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</p:sldIdLst>
  <p:sldSz cx="12599988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46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999" y="1178222"/>
            <a:ext cx="9449991" cy="2506427"/>
          </a:xfrm>
        </p:spPr>
        <p:txBody>
          <a:bodyPr anchor="b"/>
          <a:lstStyle>
            <a:lvl1pPr algn="ctr">
              <a:defRPr sz="620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3781306"/>
            <a:ext cx="9449991" cy="1738167"/>
          </a:xfrm>
        </p:spPr>
        <p:txBody>
          <a:bodyPr/>
          <a:lstStyle>
            <a:lvl1pPr marL="0" indent="0" algn="ctr">
              <a:buNone/>
              <a:defRPr sz="2480"/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2.12.2018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603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2.12.2018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838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383297"/>
            <a:ext cx="2716872" cy="610108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49" y="383297"/>
            <a:ext cx="7993117" cy="610108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2.12.2018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63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2.12.2018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060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1794830"/>
            <a:ext cx="10867490" cy="2994714"/>
          </a:xfrm>
        </p:spPr>
        <p:txBody>
          <a:bodyPr anchor="b"/>
          <a:lstStyle>
            <a:lvl1pPr>
              <a:defRPr sz="620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4817875"/>
            <a:ext cx="10867490" cy="1574849"/>
          </a:xfrm>
        </p:spPr>
        <p:txBody>
          <a:bodyPr/>
          <a:lstStyle>
            <a:lvl1pPr marL="0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1pPr>
            <a:lvl2pPr marL="472516" indent="0">
              <a:buNone/>
              <a:defRPr sz="2067">
                <a:solidFill>
                  <a:schemeClr val="tx1">
                    <a:tint val="75000"/>
                  </a:schemeClr>
                </a:solidFill>
              </a:defRPr>
            </a:lvl2pPr>
            <a:lvl3pPr marL="94503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3pPr>
            <a:lvl4pPr marL="141754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189006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36258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28350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3076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378013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2.12.2018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698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1916484"/>
            <a:ext cx="5354995" cy="45678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1916484"/>
            <a:ext cx="5354995" cy="45678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2.12.2018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69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383297"/>
            <a:ext cx="10867490" cy="139153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1" y="1764832"/>
            <a:ext cx="5330385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1" y="2629749"/>
            <a:ext cx="5330385" cy="386796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1764832"/>
            <a:ext cx="5356636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2629749"/>
            <a:ext cx="5356636" cy="386796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2.12.2018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67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2.12.2018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022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2.12.2018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58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036569"/>
            <a:ext cx="6378744" cy="5116178"/>
          </a:xfrm>
        </p:spPr>
        <p:txBody>
          <a:bodyPr/>
          <a:lstStyle>
            <a:lvl1pPr>
              <a:defRPr sz="3307"/>
            </a:lvl1pPr>
            <a:lvl2pPr>
              <a:defRPr sz="2894"/>
            </a:lvl2pPr>
            <a:lvl3pPr>
              <a:defRPr sz="2480"/>
            </a:lvl3pPr>
            <a:lvl4pPr>
              <a:defRPr sz="2067"/>
            </a:lvl4pPr>
            <a:lvl5pPr>
              <a:defRPr sz="2067"/>
            </a:lvl5pPr>
            <a:lvl6pPr>
              <a:defRPr sz="2067"/>
            </a:lvl6pPr>
            <a:lvl7pPr>
              <a:defRPr sz="2067"/>
            </a:lvl7pPr>
            <a:lvl8pPr>
              <a:defRPr sz="2067"/>
            </a:lvl8pPr>
            <a:lvl9pPr>
              <a:defRPr sz="2067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2.12.2018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919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036569"/>
            <a:ext cx="6378744" cy="5116178"/>
          </a:xfrm>
        </p:spPr>
        <p:txBody>
          <a:bodyPr anchor="t"/>
          <a:lstStyle>
            <a:lvl1pPr marL="0" indent="0">
              <a:buNone/>
              <a:defRPr sz="3307"/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2.12.2018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316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383297"/>
            <a:ext cx="1086749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1916484"/>
            <a:ext cx="1086749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00569-41FC-49E5-B2D4-D3D1AB23C11D}" type="datetimeFigureOut">
              <a:rPr lang="tr-TR" smtClean="0"/>
              <a:t>2.12.2018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6672697"/>
            <a:ext cx="425249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772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4AE26D1-ED70-4F35-9AC9-304BF65B37F0}"/>
              </a:ext>
            </a:extLst>
          </p:cNvPr>
          <p:cNvSpPr txBox="1"/>
          <p:nvPr/>
        </p:nvSpPr>
        <p:spPr>
          <a:xfrm>
            <a:off x="2511083" y="1579099"/>
            <a:ext cx="5499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/>
              <a:t>JEOMORFOLOİK ANALİZ 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E0EBB79-BEF5-481B-9892-405C8EAC72FE}"/>
              </a:ext>
            </a:extLst>
          </p:cNvPr>
          <p:cNvSpPr txBox="1"/>
          <p:nvPr/>
        </p:nvSpPr>
        <p:spPr>
          <a:xfrm>
            <a:off x="9950527" y="2523422"/>
            <a:ext cx="23074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b="1" dirty="0"/>
              <a:t>Dr. Erkan Yılmaz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35F12D0-D095-4272-952D-701352D9315C}"/>
              </a:ext>
            </a:extLst>
          </p:cNvPr>
          <p:cNvSpPr txBox="1"/>
          <p:nvPr/>
        </p:nvSpPr>
        <p:spPr>
          <a:xfrm>
            <a:off x="163515" y="3168769"/>
            <a:ext cx="77231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="1" dirty="0"/>
              <a:t>Yatay Yapılar Üzerindeki Jeomorfolojik Şekiller</a:t>
            </a:r>
          </a:p>
          <a:p>
            <a:r>
              <a:rPr lang="tr-TR" sz="2500" b="1" dirty="0"/>
              <a:t>(Pratik)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E21758-FB06-4DAE-9E4D-D07A85D4F697}"/>
              </a:ext>
            </a:extLst>
          </p:cNvPr>
          <p:cNvSpPr/>
          <p:nvPr/>
        </p:nvSpPr>
        <p:spPr>
          <a:xfrm>
            <a:off x="414262" y="4174758"/>
            <a:ext cx="62992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/>
              <a:t>Topografya Haritası</a:t>
            </a:r>
          </a:p>
          <a:p>
            <a:pPr lvl="1"/>
            <a:r>
              <a:rPr lang="tr-TR" dirty="0"/>
              <a:t>a)Ölçek </a:t>
            </a:r>
          </a:p>
          <a:p>
            <a:pPr lvl="1"/>
            <a:r>
              <a:rPr lang="tr-TR" dirty="0"/>
              <a:t>b)</a:t>
            </a:r>
            <a:r>
              <a:rPr lang="tr-TR" dirty="0" err="1"/>
              <a:t>Eşaralık</a:t>
            </a:r>
            <a:endParaRPr lang="tr-TR" dirty="0"/>
          </a:p>
          <a:p>
            <a:pPr lvl="1"/>
            <a:r>
              <a:rPr lang="tr-TR" dirty="0"/>
              <a:t>c)Akarsu ve Derece Çizimi</a:t>
            </a:r>
          </a:p>
          <a:p>
            <a:r>
              <a:rPr lang="tr-TR" b="1" dirty="0"/>
              <a:t>Jeolojik Analiz</a:t>
            </a:r>
          </a:p>
          <a:p>
            <a:r>
              <a:rPr lang="tr-TR" b="1" dirty="0"/>
              <a:t>Jeomorfolojik Analiz</a:t>
            </a:r>
          </a:p>
          <a:p>
            <a:pPr lvl="1"/>
            <a:r>
              <a:rPr lang="tr-TR" dirty="0"/>
              <a:t>a)Profil Analizleri</a:t>
            </a:r>
          </a:p>
          <a:p>
            <a:pPr lvl="1"/>
            <a:r>
              <a:rPr lang="tr-TR" dirty="0"/>
              <a:t>b)Kesit Oluşturma</a:t>
            </a:r>
          </a:p>
          <a:p>
            <a:pPr lvl="1"/>
            <a:r>
              <a:rPr lang="tr-TR" dirty="0"/>
              <a:t>c)İç ve Dış Bükey eğim Kırıklıkları</a:t>
            </a:r>
          </a:p>
          <a:p>
            <a:pPr lvl="1"/>
            <a:r>
              <a:rPr lang="tr-TR" dirty="0"/>
              <a:t>d)Jeomorfoloji Haritası</a:t>
            </a:r>
          </a:p>
        </p:txBody>
      </p:sp>
    </p:spTree>
    <p:extLst>
      <p:ext uri="{BB962C8B-B14F-4D97-AF65-F5344CB8AC3E}">
        <p14:creationId xmlns:p14="http://schemas.microsoft.com/office/powerpoint/2010/main" val="150005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0583605-F803-4588-81BF-1DFDE15568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762" y="3752658"/>
            <a:ext cx="8168809" cy="332048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BD997CB1-241E-4089-BC56-B1CC0BBE88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97" y="338366"/>
            <a:ext cx="8371643" cy="33204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7F7283-1755-412A-9355-E4BD5D4216A7}"/>
              </a:ext>
            </a:extLst>
          </p:cNvPr>
          <p:cNvSpPr/>
          <p:nvPr/>
        </p:nvSpPr>
        <p:spPr>
          <a:xfrm>
            <a:off x="10923247" y="0"/>
            <a:ext cx="1676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Kesit Oluşturma</a:t>
            </a:r>
          </a:p>
        </p:txBody>
      </p:sp>
    </p:spTree>
    <p:extLst>
      <p:ext uri="{BB962C8B-B14F-4D97-AF65-F5344CB8AC3E}">
        <p14:creationId xmlns:p14="http://schemas.microsoft.com/office/powerpoint/2010/main" val="2442933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D80DF86-24DE-44B5-A9EE-497A6AD00D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986" y="55910"/>
            <a:ext cx="9686016" cy="7087493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A84350A1-6E20-4115-A506-40B7EA27BDD5}"/>
              </a:ext>
            </a:extLst>
          </p:cNvPr>
          <p:cNvSpPr>
            <a:spLocks/>
          </p:cNvSpPr>
          <p:nvPr/>
        </p:nvSpPr>
        <p:spPr bwMode="auto">
          <a:xfrm>
            <a:off x="1477415" y="809023"/>
            <a:ext cx="2729997" cy="6318041"/>
          </a:xfrm>
          <a:custGeom>
            <a:avLst/>
            <a:gdLst>
              <a:gd name="T0" fmla="*/ 423 w 7518"/>
              <a:gd name="T1" fmla="*/ 85 h 17398"/>
              <a:gd name="T2" fmla="*/ 847 w 7518"/>
              <a:gd name="T3" fmla="*/ 237 h 17398"/>
              <a:gd name="T4" fmla="*/ 1321 w 7518"/>
              <a:gd name="T5" fmla="*/ 1329 h 17398"/>
              <a:gd name="T6" fmla="*/ 1710 w 7518"/>
              <a:gd name="T7" fmla="*/ 2515 h 17398"/>
              <a:gd name="T8" fmla="*/ 1050 w 7518"/>
              <a:gd name="T9" fmla="*/ 3412 h 17398"/>
              <a:gd name="T10" fmla="*/ 1710 w 7518"/>
              <a:gd name="T11" fmla="*/ 3717 h 17398"/>
              <a:gd name="T12" fmla="*/ 1245 w 7518"/>
              <a:gd name="T13" fmla="*/ 4436 h 17398"/>
              <a:gd name="T14" fmla="*/ 440 w 7518"/>
              <a:gd name="T15" fmla="*/ 5097 h 17398"/>
              <a:gd name="T16" fmla="*/ 1719 w 7518"/>
              <a:gd name="T17" fmla="*/ 5182 h 17398"/>
              <a:gd name="T18" fmla="*/ 1558 w 7518"/>
              <a:gd name="T19" fmla="*/ 6545 h 17398"/>
              <a:gd name="T20" fmla="*/ 1372 w 7518"/>
              <a:gd name="T21" fmla="*/ 7958 h 17398"/>
              <a:gd name="T22" fmla="*/ 2218 w 7518"/>
              <a:gd name="T23" fmla="*/ 7197 h 17398"/>
              <a:gd name="T24" fmla="*/ 2794 w 7518"/>
              <a:gd name="T25" fmla="*/ 6536 h 17398"/>
              <a:gd name="T26" fmla="*/ 3513 w 7518"/>
              <a:gd name="T27" fmla="*/ 7696 h 17398"/>
              <a:gd name="T28" fmla="*/ 3598 w 7518"/>
              <a:gd name="T29" fmla="*/ 7086 h 17398"/>
              <a:gd name="T30" fmla="*/ 3767 w 7518"/>
              <a:gd name="T31" fmla="*/ 6646 h 17398"/>
              <a:gd name="T32" fmla="*/ 3293 w 7518"/>
              <a:gd name="T33" fmla="*/ 5977 h 17398"/>
              <a:gd name="T34" fmla="*/ 2963 w 7518"/>
              <a:gd name="T35" fmla="*/ 4987 h 17398"/>
              <a:gd name="T36" fmla="*/ 2980 w 7518"/>
              <a:gd name="T37" fmla="*/ 3607 h 17398"/>
              <a:gd name="T38" fmla="*/ 3674 w 7518"/>
              <a:gd name="T39" fmla="*/ 3056 h 17398"/>
              <a:gd name="T40" fmla="*/ 4453 w 7518"/>
              <a:gd name="T41" fmla="*/ 3818 h 17398"/>
              <a:gd name="T42" fmla="*/ 5173 w 7518"/>
              <a:gd name="T43" fmla="*/ 4724 h 17398"/>
              <a:gd name="T44" fmla="*/ 4944 w 7518"/>
              <a:gd name="T45" fmla="*/ 5334 h 17398"/>
              <a:gd name="T46" fmla="*/ 5638 w 7518"/>
              <a:gd name="T47" fmla="*/ 5673 h 17398"/>
              <a:gd name="T48" fmla="*/ 6604 w 7518"/>
              <a:gd name="T49" fmla="*/ 6299 h 17398"/>
              <a:gd name="T50" fmla="*/ 7518 w 7518"/>
              <a:gd name="T51" fmla="*/ 7095 h 17398"/>
              <a:gd name="T52" fmla="*/ 6595 w 7518"/>
              <a:gd name="T53" fmla="*/ 8170 h 17398"/>
              <a:gd name="T54" fmla="*/ 5579 w 7518"/>
              <a:gd name="T55" fmla="*/ 9516 h 17398"/>
              <a:gd name="T56" fmla="*/ 4055 w 7518"/>
              <a:gd name="T57" fmla="*/ 10617 h 17398"/>
              <a:gd name="T58" fmla="*/ 2726 w 7518"/>
              <a:gd name="T59" fmla="*/ 10744 h 17398"/>
              <a:gd name="T60" fmla="*/ 2591 w 7518"/>
              <a:gd name="T61" fmla="*/ 10964 h 17398"/>
              <a:gd name="T62" fmla="*/ 3683 w 7518"/>
              <a:gd name="T63" fmla="*/ 11379 h 17398"/>
              <a:gd name="T64" fmla="*/ 2794 w 7518"/>
              <a:gd name="T65" fmla="*/ 11794 h 17398"/>
              <a:gd name="T66" fmla="*/ 796 w 7518"/>
              <a:gd name="T67" fmla="*/ 12623 h 17398"/>
              <a:gd name="T68" fmla="*/ 500 w 7518"/>
              <a:gd name="T69" fmla="*/ 13089 h 17398"/>
              <a:gd name="T70" fmla="*/ 1879 w 7518"/>
              <a:gd name="T71" fmla="*/ 12615 h 17398"/>
              <a:gd name="T72" fmla="*/ 3259 w 7518"/>
              <a:gd name="T73" fmla="*/ 12353 h 17398"/>
              <a:gd name="T74" fmla="*/ 3268 w 7518"/>
              <a:gd name="T75" fmla="*/ 12844 h 17398"/>
              <a:gd name="T76" fmla="*/ 2912 w 7518"/>
              <a:gd name="T77" fmla="*/ 13606 h 17398"/>
              <a:gd name="T78" fmla="*/ 2371 w 7518"/>
              <a:gd name="T79" fmla="*/ 14215 h 17398"/>
              <a:gd name="T80" fmla="*/ 1676 w 7518"/>
              <a:gd name="T81" fmla="*/ 15104 h 17398"/>
              <a:gd name="T82" fmla="*/ 1236 w 7518"/>
              <a:gd name="T83" fmla="*/ 15798 h 17398"/>
              <a:gd name="T84" fmla="*/ 694 w 7518"/>
              <a:gd name="T85" fmla="*/ 16382 h 17398"/>
              <a:gd name="T86" fmla="*/ 1058 w 7518"/>
              <a:gd name="T87" fmla="*/ 16840 h 17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518" h="17398">
                <a:moveTo>
                  <a:pt x="0" y="398"/>
                </a:moveTo>
                <a:lnTo>
                  <a:pt x="119" y="339"/>
                </a:lnTo>
                <a:lnTo>
                  <a:pt x="423" y="85"/>
                </a:lnTo>
                <a:lnTo>
                  <a:pt x="610" y="0"/>
                </a:lnTo>
                <a:lnTo>
                  <a:pt x="694" y="68"/>
                </a:lnTo>
                <a:lnTo>
                  <a:pt x="847" y="237"/>
                </a:lnTo>
                <a:lnTo>
                  <a:pt x="1016" y="567"/>
                </a:lnTo>
                <a:lnTo>
                  <a:pt x="1151" y="965"/>
                </a:lnTo>
                <a:lnTo>
                  <a:pt x="1321" y="1329"/>
                </a:lnTo>
                <a:lnTo>
                  <a:pt x="1549" y="1812"/>
                </a:lnTo>
                <a:lnTo>
                  <a:pt x="1642" y="2142"/>
                </a:lnTo>
                <a:lnTo>
                  <a:pt x="1710" y="2515"/>
                </a:lnTo>
                <a:lnTo>
                  <a:pt x="1507" y="2802"/>
                </a:lnTo>
                <a:lnTo>
                  <a:pt x="1253" y="3133"/>
                </a:lnTo>
                <a:lnTo>
                  <a:pt x="1050" y="3412"/>
                </a:lnTo>
                <a:lnTo>
                  <a:pt x="1092" y="3522"/>
                </a:lnTo>
                <a:lnTo>
                  <a:pt x="1405" y="3564"/>
                </a:lnTo>
                <a:lnTo>
                  <a:pt x="1710" y="3717"/>
                </a:lnTo>
                <a:lnTo>
                  <a:pt x="1752" y="4030"/>
                </a:lnTo>
                <a:lnTo>
                  <a:pt x="1532" y="4259"/>
                </a:lnTo>
                <a:lnTo>
                  <a:pt x="1245" y="4436"/>
                </a:lnTo>
                <a:lnTo>
                  <a:pt x="652" y="4716"/>
                </a:lnTo>
                <a:lnTo>
                  <a:pt x="415" y="4877"/>
                </a:lnTo>
                <a:lnTo>
                  <a:pt x="440" y="5097"/>
                </a:lnTo>
                <a:lnTo>
                  <a:pt x="669" y="5156"/>
                </a:lnTo>
                <a:lnTo>
                  <a:pt x="1346" y="5105"/>
                </a:lnTo>
                <a:lnTo>
                  <a:pt x="1719" y="5182"/>
                </a:lnTo>
                <a:lnTo>
                  <a:pt x="1761" y="5478"/>
                </a:lnTo>
                <a:lnTo>
                  <a:pt x="1803" y="5918"/>
                </a:lnTo>
                <a:lnTo>
                  <a:pt x="1558" y="6545"/>
                </a:lnTo>
                <a:lnTo>
                  <a:pt x="1414" y="7019"/>
                </a:lnTo>
                <a:lnTo>
                  <a:pt x="1355" y="7501"/>
                </a:lnTo>
                <a:lnTo>
                  <a:pt x="1372" y="7958"/>
                </a:lnTo>
                <a:lnTo>
                  <a:pt x="1490" y="8145"/>
                </a:lnTo>
                <a:lnTo>
                  <a:pt x="1719" y="7984"/>
                </a:lnTo>
                <a:lnTo>
                  <a:pt x="2218" y="7197"/>
                </a:lnTo>
                <a:lnTo>
                  <a:pt x="2489" y="6655"/>
                </a:lnTo>
                <a:lnTo>
                  <a:pt x="2709" y="6409"/>
                </a:lnTo>
                <a:lnTo>
                  <a:pt x="2794" y="6536"/>
                </a:lnTo>
                <a:lnTo>
                  <a:pt x="2972" y="6926"/>
                </a:lnTo>
                <a:lnTo>
                  <a:pt x="3276" y="7535"/>
                </a:lnTo>
                <a:lnTo>
                  <a:pt x="3513" y="7696"/>
                </a:lnTo>
                <a:lnTo>
                  <a:pt x="3683" y="7645"/>
                </a:lnTo>
                <a:lnTo>
                  <a:pt x="3649" y="7349"/>
                </a:lnTo>
                <a:lnTo>
                  <a:pt x="3598" y="7086"/>
                </a:lnTo>
                <a:lnTo>
                  <a:pt x="3530" y="6832"/>
                </a:lnTo>
                <a:lnTo>
                  <a:pt x="3547" y="6697"/>
                </a:lnTo>
                <a:lnTo>
                  <a:pt x="3767" y="6646"/>
                </a:lnTo>
                <a:lnTo>
                  <a:pt x="3725" y="6426"/>
                </a:lnTo>
                <a:lnTo>
                  <a:pt x="3640" y="6308"/>
                </a:lnTo>
                <a:lnTo>
                  <a:pt x="3293" y="5977"/>
                </a:lnTo>
                <a:lnTo>
                  <a:pt x="3175" y="5639"/>
                </a:lnTo>
                <a:lnTo>
                  <a:pt x="3065" y="5402"/>
                </a:lnTo>
                <a:lnTo>
                  <a:pt x="2963" y="4987"/>
                </a:lnTo>
                <a:lnTo>
                  <a:pt x="2895" y="4606"/>
                </a:lnTo>
                <a:lnTo>
                  <a:pt x="2972" y="4199"/>
                </a:lnTo>
                <a:lnTo>
                  <a:pt x="2980" y="3607"/>
                </a:lnTo>
                <a:lnTo>
                  <a:pt x="3124" y="3302"/>
                </a:lnTo>
                <a:lnTo>
                  <a:pt x="3437" y="3040"/>
                </a:lnTo>
                <a:lnTo>
                  <a:pt x="3674" y="3056"/>
                </a:lnTo>
                <a:lnTo>
                  <a:pt x="3920" y="3260"/>
                </a:lnTo>
                <a:lnTo>
                  <a:pt x="4208" y="3514"/>
                </a:lnTo>
                <a:lnTo>
                  <a:pt x="4453" y="3818"/>
                </a:lnTo>
                <a:lnTo>
                  <a:pt x="4606" y="4081"/>
                </a:lnTo>
                <a:lnTo>
                  <a:pt x="4843" y="4521"/>
                </a:lnTo>
                <a:lnTo>
                  <a:pt x="5173" y="4724"/>
                </a:lnTo>
                <a:lnTo>
                  <a:pt x="5249" y="4978"/>
                </a:lnTo>
                <a:lnTo>
                  <a:pt x="5097" y="5114"/>
                </a:lnTo>
                <a:lnTo>
                  <a:pt x="4944" y="5334"/>
                </a:lnTo>
                <a:lnTo>
                  <a:pt x="4995" y="5579"/>
                </a:lnTo>
                <a:lnTo>
                  <a:pt x="5351" y="5656"/>
                </a:lnTo>
                <a:lnTo>
                  <a:pt x="5638" y="5673"/>
                </a:lnTo>
                <a:lnTo>
                  <a:pt x="6019" y="5850"/>
                </a:lnTo>
                <a:lnTo>
                  <a:pt x="6324" y="6028"/>
                </a:lnTo>
                <a:lnTo>
                  <a:pt x="6604" y="6299"/>
                </a:lnTo>
                <a:lnTo>
                  <a:pt x="6968" y="6595"/>
                </a:lnTo>
                <a:lnTo>
                  <a:pt x="7213" y="6790"/>
                </a:lnTo>
                <a:lnTo>
                  <a:pt x="7518" y="7095"/>
                </a:lnTo>
                <a:lnTo>
                  <a:pt x="7315" y="7324"/>
                </a:lnTo>
                <a:lnTo>
                  <a:pt x="7001" y="7738"/>
                </a:lnTo>
                <a:lnTo>
                  <a:pt x="6595" y="8170"/>
                </a:lnTo>
                <a:lnTo>
                  <a:pt x="6197" y="8653"/>
                </a:lnTo>
                <a:lnTo>
                  <a:pt x="5884" y="9135"/>
                </a:lnTo>
                <a:lnTo>
                  <a:pt x="5579" y="9516"/>
                </a:lnTo>
                <a:lnTo>
                  <a:pt x="5384" y="9982"/>
                </a:lnTo>
                <a:lnTo>
                  <a:pt x="4800" y="10388"/>
                </a:lnTo>
                <a:lnTo>
                  <a:pt x="4055" y="10617"/>
                </a:lnTo>
                <a:lnTo>
                  <a:pt x="3598" y="10752"/>
                </a:lnTo>
                <a:lnTo>
                  <a:pt x="3014" y="10744"/>
                </a:lnTo>
                <a:lnTo>
                  <a:pt x="2726" y="10744"/>
                </a:lnTo>
                <a:lnTo>
                  <a:pt x="2514" y="10761"/>
                </a:lnTo>
                <a:lnTo>
                  <a:pt x="2472" y="10846"/>
                </a:lnTo>
                <a:lnTo>
                  <a:pt x="2591" y="10964"/>
                </a:lnTo>
                <a:lnTo>
                  <a:pt x="2963" y="11125"/>
                </a:lnTo>
                <a:lnTo>
                  <a:pt x="3539" y="11210"/>
                </a:lnTo>
                <a:lnTo>
                  <a:pt x="3683" y="11379"/>
                </a:lnTo>
                <a:lnTo>
                  <a:pt x="3573" y="11514"/>
                </a:lnTo>
                <a:lnTo>
                  <a:pt x="3319" y="11658"/>
                </a:lnTo>
                <a:lnTo>
                  <a:pt x="2794" y="11794"/>
                </a:lnTo>
                <a:lnTo>
                  <a:pt x="2371" y="11946"/>
                </a:lnTo>
                <a:lnTo>
                  <a:pt x="1211" y="12361"/>
                </a:lnTo>
                <a:lnTo>
                  <a:pt x="796" y="12623"/>
                </a:lnTo>
                <a:lnTo>
                  <a:pt x="457" y="12844"/>
                </a:lnTo>
                <a:lnTo>
                  <a:pt x="389" y="13055"/>
                </a:lnTo>
                <a:lnTo>
                  <a:pt x="500" y="13089"/>
                </a:lnTo>
                <a:lnTo>
                  <a:pt x="821" y="12962"/>
                </a:lnTo>
                <a:lnTo>
                  <a:pt x="1473" y="12691"/>
                </a:lnTo>
                <a:lnTo>
                  <a:pt x="1879" y="12615"/>
                </a:lnTo>
                <a:lnTo>
                  <a:pt x="2472" y="12454"/>
                </a:lnTo>
                <a:lnTo>
                  <a:pt x="3005" y="12386"/>
                </a:lnTo>
                <a:lnTo>
                  <a:pt x="3259" y="12353"/>
                </a:lnTo>
                <a:lnTo>
                  <a:pt x="3370" y="12547"/>
                </a:lnTo>
                <a:lnTo>
                  <a:pt x="3327" y="12717"/>
                </a:lnTo>
                <a:lnTo>
                  <a:pt x="3268" y="12844"/>
                </a:lnTo>
                <a:lnTo>
                  <a:pt x="3149" y="12987"/>
                </a:lnTo>
                <a:lnTo>
                  <a:pt x="3005" y="13335"/>
                </a:lnTo>
                <a:lnTo>
                  <a:pt x="2912" y="13606"/>
                </a:lnTo>
                <a:lnTo>
                  <a:pt x="2802" y="13741"/>
                </a:lnTo>
                <a:lnTo>
                  <a:pt x="2616" y="13970"/>
                </a:lnTo>
                <a:lnTo>
                  <a:pt x="2371" y="14215"/>
                </a:lnTo>
                <a:lnTo>
                  <a:pt x="2117" y="14435"/>
                </a:lnTo>
                <a:lnTo>
                  <a:pt x="1863" y="14757"/>
                </a:lnTo>
                <a:lnTo>
                  <a:pt x="1676" y="15104"/>
                </a:lnTo>
                <a:lnTo>
                  <a:pt x="1524" y="15392"/>
                </a:lnTo>
                <a:lnTo>
                  <a:pt x="1422" y="15612"/>
                </a:lnTo>
                <a:lnTo>
                  <a:pt x="1236" y="15798"/>
                </a:lnTo>
                <a:lnTo>
                  <a:pt x="1041" y="15976"/>
                </a:lnTo>
                <a:lnTo>
                  <a:pt x="838" y="16137"/>
                </a:lnTo>
                <a:lnTo>
                  <a:pt x="694" y="16382"/>
                </a:lnTo>
                <a:lnTo>
                  <a:pt x="779" y="16501"/>
                </a:lnTo>
                <a:lnTo>
                  <a:pt x="948" y="16603"/>
                </a:lnTo>
                <a:lnTo>
                  <a:pt x="1058" y="16840"/>
                </a:lnTo>
                <a:lnTo>
                  <a:pt x="1007" y="17043"/>
                </a:lnTo>
                <a:lnTo>
                  <a:pt x="906" y="17398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/>
          <a:p>
            <a:endParaRPr lang="tr-TR" sz="1860"/>
          </a:p>
        </p:txBody>
      </p:sp>
      <p:sp>
        <p:nvSpPr>
          <p:cNvPr id="7" name="İç büyük">
            <a:extLst>
              <a:ext uri="{FF2B5EF4-FFF2-40B4-BE49-F238E27FC236}">
                <a16:creationId xmlns:a16="http://schemas.microsoft.com/office/drawing/2014/main" id="{4334A114-ADD3-410C-BC54-827AA9568741}"/>
              </a:ext>
            </a:extLst>
          </p:cNvPr>
          <p:cNvSpPr>
            <a:spLocks/>
          </p:cNvSpPr>
          <p:nvPr/>
        </p:nvSpPr>
        <p:spPr bwMode="auto">
          <a:xfrm>
            <a:off x="1477416" y="612148"/>
            <a:ext cx="2930153" cy="6514916"/>
          </a:xfrm>
          <a:custGeom>
            <a:avLst/>
            <a:gdLst>
              <a:gd name="T0" fmla="*/ 1304 w 8068"/>
              <a:gd name="T1" fmla="*/ 17466 h 17940"/>
              <a:gd name="T2" fmla="*/ 1422 w 8068"/>
              <a:gd name="T3" fmla="*/ 16747 h 17940"/>
              <a:gd name="T4" fmla="*/ 1769 w 8068"/>
              <a:gd name="T5" fmla="*/ 16103 h 17940"/>
              <a:gd name="T6" fmla="*/ 2193 w 8068"/>
              <a:gd name="T7" fmla="*/ 15324 h 17940"/>
              <a:gd name="T8" fmla="*/ 2768 w 8068"/>
              <a:gd name="T9" fmla="*/ 14808 h 17940"/>
              <a:gd name="T10" fmla="*/ 3420 w 8068"/>
              <a:gd name="T11" fmla="*/ 13792 h 17940"/>
              <a:gd name="T12" fmla="*/ 3708 w 8068"/>
              <a:gd name="T13" fmla="*/ 13064 h 17940"/>
              <a:gd name="T14" fmla="*/ 3556 w 8068"/>
              <a:gd name="T15" fmla="*/ 12700 h 17940"/>
              <a:gd name="T16" fmla="*/ 2616 w 8068"/>
              <a:gd name="T17" fmla="*/ 12759 h 17940"/>
              <a:gd name="T18" fmla="*/ 2625 w 8068"/>
              <a:gd name="T19" fmla="*/ 12615 h 17940"/>
              <a:gd name="T20" fmla="*/ 3403 w 8068"/>
              <a:gd name="T21" fmla="*/ 12387 h 17940"/>
              <a:gd name="T22" fmla="*/ 3877 w 8068"/>
              <a:gd name="T23" fmla="*/ 11946 h 17940"/>
              <a:gd name="T24" fmla="*/ 3945 w 8068"/>
              <a:gd name="T25" fmla="*/ 11633 h 17940"/>
              <a:gd name="T26" fmla="*/ 3386 w 8068"/>
              <a:gd name="T27" fmla="*/ 11472 h 17940"/>
              <a:gd name="T28" fmla="*/ 4301 w 8068"/>
              <a:gd name="T29" fmla="*/ 11337 h 17940"/>
              <a:gd name="T30" fmla="*/ 5215 w 8068"/>
              <a:gd name="T31" fmla="*/ 11057 h 17940"/>
              <a:gd name="T32" fmla="*/ 5799 w 8068"/>
              <a:gd name="T33" fmla="*/ 10465 h 17940"/>
              <a:gd name="T34" fmla="*/ 6544 w 8068"/>
              <a:gd name="T35" fmla="*/ 9279 h 17940"/>
              <a:gd name="T36" fmla="*/ 7213 w 8068"/>
              <a:gd name="T37" fmla="*/ 8780 h 17940"/>
              <a:gd name="T38" fmla="*/ 7721 w 8068"/>
              <a:gd name="T39" fmla="*/ 8111 h 17940"/>
              <a:gd name="T40" fmla="*/ 8068 w 8068"/>
              <a:gd name="T41" fmla="*/ 7434 h 17940"/>
              <a:gd name="T42" fmla="*/ 7696 w 8068"/>
              <a:gd name="T43" fmla="*/ 7104 h 17940"/>
              <a:gd name="T44" fmla="*/ 6832 w 8068"/>
              <a:gd name="T45" fmla="*/ 6452 h 17940"/>
              <a:gd name="T46" fmla="*/ 6079 w 8068"/>
              <a:gd name="T47" fmla="*/ 5952 h 17940"/>
              <a:gd name="T48" fmla="*/ 5859 w 8068"/>
              <a:gd name="T49" fmla="*/ 5571 h 17940"/>
              <a:gd name="T50" fmla="*/ 5596 w 8068"/>
              <a:gd name="T51" fmla="*/ 5055 h 17940"/>
              <a:gd name="T52" fmla="*/ 4970 w 8068"/>
              <a:gd name="T53" fmla="*/ 4572 h 17940"/>
              <a:gd name="T54" fmla="*/ 4479 w 8068"/>
              <a:gd name="T55" fmla="*/ 3895 h 17940"/>
              <a:gd name="T56" fmla="*/ 3937 w 8068"/>
              <a:gd name="T57" fmla="*/ 3268 h 17940"/>
              <a:gd name="T58" fmla="*/ 3285 w 8068"/>
              <a:gd name="T59" fmla="*/ 3201 h 17940"/>
              <a:gd name="T60" fmla="*/ 2836 w 8068"/>
              <a:gd name="T61" fmla="*/ 3963 h 17940"/>
              <a:gd name="T62" fmla="*/ 2633 w 8068"/>
              <a:gd name="T63" fmla="*/ 4555 h 17940"/>
              <a:gd name="T64" fmla="*/ 2582 w 8068"/>
              <a:gd name="T65" fmla="*/ 5944 h 17940"/>
              <a:gd name="T66" fmla="*/ 2396 w 8068"/>
              <a:gd name="T67" fmla="*/ 6494 h 17940"/>
              <a:gd name="T68" fmla="*/ 2260 w 8068"/>
              <a:gd name="T69" fmla="*/ 6900 h 17940"/>
              <a:gd name="T70" fmla="*/ 2150 w 8068"/>
              <a:gd name="T71" fmla="*/ 6113 h 17940"/>
              <a:gd name="T72" fmla="*/ 2193 w 8068"/>
              <a:gd name="T73" fmla="*/ 5453 h 17940"/>
              <a:gd name="T74" fmla="*/ 1676 w 8068"/>
              <a:gd name="T75" fmla="*/ 5241 h 17940"/>
              <a:gd name="T76" fmla="*/ 1939 w 8068"/>
              <a:gd name="T77" fmla="*/ 4919 h 17940"/>
              <a:gd name="T78" fmla="*/ 2091 w 8068"/>
              <a:gd name="T79" fmla="*/ 4293 h 17940"/>
              <a:gd name="T80" fmla="*/ 1973 w 8068"/>
              <a:gd name="T81" fmla="*/ 3404 h 17940"/>
              <a:gd name="T82" fmla="*/ 1964 w 8068"/>
              <a:gd name="T83" fmla="*/ 2125 h 17940"/>
              <a:gd name="T84" fmla="*/ 1465 w 8068"/>
              <a:gd name="T85" fmla="*/ 1067 h 17940"/>
              <a:gd name="T86" fmla="*/ 999 w 8068"/>
              <a:gd name="T87" fmla="*/ 127 h 17940"/>
              <a:gd name="T88" fmla="*/ 533 w 8068"/>
              <a:gd name="T89" fmla="*/ 0 h 17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068" h="17940">
                <a:moveTo>
                  <a:pt x="1245" y="17940"/>
                </a:moveTo>
                <a:lnTo>
                  <a:pt x="1304" y="17466"/>
                </a:lnTo>
                <a:lnTo>
                  <a:pt x="1380" y="17035"/>
                </a:lnTo>
                <a:lnTo>
                  <a:pt x="1422" y="16747"/>
                </a:lnTo>
                <a:lnTo>
                  <a:pt x="1558" y="16510"/>
                </a:lnTo>
                <a:lnTo>
                  <a:pt x="1769" y="16103"/>
                </a:lnTo>
                <a:lnTo>
                  <a:pt x="1879" y="15841"/>
                </a:lnTo>
                <a:lnTo>
                  <a:pt x="2193" y="15324"/>
                </a:lnTo>
                <a:lnTo>
                  <a:pt x="2421" y="15121"/>
                </a:lnTo>
                <a:lnTo>
                  <a:pt x="2768" y="14808"/>
                </a:lnTo>
                <a:lnTo>
                  <a:pt x="3056" y="14461"/>
                </a:lnTo>
                <a:lnTo>
                  <a:pt x="3420" y="13792"/>
                </a:lnTo>
                <a:lnTo>
                  <a:pt x="3632" y="13377"/>
                </a:lnTo>
                <a:lnTo>
                  <a:pt x="3708" y="13064"/>
                </a:lnTo>
                <a:lnTo>
                  <a:pt x="3700" y="12818"/>
                </a:lnTo>
                <a:lnTo>
                  <a:pt x="3556" y="12700"/>
                </a:lnTo>
                <a:lnTo>
                  <a:pt x="3200" y="12683"/>
                </a:lnTo>
                <a:lnTo>
                  <a:pt x="2616" y="12759"/>
                </a:lnTo>
                <a:lnTo>
                  <a:pt x="2506" y="12742"/>
                </a:lnTo>
                <a:lnTo>
                  <a:pt x="2625" y="12615"/>
                </a:lnTo>
                <a:lnTo>
                  <a:pt x="2963" y="12497"/>
                </a:lnTo>
                <a:lnTo>
                  <a:pt x="3403" y="12387"/>
                </a:lnTo>
                <a:lnTo>
                  <a:pt x="3632" y="12175"/>
                </a:lnTo>
                <a:lnTo>
                  <a:pt x="3877" y="11946"/>
                </a:lnTo>
                <a:lnTo>
                  <a:pt x="3996" y="11794"/>
                </a:lnTo>
                <a:lnTo>
                  <a:pt x="3945" y="11633"/>
                </a:lnTo>
                <a:lnTo>
                  <a:pt x="3530" y="11548"/>
                </a:lnTo>
                <a:lnTo>
                  <a:pt x="3386" y="11472"/>
                </a:lnTo>
                <a:lnTo>
                  <a:pt x="3894" y="11371"/>
                </a:lnTo>
                <a:lnTo>
                  <a:pt x="4301" y="11337"/>
                </a:lnTo>
                <a:lnTo>
                  <a:pt x="4775" y="11277"/>
                </a:lnTo>
                <a:lnTo>
                  <a:pt x="5215" y="11057"/>
                </a:lnTo>
                <a:lnTo>
                  <a:pt x="5418" y="10880"/>
                </a:lnTo>
                <a:lnTo>
                  <a:pt x="5799" y="10465"/>
                </a:lnTo>
                <a:lnTo>
                  <a:pt x="6138" y="9855"/>
                </a:lnTo>
                <a:lnTo>
                  <a:pt x="6544" y="9279"/>
                </a:lnTo>
                <a:lnTo>
                  <a:pt x="6815" y="9085"/>
                </a:lnTo>
                <a:lnTo>
                  <a:pt x="7213" y="8780"/>
                </a:lnTo>
                <a:lnTo>
                  <a:pt x="7416" y="8467"/>
                </a:lnTo>
                <a:lnTo>
                  <a:pt x="7721" y="8111"/>
                </a:lnTo>
                <a:lnTo>
                  <a:pt x="7916" y="7823"/>
                </a:lnTo>
                <a:lnTo>
                  <a:pt x="8068" y="7434"/>
                </a:lnTo>
                <a:lnTo>
                  <a:pt x="7992" y="7315"/>
                </a:lnTo>
                <a:lnTo>
                  <a:pt x="7696" y="7104"/>
                </a:lnTo>
                <a:lnTo>
                  <a:pt x="7247" y="6773"/>
                </a:lnTo>
                <a:lnTo>
                  <a:pt x="6832" y="6452"/>
                </a:lnTo>
                <a:lnTo>
                  <a:pt x="6578" y="6223"/>
                </a:lnTo>
                <a:lnTo>
                  <a:pt x="6079" y="5952"/>
                </a:lnTo>
                <a:lnTo>
                  <a:pt x="5748" y="5808"/>
                </a:lnTo>
                <a:lnTo>
                  <a:pt x="5859" y="5571"/>
                </a:lnTo>
                <a:lnTo>
                  <a:pt x="5943" y="5249"/>
                </a:lnTo>
                <a:lnTo>
                  <a:pt x="5596" y="5055"/>
                </a:lnTo>
                <a:lnTo>
                  <a:pt x="5198" y="4843"/>
                </a:lnTo>
                <a:lnTo>
                  <a:pt x="4970" y="4572"/>
                </a:lnTo>
                <a:lnTo>
                  <a:pt x="4716" y="4174"/>
                </a:lnTo>
                <a:lnTo>
                  <a:pt x="4479" y="3895"/>
                </a:lnTo>
                <a:lnTo>
                  <a:pt x="4174" y="3446"/>
                </a:lnTo>
                <a:lnTo>
                  <a:pt x="3937" y="3268"/>
                </a:lnTo>
                <a:lnTo>
                  <a:pt x="3657" y="3124"/>
                </a:lnTo>
                <a:lnTo>
                  <a:pt x="3285" y="3201"/>
                </a:lnTo>
                <a:lnTo>
                  <a:pt x="3082" y="3421"/>
                </a:lnTo>
                <a:lnTo>
                  <a:pt x="2836" y="3963"/>
                </a:lnTo>
                <a:lnTo>
                  <a:pt x="2701" y="4191"/>
                </a:lnTo>
                <a:lnTo>
                  <a:pt x="2633" y="4555"/>
                </a:lnTo>
                <a:lnTo>
                  <a:pt x="2540" y="5097"/>
                </a:lnTo>
                <a:lnTo>
                  <a:pt x="2582" y="5944"/>
                </a:lnTo>
                <a:lnTo>
                  <a:pt x="2557" y="6113"/>
                </a:lnTo>
                <a:lnTo>
                  <a:pt x="2396" y="6494"/>
                </a:lnTo>
                <a:lnTo>
                  <a:pt x="2311" y="6858"/>
                </a:lnTo>
                <a:lnTo>
                  <a:pt x="2260" y="6900"/>
                </a:lnTo>
                <a:lnTo>
                  <a:pt x="2218" y="6502"/>
                </a:lnTo>
                <a:lnTo>
                  <a:pt x="2150" y="6113"/>
                </a:lnTo>
                <a:lnTo>
                  <a:pt x="2176" y="5800"/>
                </a:lnTo>
                <a:lnTo>
                  <a:pt x="2193" y="5453"/>
                </a:lnTo>
                <a:lnTo>
                  <a:pt x="1981" y="5283"/>
                </a:lnTo>
                <a:lnTo>
                  <a:pt x="1676" y="5241"/>
                </a:lnTo>
                <a:lnTo>
                  <a:pt x="1659" y="5105"/>
                </a:lnTo>
                <a:lnTo>
                  <a:pt x="1939" y="4919"/>
                </a:lnTo>
                <a:lnTo>
                  <a:pt x="2066" y="4640"/>
                </a:lnTo>
                <a:lnTo>
                  <a:pt x="2091" y="4293"/>
                </a:lnTo>
                <a:lnTo>
                  <a:pt x="1905" y="3836"/>
                </a:lnTo>
                <a:lnTo>
                  <a:pt x="1973" y="3404"/>
                </a:lnTo>
                <a:lnTo>
                  <a:pt x="2150" y="2701"/>
                </a:lnTo>
                <a:lnTo>
                  <a:pt x="1964" y="2125"/>
                </a:lnTo>
                <a:lnTo>
                  <a:pt x="1795" y="1702"/>
                </a:lnTo>
                <a:lnTo>
                  <a:pt x="1465" y="1067"/>
                </a:lnTo>
                <a:lnTo>
                  <a:pt x="1287" y="466"/>
                </a:lnTo>
                <a:lnTo>
                  <a:pt x="999" y="127"/>
                </a:lnTo>
                <a:lnTo>
                  <a:pt x="762" y="0"/>
                </a:lnTo>
                <a:lnTo>
                  <a:pt x="533" y="0"/>
                </a:lnTo>
                <a:lnTo>
                  <a:pt x="0" y="305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/>
          <a:p>
            <a:endParaRPr lang="tr-TR" sz="186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B153B49-B5C8-4A94-B290-1B9F8F351B9A}"/>
              </a:ext>
            </a:extLst>
          </p:cNvPr>
          <p:cNvSpPr>
            <a:spLocks/>
          </p:cNvSpPr>
          <p:nvPr/>
        </p:nvSpPr>
        <p:spPr bwMode="auto">
          <a:xfrm>
            <a:off x="4007256" y="6186986"/>
            <a:ext cx="672656" cy="940078"/>
          </a:xfrm>
          <a:custGeom>
            <a:avLst/>
            <a:gdLst>
              <a:gd name="T0" fmla="*/ 1854 w 1854"/>
              <a:gd name="T1" fmla="*/ 2590 h 2590"/>
              <a:gd name="T2" fmla="*/ 1811 w 1854"/>
              <a:gd name="T3" fmla="*/ 2345 h 2590"/>
              <a:gd name="T4" fmla="*/ 1786 w 1854"/>
              <a:gd name="T5" fmla="*/ 1803 h 2590"/>
              <a:gd name="T6" fmla="*/ 1786 w 1854"/>
              <a:gd name="T7" fmla="*/ 1329 h 2590"/>
              <a:gd name="T8" fmla="*/ 1659 w 1854"/>
              <a:gd name="T9" fmla="*/ 863 h 2590"/>
              <a:gd name="T10" fmla="*/ 1422 w 1854"/>
              <a:gd name="T11" fmla="*/ 305 h 2590"/>
              <a:gd name="T12" fmla="*/ 1159 w 1854"/>
              <a:gd name="T13" fmla="*/ 0 h 2590"/>
              <a:gd name="T14" fmla="*/ 821 w 1854"/>
              <a:gd name="T15" fmla="*/ 0 h 2590"/>
              <a:gd name="T16" fmla="*/ 728 w 1854"/>
              <a:gd name="T17" fmla="*/ 347 h 2590"/>
              <a:gd name="T18" fmla="*/ 770 w 1854"/>
              <a:gd name="T19" fmla="*/ 821 h 2590"/>
              <a:gd name="T20" fmla="*/ 914 w 1854"/>
              <a:gd name="T21" fmla="*/ 1151 h 2590"/>
              <a:gd name="T22" fmla="*/ 812 w 1854"/>
              <a:gd name="T23" fmla="*/ 1414 h 2590"/>
              <a:gd name="T24" fmla="*/ 491 w 1854"/>
              <a:gd name="T25" fmla="*/ 1659 h 2590"/>
              <a:gd name="T26" fmla="*/ 321 w 1854"/>
              <a:gd name="T27" fmla="*/ 1845 h 2590"/>
              <a:gd name="T28" fmla="*/ 135 w 1854"/>
              <a:gd name="T29" fmla="*/ 2116 h 2590"/>
              <a:gd name="T30" fmla="*/ 0 w 1854"/>
              <a:gd name="T31" fmla="*/ 2336 h 2590"/>
              <a:gd name="T32" fmla="*/ 67 w 1854"/>
              <a:gd name="T33" fmla="*/ 2590 h 2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54" h="2590">
                <a:moveTo>
                  <a:pt x="1854" y="2590"/>
                </a:moveTo>
                <a:lnTo>
                  <a:pt x="1811" y="2345"/>
                </a:lnTo>
                <a:lnTo>
                  <a:pt x="1786" y="1803"/>
                </a:lnTo>
                <a:lnTo>
                  <a:pt x="1786" y="1329"/>
                </a:lnTo>
                <a:lnTo>
                  <a:pt x="1659" y="863"/>
                </a:lnTo>
                <a:lnTo>
                  <a:pt x="1422" y="305"/>
                </a:lnTo>
                <a:lnTo>
                  <a:pt x="1159" y="0"/>
                </a:lnTo>
                <a:lnTo>
                  <a:pt x="821" y="0"/>
                </a:lnTo>
                <a:lnTo>
                  <a:pt x="728" y="347"/>
                </a:lnTo>
                <a:lnTo>
                  <a:pt x="770" y="821"/>
                </a:lnTo>
                <a:lnTo>
                  <a:pt x="914" y="1151"/>
                </a:lnTo>
                <a:lnTo>
                  <a:pt x="812" y="1414"/>
                </a:lnTo>
                <a:lnTo>
                  <a:pt x="491" y="1659"/>
                </a:lnTo>
                <a:lnTo>
                  <a:pt x="321" y="1845"/>
                </a:lnTo>
                <a:lnTo>
                  <a:pt x="135" y="2116"/>
                </a:lnTo>
                <a:lnTo>
                  <a:pt x="0" y="2336"/>
                </a:lnTo>
                <a:lnTo>
                  <a:pt x="67" y="259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/>
          <a:p>
            <a:endParaRPr lang="tr-TR" sz="1860"/>
          </a:p>
        </p:txBody>
      </p:sp>
      <p:sp>
        <p:nvSpPr>
          <p:cNvPr id="9" name="İç alt">
            <a:extLst>
              <a:ext uri="{FF2B5EF4-FFF2-40B4-BE49-F238E27FC236}">
                <a16:creationId xmlns:a16="http://schemas.microsoft.com/office/drawing/2014/main" id="{DEE58D7E-8ACD-46BF-82D0-31A4BC7616BD}"/>
              </a:ext>
            </a:extLst>
          </p:cNvPr>
          <p:cNvSpPr>
            <a:spLocks/>
          </p:cNvSpPr>
          <p:nvPr/>
        </p:nvSpPr>
        <p:spPr bwMode="auto">
          <a:xfrm>
            <a:off x="3897335" y="5968784"/>
            <a:ext cx="979453" cy="1158280"/>
          </a:xfrm>
          <a:custGeom>
            <a:avLst/>
            <a:gdLst>
              <a:gd name="T0" fmla="*/ 0 w 2700"/>
              <a:gd name="T1" fmla="*/ 3191 h 3191"/>
              <a:gd name="T2" fmla="*/ 42 w 2700"/>
              <a:gd name="T3" fmla="*/ 2937 h 3191"/>
              <a:gd name="T4" fmla="*/ 423 w 2700"/>
              <a:gd name="T5" fmla="*/ 1922 h 3191"/>
              <a:gd name="T6" fmla="*/ 499 w 2700"/>
              <a:gd name="T7" fmla="*/ 1447 h 3191"/>
              <a:gd name="T8" fmla="*/ 525 w 2700"/>
              <a:gd name="T9" fmla="*/ 1075 h 3191"/>
              <a:gd name="T10" fmla="*/ 592 w 2700"/>
              <a:gd name="T11" fmla="*/ 702 h 3191"/>
              <a:gd name="T12" fmla="*/ 728 w 2700"/>
              <a:gd name="T13" fmla="*/ 313 h 3191"/>
              <a:gd name="T14" fmla="*/ 889 w 2700"/>
              <a:gd name="T15" fmla="*/ 67 h 3191"/>
              <a:gd name="T16" fmla="*/ 1151 w 2700"/>
              <a:gd name="T17" fmla="*/ 0 h 3191"/>
              <a:gd name="T18" fmla="*/ 1456 w 2700"/>
              <a:gd name="T19" fmla="*/ 93 h 3191"/>
              <a:gd name="T20" fmla="*/ 1718 w 2700"/>
              <a:gd name="T21" fmla="*/ 271 h 3191"/>
              <a:gd name="T22" fmla="*/ 1964 w 2700"/>
              <a:gd name="T23" fmla="*/ 558 h 3191"/>
              <a:gd name="T24" fmla="*/ 2260 w 2700"/>
              <a:gd name="T25" fmla="*/ 855 h 3191"/>
              <a:gd name="T26" fmla="*/ 2396 w 2700"/>
              <a:gd name="T27" fmla="*/ 1126 h 3191"/>
              <a:gd name="T28" fmla="*/ 2489 w 2700"/>
              <a:gd name="T29" fmla="*/ 1481 h 3191"/>
              <a:gd name="T30" fmla="*/ 2590 w 2700"/>
              <a:gd name="T31" fmla="*/ 1930 h 3191"/>
              <a:gd name="T32" fmla="*/ 2573 w 2700"/>
              <a:gd name="T33" fmla="*/ 2421 h 3191"/>
              <a:gd name="T34" fmla="*/ 2616 w 2700"/>
              <a:gd name="T35" fmla="*/ 2887 h 3191"/>
              <a:gd name="T36" fmla="*/ 2700 w 2700"/>
              <a:gd name="T37" fmla="*/ 3191 h 3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00" h="3191">
                <a:moveTo>
                  <a:pt x="0" y="3191"/>
                </a:moveTo>
                <a:lnTo>
                  <a:pt x="42" y="2937"/>
                </a:lnTo>
                <a:lnTo>
                  <a:pt x="423" y="1922"/>
                </a:lnTo>
                <a:lnTo>
                  <a:pt x="499" y="1447"/>
                </a:lnTo>
                <a:lnTo>
                  <a:pt x="525" y="1075"/>
                </a:lnTo>
                <a:lnTo>
                  <a:pt x="592" y="702"/>
                </a:lnTo>
                <a:lnTo>
                  <a:pt x="728" y="313"/>
                </a:lnTo>
                <a:lnTo>
                  <a:pt x="889" y="67"/>
                </a:lnTo>
                <a:lnTo>
                  <a:pt x="1151" y="0"/>
                </a:lnTo>
                <a:lnTo>
                  <a:pt x="1456" y="93"/>
                </a:lnTo>
                <a:lnTo>
                  <a:pt x="1718" y="271"/>
                </a:lnTo>
                <a:lnTo>
                  <a:pt x="1964" y="558"/>
                </a:lnTo>
                <a:lnTo>
                  <a:pt x="2260" y="855"/>
                </a:lnTo>
                <a:lnTo>
                  <a:pt x="2396" y="1126"/>
                </a:lnTo>
                <a:lnTo>
                  <a:pt x="2489" y="1481"/>
                </a:lnTo>
                <a:lnTo>
                  <a:pt x="2590" y="1930"/>
                </a:lnTo>
                <a:lnTo>
                  <a:pt x="2573" y="2421"/>
                </a:lnTo>
                <a:lnTo>
                  <a:pt x="2616" y="2887"/>
                </a:lnTo>
                <a:lnTo>
                  <a:pt x="2700" y="3191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/>
          <a:p>
            <a:endParaRPr lang="tr-TR" sz="186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613D856-21DE-426A-A737-D345E5C3FDD0}"/>
              </a:ext>
            </a:extLst>
          </p:cNvPr>
          <p:cNvSpPr>
            <a:spLocks/>
          </p:cNvSpPr>
          <p:nvPr/>
        </p:nvSpPr>
        <p:spPr bwMode="auto">
          <a:xfrm>
            <a:off x="5326318" y="5312534"/>
            <a:ext cx="1000780" cy="1117265"/>
          </a:xfrm>
          <a:custGeom>
            <a:avLst/>
            <a:gdLst>
              <a:gd name="T0" fmla="*/ 1371 w 2759"/>
              <a:gd name="T1" fmla="*/ 2743 h 3074"/>
              <a:gd name="T2" fmla="*/ 1557 w 2759"/>
              <a:gd name="T3" fmla="*/ 2735 h 3074"/>
              <a:gd name="T4" fmla="*/ 1786 w 2759"/>
              <a:gd name="T5" fmla="*/ 2786 h 3074"/>
              <a:gd name="T6" fmla="*/ 1938 w 2759"/>
              <a:gd name="T7" fmla="*/ 2997 h 3074"/>
              <a:gd name="T8" fmla="*/ 2014 w 2759"/>
              <a:gd name="T9" fmla="*/ 3074 h 3074"/>
              <a:gd name="T10" fmla="*/ 2294 w 2759"/>
              <a:gd name="T11" fmla="*/ 3074 h 3074"/>
              <a:gd name="T12" fmla="*/ 2497 w 2759"/>
              <a:gd name="T13" fmla="*/ 2972 h 3074"/>
              <a:gd name="T14" fmla="*/ 2658 w 2759"/>
              <a:gd name="T15" fmla="*/ 2930 h 3074"/>
              <a:gd name="T16" fmla="*/ 2759 w 2759"/>
              <a:gd name="T17" fmla="*/ 2837 h 3074"/>
              <a:gd name="T18" fmla="*/ 2709 w 2759"/>
              <a:gd name="T19" fmla="*/ 2625 h 3074"/>
              <a:gd name="T20" fmla="*/ 2345 w 2759"/>
              <a:gd name="T21" fmla="*/ 2312 h 3074"/>
              <a:gd name="T22" fmla="*/ 2167 w 2759"/>
              <a:gd name="T23" fmla="*/ 2058 h 3074"/>
              <a:gd name="T24" fmla="*/ 2201 w 2759"/>
              <a:gd name="T25" fmla="*/ 1888 h 3074"/>
              <a:gd name="T26" fmla="*/ 2285 w 2759"/>
              <a:gd name="T27" fmla="*/ 1694 h 3074"/>
              <a:gd name="T28" fmla="*/ 2378 w 2759"/>
              <a:gd name="T29" fmla="*/ 1414 h 3074"/>
              <a:gd name="T30" fmla="*/ 2412 w 2759"/>
              <a:gd name="T31" fmla="*/ 1169 h 3074"/>
              <a:gd name="T32" fmla="*/ 2387 w 2759"/>
              <a:gd name="T33" fmla="*/ 923 h 3074"/>
              <a:gd name="T34" fmla="*/ 2378 w 2759"/>
              <a:gd name="T35" fmla="*/ 779 h 3074"/>
              <a:gd name="T36" fmla="*/ 2472 w 2759"/>
              <a:gd name="T37" fmla="*/ 542 h 3074"/>
              <a:gd name="T38" fmla="*/ 2624 w 2759"/>
              <a:gd name="T39" fmla="*/ 364 h 3074"/>
              <a:gd name="T40" fmla="*/ 2666 w 2759"/>
              <a:gd name="T41" fmla="*/ 220 h 3074"/>
              <a:gd name="T42" fmla="*/ 2531 w 2759"/>
              <a:gd name="T43" fmla="*/ 43 h 3074"/>
              <a:gd name="T44" fmla="*/ 2218 w 2759"/>
              <a:gd name="T45" fmla="*/ 0 h 3074"/>
              <a:gd name="T46" fmla="*/ 1947 w 2759"/>
              <a:gd name="T47" fmla="*/ 85 h 3074"/>
              <a:gd name="T48" fmla="*/ 1701 w 2759"/>
              <a:gd name="T49" fmla="*/ 229 h 3074"/>
              <a:gd name="T50" fmla="*/ 1286 w 2759"/>
              <a:gd name="T51" fmla="*/ 288 h 3074"/>
              <a:gd name="T52" fmla="*/ 965 w 2759"/>
              <a:gd name="T53" fmla="*/ 288 h 3074"/>
              <a:gd name="T54" fmla="*/ 643 w 2759"/>
              <a:gd name="T55" fmla="*/ 339 h 3074"/>
              <a:gd name="T56" fmla="*/ 440 w 2759"/>
              <a:gd name="T57" fmla="*/ 483 h 3074"/>
              <a:gd name="T58" fmla="*/ 245 w 2759"/>
              <a:gd name="T59" fmla="*/ 627 h 3074"/>
              <a:gd name="T60" fmla="*/ 59 w 2759"/>
              <a:gd name="T61" fmla="*/ 847 h 3074"/>
              <a:gd name="T62" fmla="*/ 0 w 2759"/>
              <a:gd name="T63" fmla="*/ 1008 h 3074"/>
              <a:gd name="T64" fmla="*/ 50 w 2759"/>
              <a:gd name="T65" fmla="*/ 1186 h 3074"/>
              <a:gd name="T66" fmla="*/ 152 w 2759"/>
              <a:gd name="T67" fmla="*/ 1499 h 3074"/>
              <a:gd name="T68" fmla="*/ 237 w 2759"/>
              <a:gd name="T69" fmla="*/ 1744 h 3074"/>
              <a:gd name="T70" fmla="*/ 253 w 2759"/>
              <a:gd name="T71" fmla="*/ 1948 h 3074"/>
              <a:gd name="T72" fmla="*/ 355 w 2759"/>
              <a:gd name="T73" fmla="*/ 2235 h 3074"/>
              <a:gd name="T74" fmla="*/ 482 w 2759"/>
              <a:gd name="T75" fmla="*/ 2388 h 3074"/>
              <a:gd name="T76" fmla="*/ 634 w 2759"/>
              <a:gd name="T77" fmla="*/ 2532 h 3074"/>
              <a:gd name="T78" fmla="*/ 1024 w 2759"/>
              <a:gd name="T79" fmla="*/ 2633 h 3074"/>
              <a:gd name="T80" fmla="*/ 1371 w 2759"/>
              <a:gd name="T81" fmla="*/ 2743 h 3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59" h="3074">
                <a:moveTo>
                  <a:pt x="1371" y="2743"/>
                </a:moveTo>
                <a:lnTo>
                  <a:pt x="1557" y="2735"/>
                </a:lnTo>
                <a:lnTo>
                  <a:pt x="1786" y="2786"/>
                </a:lnTo>
                <a:lnTo>
                  <a:pt x="1938" y="2997"/>
                </a:lnTo>
                <a:lnTo>
                  <a:pt x="2014" y="3074"/>
                </a:lnTo>
                <a:lnTo>
                  <a:pt x="2294" y="3074"/>
                </a:lnTo>
                <a:lnTo>
                  <a:pt x="2497" y="2972"/>
                </a:lnTo>
                <a:lnTo>
                  <a:pt x="2658" y="2930"/>
                </a:lnTo>
                <a:lnTo>
                  <a:pt x="2759" y="2837"/>
                </a:lnTo>
                <a:lnTo>
                  <a:pt x="2709" y="2625"/>
                </a:lnTo>
                <a:lnTo>
                  <a:pt x="2345" y="2312"/>
                </a:lnTo>
                <a:lnTo>
                  <a:pt x="2167" y="2058"/>
                </a:lnTo>
                <a:lnTo>
                  <a:pt x="2201" y="1888"/>
                </a:lnTo>
                <a:lnTo>
                  <a:pt x="2285" y="1694"/>
                </a:lnTo>
                <a:lnTo>
                  <a:pt x="2378" y="1414"/>
                </a:lnTo>
                <a:lnTo>
                  <a:pt x="2412" y="1169"/>
                </a:lnTo>
                <a:lnTo>
                  <a:pt x="2387" y="923"/>
                </a:lnTo>
                <a:lnTo>
                  <a:pt x="2378" y="779"/>
                </a:lnTo>
                <a:lnTo>
                  <a:pt x="2472" y="542"/>
                </a:lnTo>
                <a:lnTo>
                  <a:pt x="2624" y="364"/>
                </a:lnTo>
                <a:lnTo>
                  <a:pt x="2666" y="220"/>
                </a:lnTo>
                <a:lnTo>
                  <a:pt x="2531" y="43"/>
                </a:lnTo>
                <a:lnTo>
                  <a:pt x="2218" y="0"/>
                </a:lnTo>
                <a:lnTo>
                  <a:pt x="1947" y="85"/>
                </a:lnTo>
                <a:lnTo>
                  <a:pt x="1701" y="229"/>
                </a:lnTo>
                <a:lnTo>
                  <a:pt x="1286" y="288"/>
                </a:lnTo>
                <a:lnTo>
                  <a:pt x="965" y="288"/>
                </a:lnTo>
                <a:lnTo>
                  <a:pt x="643" y="339"/>
                </a:lnTo>
                <a:lnTo>
                  <a:pt x="440" y="483"/>
                </a:lnTo>
                <a:lnTo>
                  <a:pt x="245" y="627"/>
                </a:lnTo>
                <a:lnTo>
                  <a:pt x="59" y="847"/>
                </a:lnTo>
                <a:lnTo>
                  <a:pt x="0" y="1008"/>
                </a:lnTo>
                <a:lnTo>
                  <a:pt x="50" y="1186"/>
                </a:lnTo>
                <a:lnTo>
                  <a:pt x="152" y="1499"/>
                </a:lnTo>
                <a:lnTo>
                  <a:pt x="237" y="1744"/>
                </a:lnTo>
                <a:lnTo>
                  <a:pt x="253" y="1948"/>
                </a:lnTo>
                <a:lnTo>
                  <a:pt x="355" y="2235"/>
                </a:lnTo>
                <a:lnTo>
                  <a:pt x="482" y="2388"/>
                </a:lnTo>
                <a:lnTo>
                  <a:pt x="634" y="2532"/>
                </a:lnTo>
                <a:lnTo>
                  <a:pt x="1024" y="2633"/>
                </a:lnTo>
                <a:lnTo>
                  <a:pt x="1371" y="2743"/>
                </a:ln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/>
          <a:p>
            <a:endParaRPr lang="tr-TR" sz="1860"/>
          </a:p>
        </p:txBody>
      </p:sp>
      <p:sp>
        <p:nvSpPr>
          <p:cNvPr id="11" name="İç Orta">
            <a:extLst>
              <a:ext uri="{FF2B5EF4-FFF2-40B4-BE49-F238E27FC236}">
                <a16:creationId xmlns:a16="http://schemas.microsoft.com/office/drawing/2014/main" id="{834E3EA0-9FC8-40A9-8263-6725486B4089}"/>
              </a:ext>
            </a:extLst>
          </p:cNvPr>
          <p:cNvSpPr>
            <a:spLocks/>
          </p:cNvSpPr>
          <p:nvPr/>
        </p:nvSpPr>
        <p:spPr bwMode="auto">
          <a:xfrm>
            <a:off x="5168818" y="5189487"/>
            <a:ext cx="1322342" cy="1389609"/>
          </a:xfrm>
          <a:custGeom>
            <a:avLst/>
            <a:gdLst>
              <a:gd name="T0" fmla="*/ 1261 w 3640"/>
              <a:gd name="T1" fmla="*/ 3420 h 3826"/>
              <a:gd name="T2" fmla="*/ 2023 w 3640"/>
              <a:gd name="T3" fmla="*/ 3462 h 3826"/>
              <a:gd name="T4" fmla="*/ 2286 w 3640"/>
              <a:gd name="T5" fmla="*/ 3708 h 3826"/>
              <a:gd name="T6" fmla="*/ 2548 w 3640"/>
              <a:gd name="T7" fmla="*/ 3826 h 3826"/>
              <a:gd name="T8" fmla="*/ 3090 w 3640"/>
              <a:gd name="T9" fmla="*/ 3666 h 3826"/>
              <a:gd name="T10" fmla="*/ 3386 w 3640"/>
              <a:gd name="T11" fmla="*/ 3556 h 3826"/>
              <a:gd name="T12" fmla="*/ 3640 w 3640"/>
              <a:gd name="T13" fmla="*/ 3378 h 3826"/>
              <a:gd name="T14" fmla="*/ 3555 w 3640"/>
              <a:gd name="T15" fmla="*/ 2997 h 3826"/>
              <a:gd name="T16" fmla="*/ 3471 w 3640"/>
              <a:gd name="T17" fmla="*/ 2658 h 3826"/>
              <a:gd name="T18" fmla="*/ 3268 w 3640"/>
              <a:gd name="T19" fmla="*/ 2573 h 3826"/>
              <a:gd name="T20" fmla="*/ 3073 w 3640"/>
              <a:gd name="T21" fmla="*/ 2336 h 3826"/>
              <a:gd name="T22" fmla="*/ 3175 w 3640"/>
              <a:gd name="T23" fmla="*/ 1854 h 3826"/>
              <a:gd name="T24" fmla="*/ 3149 w 3640"/>
              <a:gd name="T25" fmla="*/ 1456 h 3826"/>
              <a:gd name="T26" fmla="*/ 3191 w 3640"/>
              <a:gd name="T27" fmla="*/ 1016 h 3826"/>
              <a:gd name="T28" fmla="*/ 3361 w 3640"/>
              <a:gd name="T29" fmla="*/ 745 h 3826"/>
              <a:gd name="T30" fmla="*/ 3471 w 3640"/>
              <a:gd name="T31" fmla="*/ 550 h 3826"/>
              <a:gd name="T32" fmla="*/ 3454 w 3640"/>
              <a:gd name="T33" fmla="*/ 304 h 3826"/>
              <a:gd name="T34" fmla="*/ 3276 w 3640"/>
              <a:gd name="T35" fmla="*/ 127 h 3826"/>
              <a:gd name="T36" fmla="*/ 2810 w 3640"/>
              <a:gd name="T37" fmla="*/ 0 h 3826"/>
              <a:gd name="T38" fmla="*/ 2421 w 3640"/>
              <a:gd name="T39" fmla="*/ 17 h 3826"/>
              <a:gd name="T40" fmla="*/ 1981 w 3640"/>
              <a:gd name="T41" fmla="*/ 152 h 3826"/>
              <a:gd name="T42" fmla="*/ 1481 w 3640"/>
              <a:gd name="T43" fmla="*/ 262 h 3826"/>
              <a:gd name="T44" fmla="*/ 1177 w 3640"/>
              <a:gd name="T45" fmla="*/ 271 h 3826"/>
              <a:gd name="T46" fmla="*/ 846 w 3640"/>
              <a:gd name="T47" fmla="*/ 364 h 3826"/>
              <a:gd name="T48" fmla="*/ 626 w 3640"/>
              <a:gd name="T49" fmla="*/ 516 h 3826"/>
              <a:gd name="T50" fmla="*/ 355 w 3640"/>
              <a:gd name="T51" fmla="*/ 719 h 3826"/>
              <a:gd name="T52" fmla="*/ 152 w 3640"/>
              <a:gd name="T53" fmla="*/ 982 h 3826"/>
              <a:gd name="T54" fmla="*/ 0 w 3640"/>
              <a:gd name="T55" fmla="*/ 1160 h 3826"/>
              <a:gd name="T56" fmla="*/ 59 w 3640"/>
              <a:gd name="T57" fmla="*/ 1566 h 3826"/>
              <a:gd name="T58" fmla="*/ 220 w 3640"/>
              <a:gd name="T59" fmla="*/ 2116 h 3826"/>
              <a:gd name="T60" fmla="*/ 389 w 3640"/>
              <a:gd name="T61" fmla="*/ 2658 h 3826"/>
              <a:gd name="T62" fmla="*/ 491 w 3640"/>
              <a:gd name="T63" fmla="*/ 2971 h 3826"/>
              <a:gd name="T64" fmla="*/ 702 w 3640"/>
              <a:gd name="T65" fmla="*/ 3115 h 3826"/>
              <a:gd name="T66" fmla="*/ 1261 w 3640"/>
              <a:gd name="T67" fmla="*/ 3420 h 3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640" h="3826">
                <a:moveTo>
                  <a:pt x="1261" y="3420"/>
                </a:moveTo>
                <a:lnTo>
                  <a:pt x="2023" y="3462"/>
                </a:lnTo>
                <a:lnTo>
                  <a:pt x="2286" y="3708"/>
                </a:lnTo>
                <a:lnTo>
                  <a:pt x="2548" y="3826"/>
                </a:lnTo>
                <a:lnTo>
                  <a:pt x="3090" y="3666"/>
                </a:lnTo>
                <a:lnTo>
                  <a:pt x="3386" y="3556"/>
                </a:lnTo>
                <a:lnTo>
                  <a:pt x="3640" y="3378"/>
                </a:lnTo>
                <a:lnTo>
                  <a:pt x="3555" y="2997"/>
                </a:lnTo>
                <a:lnTo>
                  <a:pt x="3471" y="2658"/>
                </a:lnTo>
                <a:lnTo>
                  <a:pt x="3268" y="2573"/>
                </a:lnTo>
                <a:lnTo>
                  <a:pt x="3073" y="2336"/>
                </a:lnTo>
                <a:lnTo>
                  <a:pt x="3175" y="1854"/>
                </a:lnTo>
                <a:lnTo>
                  <a:pt x="3149" y="1456"/>
                </a:lnTo>
                <a:lnTo>
                  <a:pt x="3191" y="1016"/>
                </a:lnTo>
                <a:lnTo>
                  <a:pt x="3361" y="745"/>
                </a:lnTo>
                <a:lnTo>
                  <a:pt x="3471" y="550"/>
                </a:lnTo>
                <a:lnTo>
                  <a:pt x="3454" y="304"/>
                </a:lnTo>
                <a:lnTo>
                  <a:pt x="3276" y="127"/>
                </a:lnTo>
                <a:lnTo>
                  <a:pt x="2810" y="0"/>
                </a:lnTo>
                <a:lnTo>
                  <a:pt x="2421" y="17"/>
                </a:lnTo>
                <a:lnTo>
                  <a:pt x="1981" y="152"/>
                </a:lnTo>
                <a:lnTo>
                  <a:pt x="1481" y="262"/>
                </a:lnTo>
                <a:lnTo>
                  <a:pt x="1177" y="271"/>
                </a:lnTo>
                <a:lnTo>
                  <a:pt x="846" y="364"/>
                </a:lnTo>
                <a:lnTo>
                  <a:pt x="626" y="516"/>
                </a:lnTo>
                <a:lnTo>
                  <a:pt x="355" y="719"/>
                </a:lnTo>
                <a:lnTo>
                  <a:pt x="152" y="982"/>
                </a:lnTo>
                <a:lnTo>
                  <a:pt x="0" y="1160"/>
                </a:lnTo>
                <a:lnTo>
                  <a:pt x="59" y="1566"/>
                </a:lnTo>
                <a:lnTo>
                  <a:pt x="220" y="2116"/>
                </a:lnTo>
                <a:lnTo>
                  <a:pt x="389" y="2658"/>
                </a:lnTo>
                <a:lnTo>
                  <a:pt x="491" y="2971"/>
                </a:lnTo>
                <a:lnTo>
                  <a:pt x="702" y="3115"/>
                </a:lnTo>
                <a:lnTo>
                  <a:pt x="1261" y="3420"/>
                </a:ln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/>
          <a:p>
            <a:endParaRPr lang="tr-TR" sz="186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224CA6D-0FF2-4964-A2C9-5509EB60A9EC}"/>
              </a:ext>
            </a:extLst>
          </p:cNvPr>
          <p:cNvSpPr>
            <a:spLocks/>
          </p:cNvSpPr>
          <p:nvPr/>
        </p:nvSpPr>
        <p:spPr bwMode="auto">
          <a:xfrm>
            <a:off x="8620689" y="5504486"/>
            <a:ext cx="246094" cy="251016"/>
          </a:xfrm>
          <a:custGeom>
            <a:avLst/>
            <a:gdLst>
              <a:gd name="T0" fmla="*/ 652 w 677"/>
              <a:gd name="T1" fmla="*/ 339 h 694"/>
              <a:gd name="T2" fmla="*/ 567 w 677"/>
              <a:gd name="T3" fmla="*/ 220 h 694"/>
              <a:gd name="T4" fmla="*/ 406 w 677"/>
              <a:gd name="T5" fmla="*/ 51 h 694"/>
              <a:gd name="T6" fmla="*/ 246 w 677"/>
              <a:gd name="T7" fmla="*/ 0 h 694"/>
              <a:gd name="T8" fmla="*/ 186 w 677"/>
              <a:gd name="T9" fmla="*/ 43 h 694"/>
              <a:gd name="T10" fmla="*/ 93 w 677"/>
              <a:gd name="T11" fmla="*/ 153 h 694"/>
              <a:gd name="T12" fmla="*/ 85 w 677"/>
              <a:gd name="T13" fmla="*/ 254 h 694"/>
              <a:gd name="T14" fmla="*/ 93 w 677"/>
              <a:gd name="T15" fmla="*/ 381 h 694"/>
              <a:gd name="T16" fmla="*/ 34 w 677"/>
              <a:gd name="T17" fmla="*/ 551 h 694"/>
              <a:gd name="T18" fmla="*/ 0 w 677"/>
              <a:gd name="T19" fmla="*/ 686 h 694"/>
              <a:gd name="T20" fmla="*/ 127 w 677"/>
              <a:gd name="T21" fmla="*/ 694 h 694"/>
              <a:gd name="T22" fmla="*/ 347 w 677"/>
              <a:gd name="T23" fmla="*/ 678 h 694"/>
              <a:gd name="T24" fmla="*/ 525 w 677"/>
              <a:gd name="T25" fmla="*/ 669 h 694"/>
              <a:gd name="T26" fmla="*/ 644 w 677"/>
              <a:gd name="T27" fmla="*/ 559 h 694"/>
              <a:gd name="T28" fmla="*/ 677 w 677"/>
              <a:gd name="T29" fmla="*/ 466 h 694"/>
              <a:gd name="T30" fmla="*/ 652 w 677"/>
              <a:gd name="T31" fmla="*/ 339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77" h="694">
                <a:moveTo>
                  <a:pt x="652" y="339"/>
                </a:moveTo>
                <a:lnTo>
                  <a:pt x="567" y="220"/>
                </a:lnTo>
                <a:lnTo>
                  <a:pt x="406" y="51"/>
                </a:lnTo>
                <a:lnTo>
                  <a:pt x="246" y="0"/>
                </a:lnTo>
                <a:lnTo>
                  <a:pt x="186" y="43"/>
                </a:lnTo>
                <a:lnTo>
                  <a:pt x="93" y="153"/>
                </a:lnTo>
                <a:lnTo>
                  <a:pt x="85" y="254"/>
                </a:lnTo>
                <a:lnTo>
                  <a:pt x="93" y="381"/>
                </a:lnTo>
                <a:lnTo>
                  <a:pt x="34" y="551"/>
                </a:lnTo>
                <a:lnTo>
                  <a:pt x="0" y="686"/>
                </a:lnTo>
                <a:lnTo>
                  <a:pt x="127" y="694"/>
                </a:lnTo>
                <a:lnTo>
                  <a:pt x="347" y="678"/>
                </a:lnTo>
                <a:lnTo>
                  <a:pt x="525" y="669"/>
                </a:lnTo>
                <a:lnTo>
                  <a:pt x="644" y="559"/>
                </a:lnTo>
                <a:lnTo>
                  <a:pt x="677" y="466"/>
                </a:lnTo>
                <a:lnTo>
                  <a:pt x="652" y="339"/>
                </a:ln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/>
          <a:p>
            <a:endParaRPr lang="tr-TR" sz="1860"/>
          </a:p>
        </p:txBody>
      </p:sp>
      <p:sp>
        <p:nvSpPr>
          <p:cNvPr id="13" name="İç Sağalt">
            <a:extLst>
              <a:ext uri="{FF2B5EF4-FFF2-40B4-BE49-F238E27FC236}">
                <a16:creationId xmlns:a16="http://schemas.microsoft.com/office/drawing/2014/main" id="{641B3318-5632-44AA-9231-5992D1530F9F}"/>
              </a:ext>
            </a:extLst>
          </p:cNvPr>
          <p:cNvSpPr>
            <a:spLocks/>
          </p:cNvSpPr>
          <p:nvPr/>
        </p:nvSpPr>
        <p:spPr bwMode="auto">
          <a:xfrm>
            <a:off x="8515690" y="5389643"/>
            <a:ext cx="436406" cy="461016"/>
          </a:xfrm>
          <a:custGeom>
            <a:avLst/>
            <a:gdLst>
              <a:gd name="T0" fmla="*/ 932 w 1202"/>
              <a:gd name="T1" fmla="*/ 68 h 1270"/>
              <a:gd name="T2" fmla="*/ 559 w 1202"/>
              <a:gd name="T3" fmla="*/ 0 h 1270"/>
              <a:gd name="T4" fmla="*/ 474 w 1202"/>
              <a:gd name="T5" fmla="*/ 34 h 1270"/>
              <a:gd name="T6" fmla="*/ 186 w 1202"/>
              <a:gd name="T7" fmla="*/ 296 h 1270"/>
              <a:gd name="T8" fmla="*/ 102 w 1202"/>
              <a:gd name="T9" fmla="*/ 567 h 1270"/>
              <a:gd name="T10" fmla="*/ 34 w 1202"/>
              <a:gd name="T11" fmla="*/ 813 h 1270"/>
              <a:gd name="T12" fmla="*/ 0 w 1202"/>
              <a:gd name="T13" fmla="*/ 1092 h 1270"/>
              <a:gd name="T14" fmla="*/ 102 w 1202"/>
              <a:gd name="T15" fmla="*/ 1211 h 1270"/>
              <a:gd name="T16" fmla="*/ 424 w 1202"/>
              <a:gd name="T17" fmla="*/ 1245 h 1270"/>
              <a:gd name="T18" fmla="*/ 618 w 1202"/>
              <a:gd name="T19" fmla="*/ 1270 h 1270"/>
              <a:gd name="T20" fmla="*/ 855 w 1202"/>
              <a:gd name="T21" fmla="*/ 1228 h 1270"/>
              <a:gd name="T22" fmla="*/ 1152 w 1202"/>
              <a:gd name="T23" fmla="*/ 1041 h 1270"/>
              <a:gd name="T24" fmla="*/ 1202 w 1202"/>
              <a:gd name="T25" fmla="*/ 940 h 1270"/>
              <a:gd name="T26" fmla="*/ 1194 w 1202"/>
              <a:gd name="T27" fmla="*/ 720 h 1270"/>
              <a:gd name="T28" fmla="*/ 1126 w 1202"/>
              <a:gd name="T29" fmla="*/ 499 h 1270"/>
              <a:gd name="T30" fmla="*/ 1033 w 1202"/>
              <a:gd name="T31" fmla="*/ 271 h 1270"/>
              <a:gd name="T32" fmla="*/ 932 w 1202"/>
              <a:gd name="T33" fmla="*/ 68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02" h="1270">
                <a:moveTo>
                  <a:pt x="932" y="68"/>
                </a:moveTo>
                <a:lnTo>
                  <a:pt x="559" y="0"/>
                </a:lnTo>
                <a:lnTo>
                  <a:pt x="474" y="34"/>
                </a:lnTo>
                <a:lnTo>
                  <a:pt x="186" y="296"/>
                </a:lnTo>
                <a:lnTo>
                  <a:pt x="102" y="567"/>
                </a:lnTo>
                <a:lnTo>
                  <a:pt x="34" y="813"/>
                </a:lnTo>
                <a:lnTo>
                  <a:pt x="0" y="1092"/>
                </a:lnTo>
                <a:lnTo>
                  <a:pt x="102" y="1211"/>
                </a:lnTo>
                <a:lnTo>
                  <a:pt x="424" y="1245"/>
                </a:lnTo>
                <a:lnTo>
                  <a:pt x="618" y="1270"/>
                </a:lnTo>
                <a:lnTo>
                  <a:pt x="855" y="1228"/>
                </a:lnTo>
                <a:lnTo>
                  <a:pt x="1152" y="1041"/>
                </a:lnTo>
                <a:lnTo>
                  <a:pt x="1202" y="940"/>
                </a:lnTo>
                <a:lnTo>
                  <a:pt x="1194" y="720"/>
                </a:lnTo>
                <a:lnTo>
                  <a:pt x="1126" y="499"/>
                </a:lnTo>
                <a:lnTo>
                  <a:pt x="1033" y="271"/>
                </a:lnTo>
                <a:lnTo>
                  <a:pt x="932" y="68"/>
                </a:ln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/>
          <a:p>
            <a:endParaRPr lang="tr-TR" sz="1860"/>
          </a:p>
        </p:txBody>
      </p:sp>
      <p:sp>
        <p:nvSpPr>
          <p:cNvPr id="14" name="İç Sağüst">
            <a:extLst>
              <a:ext uri="{FF2B5EF4-FFF2-40B4-BE49-F238E27FC236}">
                <a16:creationId xmlns:a16="http://schemas.microsoft.com/office/drawing/2014/main" id="{00A71164-6B14-4A6F-9A40-C6CCE1E06B3C}"/>
              </a:ext>
            </a:extLst>
          </p:cNvPr>
          <p:cNvSpPr>
            <a:spLocks/>
          </p:cNvSpPr>
          <p:nvPr/>
        </p:nvSpPr>
        <p:spPr bwMode="auto">
          <a:xfrm>
            <a:off x="6696239" y="1432460"/>
            <a:ext cx="3197575" cy="1899842"/>
          </a:xfrm>
          <a:custGeom>
            <a:avLst/>
            <a:gdLst>
              <a:gd name="T0" fmla="*/ 8289 w 8805"/>
              <a:gd name="T1" fmla="*/ 4936 h 5232"/>
              <a:gd name="T2" fmla="*/ 8712 w 8805"/>
              <a:gd name="T3" fmla="*/ 4622 h 5232"/>
              <a:gd name="T4" fmla="*/ 8703 w 8805"/>
              <a:gd name="T5" fmla="*/ 4208 h 5232"/>
              <a:gd name="T6" fmla="*/ 7984 w 8805"/>
              <a:gd name="T7" fmla="*/ 3945 h 5232"/>
              <a:gd name="T8" fmla="*/ 8035 w 8805"/>
              <a:gd name="T9" fmla="*/ 3590 h 5232"/>
              <a:gd name="T10" fmla="*/ 7950 w 8805"/>
              <a:gd name="T11" fmla="*/ 3022 h 5232"/>
              <a:gd name="T12" fmla="*/ 7527 w 8805"/>
              <a:gd name="T13" fmla="*/ 2709 h 5232"/>
              <a:gd name="T14" fmla="*/ 6858 w 8805"/>
              <a:gd name="T15" fmla="*/ 2777 h 5232"/>
              <a:gd name="T16" fmla="*/ 6570 w 8805"/>
              <a:gd name="T17" fmla="*/ 2582 h 5232"/>
              <a:gd name="T18" fmla="*/ 6494 w 8805"/>
              <a:gd name="T19" fmla="*/ 2430 h 5232"/>
              <a:gd name="T20" fmla="*/ 5723 w 8805"/>
              <a:gd name="T21" fmla="*/ 2176 h 5232"/>
              <a:gd name="T22" fmla="*/ 4851 w 8805"/>
              <a:gd name="T23" fmla="*/ 1845 h 5232"/>
              <a:gd name="T24" fmla="*/ 4200 w 8805"/>
              <a:gd name="T25" fmla="*/ 1676 h 5232"/>
              <a:gd name="T26" fmla="*/ 3835 w 8805"/>
              <a:gd name="T27" fmla="*/ 1083 h 5232"/>
              <a:gd name="T28" fmla="*/ 3378 w 8805"/>
              <a:gd name="T29" fmla="*/ 753 h 5232"/>
              <a:gd name="T30" fmla="*/ 2566 w 8805"/>
              <a:gd name="T31" fmla="*/ 415 h 5232"/>
              <a:gd name="T32" fmla="*/ 1812 w 8805"/>
              <a:gd name="T33" fmla="*/ 389 h 5232"/>
              <a:gd name="T34" fmla="*/ 1304 w 8805"/>
              <a:gd name="T35" fmla="*/ 186 h 5232"/>
              <a:gd name="T36" fmla="*/ 695 w 8805"/>
              <a:gd name="T37" fmla="*/ 0 h 5232"/>
              <a:gd name="T38" fmla="*/ 280 w 8805"/>
              <a:gd name="T39" fmla="*/ 448 h 5232"/>
              <a:gd name="T40" fmla="*/ 102 w 8805"/>
              <a:gd name="T41" fmla="*/ 1151 h 5232"/>
              <a:gd name="T42" fmla="*/ 9 w 8805"/>
              <a:gd name="T43" fmla="*/ 1591 h 5232"/>
              <a:gd name="T44" fmla="*/ 136 w 8805"/>
              <a:gd name="T45" fmla="*/ 2015 h 5232"/>
              <a:gd name="T46" fmla="*/ 949 w 8805"/>
              <a:gd name="T47" fmla="*/ 2209 h 5232"/>
              <a:gd name="T48" fmla="*/ 1448 w 8805"/>
              <a:gd name="T49" fmla="*/ 2133 h 5232"/>
              <a:gd name="T50" fmla="*/ 1897 w 8805"/>
              <a:gd name="T51" fmla="*/ 1913 h 5232"/>
              <a:gd name="T52" fmla="*/ 2464 w 8805"/>
              <a:gd name="T53" fmla="*/ 2184 h 5232"/>
              <a:gd name="T54" fmla="*/ 3048 w 8805"/>
              <a:gd name="T55" fmla="*/ 1913 h 5232"/>
              <a:gd name="T56" fmla="*/ 3556 w 8805"/>
              <a:gd name="T57" fmla="*/ 2116 h 5232"/>
              <a:gd name="T58" fmla="*/ 3666 w 8805"/>
              <a:gd name="T59" fmla="*/ 2447 h 5232"/>
              <a:gd name="T60" fmla="*/ 3852 w 8805"/>
              <a:gd name="T61" fmla="*/ 2658 h 5232"/>
              <a:gd name="T62" fmla="*/ 4030 w 8805"/>
              <a:gd name="T63" fmla="*/ 3056 h 5232"/>
              <a:gd name="T64" fmla="*/ 4335 w 8805"/>
              <a:gd name="T65" fmla="*/ 3717 h 5232"/>
              <a:gd name="T66" fmla="*/ 5131 w 8805"/>
              <a:gd name="T67" fmla="*/ 3606 h 5232"/>
              <a:gd name="T68" fmla="*/ 6011 w 8805"/>
              <a:gd name="T69" fmla="*/ 3488 h 5232"/>
              <a:gd name="T70" fmla="*/ 6223 w 8805"/>
              <a:gd name="T71" fmla="*/ 3708 h 5232"/>
              <a:gd name="T72" fmla="*/ 6113 w 8805"/>
              <a:gd name="T73" fmla="*/ 4064 h 5232"/>
              <a:gd name="T74" fmla="*/ 6274 w 8805"/>
              <a:gd name="T75" fmla="*/ 4792 h 5232"/>
              <a:gd name="T76" fmla="*/ 6875 w 8805"/>
              <a:gd name="T77" fmla="*/ 5164 h 5232"/>
              <a:gd name="T78" fmla="*/ 7510 w 8805"/>
              <a:gd name="T79" fmla="*/ 5232 h 5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805" h="5232">
                <a:moveTo>
                  <a:pt x="7510" y="5232"/>
                </a:moveTo>
                <a:lnTo>
                  <a:pt x="8289" y="4936"/>
                </a:lnTo>
                <a:lnTo>
                  <a:pt x="8610" y="4783"/>
                </a:lnTo>
                <a:lnTo>
                  <a:pt x="8712" y="4622"/>
                </a:lnTo>
                <a:lnTo>
                  <a:pt x="8805" y="4411"/>
                </a:lnTo>
                <a:lnTo>
                  <a:pt x="8703" y="4208"/>
                </a:lnTo>
                <a:lnTo>
                  <a:pt x="8365" y="4081"/>
                </a:lnTo>
                <a:lnTo>
                  <a:pt x="7984" y="3945"/>
                </a:lnTo>
                <a:lnTo>
                  <a:pt x="7941" y="3810"/>
                </a:lnTo>
                <a:lnTo>
                  <a:pt x="8035" y="3590"/>
                </a:lnTo>
                <a:lnTo>
                  <a:pt x="8043" y="3293"/>
                </a:lnTo>
                <a:lnTo>
                  <a:pt x="7950" y="3022"/>
                </a:lnTo>
                <a:lnTo>
                  <a:pt x="7798" y="2802"/>
                </a:lnTo>
                <a:lnTo>
                  <a:pt x="7527" y="2709"/>
                </a:lnTo>
                <a:lnTo>
                  <a:pt x="7154" y="2734"/>
                </a:lnTo>
                <a:lnTo>
                  <a:pt x="6858" y="2777"/>
                </a:lnTo>
                <a:lnTo>
                  <a:pt x="6714" y="2734"/>
                </a:lnTo>
                <a:lnTo>
                  <a:pt x="6570" y="2582"/>
                </a:lnTo>
                <a:lnTo>
                  <a:pt x="6519" y="2489"/>
                </a:lnTo>
                <a:lnTo>
                  <a:pt x="6494" y="2430"/>
                </a:lnTo>
                <a:lnTo>
                  <a:pt x="6181" y="2269"/>
                </a:lnTo>
                <a:lnTo>
                  <a:pt x="5723" y="2176"/>
                </a:lnTo>
                <a:lnTo>
                  <a:pt x="5410" y="2116"/>
                </a:lnTo>
                <a:lnTo>
                  <a:pt x="4851" y="1845"/>
                </a:lnTo>
                <a:lnTo>
                  <a:pt x="4403" y="1735"/>
                </a:lnTo>
                <a:lnTo>
                  <a:pt x="4200" y="1676"/>
                </a:lnTo>
                <a:lnTo>
                  <a:pt x="4115" y="1541"/>
                </a:lnTo>
                <a:lnTo>
                  <a:pt x="3835" y="1083"/>
                </a:lnTo>
                <a:lnTo>
                  <a:pt x="3658" y="897"/>
                </a:lnTo>
                <a:lnTo>
                  <a:pt x="3378" y="753"/>
                </a:lnTo>
                <a:lnTo>
                  <a:pt x="2963" y="525"/>
                </a:lnTo>
                <a:lnTo>
                  <a:pt x="2566" y="415"/>
                </a:lnTo>
                <a:lnTo>
                  <a:pt x="2176" y="389"/>
                </a:lnTo>
                <a:lnTo>
                  <a:pt x="1812" y="389"/>
                </a:lnTo>
                <a:lnTo>
                  <a:pt x="1617" y="516"/>
                </a:lnTo>
                <a:lnTo>
                  <a:pt x="1304" y="186"/>
                </a:lnTo>
                <a:lnTo>
                  <a:pt x="1059" y="51"/>
                </a:lnTo>
                <a:lnTo>
                  <a:pt x="695" y="0"/>
                </a:lnTo>
                <a:lnTo>
                  <a:pt x="474" y="76"/>
                </a:lnTo>
                <a:lnTo>
                  <a:pt x="280" y="448"/>
                </a:lnTo>
                <a:lnTo>
                  <a:pt x="93" y="855"/>
                </a:lnTo>
                <a:lnTo>
                  <a:pt x="102" y="1151"/>
                </a:lnTo>
                <a:lnTo>
                  <a:pt x="43" y="1481"/>
                </a:lnTo>
                <a:lnTo>
                  <a:pt x="9" y="1591"/>
                </a:lnTo>
                <a:lnTo>
                  <a:pt x="0" y="1862"/>
                </a:lnTo>
                <a:lnTo>
                  <a:pt x="136" y="2015"/>
                </a:lnTo>
                <a:lnTo>
                  <a:pt x="618" y="2116"/>
                </a:lnTo>
                <a:lnTo>
                  <a:pt x="949" y="2209"/>
                </a:lnTo>
                <a:lnTo>
                  <a:pt x="1186" y="2209"/>
                </a:lnTo>
                <a:lnTo>
                  <a:pt x="1448" y="2133"/>
                </a:lnTo>
                <a:lnTo>
                  <a:pt x="1719" y="2006"/>
                </a:lnTo>
                <a:lnTo>
                  <a:pt x="1897" y="1913"/>
                </a:lnTo>
                <a:lnTo>
                  <a:pt x="2075" y="2023"/>
                </a:lnTo>
                <a:lnTo>
                  <a:pt x="2464" y="2184"/>
                </a:lnTo>
                <a:lnTo>
                  <a:pt x="2828" y="2023"/>
                </a:lnTo>
                <a:lnTo>
                  <a:pt x="3048" y="1913"/>
                </a:lnTo>
                <a:lnTo>
                  <a:pt x="3353" y="2040"/>
                </a:lnTo>
                <a:lnTo>
                  <a:pt x="3556" y="2116"/>
                </a:lnTo>
                <a:lnTo>
                  <a:pt x="3615" y="2201"/>
                </a:lnTo>
                <a:lnTo>
                  <a:pt x="3666" y="2447"/>
                </a:lnTo>
                <a:lnTo>
                  <a:pt x="3734" y="2624"/>
                </a:lnTo>
                <a:lnTo>
                  <a:pt x="3852" y="2658"/>
                </a:lnTo>
                <a:lnTo>
                  <a:pt x="3946" y="2751"/>
                </a:lnTo>
                <a:lnTo>
                  <a:pt x="4030" y="3056"/>
                </a:lnTo>
                <a:lnTo>
                  <a:pt x="4191" y="3403"/>
                </a:lnTo>
                <a:lnTo>
                  <a:pt x="4335" y="3717"/>
                </a:lnTo>
                <a:lnTo>
                  <a:pt x="4682" y="3759"/>
                </a:lnTo>
                <a:lnTo>
                  <a:pt x="5131" y="3606"/>
                </a:lnTo>
                <a:lnTo>
                  <a:pt x="5452" y="3488"/>
                </a:lnTo>
                <a:lnTo>
                  <a:pt x="6011" y="3488"/>
                </a:lnTo>
                <a:lnTo>
                  <a:pt x="6435" y="3420"/>
                </a:lnTo>
                <a:lnTo>
                  <a:pt x="6223" y="3708"/>
                </a:lnTo>
                <a:lnTo>
                  <a:pt x="6147" y="3860"/>
                </a:lnTo>
                <a:lnTo>
                  <a:pt x="6113" y="4064"/>
                </a:lnTo>
                <a:lnTo>
                  <a:pt x="6155" y="4470"/>
                </a:lnTo>
                <a:lnTo>
                  <a:pt x="6274" y="4792"/>
                </a:lnTo>
                <a:lnTo>
                  <a:pt x="6553" y="5020"/>
                </a:lnTo>
                <a:lnTo>
                  <a:pt x="6875" y="5164"/>
                </a:lnTo>
                <a:lnTo>
                  <a:pt x="7256" y="5215"/>
                </a:lnTo>
                <a:lnTo>
                  <a:pt x="7510" y="5232"/>
                </a:ln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/>
          <a:p>
            <a:endParaRPr lang="tr-TR" sz="186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962D1C0-52E8-41CD-9A7B-64A5CC446C54}"/>
              </a:ext>
            </a:extLst>
          </p:cNvPr>
          <p:cNvSpPr>
            <a:spLocks/>
          </p:cNvSpPr>
          <p:nvPr/>
        </p:nvSpPr>
        <p:spPr bwMode="auto">
          <a:xfrm>
            <a:off x="6812722" y="1548944"/>
            <a:ext cx="2985935" cy="1698046"/>
          </a:xfrm>
          <a:custGeom>
            <a:avLst/>
            <a:gdLst>
              <a:gd name="T0" fmla="*/ 7442 w 8221"/>
              <a:gd name="T1" fmla="*/ 4589 h 4674"/>
              <a:gd name="T2" fmla="*/ 7730 w 8221"/>
              <a:gd name="T3" fmla="*/ 4437 h 4674"/>
              <a:gd name="T4" fmla="*/ 8204 w 8221"/>
              <a:gd name="T5" fmla="*/ 4157 h 4674"/>
              <a:gd name="T6" fmla="*/ 8178 w 8221"/>
              <a:gd name="T7" fmla="*/ 3929 h 4674"/>
              <a:gd name="T8" fmla="*/ 7518 w 8221"/>
              <a:gd name="T9" fmla="*/ 3760 h 4674"/>
              <a:gd name="T10" fmla="*/ 7425 w 8221"/>
              <a:gd name="T11" fmla="*/ 3590 h 4674"/>
              <a:gd name="T12" fmla="*/ 7450 w 8221"/>
              <a:gd name="T13" fmla="*/ 3243 h 4674"/>
              <a:gd name="T14" fmla="*/ 7323 w 8221"/>
              <a:gd name="T15" fmla="*/ 2735 h 4674"/>
              <a:gd name="T16" fmla="*/ 6731 w 8221"/>
              <a:gd name="T17" fmla="*/ 2684 h 4674"/>
              <a:gd name="T18" fmla="*/ 6206 w 8221"/>
              <a:gd name="T19" fmla="*/ 2684 h 4674"/>
              <a:gd name="T20" fmla="*/ 5986 w 8221"/>
              <a:gd name="T21" fmla="*/ 2269 h 4674"/>
              <a:gd name="T22" fmla="*/ 5495 w 8221"/>
              <a:gd name="T23" fmla="*/ 2134 h 4674"/>
              <a:gd name="T24" fmla="*/ 4843 w 8221"/>
              <a:gd name="T25" fmla="*/ 1999 h 4674"/>
              <a:gd name="T26" fmla="*/ 4377 w 8221"/>
              <a:gd name="T27" fmla="*/ 1728 h 4674"/>
              <a:gd name="T28" fmla="*/ 3590 w 8221"/>
              <a:gd name="T29" fmla="*/ 1567 h 4674"/>
              <a:gd name="T30" fmla="*/ 3505 w 8221"/>
              <a:gd name="T31" fmla="*/ 1296 h 4674"/>
              <a:gd name="T32" fmla="*/ 3327 w 8221"/>
              <a:gd name="T33" fmla="*/ 864 h 4674"/>
              <a:gd name="T34" fmla="*/ 2811 w 8221"/>
              <a:gd name="T35" fmla="*/ 585 h 4674"/>
              <a:gd name="T36" fmla="*/ 2421 w 8221"/>
              <a:gd name="T37" fmla="*/ 288 h 4674"/>
              <a:gd name="T38" fmla="*/ 1905 w 8221"/>
              <a:gd name="T39" fmla="*/ 271 h 4674"/>
              <a:gd name="T40" fmla="*/ 1414 w 8221"/>
              <a:gd name="T41" fmla="*/ 449 h 4674"/>
              <a:gd name="T42" fmla="*/ 931 w 8221"/>
              <a:gd name="T43" fmla="*/ 204 h 4674"/>
              <a:gd name="T44" fmla="*/ 669 w 8221"/>
              <a:gd name="T45" fmla="*/ 0 h 4674"/>
              <a:gd name="T46" fmla="*/ 313 w 8221"/>
              <a:gd name="T47" fmla="*/ 9 h 4674"/>
              <a:gd name="T48" fmla="*/ 178 w 8221"/>
              <a:gd name="T49" fmla="*/ 373 h 4674"/>
              <a:gd name="T50" fmla="*/ 76 w 8221"/>
              <a:gd name="T51" fmla="*/ 661 h 4674"/>
              <a:gd name="T52" fmla="*/ 34 w 8221"/>
              <a:gd name="T53" fmla="*/ 1033 h 4674"/>
              <a:gd name="T54" fmla="*/ 119 w 8221"/>
              <a:gd name="T55" fmla="*/ 1491 h 4674"/>
              <a:gd name="T56" fmla="*/ 440 w 8221"/>
              <a:gd name="T57" fmla="*/ 1592 h 4674"/>
              <a:gd name="T58" fmla="*/ 940 w 8221"/>
              <a:gd name="T59" fmla="*/ 1524 h 4674"/>
              <a:gd name="T60" fmla="*/ 1482 w 8221"/>
              <a:gd name="T61" fmla="*/ 1270 h 4674"/>
              <a:gd name="T62" fmla="*/ 1812 w 8221"/>
              <a:gd name="T63" fmla="*/ 1414 h 4674"/>
              <a:gd name="T64" fmla="*/ 2117 w 8221"/>
              <a:gd name="T65" fmla="*/ 1575 h 4674"/>
              <a:gd name="T66" fmla="*/ 2718 w 8221"/>
              <a:gd name="T67" fmla="*/ 1414 h 4674"/>
              <a:gd name="T68" fmla="*/ 3192 w 8221"/>
              <a:gd name="T69" fmla="*/ 1550 h 4674"/>
              <a:gd name="T70" fmla="*/ 3471 w 8221"/>
              <a:gd name="T71" fmla="*/ 1651 h 4674"/>
              <a:gd name="T72" fmla="*/ 3522 w 8221"/>
              <a:gd name="T73" fmla="*/ 1999 h 4674"/>
              <a:gd name="T74" fmla="*/ 3801 w 8221"/>
              <a:gd name="T75" fmla="*/ 2219 h 4674"/>
              <a:gd name="T76" fmla="*/ 3962 w 8221"/>
              <a:gd name="T77" fmla="*/ 2693 h 4674"/>
              <a:gd name="T78" fmla="*/ 4081 w 8221"/>
              <a:gd name="T79" fmla="*/ 3048 h 4674"/>
              <a:gd name="T80" fmla="*/ 4521 w 8221"/>
              <a:gd name="T81" fmla="*/ 3150 h 4674"/>
              <a:gd name="T82" fmla="*/ 4953 w 8221"/>
              <a:gd name="T83" fmla="*/ 2930 h 4674"/>
              <a:gd name="T84" fmla="*/ 5537 w 8221"/>
              <a:gd name="T85" fmla="*/ 2964 h 4674"/>
              <a:gd name="T86" fmla="*/ 6197 w 8221"/>
              <a:gd name="T87" fmla="*/ 2913 h 4674"/>
              <a:gd name="T88" fmla="*/ 6350 w 8221"/>
              <a:gd name="T89" fmla="*/ 3065 h 4674"/>
              <a:gd name="T90" fmla="*/ 5926 w 8221"/>
              <a:gd name="T91" fmla="*/ 3641 h 4674"/>
              <a:gd name="T92" fmla="*/ 6070 w 8221"/>
              <a:gd name="T93" fmla="*/ 4056 h 4674"/>
              <a:gd name="T94" fmla="*/ 6341 w 8221"/>
              <a:gd name="T95" fmla="*/ 4538 h 4674"/>
              <a:gd name="T96" fmla="*/ 6942 w 8221"/>
              <a:gd name="T97" fmla="*/ 4640 h 4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221" h="4674">
                <a:moveTo>
                  <a:pt x="7171" y="4674"/>
                </a:moveTo>
                <a:lnTo>
                  <a:pt x="7442" y="4589"/>
                </a:lnTo>
                <a:lnTo>
                  <a:pt x="7569" y="4513"/>
                </a:lnTo>
                <a:lnTo>
                  <a:pt x="7730" y="4437"/>
                </a:lnTo>
                <a:lnTo>
                  <a:pt x="7950" y="4378"/>
                </a:lnTo>
                <a:lnTo>
                  <a:pt x="8204" y="4157"/>
                </a:lnTo>
                <a:lnTo>
                  <a:pt x="8221" y="4030"/>
                </a:lnTo>
                <a:lnTo>
                  <a:pt x="8178" y="3929"/>
                </a:lnTo>
                <a:lnTo>
                  <a:pt x="7890" y="3853"/>
                </a:lnTo>
                <a:lnTo>
                  <a:pt x="7518" y="3760"/>
                </a:lnTo>
                <a:lnTo>
                  <a:pt x="7433" y="3717"/>
                </a:lnTo>
                <a:lnTo>
                  <a:pt x="7425" y="3590"/>
                </a:lnTo>
                <a:lnTo>
                  <a:pt x="7459" y="3370"/>
                </a:lnTo>
                <a:lnTo>
                  <a:pt x="7450" y="3243"/>
                </a:lnTo>
                <a:lnTo>
                  <a:pt x="7425" y="3015"/>
                </a:lnTo>
                <a:lnTo>
                  <a:pt x="7323" y="2735"/>
                </a:lnTo>
                <a:lnTo>
                  <a:pt x="7061" y="2625"/>
                </a:lnTo>
                <a:lnTo>
                  <a:pt x="6731" y="2684"/>
                </a:lnTo>
                <a:lnTo>
                  <a:pt x="6434" y="2761"/>
                </a:lnTo>
                <a:lnTo>
                  <a:pt x="6206" y="2684"/>
                </a:lnTo>
                <a:lnTo>
                  <a:pt x="6079" y="2498"/>
                </a:lnTo>
                <a:lnTo>
                  <a:pt x="5986" y="2269"/>
                </a:lnTo>
                <a:lnTo>
                  <a:pt x="5791" y="2168"/>
                </a:lnTo>
                <a:lnTo>
                  <a:pt x="5495" y="2134"/>
                </a:lnTo>
                <a:lnTo>
                  <a:pt x="5122" y="2126"/>
                </a:lnTo>
                <a:lnTo>
                  <a:pt x="4843" y="1999"/>
                </a:lnTo>
                <a:lnTo>
                  <a:pt x="4631" y="1795"/>
                </a:lnTo>
                <a:lnTo>
                  <a:pt x="4377" y="1728"/>
                </a:lnTo>
                <a:lnTo>
                  <a:pt x="3878" y="1651"/>
                </a:lnTo>
                <a:lnTo>
                  <a:pt x="3590" y="1567"/>
                </a:lnTo>
                <a:lnTo>
                  <a:pt x="3505" y="1499"/>
                </a:lnTo>
                <a:lnTo>
                  <a:pt x="3505" y="1296"/>
                </a:lnTo>
                <a:lnTo>
                  <a:pt x="3429" y="1110"/>
                </a:lnTo>
                <a:lnTo>
                  <a:pt x="3327" y="864"/>
                </a:lnTo>
                <a:lnTo>
                  <a:pt x="2997" y="669"/>
                </a:lnTo>
                <a:lnTo>
                  <a:pt x="2811" y="585"/>
                </a:lnTo>
                <a:lnTo>
                  <a:pt x="2557" y="407"/>
                </a:lnTo>
                <a:lnTo>
                  <a:pt x="2421" y="288"/>
                </a:lnTo>
                <a:lnTo>
                  <a:pt x="2108" y="254"/>
                </a:lnTo>
                <a:lnTo>
                  <a:pt x="1905" y="271"/>
                </a:lnTo>
                <a:lnTo>
                  <a:pt x="1617" y="348"/>
                </a:lnTo>
                <a:lnTo>
                  <a:pt x="1414" y="449"/>
                </a:lnTo>
                <a:lnTo>
                  <a:pt x="1160" y="466"/>
                </a:lnTo>
                <a:lnTo>
                  <a:pt x="931" y="204"/>
                </a:lnTo>
                <a:lnTo>
                  <a:pt x="897" y="26"/>
                </a:lnTo>
                <a:lnTo>
                  <a:pt x="669" y="0"/>
                </a:lnTo>
                <a:lnTo>
                  <a:pt x="381" y="26"/>
                </a:lnTo>
                <a:lnTo>
                  <a:pt x="313" y="9"/>
                </a:lnTo>
                <a:lnTo>
                  <a:pt x="237" y="178"/>
                </a:lnTo>
                <a:lnTo>
                  <a:pt x="178" y="373"/>
                </a:lnTo>
                <a:lnTo>
                  <a:pt x="119" y="568"/>
                </a:lnTo>
                <a:lnTo>
                  <a:pt x="76" y="661"/>
                </a:lnTo>
                <a:lnTo>
                  <a:pt x="0" y="864"/>
                </a:lnTo>
                <a:lnTo>
                  <a:pt x="34" y="1033"/>
                </a:lnTo>
                <a:lnTo>
                  <a:pt x="85" y="1304"/>
                </a:lnTo>
                <a:lnTo>
                  <a:pt x="119" y="1491"/>
                </a:lnTo>
                <a:lnTo>
                  <a:pt x="178" y="1550"/>
                </a:lnTo>
                <a:lnTo>
                  <a:pt x="440" y="1592"/>
                </a:lnTo>
                <a:lnTo>
                  <a:pt x="627" y="1592"/>
                </a:lnTo>
                <a:lnTo>
                  <a:pt x="940" y="1524"/>
                </a:lnTo>
                <a:lnTo>
                  <a:pt x="1168" y="1431"/>
                </a:lnTo>
                <a:lnTo>
                  <a:pt x="1482" y="1270"/>
                </a:lnTo>
                <a:lnTo>
                  <a:pt x="1651" y="1330"/>
                </a:lnTo>
                <a:lnTo>
                  <a:pt x="1812" y="1414"/>
                </a:lnTo>
                <a:lnTo>
                  <a:pt x="1956" y="1558"/>
                </a:lnTo>
                <a:lnTo>
                  <a:pt x="2117" y="1575"/>
                </a:lnTo>
                <a:lnTo>
                  <a:pt x="2531" y="1423"/>
                </a:lnTo>
                <a:lnTo>
                  <a:pt x="2718" y="1414"/>
                </a:lnTo>
                <a:lnTo>
                  <a:pt x="2980" y="1491"/>
                </a:lnTo>
                <a:lnTo>
                  <a:pt x="3192" y="1550"/>
                </a:lnTo>
                <a:lnTo>
                  <a:pt x="3386" y="1592"/>
                </a:lnTo>
                <a:lnTo>
                  <a:pt x="3471" y="1651"/>
                </a:lnTo>
                <a:lnTo>
                  <a:pt x="3522" y="1795"/>
                </a:lnTo>
                <a:lnTo>
                  <a:pt x="3522" y="1999"/>
                </a:lnTo>
                <a:lnTo>
                  <a:pt x="3581" y="2075"/>
                </a:lnTo>
                <a:lnTo>
                  <a:pt x="3801" y="2219"/>
                </a:lnTo>
                <a:lnTo>
                  <a:pt x="3827" y="2405"/>
                </a:lnTo>
                <a:lnTo>
                  <a:pt x="3962" y="2693"/>
                </a:lnTo>
                <a:lnTo>
                  <a:pt x="4030" y="2879"/>
                </a:lnTo>
                <a:lnTo>
                  <a:pt x="4081" y="3048"/>
                </a:lnTo>
                <a:lnTo>
                  <a:pt x="4250" y="3184"/>
                </a:lnTo>
                <a:lnTo>
                  <a:pt x="4521" y="3150"/>
                </a:lnTo>
                <a:lnTo>
                  <a:pt x="4741" y="3031"/>
                </a:lnTo>
                <a:lnTo>
                  <a:pt x="4953" y="2930"/>
                </a:lnTo>
                <a:lnTo>
                  <a:pt x="5266" y="2938"/>
                </a:lnTo>
                <a:lnTo>
                  <a:pt x="5537" y="2964"/>
                </a:lnTo>
                <a:lnTo>
                  <a:pt x="5757" y="2972"/>
                </a:lnTo>
                <a:lnTo>
                  <a:pt x="6197" y="2913"/>
                </a:lnTo>
                <a:lnTo>
                  <a:pt x="6350" y="2896"/>
                </a:lnTo>
                <a:lnTo>
                  <a:pt x="6350" y="3065"/>
                </a:lnTo>
                <a:lnTo>
                  <a:pt x="6113" y="3379"/>
                </a:lnTo>
                <a:lnTo>
                  <a:pt x="5926" y="3641"/>
                </a:lnTo>
                <a:lnTo>
                  <a:pt x="5943" y="3768"/>
                </a:lnTo>
                <a:lnTo>
                  <a:pt x="6070" y="4056"/>
                </a:lnTo>
                <a:lnTo>
                  <a:pt x="6248" y="4403"/>
                </a:lnTo>
                <a:lnTo>
                  <a:pt x="6341" y="4538"/>
                </a:lnTo>
                <a:lnTo>
                  <a:pt x="6629" y="4615"/>
                </a:lnTo>
                <a:lnTo>
                  <a:pt x="6942" y="4640"/>
                </a:lnTo>
                <a:lnTo>
                  <a:pt x="7171" y="4674"/>
                </a:ln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/>
          <a:p>
            <a:endParaRPr lang="tr-TR" sz="1860"/>
          </a:p>
        </p:txBody>
      </p:sp>
    </p:spTree>
    <p:extLst>
      <p:ext uri="{BB962C8B-B14F-4D97-AF65-F5344CB8AC3E}">
        <p14:creationId xmlns:p14="http://schemas.microsoft.com/office/powerpoint/2010/main" val="98900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26">
            <a:extLst>
              <a:ext uri="{FF2B5EF4-FFF2-40B4-BE49-F238E27FC236}">
                <a16:creationId xmlns:a16="http://schemas.microsoft.com/office/drawing/2014/main" id="{3D257EDE-9747-470E-A6E0-FD73D7CDD42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456874" y="55910"/>
            <a:ext cx="9686240" cy="70874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/>
          <a:p>
            <a:endParaRPr lang="tr-TR" sz="186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52CC4683-701D-4D93-8F44-F0C28588A13F}"/>
              </a:ext>
            </a:extLst>
          </p:cNvPr>
          <p:cNvSpPr>
            <a:spLocks/>
          </p:cNvSpPr>
          <p:nvPr/>
        </p:nvSpPr>
        <p:spPr bwMode="auto">
          <a:xfrm>
            <a:off x="8621477" y="5497858"/>
            <a:ext cx="246094" cy="251016"/>
          </a:xfrm>
          <a:custGeom>
            <a:avLst/>
            <a:gdLst>
              <a:gd name="T0" fmla="*/ 567 w 677"/>
              <a:gd name="T1" fmla="*/ 220 h 694"/>
              <a:gd name="T2" fmla="*/ 652 w 677"/>
              <a:gd name="T3" fmla="*/ 339 h 694"/>
              <a:gd name="T4" fmla="*/ 677 w 677"/>
              <a:gd name="T5" fmla="*/ 466 h 694"/>
              <a:gd name="T6" fmla="*/ 644 w 677"/>
              <a:gd name="T7" fmla="*/ 559 h 694"/>
              <a:gd name="T8" fmla="*/ 525 w 677"/>
              <a:gd name="T9" fmla="*/ 669 h 694"/>
              <a:gd name="T10" fmla="*/ 347 w 677"/>
              <a:gd name="T11" fmla="*/ 678 h 694"/>
              <a:gd name="T12" fmla="*/ 127 w 677"/>
              <a:gd name="T13" fmla="*/ 694 h 694"/>
              <a:gd name="T14" fmla="*/ 0 w 677"/>
              <a:gd name="T15" fmla="*/ 686 h 694"/>
              <a:gd name="T16" fmla="*/ 34 w 677"/>
              <a:gd name="T17" fmla="*/ 551 h 694"/>
              <a:gd name="T18" fmla="*/ 93 w 677"/>
              <a:gd name="T19" fmla="*/ 381 h 694"/>
              <a:gd name="T20" fmla="*/ 85 w 677"/>
              <a:gd name="T21" fmla="*/ 254 h 694"/>
              <a:gd name="T22" fmla="*/ 93 w 677"/>
              <a:gd name="T23" fmla="*/ 153 h 694"/>
              <a:gd name="T24" fmla="*/ 186 w 677"/>
              <a:gd name="T25" fmla="*/ 43 h 694"/>
              <a:gd name="T26" fmla="*/ 246 w 677"/>
              <a:gd name="T27" fmla="*/ 0 h 694"/>
              <a:gd name="T28" fmla="*/ 406 w 677"/>
              <a:gd name="T29" fmla="*/ 51 h 694"/>
              <a:gd name="T30" fmla="*/ 567 w 677"/>
              <a:gd name="T31" fmla="*/ 220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77" h="694">
                <a:moveTo>
                  <a:pt x="567" y="220"/>
                </a:moveTo>
                <a:lnTo>
                  <a:pt x="652" y="339"/>
                </a:lnTo>
                <a:lnTo>
                  <a:pt x="677" y="466"/>
                </a:lnTo>
                <a:lnTo>
                  <a:pt x="644" y="559"/>
                </a:lnTo>
                <a:lnTo>
                  <a:pt x="525" y="669"/>
                </a:lnTo>
                <a:lnTo>
                  <a:pt x="347" y="678"/>
                </a:lnTo>
                <a:lnTo>
                  <a:pt x="127" y="694"/>
                </a:lnTo>
                <a:lnTo>
                  <a:pt x="0" y="686"/>
                </a:lnTo>
                <a:lnTo>
                  <a:pt x="34" y="551"/>
                </a:lnTo>
                <a:lnTo>
                  <a:pt x="93" y="381"/>
                </a:lnTo>
                <a:lnTo>
                  <a:pt x="85" y="254"/>
                </a:lnTo>
                <a:lnTo>
                  <a:pt x="93" y="153"/>
                </a:lnTo>
                <a:lnTo>
                  <a:pt x="186" y="43"/>
                </a:lnTo>
                <a:lnTo>
                  <a:pt x="246" y="0"/>
                </a:lnTo>
                <a:lnTo>
                  <a:pt x="406" y="51"/>
                </a:lnTo>
                <a:lnTo>
                  <a:pt x="567" y="220"/>
                </a:lnTo>
                <a:close/>
              </a:path>
            </a:pathLst>
          </a:custGeom>
          <a:pattFill prst="smGrid">
            <a:fgClr>
              <a:schemeClr val="tx1"/>
            </a:fgClr>
            <a:bgClr>
              <a:schemeClr val="bg1"/>
            </a:bgClr>
          </a:pattFill>
          <a:ln w="6350" cap="rnd">
            <a:noFill/>
            <a:prstDash val="solid"/>
            <a:round/>
            <a:headEnd/>
            <a:tailEnd/>
          </a:ln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/>
          <a:p>
            <a:endParaRPr lang="tr-TR" sz="186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48A498A8-D504-4097-B3A1-C25020E44632}"/>
              </a:ext>
            </a:extLst>
          </p:cNvPr>
          <p:cNvSpPr>
            <a:spLocks/>
          </p:cNvSpPr>
          <p:nvPr/>
        </p:nvSpPr>
        <p:spPr bwMode="auto">
          <a:xfrm>
            <a:off x="5325464" y="5305904"/>
            <a:ext cx="1002421" cy="1117265"/>
          </a:xfrm>
          <a:custGeom>
            <a:avLst/>
            <a:gdLst>
              <a:gd name="T0" fmla="*/ 2285 w 2759"/>
              <a:gd name="T1" fmla="*/ 1694 h 3074"/>
              <a:gd name="T2" fmla="*/ 2201 w 2759"/>
              <a:gd name="T3" fmla="*/ 1888 h 3074"/>
              <a:gd name="T4" fmla="*/ 2167 w 2759"/>
              <a:gd name="T5" fmla="*/ 2058 h 3074"/>
              <a:gd name="T6" fmla="*/ 2345 w 2759"/>
              <a:gd name="T7" fmla="*/ 2312 h 3074"/>
              <a:gd name="T8" fmla="*/ 2709 w 2759"/>
              <a:gd name="T9" fmla="*/ 2625 h 3074"/>
              <a:gd name="T10" fmla="*/ 2759 w 2759"/>
              <a:gd name="T11" fmla="*/ 2837 h 3074"/>
              <a:gd name="T12" fmla="*/ 2658 w 2759"/>
              <a:gd name="T13" fmla="*/ 2930 h 3074"/>
              <a:gd name="T14" fmla="*/ 2497 w 2759"/>
              <a:gd name="T15" fmla="*/ 2972 h 3074"/>
              <a:gd name="T16" fmla="*/ 2294 w 2759"/>
              <a:gd name="T17" fmla="*/ 3074 h 3074"/>
              <a:gd name="T18" fmla="*/ 2014 w 2759"/>
              <a:gd name="T19" fmla="*/ 3074 h 3074"/>
              <a:gd name="T20" fmla="*/ 1938 w 2759"/>
              <a:gd name="T21" fmla="*/ 2997 h 3074"/>
              <a:gd name="T22" fmla="*/ 1786 w 2759"/>
              <a:gd name="T23" fmla="*/ 2786 h 3074"/>
              <a:gd name="T24" fmla="*/ 1557 w 2759"/>
              <a:gd name="T25" fmla="*/ 2735 h 3074"/>
              <a:gd name="T26" fmla="*/ 1371 w 2759"/>
              <a:gd name="T27" fmla="*/ 2743 h 3074"/>
              <a:gd name="T28" fmla="*/ 1024 w 2759"/>
              <a:gd name="T29" fmla="*/ 2633 h 3074"/>
              <a:gd name="T30" fmla="*/ 634 w 2759"/>
              <a:gd name="T31" fmla="*/ 2532 h 3074"/>
              <a:gd name="T32" fmla="*/ 482 w 2759"/>
              <a:gd name="T33" fmla="*/ 2388 h 3074"/>
              <a:gd name="T34" fmla="*/ 355 w 2759"/>
              <a:gd name="T35" fmla="*/ 2235 h 3074"/>
              <a:gd name="T36" fmla="*/ 253 w 2759"/>
              <a:gd name="T37" fmla="*/ 1948 h 3074"/>
              <a:gd name="T38" fmla="*/ 237 w 2759"/>
              <a:gd name="T39" fmla="*/ 1744 h 3074"/>
              <a:gd name="T40" fmla="*/ 152 w 2759"/>
              <a:gd name="T41" fmla="*/ 1499 h 3074"/>
              <a:gd name="T42" fmla="*/ 50 w 2759"/>
              <a:gd name="T43" fmla="*/ 1186 h 3074"/>
              <a:gd name="T44" fmla="*/ 0 w 2759"/>
              <a:gd name="T45" fmla="*/ 1008 h 3074"/>
              <a:gd name="T46" fmla="*/ 59 w 2759"/>
              <a:gd name="T47" fmla="*/ 847 h 3074"/>
              <a:gd name="T48" fmla="*/ 245 w 2759"/>
              <a:gd name="T49" fmla="*/ 627 h 3074"/>
              <a:gd name="T50" fmla="*/ 440 w 2759"/>
              <a:gd name="T51" fmla="*/ 483 h 3074"/>
              <a:gd name="T52" fmla="*/ 643 w 2759"/>
              <a:gd name="T53" fmla="*/ 339 h 3074"/>
              <a:gd name="T54" fmla="*/ 965 w 2759"/>
              <a:gd name="T55" fmla="*/ 288 h 3074"/>
              <a:gd name="T56" fmla="*/ 1286 w 2759"/>
              <a:gd name="T57" fmla="*/ 288 h 3074"/>
              <a:gd name="T58" fmla="*/ 1701 w 2759"/>
              <a:gd name="T59" fmla="*/ 229 h 3074"/>
              <a:gd name="T60" fmla="*/ 1947 w 2759"/>
              <a:gd name="T61" fmla="*/ 85 h 3074"/>
              <a:gd name="T62" fmla="*/ 2218 w 2759"/>
              <a:gd name="T63" fmla="*/ 0 h 3074"/>
              <a:gd name="T64" fmla="*/ 2531 w 2759"/>
              <a:gd name="T65" fmla="*/ 43 h 3074"/>
              <a:gd name="T66" fmla="*/ 2666 w 2759"/>
              <a:gd name="T67" fmla="*/ 220 h 3074"/>
              <a:gd name="T68" fmla="*/ 2624 w 2759"/>
              <a:gd name="T69" fmla="*/ 364 h 3074"/>
              <a:gd name="T70" fmla="*/ 2472 w 2759"/>
              <a:gd name="T71" fmla="*/ 542 h 3074"/>
              <a:gd name="T72" fmla="*/ 2378 w 2759"/>
              <a:gd name="T73" fmla="*/ 779 h 3074"/>
              <a:gd name="T74" fmla="*/ 2387 w 2759"/>
              <a:gd name="T75" fmla="*/ 923 h 3074"/>
              <a:gd name="T76" fmla="*/ 2412 w 2759"/>
              <a:gd name="T77" fmla="*/ 1169 h 3074"/>
              <a:gd name="T78" fmla="*/ 2378 w 2759"/>
              <a:gd name="T79" fmla="*/ 1414 h 3074"/>
              <a:gd name="T80" fmla="*/ 2285 w 2759"/>
              <a:gd name="T81" fmla="*/ 1694 h 3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59" h="3074">
                <a:moveTo>
                  <a:pt x="2285" y="1694"/>
                </a:moveTo>
                <a:lnTo>
                  <a:pt x="2201" y="1888"/>
                </a:lnTo>
                <a:lnTo>
                  <a:pt x="2167" y="2058"/>
                </a:lnTo>
                <a:lnTo>
                  <a:pt x="2345" y="2312"/>
                </a:lnTo>
                <a:lnTo>
                  <a:pt x="2709" y="2625"/>
                </a:lnTo>
                <a:lnTo>
                  <a:pt x="2759" y="2837"/>
                </a:lnTo>
                <a:lnTo>
                  <a:pt x="2658" y="2930"/>
                </a:lnTo>
                <a:lnTo>
                  <a:pt x="2497" y="2972"/>
                </a:lnTo>
                <a:lnTo>
                  <a:pt x="2294" y="3074"/>
                </a:lnTo>
                <a:lnTo>
                  <a:pt x="2014" y="3074"/>
                </a:lnTo>
                <a:lnTo>
                  <a:pt x="1938" y="2997"/>
                </a:lnTo>
                <a:lnTo>
                  <a:pt x="1786" y="2786"/>
                </a:lnTo>
                <a:lnTo>
                  <a:pt x="1557" y="2735"/>
                </a:lnTo>
                <a:lnTo>
                  <a:pt x="1371" y="2743"/>
                </a:lnTo>
                <a:lnTo>
                  <a:pt x="1024" y="2633"/>
                </a:lnTo>
                <a:lnTo>
                  <a:pt x="634" y="2532"/>
                </a:lnTo>
                <a:lnTo>
                  <a:pt x="482" y="2388"/>
                </a:lnTo>
                <a:lnTo>
                  <a:pt x="355" y="2235"/>
                </a:lnTo>
                <a:lnTo>
                  <a:pt x="253" y="1948"/>
                </a:lnTo>
                <a:lnTo>
                  <a:pt x="237" y="1744"/>
                </a:lnTo>
                <a:lnTo>
                  <a:pt x="152" y="1499"/>
                </a:lnTo>
                <a:lnTo>
                  <a:pt x="50" y="1186"/>
                </a:lnTo>
                <a:lnTo>
                  <a:pt x="0" y="1008"/>
                </a:lnTo>
                <a:lnTo>
                  <a:pt x="59" y="847"/>
                </a:lnTo>
                <a:lnTo>
                  <a:pt x="245" y="627"/>
                </a:lnTo>
                <a:lnTo>
                  <a:pt x="440" y="483"/>
                </a:lnTo>
                <a:lnTo>
                  <a:pt x="643" y="339"/>
                </a:lnTo>
                <a:lnTo>
                  <a:pt x="965" y="288"/>
                </a:lnTo>
                <a:lnTo>
                  <a:pt x="1286" y="288"/>
                </a:lnTo>
                <a:lnTo>
                  <a:pt x="1701" y="229"/>
                </a:lnTo>
                <a:lnTo>
                  <a:pt x="1947" y="85"/>
                </a:lnTo>
                <a:lnTo>
                  <a:pt x="2218" y="0"/>
                </a:lnTo>
                <a:lnTo>
                  <a:pt x="2531" y="43"/>
                </a:lnTo>
                <a:lnTo>
                  <a:pt x="2666" y="220"/>
                </a:lnTo>
                <a:lnTo>
                  <a:pt x="2624" y="364"/>
                </a:lnTo>
                <a:lnTo>
                  <a:pt x="2472" y="542"/>
                </a:lnTo>
                <a:lnTo>
                  <a:pt x="2378" y="779"/>
                </a:lnTo>
                <a:lnTo>
                  <a:pt x="2387" y="923"/>
                </a:lnTo>
                <a:lnTo>
                  <a:pt x="2412" y="1169"/>
                </a:lnTo>
                <a:lnTo>
                  <a:pt x="2378" y="1414"/>
                </a:lnTo>
                <a:lnTo>
                  <a:pt x="2285" y="1694"/>
                </a:lnTo>
                <a:close/>
              </a:path>
            </a:pathLst>
          </a:custGeom>
          <a:pattFill prst="smGrid">
            <a:fgClr>
              <a:schemeClr val="tx1"/>
            </a:fgClr>
            <a:bgClr>
              <a:schemeClr val="bg1"/>
            </a:bgClr>
          </a:pattFill>
          <a:ln w="6350" cap="rnd">
            <a:noFill/>
            <a:prstDash val="solid"/>
            <a:round/>
            <a:headEnd/>
            <a:tailEnd/>
          </a:ln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/>
          <a:p>
            <a:endParaRPr lang="tr-TR" sz="186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DBBED05B-3083-430F-A6DB-AA2BC6C8965E}"/>
              </a:ext>
            </a:extLst>
          </p:cNvPr>
          <p:cNvSpPr>
            <a:spLocks/>
          </p:cNvSpPr>
          <p:nvPr/>
        </p:nvSpPr>
        <p:spPr bwMode="auto">
          <a:xfrm>
            <a:off x="6813510" y="1542315"/>
            <a:ext cx="2984294" cy="1698046"/>
          </a:xfrm>
          <a:custGeom>
            <a:avLst/>
            <a:gdLst>
              <a:gd name="T0" fmla="*/ 8221 w 8221"/>
              <a:gd name="T1" fmla="*/ 4030 h 4674"/>
              <a:gd name="T2" fmla="*/ 7950 w 8221"/>
              <a:gd name="T3" fmla="*/ 4378 h 4674"/>
              <a:gd name="T4" fmla="*/ 7569 w 8221"/>
              <a:gd name="T5" fmla="*/ 4513 h 4674"/>
              <a:gd name="T6" fmla="*/ 7171 w 8221"/>
              <a:gd name="T7" fmla="*/ 4674 h 4674"/>
              <a:gd name="T8" fmla="*/ 6629 w 8221"/>
              <a:gd name="T9" fmla="*/ 4615 h 4674"/>
              <a:gd name="T10" fmla="*/ 6248 w 8221"/>
              <a:gd name="T11" fmla="*/ 4403 h 4674"/>
              <a:gd name="T12" fmla="*/ 5943 w 8221"/>
              <a:gd name="T13" fmla="*/ 3768 h 4674"/>
              <a:gd name="T14" fmla="*/ 6113 w 8221"/>
              <a:gd name="T15" fmla="*/ 3379 h 4674"/>
              <a:gd name="T16" fmla="*/ 6350 w 8221"/>
              <a:gd name="T17" fmla="*/ 2896 h 4674"/>
              <a:gd name="T18" fmla="*/ 5757 w 8221"/>
              <a:gd name="T19" fmla="*/ 2972 h 4674"/>
              <a:gd name="T20" fmla="*/ 5266 w 8221"/>
              <a:gd name="T21" fmla="*/ 2938 h 4674"/>
              <a:gd name="T22" fmla="*/ 4741 w 8221"/>
              <a:gd name="T23" fmla="*/ 3031 h 4674"/>
              <a:gd name="T24" fmla="*/ 4250 w 8221"/>
              <a:gd name="T25" fmla="*/ 3184 h 4674"/>
              <a:gd name="T26" fmla="*/ 4030 w 8221"/>
              <a:gd name="T27" fmla="*/ 2879 h 4674"/>
              <a:gd name="T28" fmla="*/ 3827 w 8221"/>
              <a:gd name="T29" fmla="*/ 2405 h 4674"/>
              <a:gd name="T30" fmla="*/ 3581 w 8221"/>
              <a:gd name="T31" fmla="*/ 2075 h 4674"/>
              <a:gd name="T32" fmla="*/ 3522 w 8221"/>
              <a:gd name="T33" fmla="*/ 1795 h 4674"/>
              <a:gd name="T34" fmla="*/ 3386 w 8221"/>
              <a:gd name="T35" fmla="*/ 1592 h 4674"/>
              <a:gd name="T36" fmla="*/ 2980 w 8221"/>
              <a:gd name="T37" fmla="*/ 1491 h 4674"/>
              <a:gd name="T38" fmla="*/ 2531 w 8221"/>
              <a:gd name="T39" fmla="*/ 1423 h 4674"/>
              <a:gd name="T40" fmla="*/ 1956 w 8221"/>
              <a:gd name="T41" fmla="*/ 1558 h 4674"/>
              <a:gd name="T42" fmla="*/ 1651 w 8221"/>
              <a:gd name="T43" fmla="*/ 1330 h 4674"/>
              <a:gd name="T44" fmla="*/ 1168 w 8221"/>
              <a:gd name="T45" fmla="*/ 1431 h 4674"/>
              <a:gd name="T46" fmla="*/ 627 w 8221"/>
              <a:gd name="T47" fmla="*/ 1592 h 4674"/>
              <a:gd name="T48" fmla="*/ 178 w 8221"/>
              <a:gd name="T49" fmla="*/ 1550 h 4674"/>
              <a:gd name="T50" fmla="*/ 85 w 8221"/>
              <a:gd name="T51" fmla="*/ 1304 h 4674"/>
              <a:gd name="T52" fmla="*/ 0 w 8221"/>
              <a:gd name="T53" fmla="*/ 864 h 4674"/>
              <a:gd name="T54" fmla="*/ 119 w 8221"/>
              <a:gd name="T55" fmla="*/ 568 h 4674"/>
              <a:gd name="T56" fmla="*/ 237 w 8221"/>
              <a:gd name="T57" fmla="*/ 178 h 4674"/>
              <a:gd name="T58" fmla="*/ 381 w 8221"/>
              <a:gd name="T59" fmla="*/ 26 h 4674"/>
              <a:gd name="T60" fmla="*/ 897 w 8221"/>
              <a:gd name="T61" fmla="*/ 26 h 4674"/>
              <a:gd name="T62" fmla="*/ 1160 w 8221"/>
              <a:gd name="T63" fmla="*/ 466 h 4674"/>
              <a:gd name="T64" fmla="*/ 1617 w 8221"/>
              <a:gd name="T65" fmla="*/ 348 h 4674"/>
              <a:gd name="T66" fmla="*/ 2108 w 8221"/>
              <a:gd name="T67" fmla="*/ 254 h 4674"/>
              <a:gd name="T68" fmla="*/ 2557 w 8221"/>
              <a:gd name="T69" fmla="*/ 407 h 4674"/>
              <a:gd name="T70" fmla="*/ 2997 w 8221"/>
              <a:gd name="T71" fmla="*/ 669 h 4674"/>
              <a:gd name="T72" fmla="*/ 3429 w 8221"/>
              <a:gd name="T73" fmla="*/ 1110 h 4674"/>
              <a:gd name="T74" fmla="*/ 3505 w 8221"/>
              <a:gd name="T75" fmla="*/ 1499 h 4674"/>
              <a:gd name="T76" fmla="*/ 3878 w 8221"/>
              <a:gd name="T77" fmla="*/ 1651 h 4674"/>
              <a:gd name="T78" fmla="*/ 4631 w 8221"/>
              <a:gd name="T79" fmla="*/ 1795 h 4674"/>
              <a:gd name="T80" fmla="*/ 5122 w 8221"/>
              <a:gd name="T81" fmla="*/ 2126 h 4674"/>
              <a:gd name="T82" fmla="*/ 5791 w 8221"/>
              <a:gd name="T83" fmla="*/ 2168 h 4674"/>
              <a:gd name="T84" fmla="*/ 6079 w 8221"/>
              <a:gd name="T85" fmla="*/ 2498 h 4674"/>
              <a:gd name="T86" fmla="*/ 6434 w 8221"/>
              <a:gd name="T87" fmla="*/ 2761 h 4674"/>
              <a:gd name="T88" fmla="*/ 7061 w 8221"/>
              <a:gd name="T89" fmla="*/ 2625 h 4674"/>
              <a:gd name="T90" fmla="*/ 7425 w 8221"/>
              <a:gd name="T91" fmla="*/ 3015 h 4674"/>
              <a:gd name="T92" fmla="*/ 7459 w 8221"/>
              <a:gd name="T93" fmla="*/ 3370 h 4674"/>
              <a:gd name="T94" fmla="*/ 7433 w 8221"/>
              <a:gd name="T95" fmla="*/ 3717 h 4674"/>
              <a:gd name="T96" fmla="*/ 7890 w 8221"/>
              <a:gd name="T97" fmla="*/ 3853 h 4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221" h="4674">
                <a:moveTo>
                  <a:pt x="8178" y="3929"/>
                </a:moveTo>
                <a:lnTo>
                  <a:pt x="8221" y="4030"/>
                </a:lnTo>
                <a:lnTo>
                  <a:pt x="8204" y="4157"/>
                </a:lnTo>
                <a:lnTo>
                  <a:pt x="7950" y="4378"/>
                </a:lnTo>
                <a:lnTo>
                  <a:pt x="7730" y="4437"/>
                </a:lnTo>
                <a:lnTo>
                  <a:pt x="7569" y="4513"/>
                </a:lnTo>
                <a:lnTo>
                  <a:pt x="7442" y="4589"/>
                </a:lnTo>
                <a:lnTo>
                  <a:pt x="7171" y="4674"/>
                </a:lnTo>
                <a:lnTo>
                  <a:pt x="6942" y="4640"/>
                </a:lnTo>
                <a:lnTo>
                  <a:pt x="6629" y="4615"/>
                </a:lnTo>
                <a:lnTo>
                  <a:pt x="6341" y="4538"/>
                </a:lnTo>
                <a:lnTo>
                  <a:pt x="6248" y="4403"/>
                </a:lnTo>
                <a:lnTo>
                  <a:pt x="6070" y="4056"/>
                </a:lnTo>
                <a:lnTo>
                  <a:pt x="5943" y="3768"/>
                </a:lnTo>
                <a:lnTo>
                  <a:pt x="5926" y="3641"/>
                </a:lnTo>
                <a:lnTo>
                  <a:pt x="6113" y="3379"/>
                </a:lnTo>
                <a:lnTo>
                  <a:pt x="6350" y="3065"/>
                </a:lnTo>
                <a:lnTo>
                  <a:pt x="6350" y="2896"/>
                </a:lnTo>
                <a:lnTo>
                  <a:pt x="6197" y="2913"/>
                </a:lnTo>
                <a:lnTo>
                  <a:pt x="5757" y="2972"/>
                </a:lnTo>
                <a:lnTo>
                  <a:pt x="5537" y="2964"/>
                </a:lnTo>
                <a:lnTo>
                  <a:pt x="5266" y="2938"/>
                </a:lnTo>
                <a:lnTo>
                  <a:pt x="4953" y="2930"/>
                </a:lnTo>
                <a:lnTo>
                  <a:pt x="4741" y="3031"/>
                </a:lnTo>
                <a:lnTo>
                  <a:pt x="4521" y="3150"/>
                </a:lnTo>
                <a:lnTo>
                  <a:pt x="4250" y="3184"/>
                </a:lnTo>
                <a:lnTo>
                  <a:pt x="4081" y="3048"/>
                </a:lnTo>
                <a:lnTo>
                  <a:pt x="4030" y="2879"/>
                </a:lnTo>
                <a:lnTo>
                  <a:pt x="3962" y="2693"/>
                </a:lnTo>
                <a:lnTo>
                  <a:pt x="3827" y="2405"/>
                </a:lnTo>
                <a:lnTo>
                  <a:pt x="3801" y="2219"/>
                </a:lnTo>
                <a:lnTo>
                  <a:pt x="3581" y="2075"/>
                </a:lnTo>
                <a:lnTo>
                  <a:pt x="3522" y="1999"/>
                </a:lnTo>
                <a:lnTo>
                  <a:pt x="3522" y="1795"/>
                </a:lnTo>
                <a:lnTo>
                  <a:pt x="3471" y="1651"/>
                </a:lnTo>
                <a:lnTo>
                  <a:pt x="3386" y="1592"/>
                </a:lnTo>
                <a:lnTo>
                  <a:pt x="3192" y="1550"/>
                </a:lnTo>
                <a:lnTo>
                  <a:pt x="2980" y="1491"/>
                </a:lnTo>
                <a:lnTo>
                  <a:pt x="2718" y="1414"/>
                </a:lnTo>
                <a:lnTo>
                  <a:pt x="2531" y="1423"/>
                </a:lnTo>
                <a:lnTo>
                  <a:pt x="2117" y="1575"/>
                </a:lnTo>
                <a:lnTo>
                  <a:pt x="1956" y="1558"/>
                </a:lnTo>
                <a:lnTo>
                  <a:pt x="1812" y="1414"/>
                </a:lnTo>
                <a:lnTo>
                  <a:pt x="1651" y="1330"/>
                </a:lnTo>
                <a:lnTo>
                  <a:pt x="1482" y="1270"/>
                </a:lnTo>
                <a:lnTo>
                  <a:pt x="1168" y="1431"/>
                </a:lnTo>
                <a:lnTo>
                  <a:pt x="940" y="1524"/>
                </a:lnTo>
                <a:lnTo>
                  <a:pt x="627" y="1592"/>
                </a:lnTo>
                <a:lnTo>
                  <a:pt x="440" y="1592"/>
                </a:lnTo>
                <a:lnTo>
                  <a:pt x="178" y="1550"/>
                </a:lnTo>
                <a:lnTo>
                  <a:pt x="119" y="1491"/>
                </a:lnTo>
                <a:lnTo>
                  <a:pt x="85" y="1304"/>
                </a:lnTo>
                <a:lnTo>
                  <a:pt x="34" y="1033"/>
                </a:lnTo>
                <a:lnTo>
                  <a:pt x="0" y="864"/>
                </a:lnTo>
                <a:lnTo>
                  <a:pt x="76" y="661"/>
                </a:lnTo>
                <a:lnTo>
                  <a:pt x="119" y="568"/>
                </a:lnTo>
                <a:lnTo>
                  <a:pt x="178" y="373"/>
                </a:lnTo>
                <a:lnTo>
                  <a:pt x="237" y="178"/>
                </a:lnTo>
                <a:lnTo>
                  <a:pt x="313" y="9"/>
                </a:lnTo>
                <a:lnTo>
                  <a:pt x="381" y="26"/>
                </a:lnTo>
                <a:lnTo>
                  <a:pt x="669" y="0"/>
                </a:lnTo>
                <a:lnTo>
                  <a:pt x="897" y="26"/>
                </a:lnTo>
                <a:lnTo>
                  <a:pt x="931" y="204"/>
                </a:lnTo>
                <a:lnTo>
                  <a:pt x="1160" y="466"/>
                </a:lnTo>
                <a:lnTo>
                  <a:pt x="1414" y="449"/>
                </a:lnTo>
                <a:lnTo>
                  <a:pt x="1617" y="348"/>
                </a:lnTo>
                <a:lnTo>
                  <a:pt x="1905" y="271"/>
                </a:lnTo>
                <a:lnTo>
                  <a:pt x="2108" y="254"/>
                </a:lnTo>
                <a:lnTo>
                  <a:pt x="2421" y="288"/>
                </a:lnTo>
                <a:lnTo>
                  <a:pt x="2557" y="407"/>
                </a:lnTo>
                <a:lnTo>
                  <a:pt x="2811" y="585"/>
                </a:lnTo>
                <a:lnTo>
                  <a:pt x="2997" y="669"/>
                </a:lnTo>
                <a:lnTo>
                  <a:pt x="3327" y="864"/>
                </a:lnTo>
                <a:lnTo>
                  <a:pt x="3429" y="1110"/>
                </a:lnTo>
                <a:lnTo>
                  <a:pt x="3505" y="1296"/>
                </a:lnTo>
                <a:lnTo>
                  <a:pt x="3505" y="1499"/>
                </a:lnTo>
                <a:lnTo>
                  <a:pt x="3590" y="1567"/>
                </a:lnTo>
                <a:lnTo>
                  <a:pt x="3878" y="1651"/>
                </a:lnTo>
                <a:lnTo>
                  <a:pt x="4377" y="1728"/>
                </a:lnTo>
                <a:lnTo>
                  <a:pt x="4631" y="1795"/>
                </a:lnTo>
                <a:lnTo>
                  <a:pt x="4843" y="1999"/>
                </a:lnTo>
                <a:lnTo>
                  <a:pt x="5122" y="2126"/>
                </a:lnTo>
                <a:lnTo>
                  <a:pt x="5495" y="2134"/>
                </a:lnTo>
                <a:lnTo>
                  <a:pt x="5791" y="2168"/>
                </a:lnTo>
                <a:lnTo>
                  <a:pt x="5986" y="2269"/>
                </a:lnTo>
                <a:lnTo>
                  <a:pt x="6079" y="2498"/>
                </a:lnTo>
                <a:lnTo>
                  <a:pt x="6206" y="2684"/>
                </a:lnTo>
                <a:lnTo>
                  <a:pt x="6434" y="2761"/>
                </a:lnTo>
                <a:lnTo>
                  <a:pt x="6731" y="2684"/>
                </a:lnTo>
                <a:lnTo>
                  <a:pt x="7061" y="2625"/>
                </a:lnTo>
                <a:lnTo>
                  <a:pt x="7323" y="2735"/>
                </a:lnTo>
                <a:lnTo>
                  <a:pt x="7425" y="3015"/>
                </a:lnTo>
                <a:lnTo>
                  <a:pt x="7450" y="3243"/>
                </a:lnTo>
                <a:lnTo>
                  <a:pt x="7459" y="3370"/>
                </a:lnTo>
                <a:lnTo>
                  <a:pt x="7425" y="3590"/>
                </a:lnTo>
                <a:lnTo>
                  <a:pt x="7433" y="3717"/>
                </a:lnTo>
                <a:lnTo>
                  <a:pt x="7518" y="3760"/>
                </a:lnTo>
                <a:lnTo>
                  <a:pt x="7890" y="3853"/>
                </a:lnTo>
                <a:lnTo>
                  <a:pt x="8178" y="3929"/>
                </a:lnTo>
                <a:close/>
              </a:path>
            </a:pathLst>
          </a:custGeom>
          <a:pattFill prst="smGrid">
            <a:fgClr>
              <a:schemeClr val="tx1"/>
            </a:fgClr>
            <a:bgClr>
              <a:schemeClr val="bg1"/>
            </a:bgClr>
          </a:pattFill>
          <a:ln w="6350" cap="rnd">
            <a:noFill/>
            <a:prstDash val="solid"/>
            <a:round/>
            <a:headEnd/>
            <a:tailEnd/>
          </a:ln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/>
          <a:p>
            <a:endParaRPr lang="tr-TR" sz="1860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2FDBD9B1-521C-4F10-87A8-6ECE37B792EA}"/>
              </a:ext>
            </a:extLst>
          </p:cNvPr>
          <p:cNvSpPr>
            <a:spLocks/>
          </p:cNvSpPr>
          <p:nvPr/>
        </p:nvSpPr>
        <p:spPr bwMode="auto">
          <a:xfrm>
            <a:off x="1476561" y="802394"/>
            <a:ext cx="2729997" cy="6318041"/>
          </a:xfrm>
          <a:custGeom>
            <a:avLst/>
            <a:gdLst>
              <a:gd name="T0" fmla="*/ 0 w 7518"/>
              <a:gd name="T1" fmla="*/ 398 h 17398"/>
              <a:gd name="T2" fmla="*/ 610 w 7518"/>
              <a:gd name="T3" fmla="*/ 0 h 17398"/>
              <a:gd name="T4" fmla="*/ 1016 w 7518"/>
              <a:gd name="T5" fmla="*/ 567 h 17398"/>
              <a:gd name="T6" fmla="*/ 1549 w 7518"/>
              <a:gd name="T7" fmla="*/ 1812 h 17398"/>
              <a:gd name="T8" fmla="*/ 1507 w 7518"/>
              <a:gd name="T9" fmla="*/ 2802 h 17398"/>
              <a:gd name="T10" fmla="*/ 1092 w 7518"/>
              <a:gd name="T11" fmla="*/ 3522 h 17398"/>
              <a:gd name="T12" fmla="*/ 1752 w 7518"/>
              <a:gd name="T13" fmla="*/ 4030 h 17398"/>
              <a:gd name="T14" fmla="*/ 652 w 7518"/>
              <a:gd name="T15" fmla="*/ 4716 h 17398"/>
              <a:gd name="T16" fmla="*/ 669 w 7518"/>
              <a:gd name="T17" fmla="*/ 5156 h 17398"/>
              <a:gd name="T18" fmla="*/ 1761 w 7518"/>
              <a:gd name="T19" fmla="*/ 5478 h 17398"/>
              <a:gd name="T20" fmla="*/ 1414 w 7518"/>
              <a:gd name="T21" fmla="*/ 7019 h 17398"/>
              <a:gd name="T22" fmla="*/ 1490 w 7518"/>
              <a:gd name="T23" fmla="*/ 8145 h 17398"/>
              <a:gd name="T24" fmla="*/ 2489 w 7518"/>
              <a:gd name="T25" fmla="*/ 6655 h 17398"/>
              <a:gd name="T26" fmla="*/ 2972 w 7518"/>
              <a:gd name="T27" fmla="*/ 6926 h 17398"/>
              <a:gd name="T28" fmla="*/ 3683 w 7518"/>
              <a:gd name="T29" fmla="*/ 7645 h 17398"/>
              <a:gd name="T30" fmla="*/ 3530 w 7518"/>
              <a:gd name="T31" fmla="*/ 6832 h 17398"/>
              <a:gd name="T32" fmla="*/ 3725 w 7518"/>
              <a:gd name="T33" fmla="*/ 6426 h 17398"/>
              <a:gd name="T34" fmla="*/ 3175 w 7518"/>
              <a:gd name="T35" fmla="*/ 5639 h 17398"/>
              <a:gd name="T36" fmla="*/ 2895 w 7518"/>
              <a:gd name="T37" fmla="*/ 4606 h 17398"/>
              <a:gd name="T38" fmla="*/ 3124 w 7518"/>
              <a:gd name="T39" fmla="*/ 3302 h 17398"/>
              <a:gd name="T40" fmla="*/ 3920 w 7518"/>
              <a:gd name="T41" fmla="*/ 3260 h 17398"/>
              <a:gd name="T42" fmla="*/ 4606 w 7518"/>
              <a:gd name="T43" fmla="*/ 4081 h 17398"/>
              <a:gd name="T44" fmla="*/ 5249 w 7518"/>
              <a:gd name="T45" fmla="*/ 4978 h 17398"/>
              <a:gd name="T46" fmla="*/ 4995 w 7518"/>
              <a:gd name="T47" fmla="*/ 5579 h 17398"/>
              <a:gd name="T48" fmla="*/ 6019 w 7518"/>
              <a:gd name="T49" fmla="*/ 5850 h 17398"/>
              <a:gd name="T50" fmla="*/ 6968 w 7518"/>
              <a:gd name="T51" fmla="*/ 6595 h 17398"/>
              <a:gd name="T52" fmla="*/ 7315 w 7518"/>
              <a:gd name="T53" fmla="*/ 7324 h 17398"/>
              <a:gd name="T54" fmla="*/ 6197 w 7518"/>
              <a:gd name="T55" fmla="*/ 8653 h 17398"/>
              <a:gd name="T56" fmla="*/ 5384 w 7518"/>
              <a:gd name="T57" fmla="*/ 9982 h 17398"/>
              <a:gd name="T58" fmla="*/ 3598 w 7518"/>
              <a:gd name="T59" fmla="*/ 10752 h 17398"/>
              <a:gd name="T60" fmla="*/ 2514 w 7518"/>
              <a:gd name="T61" fmla="*/ 10761 h 17398"/>
              <a:gd name="T62" fmla="*/ 2963 w 7518"/>
              <a:gd name="T63" fmla="*/ 11125 h 17398"/>
              <a:gd name="T64" fmla="*/ 3573 w 7518"/>
              <a:gd name="T65" fmla="*/ 11514 h 17398"/>
              <a:gd name="T66" fmla="*/ 2371 w 7518"/>
              <a:gd name="T67" fmla="*/ 11946 h 17398"/>
              <a:gd name="T68" fmla="*/ 457 w 7518"/>
              <a:gd name="T69" fmla="*/ 12844 h 17398"/>
              <a:gd name="T70" fmla="*/ 821 w 7518"/>
              <a:gd name="T71" fmla="*/ 12962 h 17398"/>
              <a:gd name="T72" fmla="*/ 2472 w 7518"/>
              <a:gd name="T73" fmla="*/ 12454 h 17398"/>
              <a:gd name="T74" fmla="*/ 3370 w 7518"/>
              <a:gd name="T75" fmla="*/ 12547 h 17398"/>
              <a:gd name="T76" fmla="*/ 3149 w 7518"/>
              <a:gd name="T77" fmla="*/ 12987 h 17398"/>
              <a:gd name="T78" fmla="*/ 2802 w 7518"/>
              <a:gd name="T79" fmla="*/ 13741 h 17398"/>
              <a:gd name="T80" fmla="*/ 2117 w 7518"/>
              <a:gd name="T81" fmla="*/ 14435 h 17398"/>
              <a:gd name="T82" fmla="*/ 1524 w 7518"/>
              <a:gd name="T83" fmla="*/ 15392 h 17398"/>
              <a:gd name="T84" fmla="*/ 1041 w 7518"/>
              <a:gd name="T85" fmla="*/ 15976 h 17398"/>
              <a:gd name="T86" fmla="*/ 779 w 7518"/>
              <a:gd name="T87" fmla="*/ 16501 h 17398"/>
              <a:gd name="T88" fmla="*/ 1007 w 7518"/>
              <a:gd name="T89" fmla="*/ 17043 h 17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518" h="17398">
                <a:moveTo>
                  <a:pt x="906" y="17398"/>
                </a:moveTo>
                <a:lnTo>
                  <a:pt x="0" y="17398"/>
                </a:lnTo>
                <a:lnTo>
                  <a:pt x="0" y="398"/>
                </a:lnTo>
                <a:lnTo>
                  <a:pt x="119" y="339"/>
                </a:lnTo>
                <a:lnTo>
                  <a:pt x="423" y="85"/>
                </a:lnTo>
                <a:lnTo>
                  <a:pt x="610" y="0"/>
                </a:lnTo>
                <a:lnTo>
                  <a:pt x="694" y="68"/>
                </a:lnTo>
                <a:lnTo>
                  <a:pt x="847" y="237"/>
                </a:lnTo>
                <a:lnTo>
                  <a:pt x="1016" y="567"/>
                </a:lnTo>
                <a:lnTo>
                  <a:pt x="1151" y="965"/>
                </a:lnTo>
                <a:lnTo>
                  <a:pt x="1321" y="1329"/>
                </a:lnTo>
                <a:lnTo>
                  <a:pt x="1549" y="1812"/>
                </a:lnTo>
                <a:lnTo>
                  <a:pt x="1642" y="2142"/>
                </a:lnTo>
                <a:lnTo>
                  <a:pt x="1710" y="2515"/>
                </a:lnTo>
                <a:lnTo>
                  <a:pt x="1507" y="2802"/>
                </a:lnTo>
                <a:lnTo>
                  <a:pt x="1253" y="3133"/>
                </a:lnTo>
                <a:lnTo>
                  <a:pt x="1050" y="3412"/>
                </a:lnTo>
                <a:lnTo>
                  <a:pt x="1092" y="3522"/>
                </a:lnTo>
                <a:lnTo>
                  <a:pt x="1405" y="3564"/>
                </a:lnTo>
                <a:lnTo>
                  <a:pt x="1710" y="3717"/>
                </a:lnTo>
                <a:lnTo>
                  <a:pt x="1752" y="4030"/>
                </a:lnTo>
                <a:lnTo>
                  <a:pt x="1532" y="4259"/>
                </a:lnTo>
                <a:lnTo>
                  <a:pt x="1245" y="4436"/>
                </a:lnTo>
                <a:lnTo>
                  <a:pt x="652" y="4716"/>
                </a:lnTo>
                <a:lnTo>
                  <a:pt x="415" y="4877"/>
                </a:lnTo>
                <a:lnTo>
                  <a:pt x="440" y="5097"/>
                </a:lnTo>
                <a:lnTo>
                  <a:pt x="669" y="5156"/>
                </a:lnTo>
                <a:lnTo>
                  <a:pt x="1346" y="5105"/>
                </a:lnTo>
                <a:lnTo>
                  <a:pt x="1719" y="5182"/>
                </a:lnTo>
                <a:lnTo>
                  <a:pt x="1761" y="5478"/>
                </a:lnTo>
                <a:lnTo>
                  <a:pt x="1803" y="5918"/>
                </a:lnTo>
                <a:lnTo>
                  <a:pt x="1558" y="6545"/>
                </a:lnTo>
                <a:lnTo>
                  <a:pt x="1414" y="7019"/>
                </a:lnTo>
                <a:lnTo>
                  <a:pt x="1355" y="7501"/>
                </a:lnTo>
                <a:lnTo>
                  <a:pt x="1372" y="7958"/>
                </a:lnTo>
                <a:lnTo>
                  <a:pt x="1490" y="8145"/>
                </a:lnTo>
                <a:lnTo>
                  <a:pt x="1719" y="7984"/>
                </a:lnTo>
                <a:lnTo>
                  <a:pt x="2218" y="7197"/>
                </a:lnTo>
                <a:lnTo>
                  <a:pt x="2489" y="6655"/>
                </a:lnTo>
                <a:lnTo>
                  <a:pt x="2709" y="6409"/>
                </a:lnTo>
                <a:lnTo>
                  <a:pt x="2794" y="6536"/>
                </a:lnTo>
                <a:lnTo>
                  <a:pt x="2972" y="6926"/>
                </a:lnTo>
                <a:lnTo>
                  <a:pt x="3276" y="7535"/>
                </a:lnTo>
                <a:lnTo>
                  <a:pt x="3513" y="7696"/>
                </a:lnTo>
                <a:lnTo>
                  <a:pt x="3683" y="7645"/>
                </a:lnTo>
                <a:lnTo>
                  <a:pt x="3649" y="7349"/>
                </a:lnTo>
                <a:lnTo>
                  <a:pt x="3598" y="7086"/>
                </a:lnTo>
                <a:lnTo>
                  <a:pt x="3530" y="6832"/>
                </a:lnTo>
                <a:lnTo>
                  <a:pt x="3547" y="6697"/>
                </a:lnTo>
                <a:lnTo>
                  <a:pt x="3767" y="6646"/>
                </a:lnTo>
                <a:lnTo>
                  <a:pt x="3725" y="6426"/>
                </a:lnTo>
                <a:lnTo>
                  <a:pt x="3640" y="6308"/>
                </a:lnTo>
                <a:lnTo>
                  <a:pt x="3293" y="5977"/>
                </a:lnTo>
                <a:lnTo>
                  <a:pt x="3175" y="5639"/>
                </a:lnTo>
                <a:lnTo>
                  <a:pt x="3065" y="5402"/>
                </a:lnTo>
                <a:lnTo>
                  <a:pt x="2963" y="4987"/>
                </a:lnTo>
                <a:lnTo>
                  <a:pt x="2895" y="4606"/>
                </a:lnTo>
                <a:lnTo>
                  <a:pt x="2972" y="4199"/>
                </a:lnTo>
                <a:lnTo>
                  <a:pt x="2980" y="3607"/>
                </a:lnTo>
                <a:lnTo>
                  <a:pt x="3124" y="3302"/>
                </a:lnTo>
                <a:lnTo>
                  <a:pt x="3437" y="3040"/>
                </a:lnTo>
                <a:lnTo>
                  <a:pt x="3674" y="3056"/>
                </a:lnTo>
                <a:lnTo>
                  <a:pt x="3920" y="3260"/>
                </a:lnTo>
                <a:lnTo>
                  <a:pt x="4208" y="3514"/>
                </a:lnTo>
                <a:lnTo>
                  <a:pt x="4453" y="3818"/>
                </a:lnTo>
                <a:lnTo>
                  <a:pt x="4606" y="4081"/>
                </a:lnTo>
                <a:lnTo>
                  <a:pt x="4843" y="4521"/>
                </a:lnTo>
                <a:lnTo>
                  <a:pt x="5173" y="4724"/>
                </a:lnTo>
                <a:lnTo>
                  <a:pt x="5249" y="4978"/>
                </a:lnTo>
                <a:lnTo>
                  <a:pt x="5097" y="5114"/>
                </a:lnTo>
                <a:lnTo>
                  <a:pt x="4944" y="5334"/>
                </a:lnTo>
                <a:lnTo>
                  <a:pt x="4995" y="5579"/>
                </a:lnTo>
                <a:lnTo>
                  <a:pt x="5351" y="5656"/>
                </a:lnTo>
                <a:lnTo>
                  <a:pt x="5638" y="5673"/>
                </a:lnTo>
                <a:lnTo>
                  <a:pt x="6019" y="5850"/>
                </a:lnTo>
                <a:lnTo>
                  <a:pt x="6324" y="6028"/>
                </a:lnTo>
                <a:lnTo>
                  <a:pt x="6604" y="6299"/>
                </a:lnTo>
                <a:lnTo>
                  <a:pt x="6968" y="6595"/>
                </a:lnTo>
                <a:lnTo>
                  <a:pt x="7213" y="6790"/>
                </a:lnTo>
                <a:lnTo>
                  <a:pt x="7518" y="7095"/>
                </a:lnTo>
                <a:lnTo>
                  <a:pt x="7315" y="7324"/>
                </a:lnTo>
                <a:lnTo>
                  <a:pt x="7001" y="7738"/>
                </a:lnTo>
                <a:lnTo>
                  <a:pt x="6595" y="8170"/>
                </a:lnTo>
                <a:lnTo>
                  <a:pt x="6197" y="8653"/>
                </a:lnTo>
                <a:lnTo>
                  <a:pt x="5884" y="9135"/>
                </a:lnTo>
                <a:lnTo>
                  <a:pt x="5579" y="9516"/>
                </a:lnTo>
                <a:lnTo>
                  <a:pt x="5384" y="9982"/>
                </a:lnTo>
                <a:lnTo>
                  <a:pt x="4800" y="10388"/>
                </a:lnTo>
                <a:lnTo>
                  <a:pt x="4055" y="10617"/>
                </a:lnTo>
                <a:lnTo>
                  <a:pt x="3598" y="10752"/>
                </a:lnTo>
                <a:lnTo>
                  <a:pt x="3014" y="10744"/>
                </a:lnTo>
                <a:lnTo>
                  <a:pt x="2726" y="10744"/>
                </a:lnTo>
                <a:lnTo>
                  <a:pt x="2514" y="10761"/>
                </a:lnTo>
                <a:lnTo>
                  <a:pt x="2472" y="10846"/>
                </a:lnTo>
                <a:lnTo>
                  <a:pt x="2591" y="10964"/>
                </a:lnTo>
                <a:lnTo>
                  <a:pt x="2963" y="11125"/>
                </a:lnTo>
                <a:lnTo>
                  <a:pt x="3539" y="11210"/>
                </a:lnTo>
                <a:lnTo>
                  <a:pt x="3683" y="11379"/>
                </a:lnTo>
                <a:lnTo>
                  <a:pt x="3573" y="11514"/>
                </a:lnTo>
                <a:lnTo>
                  <a:pt x="3319" y="11658"/>
                </a:lnTo>
                <a:lnTo>
                  <a:pt x="2794" y="11794"/>
                </a:lnTo>
                <a:lnTo>
                  <a:pt x="2371" y="11946"/>
                </a:lnTo>
                <a:lnTo>
                  <a:pt x="1211" y="12361"/>
                </a:lnTo>
                <a:lnTo>
                  <a:pt x="796" y="12623"/>
                </a:lnTo>
                <a:lnTo>
                  <a:pt x="457" y="12844"/>
                </a:lnTo>
                <a:lnTo>
                  <a:pt x="389" y="13055"/>
                </a:lnTo>
                <a:lnTo>
                  <a:pt x="500" y="13089"/>
                </a:lnTo>
                <a:lnTo>
                  <a:pt x="821" y="12962"/>
                </a:lnTo>
                <a:lnTo>
                  <a:pt x="1473" y="12691"/>
                </a:lnTo>
                <a:lnTo>
                  <a:pt x="1879" y="12615"/>
                </a:lnTo>
                <a:lnTo>
                  <a:pt x="2472" y="12454"/>
                </a:lnTo>
                <a:lnTo>
                  <a:pt x="3005" y="12386"/>
                </a:lnTo>
                <a:lnTo>
                  <a:pt x="3259" y="12353"/>
                </a:lnTo>
                <a:lnTo>
                  <a:pt x="3370" y="12547"/>
                </a:lnTo>
                <a:lnTo>
                  <a:pt x="3327" y="12717"/>
                </a:lnTo>
                <a:lnTo>
                  <a:pt x="3268" y="12844"/>
                </a:lnTo>
                <a:lnTo>
                  <a:pt x="3149" y="12987"/>
                </a:lnTo>
                <a:lnTo>
                  <a:pt x="3005" y="13335"/>
                </a:lnTo>
                <a:lnTo>
                  <a:pt x="2912" y="13606"/>
                </a:lnTo>
                <a:lnTo>
                  <a:pt x="2802" y="13741"/>
                </a:lnTo>
                <a:lnTo>
                  <a:pt x="2616" y="13970"/>
                </a:lnTo>
                <a:lnTo>
                  <a:pt x="2371" y="14215"/>
                </a:lnTo>
                <a:lnTo>
                  <a:pt x="2117" y="14435"/>
                </a:lnTo>
                <a:lnTo>
                  <a:pt x="1863" y="14757"/>
                </a:lnTo>
                <a:lnTo>
                  <a:pt x="1676" y="15104"/>
                </a:lnTo>
                <a:lnTo>
                  <a:pt x="1524" y="15392"/>
                </a:lnTo>
                <a:lnTo>
                  <a:pt x="1422" y="15612"/>
                </a:lnTo>
                <a:lnTo>
                  <a:pt x="1236" y="15798"/>
                </a:lnTo>
                <a:lnTo>
                  <a:pt x="1041" y="15976"/>
                </a:lnTo>
                <a:lnTo>
                  <a:pt x="838" y="16137"/>
                </a:lnTo>
                <a:lnTo>
                  <a:pt x="694" y="16382"/>
                </a:lnTo>
                <a:lnTo>
                  <a:pt x="779" y="16501"/>
                </a:lnTo>
                <a:lnTo>
                  <a:pt x="948" y="16603"/>
                </a:lnTo>
                <a:lnTo>
                  <a:pt x="1058" y="16840"/>
                </a:lnTo>
                <a:lnTo>
                  <a:pt x="1007" y="17043"/>
                </a:lnTo>
                <a:lnTo>
                  <a:pt x="906" y="17398"/>
                </a:lnTo>
                <a:close/>
              </a:path>
            </a:pathLst>
          </a:custGeom>
          <a:pattFill prst="smGrid">
            <a:fgClr>
              <a:schemeClr val="tx1"/>
            </a:fgClr>
            <a:bgClr>
              <a:schemeClr val="bg1"/>
            </a:bgClr>
          </a:pattFill>
          <a:ln w="6350" cap="rnd">
            <a:noFill/>
            <a:prstDash val="solid"/>
            <a:round/>
            <a:headEnd/>
            <a:tailEnd/>
          </a:ln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/>
          <a:p>
            <a:endParaRPr lang="tr-TR" sz="1860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A499C87C-5070-4EBB-A424-A843EEBDA465}"/>
              </a:ext>
            </a:extLst>
          </p:cNvPr>
          <p:cNvSpPr>
            <a:spLocks/>
          </p:cNvSpPr>
          <p:nvPr/>
        </p:nvSpPr>
        <p:spPr bwMode="auto">
          <a:xfrm>
            <a:off x="4006403" y="6180357"/>
            <a:ext cx="674297" cy="940078"/>
          </a:xfrm>
          <a:custGeom>
            <a:avLst/>
            <a:gdLst>
              <a:gd name="T0" fmla="*/ 1854 w 1854"/>
              <a:gd name="T1" fmla="*/ 2590 h 2590"/>
              <a:gd name="T2" fmla="*/ 67 w 1854"/>
              <a:gd name="T3" fmla="*/ 2590 h 2590"/>
              <a:gd name="T4" fmla="*/ 0 w 1854"/>
              <a:gd name="T5" fmla="*/ 2336 h 2590"/>
              <a:gd name="T6" fmla="*/ 135 w 1854"/>
              <a:gd name="T7" fmla="*/ 2116 h 2590"/>
              <a:gd name="T8" fmla="*/ 321 w 1854"/>
              <a:gd name="T9" fmla="*/ 1845 h 2590"/>
              <a:gd name="T10" fmla="*/ 491 w 1854"/>
              <a:gd name="T11" fmla="*/ 1659 h 2590"/>
              <a:gd name="T12" fmla="*/ 812 w 1854"/>
              <a:gd name="T13" fmla="*/ 1414 h 2590"/>
              <a:gd name="T14" fmla="*/ 914 w 1854"/>
              <a:gd name="T15" fmla="*/ 1151 h 2590"/>
              <a:gd name="T16" fmla="*/ 770 w 1854"/>
              <a:gd name="T17" fmla="*/ 821 h 2590"/>
              <a:gd name="T18" fmla="*/ 728 w 1854"/>
              <a:gd name="T19" fmla="*/ 347 h 2590"/>
              <a:gd name="T20" fmla="*/ 821 w 1854"/>
              <a:gd name="T21" fmla="*/ 0 h 2590"/>
              <a:gd name="T22" fmla="*/ 1159 w 1854"/>
              <a:gd name="T23" fmla="*/ 0 h 2590"/>
              <a:gd name="T24" fmla="*/ 1422 w 1854"/>
              <a:gd name="T25" fmla="*/ 305 h 2590"/>
              <a:gd name="T26" fmla="*/ 1659 w 1854"/>
              <a:gd name="T27" fmla="*/ 863 h 2590"/>
              <a:gd name="T28" fmla="*/ 1786 w 1854"/>
              <a:gd name="T29" fmla="*/ 1329 h 2590"/>
              <a:gd name="T30" fmla="*/ 1786 w 1854"/>
              <a:gd name="T31" fmla="*/ 1803 h 2590"/>
              <a:gd name="T32" fmla="*/ 1811 w 1854"/>
              <a:gd name="T33" fmla="*/ 2345 h 2590"/>
              <a:gd name="T34" fmla="*/ 1854 w 1854"/>
              <a:gd name="T35" fmla="*/ 2590 h 2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54" h="2590">
                <a:moveTo>
                  <a:pt x="1854" y="2590"/>
                </a:moveTo>
                <a:lnTo>
                  <a:pt x="67" y="2590"/>
                </a:lnTo>
                <a:lnTo>
                  <a:pt x="0" y="2336"/>
                </a:lnTo>
                <a:lnTo>
                  <a:pt x="135" y="2116"/>
                </a:lnTo>
                <a:lnTo>
                  <a:pt x="321" y="1845"/>
                </a:lnTo>
                <a:lnTo>
                  <a:pt x="491" y="1659"/>
                </a:lnTo>
                <a:lnTo>
                  <a:pt x="812" y="1414"/>
                </a:lnTo>
                <a:lnTo>
                  <a:pt x="914" y="1151"/>
                </a:lnTo>
                <a:lnTo>
                  <a:pt x="770" y="821"/>
                </a:lnTo>
                <a:lnTo>
                  <a:pt x="728" y="347"/>
                </a:lnTo>
                <a:lnTo>
                  <a:pt x="821" y="0"/>
                </a:lnTo>
                <a:lnTo>
                  <a:pt x="1159" y="0"/>
                </a:lnTo>
                <a:lnTo>
                  <a:pt x="1422" y="305"/>
                </a:lnTo>
                <a:lnTo>
                  <a:pt x="1659" y="863"/>
                </a:lnTo>
                <a:lnTo>
                  <a:pt x="1786" y="1329"/>
                </a:lnTo>
                <a:lnTo>
                  <a:pt x="1786" y="1803"/>
                </a:lnTo>
                <a:lnTo>
                  <a:pt x="1811" y="2345"/>
                </a:lnTo>
                <a:lnTo>
                  <a:pt x="1854" y="2590"/>
                </a:lnTo>
                <a:close/>
              </a:path>
            </a:pathLst>
          </a:custGeom>
          <a:pattFill prst="smGrid">
            <a:fgClr>
              <a:schemeClr val="tx1"/>
            </a:fgClr>
            <a:bgClr>
              <a:schemeClr val="bg1"/>
            </a:bgClr>
          </a:pattFill>
          <a:ln w="6350" cap="rnd">
            <a:noFill/>
            <a:prstDash val="solid"/>
            <a:round/>
            <a:headEnd/>
            <a:tailEnd/>
          </a:ln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/>
          <a:p>
            <a:endParaRPr lang="tr-TR" sz="1860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A76B9AAD-B80F-4FF9-9B10-422155BEF270}"/>
              </a:ext>
            </a:extLst>
          </p:cNvPr>
          <p:cNvSpPr>
            <a:spLocks noEditPoints="1"/>
          </p:cNvSpPr>
          <p:nvPr/>
        </p:nvSpPr>
        <p:spPr bwMode="auto">
          <a:xfrm>
            <a:off x="8516477" y="5383014"/>
            <a:ext cx="436406" cy="461016"/>
          </a:xfrm>
          <a:custGeom>
            <a:avLst/>
            <a:gdLst>
              <a:gd name="T0" fmla="*/ 1202 w 1202"/>
              <a:gd name="T1" fmla="*/ 940 h 1270"/>
              <a:gd name="T2" fmla="*/ 1152 w 1202"/>
              <a:gd name="T3" fmla="*/ 1041 h 1270"/>
              <a:gd name="T4" fmla="*/ 855 w 1202"/>
              <a:gd name="T5" fmla="*/ 1228 h 1270"/>
              <a:gd name="T6" fmla="*/ 618 w 1202"/>
              <a:gd name="T7" fmla="*/ 1270 h 1270"/>
              <a:gd name="T8" fmla="*/ 424 w 1202"/>
              <a:gd name="T9" fmla="*/ 1245 h 1270"/>
              <a:gd name="T10" fmla="*/ 102 w 1202"/>
              <a:gd name="T11" fmla="*/ 1211 h 1270"/>
              <a:gd name="T12" fmla="*/ 0 w 1202"/>
              <a:gd name="T13" fmla="*/ 1092 h 1270"/>
              <a:gd name="T14" fmla="*/ 34 w 1202"/>
              <a:gd name="T15" fmla="*/ 813 h 1270"/>
              <a:gd name="T16" fmla="*/ 102 w 1202"/>
              <a:gd name="T17" fmla="*/ 567 h 1270"/>
              <a:gd name="T18" fmla="*/ 186 w 1202"/>
              <a:gd name="T19" fmla="*/ 296 h 1270"/>
              <a:gd name="T20" fmla="*/ 474 w 1202"/>
              <a:gd name="T21" fmla="*/ 34 h 1270"/>
              <a:gd name="T22" fmla="*/ 559 w 1202"/>
              <a:gd name="T23" fmla="*/ 0 h 1270"/>
              <a:gd name="T24" fmla="*/ 932 w 1202"/>
              <a:gd name="T25" fmla="*/ 68 h 1270"/>
              <a:gd name="T26" fmla="*/ 1033 w 1202"/>
              <a:gd name="T27" fmla="*/ 271 h 1270"/>
              <a:gd name="T28" fmla="*/ 1126 w 1202"/>
              <a:gd name="T29" fmla="*/ 499 h 1270"/>
              <a:gd name="T30" fmla="*/ 1194 w 1202"/>
              <a:gd name="T31" fmla="*/ 720 h 1270"/>
              <a:gd name="T32" fmla="*/ 1202 w 1202"/>
              <a:gd name="T33" fmla="*/ 940 h 1270"/>
              <a:gd name="T34" fmla="*/ 965 w 1202"/>
              <a:gd name="T35" fmla="*/ 779 h 1270"/>
              <a:gd name="T36" fmla="*/ 940 w 1202"/>
              <a:gd name="T37" fmla="*/ 652 h 1270"/>
              <a:gd name="T38" fmla="*/ 855 w 1202"/>
              <a:gd name="T39" fmla="*/ 533 h 1270"/>
              <a:gd name="T40" fmla="*/ 694 w 1202"/>
              <a:gd name="T41" fmla="*/ 364 h 1270"/>
              <a:gd name="T42" fmla="*/ 534 w 1202"/>
              <a:gd name="T43" fmla="*/ 313 h 1270"/>
              <a:gd name="T44" fmla="*/ 474 w 1202"/>
              <a:gd name="T45" fmla="*/ 356 h 1270"/>
              <a:gd name="T46" fmla="*/ 381 w 1202"/>
              <a:gd name="T47" fmla="*/ 466 h 1270"/>
              <a:gd name="T48" fmla="*/ 373 w 1202"/>
              <a:gd name="T49" fmla="*/ 567 h 1270"/>
              <a:gd name="T50" fmla="*/ 381 w 1202"/>
              <a:gd name="T51" fmla="*/ 694 h 1270"/>
              <a:gd name="T52" fmla="*/ 322 w 1202"/>
              <a:gd name="T53" fmla="*/ 864 h 1270"/>
              <a:gd name="T54" fmla="*/ 288 w 1202"/>
              <a:gd name="T55" fmla="*/ 999 h 1270"/>
              <a:gd name="T56" fmla="*/ 415 w 1202"/>
              <a:gd name="T57" fmla="*/ 1007 h 1270"/>
              <a:gd name="T58" fmla="*/ 635 w 1202"/>
              <a:gd name="T59" fmla="*/ 991 h 1270"/>
              <a:gd name="T60" fmla="*/ 813 w 1202"/>
              <a:gd name="T61" fmla="*/ 982 h 1270"/>
              <a:gd name="T62" fmla="*/ 932 w 1202"/>
              <a:gd name="T63" fmla="*/ 872 h 1270"/>
              <a:gd name="T64" fmla="*/ 965 w 1202"/>
              <a:gd name="T65" fmla="*/ 779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02" h="1270">
                <a:moveTo>
                  <a:pt x="1202" y="940"/>
                </a:moveTo>
                <a:lnTo>
                  <a:pt x="1152" y="1041"/>
                </a:lnTo>
                <a:lnTo>
                  <a:pt x="855" y="1228"/>
                </a:lnTo>
                <a:lnTo>
                  <a:pt x="618" y="1270"/>
                </a:lnTo>
                <a:lnTo>
                  <a:pt x="424" y="1245"/>
                </a:lnTo>
                <a:lnTo>
                  <a:pt x="102" y="1211"/>
                </a:lnTo>
                <a:lnTo>
                  <a:pt x="0" y="1092"/>
                </a:lnTo>
                <a:lnTo>
                  <a:pt x="34" y="813"/>
                </a:lnTo>
                <a:lnTo>
                  <a:pt x="102" y="567"/>
                </a:lnTo>
                <a:lnTo>
                  <a:pt x="186" y="296"/>
                </a:lnTo>
                <a:lnTo>
                  <a:pt x="474" y="34"/>
                </a:lnTo>
                <a:lnTo>
                  <a:pt x="559" y="0"/>
                </a:lnTo>
                <a:lnTo>
                  <a:pt x="932" y="68"/>
                </a:lnTo>
                <a:lnTo>
                  <a:pt x="1033" y="271"/>
                </a:lnTo>
                <a:lnTo>
                  <a:pt x="1126" y="499"/>
                </a:lnTo>
                <a:lnTo>
                  <a:pt x="1194" y="720"/>
                </a:lnTo>
                <a:lnTo>
                  <a:pt x="1202" y="940"/>
                </a:lnTo>
                <a:close/>
                <a:moveTo>
                  <a:pt x="965" y="779"/>
                </a:moveTo>
                <a:lnTo>
                  <a:pt x="940" y="652"/>
                </a:lnTo>
                <a:lnTo>
                  <a:pt x="855" y="533"/>
                </a:lnTo>
                <a:lnTo>
                  <a:pt x="694" y="364"/>
                </a:lnTo>
                <a:lnTo>
                  <a:pt x="534" y="313"/>
                </a:lnTo>
                <a:lnTo>
                  <a:pt x="474" y="356"/>
                </a:lnTo>
                <a:lnTo>
                  <a:pt x="381" y="466"/>
                </a:lnTo>
                <a:lnTo>
                  <a:pt x="373" y="567"/>
                </a:lnTo>
                <a:lnTo>
                  <a:pt x="381" y="694"/>
                </a:lnTo>
                <a:lnTo>
                  <a:pt x="322" y="864"/>
                </a:lnTo>
                <a:lnTo>
                  <a:pt x="288" y="999"/>
                </a:lnTo>
                <a:lnTo>
                  <a:pt x="415" y="1007"/>
                </a:lnTo>
                <a:lnTo>
                  <a:pt x="635" y="991"/>
                </a:lnTo>
                <a:lnTo>
                  <a:pt x="813" y="982"/>
                </a:lnTo>
                <a:lnTo>
                  <a:pt x="932" y="872"/>
                </a:lnTo>
                <a:lnTo>
                  <a:pt x="965" y="779"/>
                </a:lnTo>
                <a:close/>
              </a:path>
            </a:pathLst>
          </a:custGeom>
          <a:noFill/>
          <a:ln w="6350" cap="rnd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/>
          <a:p>
            <a:endParaRPr lang="tr-TR" sz="1860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B5E0E4C4-464E-41B3-9406-E00FE3001073}"/>
              </a:ext>
            </a:extLst>
          </p:cNvPr>
          <p:cNvSpPr>
            <a:spLocks noEditPoints="1"/>
          </p:cNvSpPr>
          <p:nvPr/>
        </p:nvSpPr>
        <p:spPr bwMode="auto">
          <a:xfrm>
            <a:off x="5169605" y="5182858"/>
            <a:ext cx="1320702" cy="1389609"/>
          </a:xfrm>
          <a:custGeom>
            <a:avLst/>
            <a:gdLst>
              <a:gd name="T0" fmla="*/ 3386 w 3640"/>
              <a:gd name="T1" fmla="*/ 3556 h 3826"/>
              <a:gd name="T2" fmla="*/ 2548 w 3640"/>
              <a:gd name="T3" fmla="*/ 3826 h 3826"/>
              <a:gd name="T4" fmla="*/ 2023 w 3640"/>
              <a:gd name="T5" fmla="*/ 3462 h 3826"/>
              <a:gd name="T6" fmla="*/ 702 w 3640"/>
              <a:gd name="T7" fmla="*/ 3115 h 3826"/>
              <a:gd name="T8" fmla="*/ 389 w 3640"/>
              <a:gd name="T9" fmla="*/ 2658 h 3826"/>
              <a:gd name="T10" fmla="*/ 59 w 3640"/>
              <a:gd name="T11" fmla="*/ 1566 h 3826"/>
              <a:gd name="T12" fmla="*/ 152 w 3640"/>
              <a:gd name="T13" fmla="*/ 982 h 3826"/>
              <a:gd name="T14" fmla="*/ 626 w 3640"/>
              <a:gd name="T15" fmla="*/ 516 h 3826"/>
              <a:gd name="T16" fmla="*/ 1177 w 3640"/>
              <a:gd name="T17" fmla="*/ 271 h 3826"/>
              <a:gd name="T18" fmla="*/ 1981 w 3640"/>
              <a:gd name="T19" fmla="*/ 152 h 3826"/>
              <a:gd name="T20" fmla="*/ 2810 w 3640"/>
              <a:gd name="T21" fmla="*/ 0 h 3826"/>
              <a:gd name="T22" fmla="*/ 3454 w 3640"/>
              <a:gd name="T23" fmla="*/ 304 h 3826"/>
              <a:gd name="T24" fmla="*/ 3361 w 3640"/>
              <a:gd name="T25" fmla="*/ 745 h 3826"/>
              <a:gd name="T26" fmla="*/ 3149 w 3640"/>
              <a:gd name="T27" fmla="*/ 1456 h 3826"/>
              <a:gd name="T28" fmla="*/ 3073 w 3640"/>
              <a:gd name="T29" fmla="*/ 2336 h 3826"/>
              <a:gd name="T30" fmla="*/ 3471 w 3640"/>
              <a:gd name="T31" fmla="*/ 2658 h 3826"/>
              <a:gd name="T32" fmla="*/ 3640 w 3640"/>
              <a:gd name="T33" fmla="*/ 3378 h 3826"/>
              <a:gd name="T34" fmla="*/ 3141 w 3640"/>
              <a:gd name="T35" fmla="*/ 2963 h 3826"/>
              <a:gd name="T36" fmla="*/ 2599 w 3640"/>
              <a:gd name="T37" fmla="*/ 2396 h 3826"/>
              <a:gd name="T38" fmla="*/ 2717 w 3640"/>
              <a:gd name="T39" fmla="*/ 2032 h 3826"/>
              <a:gd name="T40" fmla="*/ 2844 w 3640"/>
              <a:gd name="T41" fmla="*/ 1507 h 3826"/>
              <a:gd name="T42" fmla="*/ 2810 w 3640"/>
              <a:gd name="T43" fmla="*/ 1117 h 3826"/>
              <a:gd name="T44" fmla="*/ 3056 w 3640"/>
              <a:gd name="T45" fmla="*/ 702 h 3826"/>
              <a:gd name="T46" fmla="*/ 2963 w 3640"/>
              <a:gd name="T47" fmla="*/ 381 h 3826"/>
              <a:gd name="T48" fmla="*/ 2379 w 3640"/>
              <a:gd name="T49" fmla="*/ 423 h 3826"/>
              <a:gd name="T50" fmla="*/ 1718 w 3640"/>
              <a:gd name="T51" fmla="*/ 626 h 3826"/>
              <a:gd name="T52" fmla="*/ 1075 w 3640"/>
              <a:gd name="T53" fmla="*/ 677 h 3826"/>
              <a:gd name="T54" fmla="*/ 677 w 3640"/>
              <a:gd name="T55" fmla="*/ 965 h 3826"/>
              <a:gd name="T56" fmla="*/ 432 w 3640"/>
              <a:gd name="T57" fmla="*/ 1346 h 3826"/>
              <a:gd name="T58" fmla="*/ 584 w 3640"/>
              <a:gd name="T59" fmla="*/ 1837 h 3826"/>
              <a:gd name="T60" fmla="*/ 685 w 3640"/>
              <a:gd name="T61" fmla="*/ 2286 h 3826"/>
              <a:gd name="T62" fmla="*/ 914 w 3640"/>
              <a:gd name="T63" fmla="*/ 2726 h 3826"/>
              <a:gd name="T64" fmla="*/ 1456 w 3640"/>
              <a:gd name="T65" fmla="*/ 2971 h 3826"/>
              <a:gd name="T66" fmla="*/ 1989 w 3640"/>
              <a:gd name="T67" fmla="*/ 3073 h 3826"/>
              <a:gd name="T68" fmla="*/ 2370 w 3640"/>
              <a:gd name="T69" fmla="*/ 3335 h 3826"/>
              <a:gd name="T70" fmla="*/ 2726 w 3640"/>
              <a:gd name="T71" fmla="*/ 3412 h 3826"/>
              <a:gd name="T72" fmla="*/ 3090 w 3640"/>
              <a:gd name="T73" fmla="*/ 3268 h 3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640" h="3826">
                <a:moveTo>
                  <a:pt x="3640" y="3378"/>
                </a:moveTo>
                <a:lnTo>
                  <a:pt x="3386" y="3556"/>
                </a:lnTo>
                <a:lnTo>
                  <a:pt x="3090" y="3666"/>
                </a:lnTo>
                <a:lnTo>
                  <a:pt x="2548" y="3826"/>
                </a:lnTo>
                <a:lnTo>
                  <a:pt x="2286" y="3708"/>
                </a:lnTo>
                <a:lnTo>
                  <a:pt x="2023" y="3462"/>
                </a:lnTo>
                <a:lnTo>
                  <a:pt x="1261" y="3420"/>
                </a:lnTo>
                <a:lnTo>
                  <a:pt x="702" y="3115"/>
                </a:lnTo>
                <a:lnTo>
                  <a:pt x="491" y="2971"/>
                </a:lnTo>
                <a:lnTo>
                  <a:pt x="389" y="2658"/>
                </a:lnTo>
                <a:lnTo>
                  <a:pt x="220" y="2116"/>
                </a:lnTo>
                <a:lnTo>
                  <a:pt x="59" y="1566"/>
                </a:lnTo>
                <a:lnTo>
                  <a:pt x="0" y="1160"/>
                </a:lnTo>
                <a:lnTo>
                  <a:pt x="152" y="982"/>
                </a:lnTo>
                <a:lnTo>
                  <a:pt x="355" y="719"/>
                </a:lnTo>
                <a:lnTo>
                  <a:pt x="626" y="516"/>
                </a:lnTo>
                <a:lnTo>
                  <a:pt x="846" y="364"/>
                </a:lnTo>
                <a:lnTo>
                  <a:pt x="1177" y="271"/>
                </a:lnTo>
                <a:lnTo>
                  <a:pt x="1481" y="262"/>
                </a:lnTo>
                <a:lnTo>
                  <a:pt x="1981" y="152"/>
                </a:lnTo>
                <a:lnTo>
                  <a:pt x="2421" y="17"/>
                </a:lnTo>
                <a:lnTo>
                  <a:pt x="2810" y="0"/>
                </a:lnTo>
                <a:lnTo>
                  <a:pt x="3276" y="127"/>
                </a:lnTo>
                <a:lnTo>
                  <a:pt x="3454" y="304"/>
                </a:lnTo>
                <a:lnTo>
                  <a:pt x="3471" y="550"/>
                </a:lnTo>
                <a:lnTo>
                  <a:pt x="3361" y="745"/>
                </a:lnTo>
                <a:lnTo>
                  <a:pt x="3191" y="1016"/>
                </a:lnTo>
                <a:lnTo>
                  <a:pt x="3149" y="1456"/>
                </a:lnTo>
                <a:lnTo>
                  <a:pt x="3175" y="1854"/>
                </a:lnTo>
                <a:lnTo>
                  <a:pt x="3073" y="2336"/>
                </a:lnTo>
                <a:lnTo>
                  <a:pt x="3268" y="2573"/>
                </a:lnTo>
                <a:lnTo>
                  <a:pt x="3471" y="2658"/>
                </a:lnTo>
                <a:lnTo>
                  <a:pt x="3555" y="2997"/>
                </a:lnTo>
                <a:lnTo>
                  <a:pt x="3640" y="3378"/>
                </a:lnTo>
                <a:close/>
                <a:moveTo>
                  <a:pt x="3191" y="3175"/>
                </a:moveTo>
                <a:lnTo>
                  <a:pt x="3141" y="2963"/>
                </a:lnTo>
                <a:lnTo>
                  <a:pt x="2777" y="2650"/>
                </a:lnTo>
                <a:lnTo>
                  <a:pt x="2599" y="2396"/>
                </a:lnTo>
                <a:lnTo>
                  <a:pt x="2633" y="2226"/>
                </a:lnTo>
                <a:lnTo>
                  <a:pt x="2717" y="2032"/>
                </a:lnTo>
                <a:lnTo>
                  <a:pt x="2810" y="1752"/>
                </a:lnTo>
                <a:lnTo>
                  <a:pt x="2844" y="1507"/>
                </a:lnTo>
                <a:lnTo>
                  <a:pt x="2819" y="1261"/>
                </a:lnTo>
                <a:lnTo>
                  <a:pt x="2810" y="1117"/>
                </a:lnTo>
                <a:lnTo>
                  <a:pt x="2904" y="880"/>
                </a:lnTo>
                <a:lnTo>
                  <a:pt x="3056" y="702"/>
                </a:lnTo>
                <a:lnTo>
                  <a:pt x="3098" y="558"/>
                </a:lnTo>
                <a:lnTo>
                  <a:pt x="2963" y="381"/>
                </a:lnTo>
                <a:lnTo>
                  <a:pt x="2650" y="338"/>
                </a:lnTo>
                <a:lnTo>
                  <a:pt x="2379" y="423"/>
                </a:lnTo>
                <a:lnTo>
                  <a:pt x="2133" y="567"/>
                </a:lnTo>
                <a:lnTo>
                  <a:pt x="1718" y="626"/>
                </a:lnTo>
                <a:lnTo>
                  <a:pt x="1397" y="626"/>
                </a:lnTo>
                <a:lnTo>
                  <a:pt x="1075" y="677"/>
                </a:lnTo>
                <a:lnTo>
                  <a:pt x="872" y="821"/>
                </a:lnTo>
                <a:lnTo>
                  <a:pt x="677" y="965"/>
                </a:lnTo>
                <a:lnTo>
                  <a:pt x="491" y="1185"/>
                </a:lnTo>
                <a:lnTo>
                  <a:pt x="432" y="1346"/>
                </a:lnTo>
                <a:lnTo>
                  <a:pt x="482" y="1524"/>
                </a:lnTo>
                <a:lnTo>
                  <a:pt x="584" y="1837"/>
                </a:lnTo>
                <a:lnTo>
                  <a:pt x="669" y="2082"/>
                </a:lnTo>
                <a:lnTo>
                  <a:pt x="685" y="2286"/>
                </a:lnTo>
                <a:lnTo>
                  <a:pt x="787" y="2573"/>
                </a:lnTo>
                <a:lnTo>
                  <a:pt x="914" y="2726"/>
                </a:lnTo>
                <a:lnTo>
                  <a:pt x="1066" y="2870"/>
                </a:lnTo>
                <a:lnTo>
                  <a:pt x="1456" y="2971"/>
                </a:lnTo>
                <a:lnTo>
                  <a:pt x="1803" y="3081"/>
                </a:lnTo>
                <a:lnTo>
                  <a:pt x="1989" y="3073"/>
                </a:lnTo>
                <a:lnTo>
                  <a:pt x="2218" y="3124"/>
                </a:lnTo>
                <a:lnTo>
                  <a:pt x="2370" y="3335"/>
                </a:lnTo>
                <a:lnTo>
                  <a:pt x="2446" y="3412"/>
                </a:lnTo>
                <a:lnTo>
                  <a:pt x="2726" y="3412"/>
                </a:lnTo>
                <a:lnTo>
                  <a:pt x="2929" y="3310"/>
                </a:lnTo>
                <a:lnTo>
                  <a:pt x="3090" y="3268"/>
                </a:lnTo>
                <a:lnTo>
                  <a:pt x="3191" y="3175"/>
                </a:lnTo>
                <a:close/>
              </a:path>
            </a:pathLst>
          </a:custGeom>
          <a:noFill/>
          <a:ln w="6350" cap="rnd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/>
          <a:p>
            <a:endParaRPr lang="tr-TR" sz="186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52E7C2EA-10F5-4721-A463-9FB1A3241751}"/>
              </a:ext>
            </a:extLst>
          </p:cNvPr>
          <p:cNvSpPr>
            <a:spLocks noEditPoints="1"/>
          </p:cNvSpPr>
          <p:nvPr/>
        </p:nvSpPr>
        <p:spPr bwMode="auto">
          <a:xfrm>
            <a:off x="6697025" y="1425831"/>
            <a:ext cx="3195934" cy="1899842"/>
          </a:xfrm>
          <a:custGeom>
            <a:avLst/>
            <a:gdLst>
              <a:gd name="T0" fmla="*/ 8610 w 8805"/>
              <a:gd name="T1" fmla="*/ 4783 h 5232"/>
              <a:gd name="T2" fmla="*/ 7256 w 8805"/>
              <a:gd name="T3" fmla="*/ 5215 h 5232"/>
              <a:gd name="T4" fmla="*/ 6274 w 8805"/>
              <a:gd name="T5" fmla="*/ 4792 h 5232"/>
              <a:gd name="T6" fmla="*/ 6147 w 8805"/>
              <a:gd name="T7" fmla="*/ 3860 h 5232"/>
              <a:gd name="T8" fmla="*/ 6011 w 8805"/>
              <a:gd name="T9" fmla="*/ 3488 h 5232"/>
              <a:gd name="T10" fmla="*/ 4682 w 8805"/>
              <a:gd name="T11" fmla="*/ 3759 h 5232"/>
              <a:gd name="T12" fmla="*/ 4030 w 8805"/>
              <a:gd name="T13" fmla="*/ 3056 h 5232"/>
              <a:gd name="T14" fmla="*/ 3734 w 8805"/>
              <a:gd name="T15" fmla="*/ 2624 h 5232"/>
              <a:gd name="T16" fmla="*/ 3556 w 8805"/>
              <a:gd name="T17" fmla="*/ 2116 h 5232"/>
              <a:gd name="T18" fmla="*/ 2828 w 8805"/>
              <a:gd name="T19" fmla="*/ 2023 h 5232"/>
              <a:gd name="T20" fmla="*/ 1897 w 8805"/>
              <a:gd name="T21" fmla="*/ 1913 h 5232"/>
              <a:gd name="T22" fmla="*/ 1186 w 8805"/>
              <a:gd name="T23" fmla="*/ 2209 h 5232"/>
              <a:gd name="T24" fmla="*/ 136 w 8805"/>
              <a:gd name="T25" fmla="*/ 2015 h 5232"/>
              <a:gd name="T26" fmla="*/ 43 w 8805"/>
              <a:gd name="T27" fmla="*/ 1481 h 5232"/>
              <a:gd name="T28" fmla="*/ 280 w 8805"/>
              <a:gd name="T29" fmla="*/ 448 h 5232"/>
              <a:gd name="T30" fmla="*/ 1059 w 8805"/>
              <a:gd name="T31" fmla="*/ 51 h 5232"/>
              <a:gd name="T32" fmla="*/ 1812 w 8805"/>
              <a:gd name="T33" fmla="*/ 389 h 5232"/>
              <a:gd name="T34" fmla="*/ 2963 w 8805"/>
              <a:gd name="T35" fmla="*/ 525 h 5232"/>
              <a:gd name="T36" fmla="*/ 3835 w 8805"/>
              <a:gd name="T37" fmla="*/ 1083 h 5232"/>
              <a:gd name="T38" fmla="*/ 4403 w 8805"/>
              <a:gd name="T39" fmla="*/ 1735 h 5232"/>
              <a:gd name="T40" fmla="*/ 5723 w 8805"/>
              <a:gd name="T41" fmla="*/ 2176 h 5232"/>
              <a:gd name="T42" fmla="*/ 6519 w 8805"/>
              <a:gd name="T43" fmla="*/ 2489 h 5232"/>
              <a:gd name="T44" fmla="*/ 6858 w 8805"/>
              <a:gd name="T45" fmla="*/ 2777 h 5232"/>
              <a:gd name="T46" fmla="*/ 7798 w 8805"/>
              <a:gd name="T47" fmla="*/ 2802 h 5232"/>
              <a:gd name="T48" fmla="*/ 8035 w 8805"/>
              <a:gd name="T49" fmla="*/ 3590 h 5232"/>
              <a:gd name="T50" fmla="*/ 8365 w 8805"/>
              <a:gd name="T51" fmla="*/ 4081 h 5232"/>
              <a:gd name="T52" fmla="*/ 8543 w 8805"/>
              <a:gd name="T53" fmla="*/ 4351 h 5232"/>
              <a:gd name="T54" fmla="*/ 7840 w 8805"/>
              <a:gd name="T55" fmla="*/ 4081 h 5232"/>
              <a:gd name="T56" fmla="*/ 7781 w 8805"/>
              <a:gd name="T57" fmla="*/ 3691 h 5232"/>
              <a:gd name="T58" fmla="*/ 7645 w 8805"/>
              <a:gd name="T59" fmla="*/ 3056 h 5232"/>
              <a:gd name="T60" fmla="*/ 6756 w 8805"/>
              <a:gd name="T61" fmla="*/ 3082 h 5232"/>
              <a:gd name="T62" fmla="*/ 6308 w 8805"/>
              <a:gd name="T63" fmla="*/ 2590 h 5232"/>
              <a:gd name="T64" fmla="*/ 5444 w 8805"/>
              <a:gd name="T65" fmla="*/ 2447 h 5232"/>
              <a:gd name="T66" fmla="*/ 4699 w 8805"/>
              <a:gd name="T67" fmla="*/ 2049 h 5232"/>
              <a:gd name="T68" fmla="*/ 3827 w 8805"/>
              <a:gd name="T69" fmla="*/ 1820 h 5232"/>
              <a:gd name="T70" fmla="*/ 3649 w 8805"/>
              <a:gd name="T71" fmla="*/ 1185 h 5232"/>
              <a:gd name="T72" fmla="*/ 2879 w 8805"/>
              <a:gd name="T73" fmla="*/ 728 h 5232"/>
              <a:gd name="T74" fmla="*/ 2227 w 8805"/>
              <a:gd name="T75" fmla="*/ 592 h 5232"/>
              <a:gd name="T76" fmla="*/ 1482 w 8805"/>
              <a:gd name="T77" fmla="*/ 787 h 5232"/>
              <a:gd name="T78" fmla="*/ 991 w 8805"/>
              <a:gd name="T79" fmla="*/ 321 h 5232"/>
              <a:gd name="T80" fmla="*/ 559 w 8805"/>
              <a:gd name="T81" fmla="*/ 499 h 5232"/>
              <a:gd name="T82" fmla="*/ 398 w 8805"/>
              <a:gd name="T83" fmla="*/ 982 h 5232"/>
              <a:gd name="T84" fmla="*/ 407 w 8805"/>
              <a:gd name="T85" fmla="*/ 1625 h 5232"/>
              <a:gd name="T86" fmla="*/ 762 w 8805"/>
              <a:gd name="T87" fmla="*/ 1913 h 5232"/>
              <a:gd name="T88" fmla="*/ 1490 w 8805"/>
              <a:gd name="T89" fmla="*/ 1752 h 5232"/>
              <a:gd name="T90" fmla="*/ 2134 w 8805"/>
              <a:gd name="T91" fmla="*/ 1735 h 5232"/>
              <a:gd name="T92" fmla="*/ 2853 w 8805"/>
              <a:gd name="T93" fmla="*/ 1744 h 5232"/>
              <a:gd name="T94" fmla="*/ 3514 w 8805"/>
              <a:gd name="T95" fmla="*/ 1871 h 5232"/>
              <a:gd name="T96" fmla="*/ 3844 w 8805"/>
              <a:gd name="T97" fmla="*/ 2116 h 5232"/>
              <a:gd name="T98" fmla="*/ 4123 w 8805"/>
              <a:gd name="T99" fmla="*/ 2540 h 5232"/>
              <a:gd name="T100" fmla="*/ 4352 w 8805"/>
              <a:gd name="T101" fmla="*/ 3200 h 5232"/>
              <a:gd name="T102" fmla="*/ 4843 w 8805"/>
              <a:gd name="T103" fmla="*/ 3471 h 5232"/>
              <a:gd name="T104" fmla="*/ 5588 w 8805"/>
              <a:gd name="T105" fmla="*/ 3259 h 5232"/>
              <a:gd name="T106" fmla="*/ 6519 w 8805"/>
              <a:gd name="T107" fmla="*/ 3234 h 5232"/>
              <a:gd name="T108" fmla="*/ 6435 w 8805"/>
              <a:gd name="T109" fmla="*/ 3700 h 5232"/>
              <a:gd name="T110" fmla="*/ 6392 w 8805"/>
              <a:gd name="T111" fmla="*/ 4377 h 5232"/>
              <a:gd name="T112" fmla="*/ 6951 w 8805"/>
              <a:gd name="T113" fmla="*/ 4936 h 5232"/>
              <a:gd name="T114" fmla="*/ 7764 w 8805"/>
              <a:gd name="T115" fmla="*/ 4910 h 5232"/>
              <a:gd name="T116" fmla="*/ 8272 w 8805"/>
              <a:gd name="T117" fmla="*/ 4699 h 5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805" h="5232">
                <a:moveTo>
                  <a:pt x="8805" y="4411"/>
                </a:moveTo>
                <a:lnTo>
                  <a:pt x="8712" y="4622"/>
                </a:lnTo>
                <a:lnTo>
                  <a:pt x="8610" y="4783"/>
                </a:lnTo>
                <a:lnTo>
                  <a:pt x="8289" y="4936"/>
                </a:lnTo>
                <a:lnTo>
                  <a:pt x="7510" y="5232"/>
                </a:lnTo>
                <a:lnTo>
                  <a:pt x="7256" y="5215"/>
                </a:lnTo>
                <a:lnTo>
                  <a:pt x="6875" y="5164"/>
                </a:lnTo>
                <a:lnTo>
                  <a:pt x="6553" y="5020"/>
                </a:lnTo>
                <a:lnTo>
                  <a:pt x="6274" y="4792"/>
                </a:lnTo>
                <a:lnTo>
                  <a:pt x="6155" y="4470"/>
                </a:lnTo>
                <a:lnTo>
                  <a:pt x="6113" y="4064"/>
                </a:lnTo>
                <a:lnTo>
                  <a:pt x="6147" y="3860"/>
                </a:lnTo>
                <a:lnTo>
                  <a:pt x="6223" y="3708"/>
                </a:lnTo>
                <a:lnTo>
                  <a:pt x="6435" y="3420"/>
                </a:lnTo>
                <a:lnTo>
                  <a:pt x="6011" y="3488"/>
                </a:lnTo>
                <a:lnTo>
                  <a:pt x="5452" y="3488"/>
                </a:lnTo>
                <a:lnTo>
                  <a:pt x="5131" y="3606"/>
                </a:lnTo>
                <a:lnTo>
                  <a:pt x="4682" y="3759"/>
                </a:lnTo>
                <a:lnTo>
                  <a:pt x="4335" y="3717"/>
                </a:lnTo>
                <a:lnTo>
                  <a:pt x="4191" y="3403"/>
                </a:lnTo>
                <a:lnTo>
                  <a:pt x="4030" y="3056"/>
                </a:lnTo>
                <a:lnTo>
                  <a:pt x="3946" y="2751"/>
                </a:lnTo>
                <a:lnTo>
                  <a:pt x="3852" y="2658"/>
                </a:lnTo>
                <a:lnTo>
                  <a:pt x="3734" y="2624"/>
                </a:lnTo>
                <a:lnTo>
                  <a:pt x="3666" y="2447"/>
                </a:lnTo>
                <a:lnTo>
                  <a:pt x="3615" y="2201"/>
                </a:lnTo>
                <a:lnTo>
                  <a:pt x="3556" y="2116"/>
                </a:lnTo>
                <a:lnTo>
                  <a:pt x="3353" y="2040"/>
                </a:lnTo>
                <a:lnTo>
                  <a:pt x="3048" y="1913"/>
                </a:lnTo>
                <a:lnTo>
                  <a:pt x="2828" y="2023"/>
                </a:lnTo>
                <a:lnTo>
                  <a:pt x="2464" y="2184"/>
                </a:lnTo>
                <a:lnTo>
                  <a:pt x="2075" y="2023"/>
                </a:lnTo>
                <a:lnTo>
                  <a:pt x="1897" y="1913"/>
                </a:lnTo>
                <a:lnTo>
                  <a:pt x="1719" y="2006"/>
                </a:lnTo>
                <a:lnTo>
                  <a:pt x="1448" y="2133"/>
                </a:lnTo>
                <a:lnTo>
                  <a:pt x="1186" y="2209"/>
                </a:lnTo>
                <a:lnTo>
                  <a:pt x="949" y="2209"/>
                </a:lnTo>
                <a:lnTo>
                  <a:pt x="618" y="2116"/>
                </a:lnTo>
                <a:lnTo>
                  <a:pt x="136" y="2015"/>
                </a:lnTo>
                <a:lnTo>
                  <a:pt x="0" y="1862"/>
                </a:lnTo>
                <a:lnTo>
                  <a:pt x="9" y="1591"/>
                </a:lnTo>
                <a:lnTo>
                  <a:pt x="43" y="1481"/>
                </a:lnTo>
                <a:lnTo>
                  <a:pt x="102" y="1151"/>
                </a:lnTo>
                <a:lnTo>
                  <a:pt x="93" y="855"/>
                </a:lnTo>
                <a:lnTo>
                  <a:pt x="280" y="448"/>
                </a:lnTo>
                <a:lnTo>
                  <a:pt x="474" y="76"/>
                </a:lnTo>
                <a:lnTo>
                  <a:pt x="695" y="0"/>
                </a:lnTo>
                <a:lnTo>
                  <a:pt x="1059" y="51"/>
                </a:lnTo>
                <a:lnTo>
                  <a:pt x="1304" y="186"/>
                </a:lnTo>
                <a:lnTo>
                  <a:pt x="1617" y="516"/>
                </a:lnTo>
                <a:lnTo>
                  <a:pt x="1812" y="389"/>
                </a:lnTo>
                <a:lnTo>
                  <a:pt x="2176" y="389"/>
                </a:lnTo>
                <a:lnTo>
                  <a:pt x="2566" y="415"/>
                </a:lnTo>
                <a:lnTo>
                  <a:pt x="2963" y="525"/>
                </a:lnTo>
                <a:lnTo>
                  <a:pt x="3378" y="753"/>
                </a:lnTo>
                <a:lnTo>
                  <a:pt x="3658" y="897"/>
                </a:lnTo>
                <a:lnTo>
                  <a:pt x="3835" y="1083"/>
                </a:lnTo>
                <a:lnTo>
                  <a:pt x="4115" y="1541"/>
                </a:lnTo>
                <a:lnTo>
                  <a:pt x="4200" y="1676"/>
                </a:lnTo>
                <a:lnTo>
                  <a:pt x="4403" y="1735"/>
                </a:lnTo>
                <a:lnTo>
                  <a:pt x="4851" y="1845"/>
                </a:lnTo>
                <a:lnTo>
                  <a:pt x="5410" y="2116"/>
                </a:lnTo>
                <a:lnTo>
                  <a:pt x="5723" y="2176"/>
                </a:lnTo>
                <a:lnTo>
                  <a:pt x="6181" y="2269"/>
                </a:lnTo>
                <a:lnTo>
                  <a:pt x="6494" y="2430"/>
                </a:lnTo>
                <a:lnTo>
                  <a:pt x="6519" y="2489"/>
                </a:lnTo>
                <a:lnTo>
                  <a:pt x="6570" y="2582"/>
                </a:lnTo>
                <a:lnTo>
                  <a:pt x="6714" y="2734"/>
                </a:lnTo>
                <a:lnTo>
                  <a:pt x="6858" y="2777"/>
                </a:lnTo>
                <a:lnTo>
                  <a:pt x="7154" y="2734"/>
                </a:lnTo>
                <a:lnTo>
                  <a:pt x="7527" y="2709"/>
                </a:lnTo>
                <a:lnTo>
                  <a:pt x="7798" y="2802"/>
                </a:lnTo>
                <a:lnTo>
                  <a:pt x="7950" y="3022"/>
                </a:lnTo>
                <a:lnTo>
                  <a:pt x="8043" y="3293"/>
                </a:lnTo>
                <a:lnTo>
                  <a:pt x="8035" y="3590"/>
                </a:lnTo>
                <a:lnTo>
                  <a:pt x="7941" y="3810"/>
                </a:lnTo>
                <a:lnTo>
                  <a:pt x="7984" y="3945"/>
                </a:lnTo>
                <a:lnTo>
                  <a:pt x="8365" y="4081"/>
                </a:lnTo>
                <a:lnTo>
                  <a:pt x="8703" y="4208"/>
                </a:lnTo>
                <a:lnTo>
                  <a:pt x="8805" y="4411"/>
                </a:lnTo>
                <a:close/>
                <a:moveTo>
                  <a:pt x="8543" y="4351"/>
                </a:moveTo>
                <a:lnTo>
                  <a:pt x="8500" y="4250"/>
                </a:lnTo>
                <a:lnTo>
                  <a:pt x="8212" y="4174"/>
                </a:lnTo>
                <a:lnTo>
                  <a:pt x="7840" y="4081"/>
                </a:lnTo>
                <a:lnTo>
                  <a:pt x="7755" y="4038"/>
                </a:lnTo>
                <a:lnTo>
                  <a:pt x="7747" y="3911"/>
                </a:lnTo>
                <a:lnTo>
                  <a:pt x="7781" y="3691"/>
                </a:lnTo>
                <a:lnTo>
                  <a:pt x="7772" y="3564"/>
                </a:lnTo>
                <a:lnTo>
                  <a:pt x="7747" y="3336"/>
                </a:lnTo>
                <a:lnTo>
                  <a:pt x="7645" y="3056"/>
                </a:lnTo>
                <a:lnTo>
                  <a:pt x="7383" y="2946"/>
                </a:lnTo>
                <a:lnTo>
                  <a:pt x="7053" y="3005"/>
                </a:lnTo>
                <a:lnTo>
                  <a:pt x="6756" y="3082"/>
                </a:lnTo>
                <a:lnTo>
                  <a:pt x="6528" y="3005"/>
                </a:lnTo>
                <a:lnTo>
                  <a:pt x="6401" y="2819"/>
                </a:lnTo>
                <a:lnTo>
                  <a:pt x="6308" y="2590"/>
                </a:lnTo>
                <a:lnTo>
                  <a:pt x="6113" y="2489"/>
                </a:lnTo>
                <a:lnTo>
                  <a:pt x="5817" y="2455"/>
                </a:lnTo>
                <a:lnTo>
                  <a:pt x="5444" y="2447"/>
                </a:lnTo>
                <a:lnTo>
                  <a:pt x="5165" y="2320"/>
                </a:lnTo>
                <a:lnTo>
                  <a:pt x="4953" y="2116"/>
                </a:lnTo>
                <a:lnTo>
                  <a:pt x="4699" y="2049"/>
                </a:lnTo>
                <a:lnTo>
                  <a:pt x="4200" y="1972"/>
                </a:lnTo>
                <a:lnTo>
                  <a:pt x="3912" y="1888"/>
                </a:lnTo>
                <a:lnTo>
                  <a:pt x="3827" y="1820"/>
                </a:lnTo>
                <a:lnTo>
                  <a:pt x="3827" y="1617"/>
                </a:lnTo>
                <a:lnTo>
                  <a:pt x="3751" y="1431"/>
                </a:lnTo>
                <a:lnTo>
                  <a:pt x="3649" y="1185"/>
                </a:lnTo>
                <a:lnTo>
                  <a:pt x="3319" y="990"/>
                </a:lnTo>
                <a:lnTo>
                  <a:pt x="3133" y="906"/>
                </a:lnTo>
                <a:lnTo>
                  <a:pt x="2879" y="728"/>
                </a:lnTo>
                <a:lnTo>
                  <a:pt x="2743" y="609"/>
                </a:lnTo>
                <a:lnTo>
                  <a:pt x="2430" y="575"/>
                </a:lnTo>
                <a:lnTo>
                  <a:pt x="2227" y="592"/>
                </a:lnTo>
                <a:lnTo>
                  <a:pt x="1939" y="669"/>
                </a:lnTo>
                <a:lnTo>
                  <a:pt x="1736" y="770"/>
                </a:lnTo>
                <a:lnTo>
                  <a:pt x="1482" y="787"/>
                </a:lnTo>
                <a:lnTo>
                  <a:pt x="1253" y="525"/>
                </a:lnTo>
                <a:lnTo>
                  <a:pt x="1219" y="347"/>
                </a:lnTo>
                <a:lnTo>
                  <a:pt x="991" y="321"/>
                </a:lnTo>
                <a:lnTo>
                  <a:pt x="703" y="347"/>
                </a:lnTo>
                <a:lnTo>
                  <a:pt x="635" y="330"/>
                </a:lnTo>
                <a:lnTo>
                  <a:pt x="559" y="499"/>
                </a:lnTo>
                <a:lnTo>
                  <a:pt x="500" y="694"/>
                </a:lnTo>
                <a:lnTo>
                  <a:pt x="441" y="889"/>
                </a:lnTo>
                <a:lnTo>
                  <a:pt x="398" y="982"/>
                </a:lnTo>
                <a:lnTo>
                  <a:pt x="322" y="1185"/>
                </a:lnTo>
                <a:lnTo>
                  <a:pt x="356" y="1354"/>
                </a:lnTo>
                <a:lnTo>
                  <a:pt x="407" y="1625"/>
                </a:lnTo>
                <a:lnTo>
                  <a:pt x="441" y="1812"/>
                </a:lnTo>
                <a:lnTo>
                  <a:pt x="500" y="1871"/>
                </a:lnTo>
                <a:lnTo>
                  <a:pt x="762" y="1913"/>
                </a:lnTo>
                <a:lnTo>
                  <a:pt x="949" y="1913"/>
                </a:lnTo>
                <a:lnTo>
                  <a:pt x="1262" y="1845"/>
                </a:lnTo>
                <a:lnTo>
                  <a:pt x="1490" y="1752"/>
                </a:lnTo>
                <a:lnTo>
                  <a:pt x="1804" y="1591"/>
                </a:lnTo>
                <a:lnTo>
                  <a:pt x="1973" y="1651"/>
                </a:lnTo>
                <a:lnTo>
                  <a:pt x="2134" y="1735"/>
                </a:lnTo>
                <a:lnTo>
                  <a:pt x="2278" y="1879"/>
                </a:lnTo>
                <a:lnTo>
                  <a:pt x="2439" y="1896"/>
                </a:lnTo>
                <a:lnTo>
                  <a:pt x="2853" y="1744"/>
                </a:lnTo>
                <a:lnTo>
                  <a:pt x="3040" y="1735"/>
                </a:lnTo>
                <a:lnTo>
                  <a:pt x="3302" y="1812"/>
                </a:lnTo>
                <a:lnTo>
                  <a:pt x="3514" y="1871"/>
                </a:lnTo>
                <a:lnTo>
                  <a:pt x="3708" y="1913"/>
                </a:lnTo>
                <a:lnTo>
                  <a:pt x="3793" y="1972"/>
                </a:lnTo>
                <a:lnTo>
                  <a:pt x="3844" y="2116"/>
                </a:lnTo>
                <a:lnTo>
                  <a:pt x="3844" y="2320"/>
                </a:lnTo>
                <a:lnTo>
                  <a:pt x="3903" y="2396"/>
                </a:lnTo>
                <a:lnTo>
                  <a:pt x="4123" y="2540"/>
                </a:lnTo>
                <a:lnTo>
                  <a:pt x="4149" y="2726"/>
                </a:lnTo>
                <a:lnTo>
                  <a:pt x="4284" y="3014"/>
                </a:lnTo>
                <a:lnTo>
                  <a:pt x="4352" y="3200"/>
                </a:lnTo>
                <a:lnTo>
                  <a:pt x="4403" y="3369"/>
                </a:lnTo>
                <a:lnTo>
                  <a:pt x="4572" y="3505"/>
                </a:lnTo>
                <a:lnTo>
                  <a:pt x="4843" y="3471"/>
                </a:lnTo>
                <a:lnTo>
                  <a:pt x="5063" y="3352"/>
                </a:lnTo>
                <a:lnTo>
                  <a:pt x="5275" y="3251"/>
                </a:lnTo>
                <a:lnTo>
                  <a:pt x="5588" y="3259"/>
                </a:lnTo>
                <a:lnTo>
                  <a:pt x="5859" y="3285"/>
                </a:lnTo>
                <a:lnTo>
                  <a:pt x="6079" y="3293"/>
                </a:lnTo>
                <a:lnTo>
                  <a:pt x="6519" y="3234"/>
                </a:lnTo>
                <a:lnTo>
                  <a:pt x="6672" y="3217"/>
                </a:lnTo>
                <a:lnTo>
                  <a:pt x="6672" y="3386"/>
                </a:lnTo>
                <a:lnTo>
                  <a:pt x="6435" y="3700"/>
                </a:lnTo>
                <a:lnTo>
                  <a:pt x="6248" y="3962"/>
                </a:lnTo>
                <a:lnTo>
                  <a:pt x="6265" y="4089"/>
                </a:lnTo>
                <a:lnTo>
                  <a:pt x="6392" y="4377"/>
                </a:lnTo>
                <a:lnTo>
                  <a:pt x="6570" y="4724"/>
                </a:lnTo>
                <a:lnTo>
                  <a:pt x="6663" y="4859"/>
                </a:lnTo>
                <a:lnTo>
                  <a:pt x="6951" y="4936"/>
                </a:lnTo>
                <a:lnTo>
                  <a:pt x="7264" y="4961"/>
                </a:lnTo>
                <a:lnTo>
                  <a:pt x="7493" y="4995"/>
                </a:lnTo>
                <a:lnTo>
                  <a:pt x="7764" y="4910"/>
                </a:lnTo>
                <a:lnTo>
                  <a:pt x="7891" y="4834"/>
                </a:lnTo>
                <a:lnTo>
                  <a:pt x="8052" y="4758"/>
                </a:lnTo>
                <a:lnTo>
                  <a:pt x="8272" y="4699"/>
                </a:lnTo>
                <a:lnTo>
                  <a:pt x="8526" y="4478"/>
                </a:lnTo>
                <a:lnTo>
                  <a:pt x="8543" y="4351"/>
                </a:lnTo>
                <a:close/>
              </a:path>
            </a:pathLst>
          </a:custGeom>
          <a:noFill/>
          <a:ln w="6350" cap="rnd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/>
          <a:p>
            <a:endParaRPr lang="tr-TR" sz="1860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7221A113-04FB-444A-A069-CE5E3C62EA3B}"/>
              </a:ext>
            </a:extLst>
          </p:cNvPr>
          <p:cNvSpPr>
            <a:spLocks/>
          </p:cNvSpPr>
          <p:nvPr/>
        </p:nvSpPr>
        <p:spPr bwMode="auto">
          <a:xfrm>
            <a:off x="3896481" y="5962154"/>
            <a:ext cx="979453" cy="1158280"/>
          </a:xfrm>
          <a:custGeom>
            <a:avLst/>
            <a:gdLst>
              <a:gd name="T0" fmla="*/ 2700 w 2700"/>
              <a:gd name="T1" fmla="*/ 3191 h 3191"/>
              <a:gd name="T2" fmla="*/ 2159 w 2700"/>
              <a:gd name="T3" fmla="*/ 3191 h 3191"/>
              <a:gd name="T4" fmla="*/ 2116 w 2700"/>
              <a:gd name="T5" fmla="*/ 2946 h 3191"/>
              <a:gd name="T6" fmla="*/ 2091 w 2700"/>
              <a:gd name="T7" fmla="*/ 2404 h 3191"/>
              <a:gd name="T8" fmla="*/ 2091 w 2700"/>
              <a:gd name="T9" fmla="*/ 1930 h 3191"/>
              <a:gd name="T10" fmla="*/ 1964 w 2700"/>
              <a:gd name="T11" fmla="*/ 1464 h 3191"/>
              <a:gd name="T12" fmla="*/ 1727 w 2700"/>
              <a:gd name="T13" fmla="*/ 906 h 3191"/>
              <a:gd name="T14" fmla="*/ 1464 w 2700"/>
              <a:gd name="T15" fmla="*/ 601 h 3191"/>
              <a:gd name="T16" fmla="*/ 1126 w 2700"/>
              <a:gd name="T17" fmla="*/ 601 h 3191"/>
              <a:gd name="T18" fmla="*/ 1033 w 2700"/>
              <a:gd name="T19" fmla="*/ 948 h 3191"/>
              <a:gd name="T20" fmla="*/ 1075 w 2700"/>
              <a:gd name="T21" fmla="*/ 1422 h 3191"/>
              <a:gd name="T22" fmla="*/ 1219 w 2700"/>
              <a:gd name="T23" fmla="*/ 1752 h 3191"/>
              <a:gd name="T24" fmla="*/ 1117 w 2700"/>
              <a:gd name="T25" fmla="*/ 2015 h 3191"/>
              <a:gd name="T26" fmla="*/ 796 w 2700"/>
              <a:gd name="T27" fmla="*/ 2260 h 3191"/>
              <a:gd name="T28" fmla="*/ 626 w 2700"/>
              <a:gd name="T29" fmla="*/ 2446 h 3191"/>
              <a:gd name="T30" fmla="*/ 440 w 2700"/>
              <a:gd name="T31" fmla="*/ 2717 h 3191"/>
              <a:gd name="T32" fmla="*/ 305 w 2700"/>
              <a:gd name="T33" fmla="*/ 2937 h 3191"/>
              <a:gd name="T34" fmla="*/ 372 w 2700"/>
              <a:gd name="T35" fmla="*/ 3191 h 3191"/>
              <a:gd name="T36" fmla="*/ 0 w 2700"/>
              <a:gd name="T37" fmla="*/ 3191 h 3191"/>
              <a:gd name="T38" fmla="*/ 42 w 2700"/>
              <a:gd name="T39" fmla="*/ 2937 h 3191"/>
              <a:gd name="T40" fmla="*/ 423 w 2700"/>
              <a:gd name="T41" fmla="*/ 1922 h 3191"/>
              <a:gd name="T42" fmla="*/ 499 w 2700"/>
              <a:gd name="T43" fmla="*/ 1447 h 3191"/>
              <a:gd name="T44" fmla="*/ 525 w 2700"/>
              <a:gd name="T45" fmla="*/ 1075 h 3191"/>
              <a:gd name="T46" fmla="*/ 592 w 2700"/>
              <a:gd name="T47" fmla="*/ 702 h 3191"/>
              <a:gd name="T48" fmla="*/ 728 w 2700"/>
              <a:gd name="T49" fmla="*/ 313 h 3191"/>
              <a:gd name="T50" fmla="*/ 889 w 2700"/>
              <a:gd name="T51" fmla="*/ 67 h 3191"/>
              <a:gd name="T52" fmla="*/ 1151 w 2700"/>
              <a:gd name="T53" fmla="*/ 0 h 3191"/>
              <a:gd name="T54" fmla="*/ 1456 w 2700"/>
              <a:gd name="T55" fmla="*/ 93 h 3191"/>
              <a:gd name="T56" fmla="*/ 1718 w 2700"/>
              <a:gd name="T57" fmla="*/ 271 h 3191"/>
              <a:gd name="T58" fmla="*/ 1964 w 2700"/>
              <a:gd name="T59" fmla="*/ 558 h 3191"/>
              <a:gd name="T60" fmla="*/ 2260 w 2700"/>
              <a:gd name="T61" fmla="*/ 855 h 3191"/>
              <a:gd name="T62" fmla="*/ 2396 w 2700"/>
              <a:gd name="T63" fmla="*/ 1126 h 3191"/>
              <a:gd name="T64" fmla="*/ 2489 w 2700"/>
              <a:gd name="T65" fmla="*/ 1481 h 3191"/>
              <a:gd name="T66" fmla="*/ 2590 w 2700"/>
              <a:gd name="T67" fmla="*/ 1930 h 3191"/>
              <a:gd name="T68" fmla="*/ 2573 w 2700"/>
              <a:gd name="T69" fmla="*/ 2421 h 3191"/>
              <a:gd name="T70" fmla="*/ 2616 w 2700"/>
              <a:gd name="T71" fmla="*/ 2887 h 3191"/>
              <a:gd name="T72" fmla="*/ 2700 w 2700"/>
              <a:gd name="T73" fmla="*/ 3191 h 3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700" h="3191">
                <a:moveTo>
                  <a:pt x="2700" y="3191"/>
                </a:moveTo>
                <a:lnTo>
                  <a:pt x="2159" y="3191"/>
                </a:lnTo>
                <a:lnTo>
                  <a:pt x="2116" y="2946"/>
                </a:lnTo>
                <a:lnTo>
                  <a:pt x="2091" y="2404"/>
                </a:lnTo>
                <a:lnTo>
                  <a:pt x="2091" y="1930"/>
                </a:lnTo>
                <a:lnTo>
                  <a:pt x="1964" y="1464"/>
                </a:lnTo>
                <a:lnTo>
                  <a:pt x="1727" y="906"/>
                </a:lnTo>
                <a:lnTo>
                  <a:pt x="1464" y="601"/>
                </a:lnTo>
                <a:lnTo>
                  <a:pt x="1126" y="601"/>
                </a:lnTo>
                <a:lnTo>
                  <a:pt x="1033" y="948"/>
                </a:lnTo>
                <a:lnTo>
                  <a:pt x="1075" y="1422"/>
                </a:lnTo>
                <a:lnTo>
                  <a:pt x="1219" y="1752"/>
                </a:lnTo>
                <a:lnTo>
                  <a:pt x="1117" y="2015"/>
                </a:lnTo>
                <a:lnTo>
                  <a:pt x="796" y="2260"/>
                </a:lnTo>
                <a:lnTo>
                  <a:pt x="626" y="2446"/>
                </a:lnTo>
                <a:lnTo>
                  <a:pt x="440" y="2717"/>
                </a:lnTo>
                <a:lnTo>
                  <a:pt x="305" y="2937"/>
                </a:lnTo>
                <a:lnTo>
                  <a:pt x="372" y="3191"/>
                </a:lnTo>
                <a:lnTo>
                  <a:pt x="0" y="3191"/>
                </a:lnTo>
                <a:lnTo>
                  <a:pt x="42" y="2937"/>
                </a:lnTo>
                <a:lnTo>
                  <a:pt x="423" y="1922"/>
                </a:lnTo>
                <a:lnTo>
                  <a:pt x="499" y="1447"/>
                </a:lnTo>
                <a:lnTo>
                  <a:pt x="525" y="1075"/>
                </a:lnTo>
                <a:lnTo>
                  <a:pt x="592" y="702"/>
                </a:lnTo>
                <a:lnTo>
                  <a:pt x="728" y="313"/>
                </a:lnTo>
                <a:lnTo>
                  <a:pt x="889" y="67"/>
                </a:lnTo>
                <a:lnTo>
                  <a:pt x="1151" y="0"/>
                </a:lnTo>
                <a:lnTo>
                  <a:pt x="1456" y="93"/>
                </a:lnTo>
                <a:lnTo>
                  <a:pt x="1718" y="271"/>
                </a:lnTo>
                <a:lnTo>
                  <a:pt x="1964" y="558"/>
                </a:lnTo>
                <a:lnTo>
                  <a:pt x="2260" y="855"/>
                </a:lnTo>
                <a:lnTo>
                  <a:pt x="2396" y="1126"/>
                </a:lnTo>
                <a:lnTo>
                  <a:pt x="2489" y="1481"/>
                </a:lnTo>
                <a:lnTo>
                  <a:pt x="2590" y="1930"/>
                </a:lnTo>
                <a:lnTo>
                  <a:pt x="2573" y="2421"/>
                </a:lnTo>
                <a:lnTo>
                  <a:pt x="2616" y="2887"/>
                </a:lnTo>
                <a:lnTo>
                  <a:pt x="2700" y="3191"/>
                </a:lnTo>
                <a:close/>
              </a:path>
            </a:pathLst>
          </a:custGeom>
          <a:noFill/>
          <a:ln w="6350" cap="rnd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/>
          <a:p>
            <a:endParaRPr lang="tr-TR" sz="1860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5A7F6C8B-1DA1-4499-B6E0-E87AC01C073B}"/>
              </a:ext>
            </a:extLst>
          </p:cNvPr>
          <p:cNvSpPr>
            <a:spLocks/>
          </p:cNvSpPr>
          <p:nvPr/>
        </p:nvSpPr>
        <p:spPr bwMode="auto">
          <a:xfrm>
            <a:off x="1476562" y="605519"/>
            <a:ext cx="2930153" cy="6514916"/>
          </a:xfrm>
          <a:custGeom>
            <a:avLst/>
            <a:gdLst>
              <a:gd name="T0" fmla="*/ 1058 w 8068"/>
              <a:gd name="T1" fmla="*/ 17382 h 17940"/>
              <a:gd name="T2" fmla="*/ 838 w 8068"/>
              <a:gd name="T3" fmla="*/ 16679 h 17940"/>
              <a:gd name="T4" fmla="*/ 1524 w 8068"/>
              <a:gd name="T5" fmla="*/ 15934 h 17940"/>
              <a:gd name="T6" fmla="*/ 2371 w 8068"/>
              <a:gd name="T7" fmla="*/ 14757 h 17940"/>
              <a:gd name="T8" fmla="*/ 3005 w 8068"/>
              <a:gd name="T9" fmla="*/ 13877 h 17940"/>
              <a:gd name="T10" fmla="*/ 3370 w 8068"/>
              <a:gd name="T11" fmla="*/ 13089 h 17940"/>
              <a:gd name="T12" fmla="*/ 1879 w 8068"/>
              <a:gd name="T13" fmla="*/ 13157 h 17940"/>
              <a:gd name="T14" fmla="*/ 389 w 8068"/>
              <a:gd name="T15" fmla="*/ 13597 h 17940"/>
              <a:gd name="T16" fmla="*/ 2371 w 8068"/>
              <a:gd name="T17" fmla="*/ 12488 h 17940"/>
              <a:gd name="T18" fmla="*/ 3683 w 8068"/>
              <a:gd name="T19" fmla="*/ 11921 h 17940"/>
              <a:gd name="T20" fmla="*/ 2472 w 8068"/>
              <a:gd name="T21" fmla="*/ 11388 h 17940"/>
              <a:gd name="T22" fmla="*/ 3598 w 8068"/>
              <a:gd name="T23" fmla="*/ 11294 h 17940"/>
              <a:gd name="T24" fmla="*/ 5579 w 8068"/>
              <a:gd name="T25" fmla="*/ 10058 h 17940"/>
              <a:gd name="T26" fmla="*/ 7001 w 8068"/>
              <a:gd name="T27" fmla="*/ 8280 h 17940"/>
              <a:gd name="T28" fmla="*/ 6968 w 8068"/>
              <a:gd name="T29" fmla="*/ 7137 h 17940"/>
              <a:gd name="T30" fmla="*/ 5638 w 8068"/>
              <a:gd name="T31" fmla="*/ 6215 h 17940"/>
              <a:gd name="T32" fmla="*/ 5097 w 8068"/>
              <a:gd name="T33" fmla="*/ 5656 h 17940"/>
              <a:gd name="T34" fmla="*/ 4606 w 8068"/>
              <a:gd name="T35" fmla="*/ 4623 h 17940"/>
              <a:gd name="T36" fmla="*/ 3674 w 8068"/>
              <a:gd name="T37" fmla="*/ 3598 h 17940"/>
              <a:gd name="T38" fmla="*/ 2972 w 8068"/>
              <a:gd name="T39" fmla="*/ 4741 h 17940"/>
              <a:gd name="T40" fmla="*/ 3175 w 8068"/>
              <a:gd name="T41" fmla="*/ 6181 h 17940"/>
              <a:gd name="T42" fmla="*/ 3767 w 8068"/>
              <a:gd name="T43" fmla="*/ 7188 h 17940"/>
              <a:gd name="T44" fmla="*/ 3649 w 8068"/>
              <a:gd name="T45" fmla="*/ 7891 h 17940"/>
              <a:gd name="T46" fmla="*/ 2972 w 8068"/>
              <a:gd name="T47" fmla="*/ 7468 h 17940"/>
              <a:gd name="T48" fmla="*/ 2218 w 8068"/>
              <a:gd name="T49" fmla="*/ 7739 h 17940"/>
              <a:gd name="T50" fmla="*/ 1355 w 8068"/>
              <a:gd name="T51" fmla="*/ 8043 h 17940"/>
              <a:gd name="T52" fmla="*/ 1761 w 8068"/>
              <a:gd name="T53" fmla="*/ 6020 h 17940"/>
              <a:gd name="T54" fmla="*/ 440 w 8068"/>
              <a:gd name="T55" fmla="*/ 5639 h 17940"/>
              <a:gd name="T56" fmla="*/ 1532 w 8068"/>
              <a:gd name="T57" fmla="*/ 4801 h 17940"/>
              <a:gd name="T58" fmla="*/ 1092 w 8068"/>
              <a:gd name="T59" fmla="*/ 4064 h 17940"/>
              <a:gd name="T60" fmla="*/ 1710 w 8068"/>
              <a:gd name="T61" fmla="*/ 3057 h 17940"/>
              <a:gd name="T62" fmla="*/ 1151 w 8068"/>
              <a:gd name="T63" fmla="*/ 1507 h 17940"/>
              <a:gd name="T64" fmla="*/ 610 w 8068"/>
              <a:gd name="T65" fmla="*/ 542 h 17940"/>
              <a:gd name="T66" fmla="*/ 0 w 8068"/>
              <a:gd name="T67" fmla="*/ 305 h 17940"/>
              <a:gd name="T68" fmla="*/ 1287 w 8068"/>
              <a:gd name="T69" fmla="*/ 466 h 17940"/>
              <a:gd name="T70" fmla="*/ 2150 w 8068"/>
              <a:gd name="T71" fmla="*/ 2701 h 17940"/>
              <a:gd name="T72" fmla="*/ 2066 w 8068"/>
              <a:gd name="T73" fmla="*/ 4640 h 17940"/>
              <a:gd name="T74" fmla="*/ 1981 w 8068"/>
              <a:gd name="T75" fmla="*/ 5283 h 17940"/>
              <a:gd name="T76" fmla="*/ 2218 w 8068"/>
              <a:gd name="T77" fmla="*/ 6502 h 17940"/>
              <a:gd name="T78" fmla="*/ 2557 w 8068"/>
              <a:gd name="T79" fmla="*/ 6113 h 17940"/>
              <a:gd name="T80" fmla="*/ 2701 w 8068"/>
              <a:gd name="T81" fmla="*/ 4191 h 17940"/>
              <a:gd name="T82" fmla="*/ 3657 w 8068"/>
              <a:gd name="T83" fmla="*/ 3124 h 17940"/>
              <a:gd name="T84" fmla="*/ 4716 w 8068"/>
              <a:gd name="T85" fmla="*/ 4174 h 17940"/>
              <a:gd name="T86" fmla="*/ 5943 w 8068"/>
              <a:gd name="T87" fmla="*/ 5249 h 17940"/>
              <a:gd name="T88" fmla="*/ 6578 w 8068"/>
              <a:gd name="T89" fmla="*/ 6223 h 17940"/>
              <a:gd name="T90" fmla="*/ 7992 w 8068"/>
              <a:gd name="T91" fmla="*/ 7315 h 17940"/>
              <a:gd name="T92" fmla="*/ 7416 w 8068"/>
              <a:gd name="T93" fmla="*/ 8467 h 17940"/>
              <a:gd name="T94" fmla="*/ 6138 w 8068"/>
              <a:gd name="T95" fmla="*/ 9855 h 17940"/>
              <a:gd name="T96" fmla="*/ 4775 w 8068"/>
              <a:gd name="T97" fmla="*/ 11277 h 17940"/>
              <a:gd name="T98" fmla="*/ 3530 w 8068"/>
              <a:gd name="T99" fmla="*/ 11548 h 17940"/>
              <a:gd name="T100" fmla="*/ 3632 w 8068"/>
              <a:gd name="T101" fmla="*/ 12175 h 17940"/>
              <a:gd name="T102" fmla="*/ 2506 w 8068"/>
              <a:gd name="T103" fmla="*/ 12742 h 17940"/>
              <a:gd name="T104" fmla="*/ 3700 w 8068"/>
              <a:gd name="T105" fmla="*/ 12818 h 17940"/>
              <a:gd name="T106" fmla="*/ 3056 w 8068"/>
              <a:gd name="T107" fmla="*/ 14461 h 17940"/>
              <a:gd name="T108" fmla="*/ 1879 w 8068"/>
              <a:gd name="T109" fmla="*/ 15841 h 17940"/>
              <a:gd name="T110" fmla="*/ 1380 w 8068"/>
              <a:gd name="T111" fmla="*/ 17035 h 17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068" h="17940">
                <a:moveTo>
                  <a:pt x="1245" y="17940"/>
                </a:moveTo>
                <a:lnTo>
                  <a:pt x="906" y="17940"/>
                </a:lnTo>
                <a:lnTo>
                  <a:pt x="1007" y="17585"/>
                </a:lnTo>
                <a:lnTo>
                  <a:pt x="1058" y="17382"/>
                </a:lnTo>
                <a:lnTo>
                  <a:pt x="948" y="17145"/>
                </a:lnTo>
                <a:lnTo>
                  <a:pt x="779" y="17043"/>
                </a:lnTo>
                <a:lnTo>
                  <a:pt x="694" y="16924"/>
                </a:lnTo>
                <a:lnTo>
                  <a:pt x="838" y="16679"/>
                </a:lnTo>
                <a:lnTo>
                  <a:pt x="1041" y="16518"/>
                </a:lnTo>
                <a:lnTo>
                  <a:pt x="1236" y="16340"/>
                </a:lnTo>
                <a:lnTo>
                  <a:pt x="1422" y="16154"/>
                </a:lnTo>
                <a:lnTo>
                  <a:pt x="1524" y="15934"/>
                </a:lnTo>
                <a:lnTo>
                  <a:pt x="1676" y="15646"/>
                </a:lnTo>
                <a:lnTo>
                  <a:pt x="1863" y="15299"/>
                </a:lnTo>
                <a:lnTo>
                  <a:pt x="2117" y="14977"/>
                </a:lnTo>
                <a:lnTo>
                  <a:pt x="2371" y="14757"/>
                </a:lnTo>
                <a:lnTo>
                  <a:pt x="2616" y="14512"/>
                </a:lnTo>
                <a:lnTo>
                  <a:pt x="2802" y="14283"/>
                </a:lnTo>
                <a:lnTo>
                  <a:pt x="2912" y="14148"/>
                </a:lnTo>
                <a:lnTo>
                  <a:pt x="3005" y="13877"/>
                </a:lnTo>
                <a:lnTo>
                  <a:pt x="3149" y="13529"/>
                </a:lnTo>
                <a:lnTo>
                  <a:pt x="3268" y="13386"/>
                </a:lnTo>
                <a:lnTo>
                  <a:pt x="3327" y="13259"/>
                </a:lnTo>
                <a:lnTo>
                  <a:pt x="3370" y="13089"/>
                </a:lnTo>
                <a:lnTo>
                  <a:pt x="3259" y="12895"/>
                </a:lnTo>
                <a:lnTo>
                  <a:pt x="3005" y="12928"/>
                </a:lnTo>
                <a:lnTo>
                  <a:pt x="2472" y="12996"/>
                </a:lnTo>
                <a:lnTo>
                  <a:pt x="1879" y="13157"/>
                </a:lnTo>
                <a:lnTo>
                  <a:pt x="1473" y="13233"/>
                </a:lnTo>
                <a:lnTo>
                  <a:pt x="821" y="13504"/>
                </a:lnTo>
                <a:lnTo>
                  <a:pt x="500" y="13631"/>
                </a:lnTo>
                <a:lnTo>
                  <a:pt x="389" y="13597"/>
                </a:lnTo>
                <a:lnTo>
                  <a:pt x="457" y="13386"/>
                </a:lnTo>
                <a:lnTo>
                  <a:pt x="796" y="13165"/>
                </a:lnTo>
                <a:lnTo>
                  <a:pt x="1211" y="12903"/>
                </a:lnTo>
                <a:lnTo>
                  <a:pt x="2371" y="12488"/>
                </a:lnTo>
                <a:lnTo>
                  <a:pt x="2794" y="12336"/>
                </a:lnTo>
                <a:lnTo>
                  <a:pt x="3319" y="12200"/>
                </a:lnTo>
                <a:lnTo>
                  <a:pt x="3573" y="12056"/>
                </a:lnTo>
                <a:lnTo>
                  <a:pt x="3683" y="11921"/>
                </a:lnTo>
                <a:lnTo>
                  <a:pt x="3539" y="11752"/>
                </a:lnTo>
                <a:lnTo>
                  <a:pt x="2963" y="11667"/>
                </a:lnTo>
                <a:lnTo>
                  <a:pt x="2591" y="11506"/>
                </a:lnTo>
                <a:lnTo>
                  <a:pt x="2472" y="11388"/>
                </a:lnTo>
                <a:lnTo>
                  <a:pt x="2514" y="11303"/>
                </a:lnTo>
                <a:lnTo>
                  <a:pt x="2726" y="11286"/>
                </a:lnTo>
                <a:lnTo>
                  <a:pt x="3014" y="11286"/>
                </a:lnTo>
                <a:lnTo>
                  <a:pt x="3598" y="11294"/>
                </a:lnTo>
                <a:lnTo>
                  <a:pt x="4055" y="11159"/>
                </a:lnTo>
                <a:lnTo>
                  <a:pt x="4800" y="10930"/>
                </a:lnTo>
                <a:lnTo>
                  <a:pt x="5384" y="10524"/>
                </a:lnTo>
                <a:lnTo>
                  <a:pt x="5579" y="10058"/>
                </a:lnTo>
                <a:lnTo>
                  <a:pt x="5884" y="9677"/>
                </a:lnTo>
                <a:lnTo>
                  <a:pt x="6197" y="9195"/>
                </a:lnTo>
                <a:lnTo>
                  <a:pt x="6595" y="8712"/>
                </a:lnTo>
                <a:lnTo>
                  <a:pt x="7001" y="8280"/>
                </a:lnTo>
                <a:lnTo>
                  <a:pt x="7315" y="7866"/>
                </a:lnTo>
                <a:lnTo>
                  <a:pt x="7518" y="7637"/>
                </a:lnTo>
                <a:lnTo>
                  <a:pt x="7213" y="7332"/>
                </a:lnTo>
                <a:lnTo>
                  <a:pt x="6968" y="7137"/>
                </a:lnTo>
                <a:lnTo>
                  <a:pt x="6604" y="6841"/>
                </a:lnTo>
                <a:lnTo>
                  <a:pt x="6324" y="6570"/>
                </a:lnTo>
                <a:lnTo>
                  <a:pt x="6019" y="6392"/>
                </a:lnTo>
                <a:lnTo>
                  <a:pt x="5638" y="6215"/>
                </a:lnTo>
                <a:lnTo>
                  <a:pt x="5351" y="6198"/>
                </a:lnTo>
                <a:lnTo>
                  <a:pt x="4995" y="6121"/>
                </a:lnTo>
                <a:lnTo>
                  <a:pt x="4944" y="5876"/>
                </a:lnTo>
                <a:lnTo>
                  <a:pt x="5097" y="5656"/>
                </a:lnTo>
                <a:lnTo>
                  <a:pt x="5249" y="5520"/>
                </a:lnTo>
                <a:lnTo>
                  <a:pt x="5173" y="5266"/>
                </a:lnTo>
                <a:lnTo>
                  <a:pt x="4843" y="5063"/>
                </a:lnTo>
                <a:lnTo>
                  <a:pt x="4606" y="4623"/>
                </a:lnTo>
                <a:lnTo>
                  <a:pt x="4453" y="4360"/>
                </a:lnTo>
                <a:lnTo>
                  <a:pt x="4208" y="4056"/>
                </a:lnTo>
                <a:lnTo>
                  <a:pt x="3920" y="3802"/>
                </a:lnTo>
                <a:lnTo>
                  <a:pt x="3674" y="3598"/>
                </a:lnTo>
                <a:lnTo>
                  <a:pt x="3437" y="3582"/>
                </a:lnTo>
                <a:lnTo>
                  <a:pt x="3124" y="3844"/>
                </a:lnTo>
                <a:lnTo>
                  <a:pt x="2980" y="4149"/>
                </a:lnTo>
                <a:lnTo>
                  <a:pt x="2972" y="4741"/>
                </a:lnTo>
                <a:lnTo>
                  <a:pt x="2895" y="5148"/>
                </a:lnTo>
                <a:lnTo>
                  <a:pt x="2963" y="5529"/>
                </a:lnTo>
                <a:lnTo>
                  <a:pt x="3065" y="5944"/>
                </a:lnTo>
                <a:lnTo>
                  <a:pt x="3175" y="6181"/>
                </a:lnTo>
                <a:lnTo>
                  <a:pt x="3293" y="6519"/>
                </a:lnTo>
                <a:lnTo>
                  <a:pt x="3640" y="6850"/>
                </a:lnTo>
                <a:lnTo>
                  <a:pt x="3725" y="6968"/>
                </a:lnTo>
                <a:lnTo>
                  <a:pt x="3767" y="7188"/>
                </a:lnTo>
                <a:lnTo>
                  <a:pt x="3547" y="7239"/>
                </a:lnTo>
                <a:lnTo>
                  <a:pt x="3530" y="7374"/>
                </a:lnTo>
                <a:lnTo>
                  <a:pt x="3598" y="7628"/>
                </a:lnTo>
                <a:lnTo>
                  <a:pt x="3649" y="7891"/>
                </a:lnTo>
                <a:lnTo>
                  <a:pt x="3683" y="8187"/>
                </a:lnTo>
                <a:lnTo>
                  <a:pt x="3513" y="8238"/>
                </a:lnTo>
                <a:lnTo>
                  <a:pt x="3276" y="8077"/>
                </a:lnTo>
                <a:lnTo>
                  <a:pt x="2972" y="7468"/>
                </a:lnTo>
                <a:lnTo>
                  <a:pt x="2794" y="7078"/>
                </a:lnTo>
                <a:lnTo>
                  <a:pt x="2709" y="6951"/>
                </a:lnTo>
                <a:lnTo>
                  <a:pt x="2489" y="7197"/>
                </a:lnTo>
                <a:lnTo>
                  <a:pt x="2218" y="7739"/>
                </a:lnTo>
                <a:lnTo>
                  <a:pt x="1719" y="8526"/>
                </a:lnTo>
                <a:lnTo>
                  <a:pt x="1490" y="8687"/>
                </a:lnTo>
                <a:lnTo>
                  <a:pt x="1372" y="8500"/>
                </a:lnTo>
                <a:lnTo>
                  <a:pt x="1355" y="8043"/>
                </a:lnTo>
                <a:lnTo>
                  <a:pt x="1414" y="7561"/>
                </a:lnTo>
                <a:lnTo>
                  <a:pt x="1558" y="7087"/>
                </a:lnTo>
                <a:lnTo>
                  <a:pt x="1803" y="6460"/>
                </a:lnTo>
                <a:lnTo>
                  <a:pt x="1761" y="6020"/>
                </a:lnTo>
                <a:lnTo>
                  <a:pt x="1719" y="5724"/>
                </a:lnTo>
                <a:lnTo>
                  <a:pt x="1346" y="5647"/>
                </a:lnTo>
                <a:lnTo>
                  <a:pt x="669" y="5698"/>
                </a:lnTo>
                <a:lnTo>
                  <a:pt x="440" y="5639"/>
                </a:lnTo>
                <a:lnTo>
                  <a:pt x="415" y="5419"/>
                </a:lnTo>
                <a:lnTo>
                  <a:pt x="652" y="5258"/>
                </a:lnTo>
                <a:lnTo>
                  <a:pt x="1245" y="4978"/>
                </a:lnTo>
                <a:lnTo>
                  <a:pt x="1532" y="4801"/>
                </a:lnTo>
                <a:lnTo>
                  <a:pt x="1752" y="4572"/>
                </a:lnTo>
                <a:lnTo>
                  <a:pt x="1710" y="4259"/>
                </a:lnTo>
                <a:lnTo>
                  <a:pt x="1405" y="4106"/>
                </a:lnTo>
                <a:lnTo>
                  <a:pt x="1092" y="4064"/>
                </a:lnTo>
                <a:lnTo>
                  <a:pt x="1050" y="3954"/>
                </a:lnTo>
                <a:lnTo>
                  <a:pt x="1253" y="3675"/>
                </a:lnTo>
                <a:lnTo>
                  <a:pt x="1507" y="3344"/>
                </a:lnTo>
                <a:lnTo>
                  <a:pt x="1710" y="3057"/>
                </a:lnTo>
                <a:lnTo>
                  <a:pt x="1642" y="2684"/>
                </a:lnTo>
                <a:lnTo>
                  <a:pt x="1549" y="2354"/>
                </a:lnTo>
                <a:lnTo>
                  <a:pt x="1321" y="1871"/>
                </a:lnTo>
                <a:lnTo>
                  <a:pt x="1151" y="1507"/>
                </a:lnTo>
                <a:lnTo>
                  <a:pt x="1016" y="1109"/>
                </a:lnTo>
                <a:lnTo>
                  <a:pt x="847" y="779"/>
                </a:lnTo>
                <a:lnTo>
                  <a:pt x="694" y="610"/>
                </a:lnTo>
                <a:lnTo>
                  <a:pt x="610" y="542"/>
                </a:lnTo>
                <a:lnTo>
                  <a:pt x="423" y="627"/>
                </a:lnTo>
                <a:lnTo>
                  <a:pt x="119" y="881"/>
                </a:lnTo>
                <a:lnTo>
                  <a:pt x="0" y="940"/>
                </a:lnTo>
                <a:lnTo>
                  <a:pt x="0" y="305"/>
                </a:lnTo>
                <a:lnTo>
                  <a:pt x="533" y="0"/>
                </a:lnTo>
                <a:lnTo>
                  <a:pt x="762" y="0"/>
                </a:lnTo>
                <a:lnTo>
                  <a:pt x="999" y="127"/>
                </a:lnTo>
                <a:lnTo>
                  <a:pt x="1287" y="466"/>
                </a:lnTo>
                <a:lnTo>
                  <a:pt x="1465" y="1067"/>
                </a:lnTo>
                <a:lnTo>
                  <a:pt x="1795" y="1702"/>
                </a:lnTo>
                <a:lnTo>
                  <a:pt x="1964" y="2125"/>
                </a:lnTo>
                <a:lnTo>
                  <a:pt x="2150" y="2701"/>
                </a:lnTo>
                <a:lnTo>
                  <a:pt x="1973" y="3404"/>
                </a:lnTo>
                <a:lnTo>
                  <a:pt x="1905" y="3836"/>
                </a:lnTo>
                <a:lnTo>
                  <a:pt x="2091" y="4293"/>
                </a:lnTo>
                <a:lnTo>
                  <a:pt x="2066" y="4640"/>
                </a:lnTo>
                <a:lnTo>
                  <a:pt x="1939" y="4919"/>
                </a:lnTo>
                <a:lnTo>
                  <a:pt x="1659" y="5105"/>
                </a:lnTo>
                <a:lnTo>
                  <a:pt x="1676" y="5241"/>
                </a:lnTo>
                <a:lnTo>
                  <a:pt x="1981" y="5283"/>
                </a:lnTo>
                <a:lnTo>
                  <a:pt x="2193" y="5453"/>
                </a:lnTo>
                <a:lnTo>
                  <a:pt x="2176" y="5800"/>
                </a:lnTo>
                <a:lnTo>
                  <a:pt x="2150" y="6113"/>
                </a:lnTo>
                <a:lnTo>
                  <a:pt x="2218" y="6502"/>
                </a:lnTo>
                <a:lnTo>
                  <a:pt x="2260" y="6900"/>
                </a:lnTo>
                <a:lnTo>
                  <a:pt x="2311" y="6858"/>
                </a:lnTo>
                <a:lnTo>
                  <a:pt x="2396" y="6494"/>
                </a:lnTo>
                <a:lnTo>
                  <a:pt x="2557" y="6113"/>
                </a:lnTo>
                <a:lnTo>
                  <a:pt x="2582" y="5944"/>
                </a:lnTo>
                <a:lnTo>
                  <a:pt x="2540" y="5097"/>
                </a:lnTo>
                <a:lnTo>
                  <a:pt x="2633" y="4555"/>
                </a:lnTo>
                <a:lnTo>
                  <a:pt x="2701" y="4191"/>
                </a:lnTo>
                <a:lnTo>
                  <a:pt x="2836" y="3963"/>
                </a:lnTo>
                <a:lnTo>
                  <a:pt x="3082" y="3421"/>
                </a:lnTo>
                <a:lnTo>
                  <a:pt x="3285" y="3201"/>
                </a:lnTo>
                <a:lnTo>
                  <a:pt x="3657" y="3124"/>
                </a:lnTo>
                <a:lnTo>
                  <a:pt x="3937" y="3268"/>
                </a:lnTo>
                <a:lnTo>
                  <a:pt x="4174" y="3446"/>
                </a:lnTo>
                <a:lnTo>
                  <a:pt x="4479" y="3895"/>
                </a:lnTo>
                <a:lnTo>
                  <a:pt x="4716" y="4174"/>
                </a:lnTo>
                <a:lnTo>
                  <a:pt x="4970" y="4572"/>
                </a:lnTo>
                <a:lnTo>
                  <a:pt x="5198" y="4843"/>
                </a:lnTo>
                <a:lnTo>
                  <a:pt x="5596" y="5055"/>
                </a:lnTo>
                <a:lnTo>
                  <a:pt x="5943" y="5249"/>
                </a:lnTo>
                <a:lnTo>
                  <a:pt x="5859" y="5571"/>
                </a:lnTo>
                <a:lnTo>
                  <a:pt x="5748" y="5808"/>
                </a:lnTo>
                <a:lnTo>
                  <a:pt x="6079" y="5952"/>
                </a:lnTo>
                <a:lnTo>
                  <a:pt x="6578" y="6223"/>
                </a:lnTo>
                <a:lnTo>
                  <a:pt x="6832" y="6452"/>
                </a:lnTo>
                <a:lnTo>
                  <a:pt x="7247" y="6773"/>
                </a:lnTo>
                <a:lnTo>
                  <a:pt x="7696" y="7104"/>
                </a:lnTo>
                <a:lnTo>
                  <a:pt x="7992" y="7315"/>
                </a:lnTo>
                <a:lnTo>
                  <a:pt x="8068" y="7434"/>
                </a:lnTo>
                <a:lnTo>
                  <a:pt x="7916" y="7823"/>
                </a:lnTo>
                <a:lnTo>
                  <a:pt x="7721" y="8111"/>
                </a:lnTo>
                <a:lnTo>
                  <a:pt x="7416" y="8467"/>
                </a:lnTo>
                <a:lnTo>
                  <a:pt x="7213" y="8780"/>
                </a:lnTo>
                <a:lnTo>
                  <a:pt x="6815" y="9085"/>
                </a:lnTo>
                <a:lnTo>
                  <a:pt x="6544" y="9279"/>
                </a:lnTo>
                <a:lnTo>
                  <a:pt x="6138" y="9855"/>
                </a:lnTo>
                <a:lnTo>
                  <a:pt x="5799" y="10465"/>
                </a:lnTo>
                <a:lnTo>
                  <a:pt x="5418" y="10880"/>
                </a:lnTo>
                <a:lnTo>
                  <a:pt x="5215" y="11057"/>
                </a:lnTo>
                <a:lnTo>
                  <a:pt x="4775" y="11277"/>
                </a:lnTo>
                <a:lnTo>
                  <a:pt x="4301" y="11337"/>
                </a:lnTo>
                <a:lnTo>
                  <a:pt x="3894" y="11371"/>
                </a:lnTo>
                <a:lnTo>
                  <a:pt x="3386" y="11472"/>
                </a:lnTo>
                <a:lnTo>
                  <a:pt x="3530" y="11548"/>
                </a:lnTo>
                <a:lnTo>
                  <a:pt x="3945" y="11633"/>
                </a:lnTo>
                <a:lnTo>
                  <a:pt x="3996" y="11794"/>
                </a:lnTo>
                <a:lnTo>
                  <a:pt x="3877" y="11946"/>
                </a:lnTo>
                <a:lnTo>
                  <a:pt x="3632" y="12175"/>
                </a:lnTo>
                <a:lnTo>
                  <a:pt x="3403" y="12387"/>
                </a:lnTo>
                <a:lnTo>
                  <a:pt x="2963" y="12497"/>
                </a:lnTo>
                <a:lnTo>
                  <a:pt x="2625" y="12615"/>
                </a:lnTo>
                <a:lnTo>
                  <a:pt x="2506" y="12742"/>
                </a:lnTo>
                <a:lnTo>
                  <a:pt x="2616" y="12759"/>
                </a:lnTo>
                <a:lnTo>
                  <a:pt x="3200" y="12683"/>
                </a:lnTo>
                <a:lnTo>
                  <a:pt x="3556" y="12700"/>
                </a:lnTo>
                <a:lnTo>
                  <a:pt x="3700" y="12818"/>
                </a:lnTo>
                <a:lnTo>
                  <a:pt x="3708" y="13064"/>
                </a:lnTo>
                <a:lnTo>
                  <a:pt x="3632" y="13377"/>
                </a:lnTo>
                <a:lnTo>
                  <a:pt x="3420" y="13792"/>
                </a:lnTo>
                <a:lnTo>
                  <a:pt x="3056" y="14461"/>
                </a:lnTo>
                <a:lnTo>
                  <a:pt x="2768" y="14808"/>
                </a:lnTo>
                <a:lnTo>
                  <a:pt x="2421" y="15121"/>
                </a:lnTo>
                <a:lnTo>
                  <a:pt x="2193" y="15324"/>
                </a:lnTo>
                <a:lnTo>
                  <a:pt x="1879" y="15841"/>
                </a:lnTo>
                <a:lnTo>
                  <a:pt x="1769" y="16103"/>
                </a:lnTo>
                <a:lnTo>
                  <a:pt x="1558" y="16510"/>
                </a:lnTo>
                <a:lnTo>
                  <a:pt x="1422" y="16747"/>
                </a:lnTo>
                <a:lnTo>
                  <a:pt x="1380" y="17035"/>
                </a:lnTo>
                <a:lnTo>
                  <a:pt x="1304" y="17466"/>
                </a:lnTo>
                <a:lnTo>
                  <a:pt x="1245" y="17940"/>
                </a:lnTo>
                <a:close/>
              </a:path>
            </a:pathLst>
          </a:custGeom>
          <a:noFill/>
          <a:ln w="6350" cap="rnd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/>
          <a:p>
            <a:endParaRPr lang="tr-TR" sz="1860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D5B4AED3-624E-471D-B361-F41236F041F4}"/>
              </a:ext>
            </a:extLst>
          </p:cNvPr>
          <p:cNvSpPr>
            <a:spLocks noEditPoints="1"/>
          </p:cNvSpPr>
          <p:nvPr/>
        </p:nvSpPr>
        <p:spPr bwMode="auto">
          <a:xfrm>
            <a:off x="1476562" y="75597"/>
            <a:ext cx="9643584" cy="7044837"/>
          </a:xfrm>
          <a:custGeom>
            <a:avLst/>
            <a:gdLst>
              <a:gd name="T0" fmla="*/ 9253 w 26558"/>
              <a:gd name="T1" fmla="*/ 18135 h 19396"/>
              <a:gd name="T2" fmla="*/ 8627 w 26558"/>
              <a:gd name="T3" fmla="*/ 16763 h 19396"/>
              <a:gd name="T4" fmla="*/ 7552 w 26558"/>
              <a:gd name="T5" fmla="*/ 16272 h 19396"/>
              <a:gd name="T6" fmla="*/ 7162 w 26558"/>
              <a:gd name="T7" fmla="*/ 17652 h 19396"/>
              <a:gd name="T8" fmla="*/ 1245 w 26558"/>
              <a:gd name="T9" fmla="*/ 19396 h 19396"/>
              <a:gd name="T10" fmla="*/ 1558 w 26558"/>
              <a:gd name="T11" fmla="*/ 17966 h 19396"/>
              <a:gd name="T12" fmla="*/ 2421 w 26558"/>
              <a:gd name="T13" fmla="*/ 16577 h 19396"/>
              <a:gd name="T14" fmla="*/ 3632 w 26558"/>
              <a:gd name="T15" fmla="*/ 14833 h 19396"/>
              <a:gd name="T16" fmla="*/ 3200 w 26558"/>
              <a:gd name="T17" fmla="*/ 14139 h 19396"/>
              <a:gd name="T18" fmla="*/ 2963 w 26558"/>
              <a:gd name="T19" fmla="*/ 13953 h 19396"/>
              <a:gd name="T20" fmla="*/ 3996 w 26558"/>
              <a:gd name="T21" fmla="*/ 13250 h 19396"/>
              <a:gd name="T22" fmla="*/ 3894 w 26558"/>
              <a:gd name="T23" fmla="*/ 12827 h 19396"/>
              <a:gd name="T24" fmla="*/ 5418 w 26558"/>
              <a:gd name="T25" fmla="*/ 12336 h 19396"/>
              <a:gd name="T26" fmla="*/ 6815 w 26558"/>
              <a:gd name="T27" fmla="*/ 10541 h 19396"/>
              <a:gd name="T28" fmla="*/ 7916 w 26558"/>
              <a:gd name="T29" fmla="*/ 9279 h 19396"/>
              <a:gd name="T30" fmla="*/ 7247 w 26558"/>
              <a:gd name="T31" fmla="*/ 8229 h 19396"/>
              <a:gd name="T32" fmla="*/ 5748 w 26558"/>
              <a:gd name="T33" fmla="*/ 7264 h 19396"/>
              <a:gd name="T34" fmla="*/ 5198 w 26558"/>
              <a:gd name="T35" fmla="*/ 6299 h 19396"/>
              <a:gd name="T36" fmla="*/ 4174 w 26558"/>
              <a:gd name="T37" fmla="*/ 4902 h 19396"/>
              <a:gd name="T38" fmla="*/ 3082 w 26558"/>
              <a:gd name="T39" fmla="*/ 4877 h 19396"/>
              <a:gd name="T40" fmla="*/ 2540 w 26558"/>
              <a:gd name="T41" fmla="*/ 6553 h 19396"/>
              <a:gd name="T42" fmla="*/ 2311 w 26558"/>
              <a:gd name="T43" fmla="*/ 8314 h 19396"/>
              <a:gd name="T44" fmla="*/ 2176 w 26558"/>
              <a:gd name="T45" fmla="*/ 7256 h 19396"/>
              <a:gd name="T46" fmla="*/ 1659 w 26558"/>
              <a:gd name="T47" fmla="*/ 6561 h 19396"/>
              <a:gd name="T48" fmla="*/ 1905 w 26558"/>
              <a:gd name="T49" fmla="*/ 5292 h 19396"/>
              <a:gd name="T50" fmla="*/ 1795 w 26558"/>
              <a:gd name="T51" fmla="*/ 3158 h 19396"/>
              <a:gd name="T52" fmla="*/ 762 w 26558"/>
              <a:gd name="T53" fmla="*/ 1456 h 19396"/>
              <a:gd name="T54" fmla="*/ 26558 w 26558"/>
              <a:gd name="T55" fmla="*/ 0 h 19396"/>
              <a:gd name="T56" fmla="*/ 20581 w 26558"/>
              <a:gd name="T57" fmla="*/ 15333 h 19396"/>
              <a:gd name="T58" fmla="*/ 19946 w 26558"/>
              <a:gd name="T59" fmla="*/ 14613 h 19396"/>
              <a:gd name="T60" fmla="*/ 19421 w 26558"/>
              <a:gd name="T61" fmla="*/ 15426 h 19396"/>
              <a:gd name="T62" fmla="*/ 20005 w 26558"/>
              <a:gd name="T63" fmla="*/ 15883 h 19396"/>
              <a:gd name="T64" fmla="*/ 13808 w 26558"/>
              <a:gd name="T65" fmla="*/ 17441 h 19396"/>
              <a:gd name="T66" fmla="*/ 13241 w 26558"/>
              <a:gd name="T67" fmla="*/ 16399 h 19396"/>
              <a:gd name="T68" fmla="*/ 13529 w 26558"/>
              <a:gd name="T69" fmla="*/ 14808 h 19396"/>
              <a:gd name="T70" fmla="*/ 12978 w 26558"/>
              <a:gd name="T71" fmla="*/ 14063 h 19396"/>
              <a:gd name="T72" fmla="*/ 11345 w 26558"/>
              <a:gd name="T73" fmla="*/ 14334 h 19396"/>
              <a:gd name="T74" fmla="*/ 10320 w 26558"/>
              <a:gd name="T75" fmla="*/ 15045 h 19396"/>
              <a:gd name="T76" fmla="*/ 10557 w 26558"/>
              <a:gd name="T77" fmla="*/ 16721 h 19396"/>
              <a:gd name="T78" fmla="*/ 12191 w 26558"/>
              <a:gd name="T79" fmla="*/ 17525 h 19396"/>
              <a:gd name="T80" fmla="*/ 13554 w 26558"/>
              <a:gd name="T81" fmla="*/ 17619 h 19396"/>
              <a:gd name="T82" fmla="*/ 22740 w 26558"/>
              <a:gd name="T83" fmla="*/ 7798 h 19396"/>
              <a:gd name="T84" fmla="*/ 22418 w 26558"/>
              <a:gd name="T85" fmla="*/ 7010 h 19396"/>
              <a:gd name="T86" fmla="*/ 21529 w 26558"/>
              <a:gd name="T87" fmla="*/ 6451 h 19396"/>
              <a:gd name="T88" fmla="*/ 20894 w 26558"/>
              <a:gd name="T89" fmla="*/ 6206 h 19396"/>
              <a:gd name="T90" fmla="*/ 19785 w 26558"/>
              <a:gd name="T91" fmla="*/ 5833 h 19396"/>
              <a:gd name="T92" fmla="*/ 18490 w 26558"/>
              <a:gd name="T93" fmla="*/ 5258 h 19396"/>
              <a:gd name="T94" fmla="*/ 17338 w 26558"/>
              <a:gd name="T95" fmla="*/ 4242 h 19396"/>
              <a:gd name="T96" fmla="*/ 15992 w 26558"/>
              <a:gd name="T97" fmla="*/ 4233 h 19396"/>
              <a:gd name="T98" fmla="*/ 14849 w 26558"/>
              <a:gd name="T99" fmla="*/ 3793 h 19396"/>
              <a:gd name="T100" fmla="*/ 14418 w 26558"/>
              <a:gd name="T101" fmla="*/ 5198 h 19396"/>
              <a:gd name="T102" fmla="*/ 14993 w 26558"/>
              <a:gd name="T103" fmla="*/ 5833 h 19396"/>
              <a:gd name="T104" fmla="*/ 16094 w 26558"/>
              <a:gd name="T105" fmla="*/ 5723 h 19396"/>
              <a:gd name="T106" fmla="*/ 17203 w 26558"/>
              <a:gd name="T107" fmla="*/ 5740 h 19396"/>
              <a:gd name="T108" fmla="*/ 17990 w 26558"/>
              <a:gd name="T109" fmla="*/ 5918 h 19396"/>
              <a:gd name="T110" fmla="*/ 18321 w 26558"/>
              <a:gd name="T111" fmla="*/ 6468 h 19396"/>
              <a:gd name="T112" fmla="*/ 19057 w 26558"/>
              <a:gd name="T113" fmla="*/ 7476 h 19396"/>
              <a:gd name="T114" fmla="*/ 20810 w 26558"/>
              <a:gd name="T115" fmla="*/ 7137 h 19396"/>
              <a:gd name="T116" fmla="*/ 20530 w 26558"/>
              <a:gd name="T117" fmla="*/ 8187 h 19396"/>
              <a:gd name="T118" fmla="*/ 21631 w 26558"/>
              <a:gd name="T119" fmla="*/ 8932 h 19396"/>
              <a:gd name="T120" fmla="*/ 23087 w 26558"/>
              <a:gd name="T121" fmla="*/ 8339 h 19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558" h="19396">
                <a:moveTo>
                  <a:pt x="9363" y="19396"/>
                </a:moveTo>
                <a:lnTo>
                  <a:pt x="9279" y="19092"/>
                </a:lnTo>
                <a:lnTo>
                  <a:pt x="9236" y="18626"/>
                </a:lnTo>
                <a:lnTo>
                  <a:pt x="9253" y="18135"/>
                </a:lnTo>
                <a:lnTo>
                  <a:pt x="9152" y="17686"/>
                </a:lnTo>
                <a:lnTo>
                  <a:pt x="9059" y="17331"/>
                </a:lnTo>
                <a:lnTo>
                  <a:pt x="8923" y="17060"/>
                </a:lnTo>
                <a:lnTo>
                  <a:pt x="8627" y="16763"/>
                </a:lnTo>
                <a:lnTo>
                  <a:pt x="8381" y="16476"/>
                </a:lnTo>
                <a:lnTo>
                  <a:pt x="8119" y="16298"/>
                </a:lnTo>
                <a:lnTo>
                  <a:pt x="7814" y="16205"/>
                </a:lnTo>
                <a:lnTo>
                  <a:pt x="7552" y="16272"/>
                </a:lnTo>
                <a:lnTo>
                  <a:pt x="7391" y="16518"/>
                </a:lnTo>
                <a:lnTo>
                  <a:pt x="7255" y="16907"/>
                </a:lnTo>
                <a:lnTo>
                  <a:pt x="7188" y="17280"/>
                </a:lnTo>
                <a:lnTo>
                  <a:pt x="7162" y="17652"/>
                </a:lnTo>
                <a:lnTo>
                  <a:pt x="7086" y="18127"/>
                </a:lnTo>
                <a:lnTo>
                  <a:pt x="6705" y="19142"/>
                </a:lnTo>
                <a:lnTo>
                  <a:pt x="6663" y="19396"/>
                </a:lnTo>
                <a:lnTo>
                  <a:pt x="1245" y="19396"/>
                </a:lnTo>
                <a:lnTo>
                  <a:pt x="1304" y="18922"/>
                </a:lnTo>
                <a:lnTo>
                  <a:pt x="1380" y="18491"/>
                </a:lnTo>
                <a:lnTo>
                  <a:pt x="1422" y="18203"/>
                </a:lnTo>
                <a:lnTo>
                  <a:pt x="1558" y="17966"/>
                </a:lnTo>
                <a:lnTo>
                  <a:pt x="1769" y="17559"/>
                </a:lnTo>
                <a:lnTo>
                  <a:pt x="1879" y="17297"/>
                </a:lnTo>
                <a:lnTo>
                  <a:pt x="2193" y="16780"/>
                </a:lnTo>
                <a:lnTo>
                  <a:pt x="2421" y="16577"/>
                </a:lnTo>
                <a:lnTo>
                  <a:pt x="2768" y="16264"/>
                </a:lnTo>
                <a:lnTo>
                  <a:pt x="3056" y="15917"/>
                </a:lnTo>
                <a:lnTo>
                  <a:pt x="3420" y="15248"/>
                </a:lnTo>
                <a:lnTo>
                  <a:pt x="3632" y="14833"/>
                </a:lnTo>
                <a:lnTo>
                  <a:pt x="3708" y="14520"/>
                </a:lnTo>
                <a:lnTo>
                  <a:pt x="3700" y="14274"/>
                </a:lnTo>
                <a:lnTo>
                  <a:pt x="3556" y="14156"/>
                </a:lnTo>
                <a:lnTo>
                  <a:pt x="3200" y="14139"/>
                </a:lnTo>
                <a:lnTo>
                  <a:pt x="2616" y="14215"/>
                </a:lnTo>
                <a:lnTo>
                  <a:pt x="2506" y="14198"/>
                </a:lnTo>
                <a:lnTo>
                  <a:pt x="2625" y="14071"/>
                </a:lnTo>
                <a:lnTo>
                  <a:pt x="2963" y="13953"/>
                </a:lnTo>
                <a:lnTo>
                  <a:pt x="3403" y="13843"/>
                </a:lnTo>
                <a:lnTo>
                  <a:pt x="3632" y="13631"/>
                </a:lnTo>
                <a:lnTo>
                  <a:pt x="3877" y="13402"/>
                </a:lnTo>
                <a:lnTo>
                  <a:pt x="3996" y="13250"/>
                </a:lnTo>
                <a:lnTo>
                  <a:pt x="3945" y="13089"/>
                </a:lnTo>
                <a:lnTo>
                  <a:pt x="3530" y="13004"/>
                </a:lnTo>
                <a:lnTo>
                  <a:pt x="3386" y="12928"/>
                </a:lnTo>
                <a:lnTo>
                  <a:pt x="3894" y="12827"/>
                </a:lnTo>
                <a:lnTo>
                  <a:pt x="4301" y="12793"/>
                </a:lnTo>
                <a:lnTo>
                  <a:pt x="4775" y="12733"/>
                </a:lnTo>
                <a:lnTo>
                  <a:pt x="5215" y="12513"/>
                </a:lnTo>
                <a:lnTo>
                  <a:pt x="5418" y="12336"/>
                </a:lnTo>
                <a:lnTo>
                  <a:pt x="5799" y="11921"/>
                </a:lnTo>
                <a:lnTo>
                  <a:pt x="6138" y="11311"/>
                </a:lnTo>
                <a:lnTo>
                  <a:pt x="6544" y="10735"/>
                </a:lnTo>
                <a:lnTo>
                  <a:pt x="6815" y="10541"/>
                </a:lnTo>
                <a:lnTo>
                  <a:pt x="7213" y="10236"/>
                </a:lnTo>
                <a:lnTo>
                  <a:pt x="7416" y="9923"/>
                </a:lnTo>
                <a:lnTo>
                  <a:pt x="7721" y="9567"/>
                </a:lnTo>
                <a:lnTo>
                  <a:pt x="7916" y="9279"/>
                </a:lnTo>
                <a:lnTo>
                  <a:pt x="8068" y="8890"/>
                </a:lnTo>
                <a:lnTo>
                  <a:pt x="7992" y="8771"/>
                </a:lnTo>
                <a:lnTo>
                  <a:pt x="7696" y="8560"/>
                </a:lnTo>
                <a:lnTo>
                  <a:pt x="7247" y="8229"/>
                </a:lnTo>
                <a:lnTo>
                  <a:pt x="6832" y="7908"/>
                </a:lnTo>
                <a:lnTo>
                  <a:pt x="6578" y="7679"/>
                </a:lnTo>
                <a:lnTo>
                  <a:pt x="6079" y="7408"/>
                </a:lnTo>
                <a:lnTo>
                  <a:pt x="5748" y="7264"/>
                </a:lnTo>
                <a:lnTo>
                  <a:pt x="5859" y="7027"/>
                </a:lnTo>
                <a:lnTo>
                  <a:pt x="5943" y="6705"/>
                </a:lnTo>
                <a:lnTo>
                  <a:pt x="5596" y="6511"/>
                </a:lnTo>
                <a:lnTo>
                  <a:pt x="5198" y="6299"/>
                </a:lnTo>
                <a:lnTo>
                  <a:pt x="4970" y="6028"/>
                </a:lnTo>
                <a:lnTo>
                  <a:pt x="4716" y="5630"/>
                </a:lnTo>
                <a:lnTo>
                  <a:pt x="4479" y="5351"/>
                </a:lnTo>
                <a:lnTo>
                  <a:pt x="4174" y="4902"/>
                </a:lnTo>
                <a:lnTo>
                  <a:pt x="3937" y="4724"/>
                </a:lnTo>
                <a:lnTo>
                  <a:pt x="3657" y="4580"/>
                </a:lnTo>
                <a:lnTo>
                  <a:pt x="3285" y="4657"/>
                </a:lnTo>
                <a:lnTo>
                  <a:pt x="3082" y="4877"/>
                </a:lnTo>
                <a:lnTo>
                  <a:pt x="2836" y="5419"/>
                </a:lnTo>
                <a:lnTo>
                  <a:pt x="2701" y="5647"/>
                </a:lnTo>
                <a:lnTo>
                  <a:pt x="2633" y="6011"/>
                </a:lnTo>
                <a:lnTo>
                  <a:pt x="2540" y="6553"/>
                </a:lnTo>
                <a:lnTo>
                  <a:pt x="2582" y="7400"/>
                </a:lnTo>
                <a:lnTo>
                  <a:pt x="2557" y="7569"/>
                </a:lnTo>
                <a:lnTo>
                  <a:pt x="2396" y="7950"/>
                </a:lnTo>
                <a:lnTo>
                  <a:pt x="2311" y="8314"/>
                </a:lnTo>
                <a:lnTo>
                  <a:pt x="2260" y="8356"/>
                </a:lnTo>
                <a:lnTo>
                  <a:pt x="2218" y="7958"/>
                </a:lnTo>
                <a:lnTo>
                  <a:pt x="2150" y="7569"/>
                </a:lnTo>
                <a:lnTo>
                  <a:pt x="2176" y="7256"/>
                </a:lnTo>
                <a:lnTo>
                  <a:pt x="2193" y="6909"/>
                </a:lnTo>
                <a:lnTo>
                  <a:pt x="1981" y="6739"/>
                </a:lnTo>
                <a:lnTo>
                  <a:pt x="1676" y="6697"/>
                </a:lnTo>
                <a:lnTo>
                  <a:pt x="1659" y="6561"/>
                </a:lnTo>
                <a:lnTo>
                  <a:pt x="1939" y="6375"/>
                </a:lnTo>
                <a:lnTo>
                  <a:pt x="2066" y="6096"/>
                </a:lnTo>
                <a:lnTo>
                  <a:pt x="2091" y="5749"/>
                </a:lnTo>
                <a:lnTo>
                  <a:pt x="1905" y="5292"/>
                </a:lnTo>
                <a:lnTo>
                  <a:pt x="1973" y="4860"/>
                </a:lnTo>
                <a:lnTo>
                  <a:pt x="2150" y="4157"/>
                </a:lnTo>
                <a:lnTo>
                  <a:pt x="1964" y="3581"/>
                </a:lnTo>
                <a:lnTo>
                  <a:pt x="1795" y="3158"/>
                </a:lnTo>
                <a:lnTo>
                  <a:pt x="1465" y="2523"/>
                </a:lnTo>
                <a:lnTo>
                  <a:pt x="1287" y="1922"/>
                </a:lnTo>
                <a:lnTo>
                  <a:pt x="999" y="1583"/>
                </a:lnTo>
                <a:lnTo>
                  <a:pt x="762" y="1456"/>
                </a:lnTo>
                <a:lnTo>
                  <a:pt x="533" y="1456"/>
                </a:lnTo>
                <a:lnTo>
                  <a:pt x="0" y="1761"/>
                </a:lnTo>
                <a:lnTo>
                  <a:pt x="0" y="0"/>
                </a:lnTo>
                <a:lnTo>
                  <a:pt x="26558" y="0"/>
                </a:lnTo>
                <a:lnTo>
                  <a:pt x="26558" y="19396"/>
                </a:lnTo>
                <a:lnTo>
                  <a:pt x="9363" y="19396"/>
                </a:lnTo>
                <a:close/>
                <a:moveTo>
                  <a:pt x="20589" y="15553"/>
                </a:moveTo>
                <a:lnTo>
                  <a:pt x="20581" y="15333"/>
                </a:lnTo>
                <a:lnTo>
                  <a:pt x="20513" y="15112"/>
                </a:lnTo>
                <a:lnTo>
                  <a:pt x="20420" y="14884"/>
                </a:lnTo>
                <a:lnTo>
                  <a:pt x="20319" y="14681"/>
                </a:lnTo>
                <a:lnTo>
                  <a:pt x="19946" y="14613"/>
                </a:lnTo>
                <a:lnTo>
                  <a:pt x="19861" y="14647"/>
                </a:lnTo>
                <a:lnTo>
                  <a:pt x="19573" y="14909"/>
                </a:lnTo>
                <a:lnTo>
                  <a:pt x="19489" y="15180"/>
                </a:lnTo>
                <a:lnTo>
                  <a:pt x="19421" y="15426"/>
                </a:lnTo>
                <a:lnTo>
                  <a:pt x="19387" y="15705"/>
                </a:lnTo>
                <a:lnTo>
                  <a:pt x="19489" y="15824"/>
                </a:lnTo>
                <a:lnTo>
                  <a:pt x="19811" y="15858"/>
                </a:lnTo>
                <a:lnTo>
                  <a:pt x="20005" y="15883"/>
                </a:lnTo>
                <a:lnTo>
                  <a:pt x="20242" y="15841"/>
                </a:lnTo>
                <a:lnTo>
                  <a:pt x="20539" y="15654"/>
                </a:lnTo>
                <a:lnTo>
                  <a:pt x="20589" y="15553"/>
                </a:lnTo>
                <a:close/>
                <a:moveTo>
                  <a:pt x="13808" y="17441"/>
                </a:moveTo>
                <a:lnTo>
                  <a:pt x="13723" y="17060"/>
                </a:lnTo>
                <a:lnTo>
                  <a:pt x="13639" y="16721"/>
                </a:lnTo>
                <a:lnTo>
                  <a:pt x="13436" y="16636"/>
                </a:lnTo>
                <a:lnTo>
                  <a:pt x="13241" y="16399"/>
                </a:lnTo>
                <a:lnTo>
                  <a:pt x="13343" y="15917"/>
                </a:lnTo>
                <a:lnTo>
                  <a:pt x="13317" y="15519"/>
                </a:lnTo>
                <a:lnTo>
                  <a:pt x="13359" y="15079"/>
                </a:lnTo>
                <a:lnTo>
                  <a:pt x="13529" y="14808"/>
                </a:lnTo>
                <a:lnTo>
                  <a:pt x="13639" y="14613"/>
                </a:lnTo>
                <a:lnTo>
                  <a:pt x="13622" y="14367"/>
                </a:lnTo>
                <a:lnTo>
                  <a:pt x="13444" y="14190"/>
                </a:lnTo>
                <a:lnTo>
                  <a:pt x="12978" y="14063"/>
                </a:lnTo>
                <a:lnTo>
                  <a:pt x="12589" y="14080"/>
                </a:lnTo>
                <a:lnTo>
                  <a:pt x="12149" y="14215"/>
                </a:lnTo>
                <a:lnTo>
                  <a:pt x="11649" y="14325"/>
                </a:lnTo>
                <a:lnTo>
                  <a:pt x="11345" y="14334"/>
                </a:lnTo>
                <a:lnTo>
                  <a:pt x="11014" y="14427"/>
                </a:lnTo>
                <a:lnTo>
                  <a:pt x="10794" y="14579"/>
                </a:lnTo>
                <a:lnTo>
                  <a:pt x="10523" y="14782"/>
                </a:lnTo>
                <a:lnTo>
                  <a:pt x="10320" y="15045"/>
                </a:lnTo>
                <a:lnTo>
                  <a:pt x="10168" y="15223"/>
                </a:lnTo>
                <a:lnTo>
                  <a:pt x="10227" y="15629"/>
                </a:lnTo>
                <a:lnTo>
                  <a:pt x="10388" y="16179"/>
                </a:lnTo>
                <a:lnTo>
                  <a:pt x="10557" y="16721"/>
                </a:lnTo>
                <a:lnTo>
                  <a:pt x="10659" y="17034"/>
                </a:lnTo>
                <a:lnTo>
                  <a:pt x="10870" y="17178"/>
                </a:lnTo>
                <a:lnTo>
                  <a:pt x="11429" y="17483"/>
                </a:lnTo>
                <a:lnTo>
                  <a:pt x="12191" y="17525"/>
                </a:lnTo>
                <a:lnTo>
                  <a:pt x="12454" y="17771"/>
                </a:lnTo>
                <a:lnTo>
                  <a:pt x="12716" y="17889"/>
                </a:lnTo>
                <a:lnTo>
                  <a:pt x="13258" y="17729"/>
                </a:lnTo>
                <a:lnTo>
                  <a:pt x="13554" y="17619"/>
                </a:lnTo>
                <a:lnTo>
                  <a:pt x="13808" y="17441"/>
                </a:lnTo>
                <a:close/>
                <a:moveTo>
                  <a:pt x="23180" y="8128"/>
                </a:moveTo>
                <a:lnTo>
                  <a:pt x="23078" y="7925"/>
                </a:lnTo>
                <a:lnTo>
                  <a:pt x="22740" y="7798"/>
                </a:lnTo>
                <a:lnTo>
                  <a:pt x="22359" y="7662"/>
                </a:lnTo>
                <a:lnTo>
                  <a:pt x="22316" y="7527"/>
                </a:lnTo>
                <a:lnTo>
                  <a:pt x="22410" y="7307"/>
                </a:lnTo>
                <a:lnTo>
                  <a:pt x="22418" y="7010"/>
                </a:lnTo>
                <a:lnTo>
                  <a:pt x="22325" y="6739"/>
                </a:lnTo>
                <a:lnTo>
                  <a:pt x="22173" y="6519"/>
                </a:lnTo>
                <a:lnTo>
                  <a:pt x="21902" y="6426"/>
                </a:lnTo>
                <a:lnTo>
                  <a:pt x="21529" y="6451"/>
                </a:lnTo>
                <a:lnTo>
                  <a:pt x="21233" y="6494"/>
                </a:lnTo>
                <a:lnTo>
                  <a:pt x="21089" y="6451"/>
                </a:lnTo>
                <a:lnTo>
                  <a:pt x="20945" y="6299"/>
                </a:lnTo>
                <a:lnTo>
                  <a:pt x="20894" y="6206"/>
                </a:lnTo>
                <a:lnTo>
                  <a:pt x="20869" y="6147"/>
                </a:lnTo>
                <a:lnTo>
                  <a:pt x="20556" y="5986"/>
                </a:lnTo>
                <a:lnTo>
                  <a:pt x="20098" y="5893"/>
                </a:lnTo>
                <a:lnTo>
                  <a:pt x="19785" y="5833"/>
                </a:lnTo>
                <a:lnTo>
                  <a:pt x="19226" y="5562"/>
                </a:lnTo>
                <a:lnTo>
                  <a:pt x="18778" y="5452"/>
                </a:lnTo>
                <a:lnTo>
                  <a:pt x="18575" y="5393"/>
                </a:lnTo>
                <a:lnTo>
                  <a:pt x="18490" y="5258"/>
                </a:lnTo>
                <a:lnTo>
                  <a:pt x="18210" y="4800"/>
                </a:lnTo>
                <a:lnTo>
                  <a:pt x="18033" y="4614"/>
                </a:lnTo>
                <a:lnTo>
                  <a:pt x="17753" y="4470"/>
                </a:lnTo>
                <a:lnTo>
                  <a:pt x="17338" y="4242"/>
                </a:lnTo>
                <a:lnTo>
                  <a:pt x="16941" y="4132"/>
                </a:lnTo>
                <a:lnTo>
                  <a:pt x="16551" y="4106"/>
                </a:lnTo>
                <a:lnTo>
                  <a:pt x="16187" y="4106"/>
                </a:lnTo>
                <a:lnTo>
                  <a:pt x="15992" y="4233"/>
                </a:lnTo>
                <a:lnTo>
                  <a:pt x="15679" y="3903"/>
                </a:lnTo>
                <a:lnTo>
                  <a:pt x="15434" y="3768"/>
                </a:lnTo>
                <a:lnTo>
                  <a:pt x="15070" y="3717"/>
                </a:lnTo>
                <a:lnTo>
                  <a:pt x="14849" y="3793"/>
                </a:lnTo>
                <a:lnTo>
                  <a:pt x="14655" y="4165"/>
                </a:lnTo>
                <a:lnTo>
                  <a:pt x="14468" y="4572"/>
                </a:lnTo>
                <a:lnTo>
                  <a:pt x="14477" y="4868"/>
                </a:lnTo>
                <a:lnTo>
                  <a:pt x="14418" y="5198"/>
                </a:lnTo>
                <a:lnTo>
                  <a:pt x="14384" y="5308"/>
                </a:lnTo>
                <a:lnTo>
                  <a:pt x="14375" y="5579"/>
                </a:lnTo>
                <a:lnTo>
                  <a:pt x="14511" y="5732"/>
                </a:lnTo>
                <a:lnTo>
                  <a:pt x="14993" y="5833"/>
                </a:lnTo>
                <a:lnTo>
                  <a:pt x="15324" y="5926"/>
                </a:lnTo>
                <a:lnTo>
                  <a:pt x="15561" y="5926"/>
                </a:lnTo>
                <a:lnTo>
                  <a:pt x="15823" y="5850"/>
                </a:lnTo>
                <a:lnTo>
                  <a:pt x="16094" y="5723"/>
                </a:lnTo>
                <a:lnTo>
                  <a:pt x="16272" y="5630"/>
                </a:lnTo>
                <a:lnTo>
                  <a:pt x="16450" y="5740"/>
                </a:lnTo>
                <a:lnTo>
                  <a:pt x="16839" y="5901"/>
                </a:lnTo>
                <a:lnTo>
                  <a:pt x="17203" y="5740"/>
                </a:lnTo>
                <a:lnTo>
                  <a:pt x="17423" y="5630"/>
                </a:lnTo>
                <a:lnTo>
                  <a:pt x="17728" y="5757"/>
                </a:lnTo>
                <a:lnTo>
                  <a:pt x="17931" y="5833"/>
                </a:lnTo>
                <a:lnTo>
                  <a:pt x="17990" y="5918"/>
                </a:lnTo>
                <a:lnTo>
                  <a:pt x="18041" y="6164"/>
                </a:lnTo>
                <a:lnTo>
                  <a:pt x="18109" y="6341"/>
                </a:lnTo>
                <a:lnTo>
                  <a:pt x="18227" y="6375"/>
                </a:lnTo>
                <a:lnTo>
                  <a:pt x="18321" y="6468"/>
                </a:lnTo>
                <a:lnTo>
                  <a:pt x="18405" y="6773"/>
                </a:lnTo>
                <a:lnTo>
                  <a:pt x="18566" y="7120"/>
                </a:lnTo>
                <a:lnTo>
                  <a:pt x="18710" y="7434"/>
                </a:lnTo>
                <a:lnTo>
                  <a:pt x="19057" y="7476"/>
                </a:lnTo>
                <a:lnTo>
                  <a:pt x="19506" y="7323"/>
                </a:lnTo>
                <a:lnTo>
                  <a:pt x="19827" y="7205"/>
                </a:lnTo>
                <a:lnTo>
                  <a:pt x="20386" y="7205"/>
                </a:lnTo>
                <a:lnTo>
                  <a:pt x="20810" y="7137"/>
                </a:lnTo>
                <a:lnTo>
                  <a:pt x="20598" y="7425"/>
                </a:lnTo>
                <a:lnTo>
                  <a:pt x="20522" y="7577"/>
                </a:lnTo>
                <a:lnTo>
                  <a:pt x="20488" y="7781"/>
                </a:lnTo>
                <a:lnTo>
                  <a:pt x="20530" y="8187"/>
                </a:lnTo>
                <a:lnTo>
                  <a:pt x="20649" y="8509"/>
                </a:lnTo>
                <a:lnTo>
                  <a:pt x="20928" y="8737"/>
                </a:lnTo>
                <a:lnTo>
                  <a:pt x="21250" y="8881"/>
                </a:lnTo>
                <a:lnTo>
                  <a:pt x="21631" y="8932"/>
                </a:lnTo>
                <a:lnTo>
                  <a:pt x="21885" y="8949"/>
                </a:lnTo>
                <a:lnTo>
                  <a:pt x="22664" y="8653"/>
                </a:lnTo>
                <a:lnTo>
                  <a:pt x="22985" y="8500"/>
                </a:lnTo>
                <a:lnTo>
                  <a:pt x="23087" y="8339"/>
                </a:lnTo>
                <a:lnTo>
                  <a:pt x="23180" y="8128"/>
                </a:lnTo>
                <a:close/>
              </a:path>
            </a:pathLst>
          </a:custGeom>
          <a:pattFill prst="ltHorz">
            <a:fgClr>
              <a:schemeClr val="tx1"/>
            </a:fgClr>
            <a:bgClr>
              <a:schemeClr val="bg1"/>
            </a:bgClr>
          </a:pattFill>
          <a:ln w="6350" cap="rnd">
            <a:noFill/>
            <a:prstDash val="solid"/>
            <a:round/>
            <a:headEnd/>
            <a:tailEnd/>
          </a:ln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/>
          <a:p>
            <a:endParaRPr lang="tr-TR" sz="186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1A6C0610-B48B-4CE7-B24F-DECAFB6D3A91}"/>
              </a:ext>
            </a:extLst>
          </p:cNvPr>
          <p:cNvSpPr>
            <a:spLocks/>
          </p:cNvSpPr>
          <p:nvPr/>
        </p:nvSpPr>
        <p:spPr bwMode="auto">
          <a:xfrm>
            <a:off x="11092256" y="1130518"/>
            <a:ext cx="31172" cy="52500"/>
          </a:xfrm>
          <a:custGeom>
            <a:avLst/>
            <a:gdLst>
              <a:gd name="T0" fmla="*/ 84 w 84"/>
              <a:gd name="T1" fmla="*/ 1 h 144"/>
              <a:gd name="T2" fmla="*/ 72 w 84"/>
              <a:gd name="T3" fmla="*/ 0 h 144"/>
              <a:gd name="T4" fmla="*/ 0 w 84"/>
              <a:gd name="T5" fmla="*/ 72 h 144"/>
              <a:gd name="T6" fmla="*/ 72 w 84"/>
              <a:gd name="T7" fmla="*/ 144 h 144"/>
              <a:gd name="T8" fmla="*/ 84 w 84"/>
              <a:gd name="T9" fmla="*/ 143 h 144"/>
              <a:gd name="T10" fmla="*/ 84 w 84"/>
              <a:gd name="T11" fmla="*/ 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" h="144">
                <a:moveTo>
                  <a:pt x="84" y="1"/>
                </a:moveTo>
                <a:cubicBezTo>
                  <a:pt x="80" y="0"/>
                  <a:pt x="76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76" y="144"/>
                  <a:pt x="80" y="144"/>
                  <a:pt x="84" y="143"/>
                </a:cubicBezTo>
                <a:lnTo>
                  <a:pt x="84" y="1"/>
                </a:lnTo>
                <a:close/>
              </a:path>
            </a:pathLst>
          </a:custGeom>
          <a:solidFill>
            <a:srgbClr val="85000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/>
          <a:p>
            <a:endParaRPr lang="tr-TR" sz="1860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8A745927-BC1E-4391-8B5C-770E75523DFF}"/>
              </a:ext>
            </a:extLst>
          </p:cNvPr>
          <p:cNvSpPr>
            <a:spLocks/>
          </p:cNvSpPr>
          <p:nvPr/>
        </p:nvSpPr>
        <p:spPr bwMode="auto">
          <a:xfrm>
            <a:off x="11092256" y="1130518"/>
            <a:ext cx="31172" cy="52500"/>
          </a:xfrm>
          <a:custGeom>
            <a:avLst/>
            <a:gdLst>
              <a:gd name="T0" fmla="*/ 84 w 84"/>
              <a:gd name="T1" fmla="*/ 1 h 144"/>
              <a:gd name="T2" fmla="*/ 72 w 84"/>
              <a:gd name="T3" fmla="*/ 0 h 144"/>
              <a:gd name="T4" fmla="*/ 0 w 84"/>
              <a:gd name="T5" fmla="*/ 72 h 144"/>
              <a:gd name="T6" fmla="*/ 72 w 84"/>
              <a:gd name="T7" fmla="*/ 144 h 144"/>
              <a:gd name="T8" fmla="*/ 84 w 84"/>
              <a:gd name="T9" fmla="*/ 14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144">
                <a:moveTo>
                  <a:pt x="84" y="1"/>
                </a:moveTo>
                <a:cubicBezTo>
                  <a:pt x="80" y="0"/>
                  <a:pt x="76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76" y="144"/>
                  <a:pt x="80" y="144"/>
                  <a:pt x="84" y="143"/>
                </a:cubicBezTo>
              </a:path>
            </a:pathLst>
          </a:custGeom>
          <a:noFill/>
          <a:ln w="12700" cap="rnd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/>
          <a:p>
            <a:endParaRPr lang="tr-TR" sz="1860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BA75BDAD-49A3-4EA5-88E6-0C023D0B9A0B}"/>
              </a:ext>
            </a:extLst>
          </p:cNvPr>
          <p:cNvSpPr>
            <a:spLocks/>
          </p:cNvSpPr>
          <p:nvPr/>
        </p:nvSpPr>
        <p:spPr bwMode="auto">
          <a:xfrm>
            <a:off x="11092256" y="1988564"/>
            <a:ext cx="31172" cy="52500"/>
          </a:xfrm>
          <a:custGeom>
            <a:avLst/>
            <a:gdLst>
              <a:gd name="T0" fmla="*/ 84 w 84"/>
              <a:gd name="T1" fmla="*/ 1 h 144"/>
              <a:gd name="T2" fmla="*/ 72 w 84"/>
              <a:gd name="T3" fmla="*/ 0 h 144"/>
              <a:gd name="T4" fmla="*/ 0 w 84"/>
              <a:gd name="T5" fmla="*/ 72 h 144"/>
              <a:gd name="T6" fmla="*/ 72 w 84"/>
              <a:gd name="T7" fmla="*/ 144 h 144"/>
              <a:gd name="T8" fmla="*/ 84 w 84"/>
              <a:gd name="T9" fmla="*/ 143 h 144"/>
              <a:gd name="T10" fmla="*/ 84 w 84"/>
              <a:gd name="T11" fmla="*/ 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" h="144">
                <a:moveTo>
                  <a:pt x="84" y="1"/>
                </a:moveTo>
                <a:cubicBezTo>
                  <a:pt x="80" y="0"/>
                  <a:pt x="76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76" y="144"/>
                  <a:pt x="80" y="144"/>
                  <a:pt x="84" y="143"/>
                </a:cubicBezTo>
                <a:lnTo>
                  <a:pt x="84" y="1"/>
                </a:lnTo>
                <a:close/>
              </a:path>
            </a:pathLst>
          </a:custGeom>
          <a:solidFill>
            <a:srgbClr val="85000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/>
          <a:p>
            <a:endParaRPr lang="tr-TR" sz="1860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74AFD8E2-3EA6-4854-9532-F1A8F76BCF90}"/>
              </a:ext>
            </a:extLst>
          </p:cNvPr>
          <p:cNvSpPr>
            <a:spLocks/>
          </p:cNvSpPr>
          <p:nvPr/>
        </p:nvSpPr>
        <p:spPr bwMode="auto">
          <a:xfrm>
            <a:off x="11092256" y="1988564"/>
            <a:ext cx="31172" cy="52500"/>
          </a:xfrm>
          <a:custGeom>
            <a:avLst/>
            <a:gdLst>
              <a:gd name="T0" fmla="*/ 84 w 84"/>
              <a:gd name="T1" fmla="*/ 1 h 144"/>
              <a:gd name="T2" fmla="*/ 72 w 84"/>
              <a:gd name="T3" fmla="*/ 0 h 144"/>
              <a:gd name="T4" fmla="*/ 0 w 84"/>
              <a:gd name="T5" fmla="*/ 72 h 144"/>
              <a:gd name="T6" fmla="*/ 72 w 84"/>
              <a:gd name="T7" fmla="*/ 144 h 144"/>
              <a:gd name="T8" fmla="*/ 84 w 84"/>
              <a:gd name="T9" fmla="*/ 14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144">
                <a:moveTo>
                  <a:pt x="84" y="1"/>
                </a:moveTo>
                <a:cubicBezTo>
                  <a:pt x="80" y="0"/>
                  <a:pt x="76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76" y="144"/>
                  <a:pt x="80" y="144"/>
                  <a:pt x="84" y="143"/>
                </a:cubicBezTo>
              </a:path>
            </a:pathLst>
          </a:custGeom>
          <a:noFill/>
          <a:ln w="12700" cap="rnd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/>
          <a:p>
            <a:endParaRPr lang="tr-TR" sz="1860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5E463ABB-3334-438D-B91A-EF1CE95CDDF9}"/>
              </a:ext>
            </a:extLst>
          </p:cNvPr>
          <p:cNvSpPr>
            <a:spLocks/>
          </p:cNvSpPr>
          <p:nvPr/>
        </p:nvSpPr>
        <p:spPr bwMode="auto">
          <a:xfrm>
            <a:off x="4027731" y="7092544"/>
            <a:ext cx="52500" cy="31172"/>
          </a:xfrm>
          <a:custGeom>
            <a:avLst/>
            <a:gdLst>
              <a:gd name="T0" fmla="*/ 144 w 144"/>
              <a:gd name="T1" fmla="*/ 72 h 85"/>
              <a:gd name="T2" fmla="*/ 72 w 144"/>
              <a:gd name="T3" fmla="*/ 0 h 85"/>
              <a:gd name="T4" fmla="*/ 0 w 144"/>
              <a:gd name="T5" fmla="*/ 72 h 85"/>
              <a:gd name="T6" fmla="*/ 1 w 144"/>
              <a:gd name="T7" fmla="*/ 85 h 85"/>
              <a:gd name="T8" fmla="*/ 143 w 144"/>
              <a:gd name="T9" fmla="*/ 85 h 85"/>
              <a:gd name="T10" fmla="*/ 144 w 144"/>
              <a:gd name="T11" fmla="*/ 7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4" h="85">
                <a:moveTo>
                  <a:pt x="144" y="72"/>
                </a:moveTo>
                <a:cubicBezTo>
                  <a:pt x="144" y="32"/>
                  <a:pt x="11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77"/>
                  <a:pt x="0" y="81"/>
                  <a:pt x="1" y="85"/>
                </a:cubicBezTo>
                <a:lnTo>
                  <a:pt x="143" y="85"/>
                </a:lnTo>
                <a:cubicBezTo>
                  <a:pt x="143" y="81"/>
                  <a:pt x="144" y="77"/>
                  <a:pt x="144" y="72"/>
                </a:cubicBezTo>
                <a:close/>
              </a:path>
            </a:pathLst>
          </a:custGeom>
          <a:solidFill>
            <a:srgbClr val="85000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/>
          <a:p>
            <a:endParaRPr lang="tr-TR" sz="1860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0D58CF7E-CEF5-4252-8D97-57E2A2D4B4BC}"/>
              </a:ext>
            </a:extLst>
          </p:cNvPr>
          <p:cNvSpPr>
            <a:spLocks noEditPoints="1"/>
          </p:cNvSpPr>
          <p:nvPr/>
        </p:nvSpPr>
        <p:spPr bwMode="auto">
          <a:xfrm>
            <a:off x="4027731" y="7092544"/>
            <a:ext cx="52500" cy="31172"/>
          </a:xfrm>
          <a:custGeom>
            <a:avLst/>
            <a:gdLst>
              <a:gd name="T0" fmla="*/ 144 w 144"/>
              <a:gd name="T1" fmla="*/ 72 h 85"/>
              <a:gd name="T2" fmla="*/ 72 w 144"/>
              <a:gd name="T3" fmla="*/ 0 h 85"/>
              <a:gd name="T4" fmla="*/ 0 w 144"/>
              <a:gd name="T5" fmla="*/ 72 h 85"/>
              <a:gd name="T6" fmla="*/ 1 w 144"/>
              <a:gd name="T7" fmla="*/ 85 h 85"/>
              <a:gd name="T8" fmla="*/ 143 w 144"/>
              <a:gd name="T9" fmla="*/ 85 h 85"/>
              <a:gd name="T10" fmla="*/ 144 w 144"/>
              <a:gd name="T11" fmla="*/ 7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4" h="85">
                <a:moveTo>
                  <a:pt x="144" y="72"/>
                </a:moveTo>
                <a:cubicBezTo>
                  <a:pt x="144" y="32"/>
                  <a:pt x="11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77"/>
                  <a:pt x="0" y="81"/>
                  <a:pt x="1" y="85"/>
                </a:cubicBezTo>
                <a:moveTo>
                  <a:pt x="143" y="85"/>
                </a:moveTo>
                <a:cubicBezTo>
                  <a:pt x="143" y="81"/>
                  <a:pt x="144" y="77"/>
                  <a:pt x="144" y="72"/>
                </a:cubicBezTo>
              </a:path>
            </a:pathLst>
          </a:custGeom>
          <a:noFill/>
          <a:ln w="12700" cap="rnd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/>
          <a:p>
            <a:endParaRPr lang="tr-TR" sz="1860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AB36F691-5A95-416F-8EC1-634D51BFAC47}"/>
              </a:ext>
            </a:extLst>
          </p:cNvPr>
          <p:cNvSpPr>
            <a:spLocks/>
          </p:cNvSpPr>
          <p:nvPr/>
        </p:nvSpPr>
        <p:spPr bwMode="auto">
          <a:xfrm>
            <a:off x="1476562" y="2351142"/>
            <a:ext cx="24610" cy="52500"/>
          </a:xfrm>
          <a:custGeom>
            <a:avLst/>
            <a:gdLst>
              <a:gd name="T0" fmla="*/ 68 w 68"/>
              <a:gd name="T1" fmla="*/ 72 h 144"/>
              <a:gd name="T2" fmla="*/ 0 w 68"/>
              <a:gd name="T3" fmla="*/ 0 h 144"/>
              <a:gd name="T4" fmla="*/ 0 w 68"/>
              <a:gd name="T5" fmla="*/ 144 h 144"/>
              <a:gd name="T6" fmla="*/ 68 w 68"/>
              <a:gd name="T7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144">
                <a:moveTo>
                  <a:pt x="68" y="72"/>
                </a:moveTo>
                <a:cubicBezTo>
                  <a:pt x="68" y="34"/>
                  <a:pt x="38" y="2"/>
                  <a:pt x="0" y="0"/>
                </a:cubicBezTo>
                <a:lnTo>
                  <a:pt x="0" y="144"/>
                </a:lnTo>
                <a:cubicBezTo>
                  <a:pt x="38" y="142"/>
                  <a:pt x="68" y="110"/>
                  <a:pt x="68" y="72"/>
                </a:cubicBezTo>
                <a:close/>
              </a:path>
            </a:pathLst>
          </a:custGeom>
          <a:solidFill>
            <a:srgbClr val="85000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/>
          <a:p>
            <a:endParaRPr lang="tr-TR" sz="1860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D8AA3E71-2D43-4550-84A8-CC966E4F1557}"/>
              </a:ext>
            </a:extLst>
          </p:cNvPr>
          <p:cNvSpPr>
            <a:spLocks noEditPoints="1"/>
          </p:cNvSpPr>
          <p:nvPr/>
        </p:nvSpPr>
        <p:spPr bwMode="auto">
          <a:xfrm>
            <a:off x="1476562" y="2351142"/>
            <a:ext cx="24610" cy="52500"/>
          </a:xfrm>
          <a:custGeom>
            <a:avLst/>
            <a:gdLst>
              <a:gd name="T0" fmla="*/ 68 w 68"/>
              <a:gd name="T1" fmla="*/ 72 h 144"/>
              <a:gd name="T2" fmla="*/ 0 w 68"/>
              <a:gd name="T3" fmla="*/ 0 h 144"/>
              <a:gd name="T4" fmla="*/ 0 w 68"/>
              <a:gd name="T5" fmla="*/ 144 h 144"/>
              <a:gd name="T6" fmla="*/ 68 w 68"/>
              <a:gd name="T7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144">
                <a:moveTo>
                  <a:pt x="68" y="72"/>
                </a:moveTo>
                <a:cubicBezTo>
                  <a:pt x="68" y="34"/>
                  <a:pt x="38" y="2"/>
                  <a:pt x="0" y="0"/>
                </a:cubicBezTo>
                <a:moveTo>
                  <a:pt x="0" y="144"/>
                </a:moveTo>
                <a:cubicBezTo>
                  <a:pt x="38" y="142"/>
                  <a:pt x="68" y="110"/>
                  <a:pt x="68" y="72"/>
                </a:cubicBezTo>
              </a:path>
            </a:pathLst>
          </a:custGeom>
          <a:noFill/>
          <a:ln w="12700" cap="rnd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/>
          <a:p>
            <a:endParaRPr lang="tr-TR" sz="186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9A406F4-BB74-484D-BFBB-7FAF50B32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562" y="75597"/>
            <a:ext cx="9643584" cy="7044837"/>
          </a:xfrm>
          <a:prstGeom prst="rect">
            <a:avLst/>
          </a:prstGeom>
          <a:noFill/>
          <a:ln w="28575" cap="rnd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/>
          <a:p>
            <a:endParaRPr lang="tr-TR" sz="1860"/>
          </a:p>
        </p:txBody>
      </p:sp>
      <p:grpSp>
        <p:nvGrpSpPr>
          <p:cNvPr id="123" name="Grup 122">
            <a:extLst>
              <a:ext uri="{FF2B5EF4-FFF2-40B4-BE49-F238E27FC236}">
                <a16:creationId xmlns:a16="http://schemas.microsoft.com/office/drawing/2014/main" id="{8CAB648C-56AA-4E48-AB42-5512D744041B}"/>
              </a:ext>
            </a:extLst>
          </p:cNvPr>
          <p:cNvGrpSpPr/>
          <p:nvPr/>
        </p:nvGrpSpPr>
        <p:grpSpPr>
          <a:xfrm>
            <a:off x="1477415" y="612148"/>
            <a:ext cx="8416399" cy="6514916"/>
            <a:chOff x="1429576" y="538227"/>
            <a:chExt cx="8143876" cy="6303963"/>
          </a:xfrm>
        </p:grpSpPr>
        <p:sp>
          <p:nvSpPr>
            <p:cNvPr id="113" name="Freeform 5">
              <a:extLst>
                <a:ext uri="{FF2B5EF4-FFF2-40B4-BE49-F238E27FC236}">
                  <a16:creationId xmlns:a16="http://schemas.microsoft.com/office/drawing/2014/main" id="{356DE957-860B-4B48-A6EC-04E8F1768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576" y="728727"/>
              <a:ext cx="2641600" cy="6113463"/>
            </a:xfrm>
            <a:custGeom>
              <a:avLst/>
              <a:gdLst>
                <a:gd name="T0" fmla="*/ 423 w 7518"/>
                <a:gd name="T1" fmla="*/ 85 h 17398"/>
                <a:gd name="T2" fmla="*/ 847 w 7518"/>
                <a:gd name="T3" fmla="*/ 237 h 17398"/>
                <a:gd name="T4" fmla="*/ 1321 w 7518"/>
                <a:gd name="T5" fmla="*/ 1329 h 17398"/>
                <a:gd name="T6" fmla="*/ 1710 w 7518"/>
                <a:gd name="T7" fmla="*/ 2515 h 17398"/>
                <a:gd name="T8" fmla="*/ 1050 w 7518"/>
                <a:gd name="T9" fmla="*/ 3412 h 17398"/>
                <a:gd name="T10" fmla="*/ 1710 w 7518"/>
                <a:gd name="T11" fmla="*/ 3717 h 17398"/>
                <a:gd name="T12" fmla="*/ 1245 w 7518"/>
                <a:gd name="T13" fmla="*/ 4436 h 17398"/>
                <a:gd name="T14" fmla="*/ 440 w 7518"/>
                <a:gd name="T15" fmla="*/ 5097 h 17398"/>
                <a:gd name="T16" fmla="*/ 1719 w 7518"/>
                <a:gd name="T17" fmla="*/ 5182 h 17398"/>
                <a:gd name="T18" fmla="*/ 1558 w 7518"/>
                <a:gd name="T19" fmla="*/ 6545 h 17398"/>
                <a:gd name="T20" fmla="*/ 1372 w 7518"/>
                <a:gd name="T21" fmla="*/ 7958 h 17398"/>
                <a:gd name="T22" fmla="*/ 2218 w 7518"/>
                <a:gd name="T23" fmla="*/ 7197 h 17398"/>
                <a:gd name="T24" fmla="*/ 2794 w 7518"/>
                <a:gd name="T25" fmla="*/ 6536 h 17398"/>
                <a:gd name="T26" fmla="*/ 3513 w 7518"/>
                <a:gd name="T27" fmla="*/ 7696 h 17398"/>
                <a:gd name="T28" fmla="*/ 3598 w 7518"/>
                <a:gd name="T29" fmla="*/ 7086 h 17398"/>
                <a:gd name="T30" fmla="*/ 3767 w 7518"/>
                <a:gd name="T31" fmla="*/ 6646 h 17398"/>
                <a:gd name="T32" fmla="*/ 3293 w 7518"/>
                <a:gd name="T33" fmla="*/ 5977 h 17398"/>
                <a:gd name="T34" fmla="*/ 2963 w 7518"/>
                <a:gd name="T35" fmla="*/ 4987 h 17398"/>
                <a:gd name="T36" fmla="*/ 2980 w 7518"/>
                <a:gd name="T37" fmla="*/ 3607 h 17398"/>
                <a:gd name="T38" fmla="*/ 3674 w 7518"/>
                <a:gd name="T39" fmla="*/ 3056 h 17398"/>
                <a:gd name="T40" fmla="*/ 4453 w 7518"/>
                <a:gd name="T41" fmla="*/ 3818 h 17398"/>
                <a:gd name="T42" fmla="*/ 5173 w 7518"/>
                <a:gd name="T43" fmla="*/ 4724 h 17398"/>
                <a:gd name="T44" fmla="*/ 4944 w 7518"/>
                <a:gd name="T45" fmla="*/ 5334 h 17398"/>
                <a:gd name="T46" fmla="*/ 5638 w 7518"/>
                <a:gd name="T47" fmla="*/ 5673 h 17398"/>
                <a:gd name="T48" fmla="*/ 6604 w 7518"/>
                <a:gd name="T49" fmla="*/ 6299 h 17398"/>
                <a:gd name="T50" fmla="*/ 7518 w 7518"/>
                <a:gd name="T51" fmla="*/ 7095 h 17398"/>
                <a:gd name="T52" fmla="*/ 6595 w 7518"/>
                <a:gd name="T53" fmla="*/ 8170 h 17398"/>
                <a:gd name="T54" fmla="*/ 5579 w 7518"/>
                <a:gd name="T55" fmla="*/ 9516 h 17398"/>
                <a:gd name="T56" fmla="*/ 4055 w 7518"/>
                <a:gd name="T57" fmla="*/ 10617 h 17398"/>
                <a:gd name="T58" fmla="*/ 2726 w 7518"/>
                <a:gd name="T59" fmla="*/ 10744 h 17398"/>
                <a:gd name="T60" fmla="*/ 2591 w 7518"/>
                <a:gd name="T61" fmla="*/ 10964 h 17398"/>
                <a:gd name="T62" fmla="*/ 3683 w 7518"/>
                <a:gd name="T63" fmla="*/ 11379 h 17398"/>
                <a:gd name="T64" fmla="*/ 2794 w 7518"/>
                <a:gd name="T65" fmla="*/ 11794 h 17398"/>
                <a:gd name="T66" fmla="*/ 796 w 7518"/>
                <a:gd name="T67" fmla="*/ 12623 h 17398"/>
                <a:gd name="T68" fmla="*/ 500 w 7518"/>
                <a:gd name="T69" fmla="*/ 13089 h 17398"/>
                <a:gd name="T70" fmla="*/ 1879 w 7518"/>
                <a:gd name="T71" fmla="*/ 12615 h 17398"/>
                <a:gd name="T72" fmla="*/ 3259 w 7518"/>
                <a:gd name="T73" fmla="*/ 12353 h 17398"/>
                <a:gd name="T74" fmla="*/ 3268 w 7518"/>
                <a:gd name="T75" fmla="*/ 12844 h 17398"/>
                <a:gd name="T76" fmla="*/ 2912 w 7518"/>
                <a:gd name="T77" fmla="*/ 13606 h 17398"/>
                <a:gd name="T78" fmla="*/ 2371 w 7518"/>
                <a:gd name="T79" fmla="*/ 14215 h 17398"/>
                <a:gd name="T80" fmla="*/ 1676 w 7518"/>
                <a:gd name="T81" fmla="*/ 15104 h 17398"/>
                <a:gd name="T82" fmla="*/ 1236 w 7518"/>
                <a:gd name="T83" fmla="*/ 15798 h 17398"/>
                <a:gd name="T84" fmla="*/ 694 w 7518"/>
                <a:gd name="T85" fmla="*/ 16382 h 17398"/>
                <a:gd name="T86" fmla="*/ 1058 w 7518"/>
                <a:gd name="T87" fmla="*/ 16840 h 17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18" h="17398">
                  <a:moveTo>
                    <a:pt x="0" y="398"/>
                  </a:moveTo>
                  <a:lnTo>
                    <a:pt x="119" y="339"/>
                  </a:lnTo>
                  <a:lnTo>
                    <a:pt x="423" y="85"/>
                  </a:lnTo>
                  <a:lnTo>
                    <a:pt x="610" y="0"/>
                  </a:lnTo>
                  <a:lnTo>
                    <a:pt x="694" y="68"/>
                  </a:lnTo>
                  <a:lnTo>
                    <a:pt x="847" y="237"/>
                  </a:lnTo>
                  <a:lnTo>
                    <a:pt x="1016" y="567"/>
                  </a:lnTo>
                  <a:lnTo>
                    <a:pt x="1151" y="965"/>
                  </a:lnTo>
                  <a:lnTo>
                    <a:pt x="1321" y="1329"/>
                  </a:lnTo>
                  <a:lnTo>
                    <a:pt x="1549" y="1812"/>
                  </a:lnTo>
                  <a:lnTo>
                    <a:pt x="1642" y="2142"/>
                  </a:lnTo>
                  <a:lnTo>
                    <a:pt x="1710" y="2515"/>
                  </a:lnTo>
                  <a:lnTo>
                    <a:pt x="1507" y="2802"/>
                  </a:lnTo>
                  <a:lnTo>
                    <a:pt x="1253" y="3133"/>
                  </a:lnTo>
                  <a:lnTo>
                    <a:pt x="1050" y="3412"/>
                  </a:lnTo>
                  <a:lnTo>
                    <a:pt x="1092" y="3522"/>
                  </a:lnTo>
                  <a:lnTo>
                    <a:pt x="1405" y="3564"/>
                  </a:lnTo>
                  <a:lnTo>
                    <a:pt x="1710" y="3717"/>
                  </a:lnTo>
                  <a:lnTo>
                    <a:pt x="1752" y="4030"/>
                  </a:lnTo>
                  <a:lnTo>
                    <a:pt x="1532" y="4259"/>
                  </a:lnTo>
                  <a:lnTo>
                    <a:pt x="1245" y="4436"/>
                  </a:lnTo>
                  <a:lnTo>
                    <a:pt x="652" y="4716"/>
                  </a:lnTo>
                  <a:lnTo>
                    <a:pt x="415" y="4877"/>
                  </a:lnTo>
                  <a:lnTo>
                    <a:pt x="440" y="5097"/>
                  </a:lnTo>
                  <a:lnTo>
                    <a:pt x="669" y="5156"/>
                  </a:lnTo>
                  <a:lnTo>
                    <a:pt x="1346" y="5105"/>
                  </a:lnTo>
                  <a:lnTo>
                    <a:pt x="1719" y="5182"/>
                  </a:lnTo>
                  <a:lnTo>
                    <a:pt x="1761" y="5478"/>
                  </a:lnTo>
                  <a:lnTo>
                    <a:pt x="1803" y="5918"/>
                  </a:lnTo>
                  <a:lnTo>
                    <a:pt x="1558" y="6545"/>
                  </a:lnTo>
                  <a:lnTo>
                    <a:pt x="1414" y="7019"/>
                  </a:lnTo>
                  <a:lnTo>
                    <a:pt x="1355" y="7501"/>
                  </a:lnTo>
                  <a:lnTo>
                    <a:pt x="1372" y="7958"/>
                  </a:lnTo>
                  <a:lnTo>
                    <a:pt x="1490" y="8145"/>
                  </a:lnTo>
                  <a:lnTo>
                    <a:pt x="1719" y="7984"/>
                  </a:lnTo>
                  <a:lnTo>
                    <a:pt x="2218" y="7197"/>
                  </a:lnTo>
                  <a:lnTo>
                    <a:pt x="2489" y="6655"/>
                  </a:lnTo>
                  <a:lnTo>
                    <a:pt x="2709" y="6409"/>
                  </a:lnTo>
                  <a:lnTo>
                    <a:pt x="2794" y="6536"/>
                  </a:lnTo>
                  <a:lnTo>
                    <a:pt x="2972" y="6926"/>
                  </a:lnTo>
                  <a:lnTo>
                    <a:pt x="3276" y="7535"/>
                  </a:lnTo>
                  <a:lnTo>
                    <a:pt x="3513" y="7696"/>
                  </a:lnTo>
                  <a:lnTo>
                    <a:pt x="3683" y="7645"/>
                  </a:lnTo>
                  <a:lnTo>
                    <a:pt x="3649" y="7349"/>
                  </a:lnTo>
                  <a:lnTo>
                    <a:pt x="3598" y="7086"/>
                  </a:lnTo>
                  <a:lnTo>
                    <a:pt x="3530" y="6832"/>
                  </a:lnTo>
                  <a:lnTo>
                    <a:pt x="3547" y="6697"/>
                  </a:lnTo>
                  <a:lnTo>
                    <a:pt x="3767" y="6646"/>
                  </a:lnTo>
                  <a:lnTo>
                    <a:pt x="3725" y="6426"/>
                  </a:lnTo>
                  <a:lnTo>
                    <a:pt x="3640" y="6308"/>
                  </a:lnTo>
                  <a:lnTo>
                    <a:pt x="3293" y="5977"/>
                  </a:lnTo>
                  <a:lnTo>
                    <a:pt x="3175" y="5639"/>
                  </a:lnTo>
                  <a:lnTo>
                    <a:pt x="3065" y="5402"/>
                  </a:lnTo>
                  <a:lnTo>
                    <a:pt x="2963" y="4987"/>
                  </a:lnTo>
                  <a:lnTo>
                    <a:pt x="2895" y="4606"/>
                  </a:lnTo>
                  <a:lnTo>
                    <a:pt x="2972" y="4199"/>
                  </a:lnTo>
                  <a:lnTo>
                    <a:pt x="2980" y="3607"/>
                  </a:lnTo>
                  <a:lnTo>
                    <a:pt x="3124" y="3302"/>
                  </a:lnTo>
                  <a:lnTo>
                    <a:pt x="3437" y="3040"/>
                  </a:lnTo>
                  <a:lnTo>
                    <a:pt x="3674" y="3056"/>
                  </a:lnTo>
                  <a:lnTo>
                    <a:pt x="3920" y="3260"/>
                  </a:lnTo>
                  <a:lnTo>
                    <a:pt x="4208" y="3514"/>
                  </a:lnTo>
                  <a:lnTo>
                    <a:pt x="4453" y="3818"/>
                  </a:lnTo>
                  <a:lnTo>
                    <a:pt x="4606" y="4081"/>
                  </a:lnTo>
                  <a:lnTo>
                    <a:pt x="4843" y="4521"/>
                  </a:lnTo>
                  <a:lnTo>
                    <a:pt x="5173" y="4724"/>
                  </a:lnTo>
                  <a:lnTo>
                    <a:pt x="5249" y="4978"/>
                  </a:lnTo>
                  <a:lnTo>
                    <a:pt x="5097" y="5114"/>
                  </a:lnTo>
                  <a:lnTo>
                    <a:pt x="4944" y="5334"/>
                  </a:lnTo>
                  <a:lnTo>
                    <a:pt x="4995" y="5579"/>
                  </a:lnTo>
                  <a:lnTo>
                    <a:pt x="5351" y="5656"/>
                  </a:lnTo>
                  <a:lnTo>
                    <a:pt x="5638" y="5673"/>
                  </a:lnTo>
                  <a:lnTo>
                    <a:pt x="6019" y="5850"/>
                  </a:lnTo>
                  <a:lnTo>
                    <a:pt x="6324" y="6028"/>
                  </a:lnTo>
                  <a:lnTo>
                    <a:pt x="6604" y="6299"/>
                  </a:lnTo>
                  <a:lnTo>
                    <a:pt x="6968" y="6595"/>
                  </a:lnTo>
                  <a:lnTo>
                    <a:pt x="7213" y="6790"/>
                  </a:lnTo>
                  <a:lnTo>
                    <a:pt x="7518" y="7095"/>
                  </a:lnTo>
                  <a:lnTo>
                    <a:pt x="7315" y="7324"/>
                  </a:lnTo>
                  <a:lnTo>
                    <a:pt x="7001" y="7738"/>
                  </a:lnTo>
                  <a:lnTo>
                    <a:pt x="6595" y="8170"/>
                  </a:lnTo>
                  <a:lnTo>
                    <a:pt x="6197" y="8653"/>
                  </a:lnTo>
                  <a:lnTo>
                    <a:pt x="5884" y="9135"/>
                  </a:lnTo>
                  <a:lnTo>
                    <a:pt x="5579" y="9516"/>
                  </a:lnTo>
                  <a:lnTo>
                    <a:pt x="5384" y="9982"/>
                  </a:lnTo>
                  <a:lnTo>
                    <a:pt x="4800" y="10388"/>
                  </a:lnTo>
                  <a:lnTo>
                    <a:pt x="4055" y="10617"/>
                  </a:lnTo>
                  <a:lnTo>
                    <a:pt x="3598" y="10752"/>
                  </a:lnTo>
                  <a:lnTo>
                    <a:pt x="3014" y="10744"/>
                  </a:lnTo>
                  <a:lnTo>
                    <a:pt x="2726" y="10744"/>
                  </a:lnTo>
                  <a:lnTo>
                    <a:pt x="2514" y="10761"/>
                  </a:lnTo>
                  <a:lnTo>
                    <a:pt x="2472" y="10846"/>
                  </a:lnTo>
                  <a:lnTo>
                    <a:pt x="2591" y="10964"/>
                  </a:lnTo>
                  <a:lnTo>
                    <a:pt x="2963" y="11125"/>
                  </a:lnTo>
                  <a:lnTo>
                    <a:pt x="3539" y="11210"/>
                  </a:lnTo>
                  <a:lnTo>
                    <a:pt x="3683" y="11379"/>
                  </a:lnTo>
                  <a:lnTo>
                    <a:pt x="3573" y="11514"/>
                  </a:lnTo>
                  <a:lnTo>
                    <a:pt x="3319" y="11658"/>
                  </a:lnTo>
                  <a:lnTo>
                    <a:pt x="2794" y="11794"/>
                  </a:lnTo>
                  <a:lnTo>
                    <a:pt x="2371" y="11946"/>
                  </a:lnTo>
                  <a:lnTo>
                    <a:pt x="1211" y="12361"/>
                  </a:lnTo>
                  <a:lnTo>
                    <a:pt x="796" y="12623"/>
                  </a:lnTo>
                  <a:lnTo>
                    <a:pt x="457" y="12844"/>
                  </a:lnTo>
                  <a:lnTo>
                    <a:pt x="389" y="13055"/>
                  </a:lnTo>
                  <a:lnTo>
                    <a:pt x="500" y="13089"/>
                  </a:lnTo>
                  <a:lnTo>
                    <a:pt x="821" y="12962"/>
                  </a:lnTo>
                  <a:lnTo>
                    <a:pt x="1473" y="12691"/>
                  </a:lnTo>
                  <a:lnTo>
                    <a:pt x="1879" y="12615"/>
                  </a:lnTo>
                  <a:lnTo>
                    <a:pt x="2472" y="12454"/>
                  </a:lnTo>
                  <a:lnTo>
                    <a:pt x="3005" y="12386"/>
                  </a:lnTo>
                  <a:lnTo>
                    <a:pt x="3259" y="12353"/>
                  </a:lnTo>
                  <a:lnTo>
                    <a:pt x="3370" y="12547"/>
                  </a:lnTo>
                  <a:lnTo>
                    <a:pt x="3327" y="12717"/>
                  </a:lnTo>
                  <a:lnTo>
                    <a:pt x="3268" y="12844"/>
                  </a:lnTo>
                  <a:lnTo>
                    <a:pt x="3149" y="12987"/>
                  </a:lnTo>
                  <a:lnTo>
                    <a:pt x="3005" y="13335"/>
                  </a:lnTo>
                  <a:lnTo>
                    <a:pt x="2912" y="13606"/>
                  </a:lnTo>
                  <a:lnTo>
                    <a:pt x="2802" y="13741"/>
                  </a:lnTo>
                  <a:lnTo>
                    <a:pt x="2616" y="13970"/>
                  </a:lnTo>
                  <a:lnTo>
                    <a:pt x="2371" y="14215"/>
                  </a:lnTo>
                  <a:lnTo>
                    <a:pt x="2117" y="14435"/>
                  </a:lnTo>
                  <a:lnTo>
                    <a:pt x="1863" y="14757"/>
                  </a:lnTo>
                  <a:lnTo>
                    <a:pt x="1676" y="15104"/>
                  </a:lnTo>
                  <a:lnTo>
                    <a:pt x="1524" y="15392"/>
                  </a:lnTo>
                  <a:lnTo>
                    <a:pt x="1422" y="15612"/>
                  </a:lnTo>
                  <a:lnTo>
                    <a:pt x="1236" y="15798"/>
                  </a:lnTo>
                  <a:lnTo>
                    <a:pt x="1041" y="15976"/>
                  </a:lnTo>
                  <a:lnTo>
                    <a:pt x="838" y="16137"/>
                  </a:lnTo>
                  <a:lnTo>
                    <a:pt x="694" y="16382"/>
                  </a:lnTo>
                  <a:lnTo>
                    <a:pt x="779" y="16501"/>
                  </a:lnTo>
                  <a:lnTo>
                    <a:pt x="948" y="16603"/>
                  </a:lnTo>
                  <a:lnTo>
                    <a:pt x="1058" y="16840"/>
                  </a:lnTo>
                  <a:lnTo>
                    <a:pt x="1007" y="17043"/>
                  </a:lnTo>
                  <a:lnTo>
                    <a:pt x="906" y="17398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114" name="İç büyük">
              <a:extLst>
                <a:ext uri="{FF2B5EF4-FFF2-40B4-BE49-F238E27FC236}">
                  <a16:creationId xmlns:a16="http://schemas.microsoft.com/office/drawing/2014/main" id="{D83FFDD2-4EBB-4BBB-87E1-53461A85F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576" y="538227"/>
              <a:ext cx="2835275" cy="6303963"/>
            </a:xfrm>
            <a:custGeom>
              <a:avLst/>
              <a:gdLst>
                <a:gd name="T0" fmla="*/ 1304 w 8068"/>
                <a:gd name="T1" fmla="*/ 17466 h 17940"/>
                <a:gd name="T2" fmla="*/ 1422 w 8068"/>
                <a:gd name="T3" fmla="*/ 16747 h 17940"/>
                <a:gd name="T4" fmla="*/ 1769 w 8068"/>
                <a:gd name="T5" fmla="*/ 16103 h 17940"/>
                <a:gd name="T6" fmla="*/ 2193 w 8068"/>
                <a:gd name="T7" fmla="*/ 15324 h 17940"/>
                <a:gd name="T8" fmla="*/ 2768 w 8068"/>
                <a:gd name="T9" fmla="*/ 14808 h 17940"/>
                <a:gd name="T10" fmla="*/ 3420 w 8068"/>
                <a:gd name="T11" fmla="*/ 13792 h 17940"/>
                <a:gd name="T12" fmla="*/ 3708 w 8068"/>
                <a:gd name="T13" fmla="*/ 13064 h 17940"/>
                <a:gd name="T14" fmla="*/ 3556 w 8068"/>
                <a:gd name="T15" fmla="*/ 12700 h 17940"/>
                <a:gd name="T16" fmla="*/ 2616 w 8068"/>
                <a:gd name="T17" fmla="*/ 12759 h 17940"/>
                <a:gd name="T18" fmla="*/ 2625 w 8068"/>
                <a:gd name="T19" fmla="*/ 12615 h 17940"/>
                <a:gd name="T20" fmla="*/ 3403 w 8068"/>
                <a:gd name="T21" fmla="*/ 12387 h 17940"/>
                <a:gd name="T22" fmla="*/ 3877 w 8068"/>
                <a:gd name="T23" fmla="*/ 11946 h 17940"/>
                <a:gd name="T24" fmla="*/ 3945 w 8068"/>
                <a:gd name="T25" fmla="*/ 11633 h 17940"/>
                <a:gd name="T26" fmla="*/ 3386 w 8068"/>
                <a:gd name="T27" fmla="*/ 11472 h 17940"/>
                <a:gd name="T28" fmla="*/ 4301 w 8068"/>
                <a:gd name="T29" fmla="*/ 11337 h 17940"/>
                <a:gd name="T30" fmla="*/ 5215 w 8068"/>
                <a:gd name="T31" fmla="*/ 11057 h 17940"/>
                <a:gd name="T32" fmla="*/ 5799 w 8068"/>
                <a:gd name="T33" fmla="*/ 10465 h 17940"/>
                <a:gd name="T34" fmla="*/ 6544 w 8068"/>
                <a:gd name="T35" fmla="*/ 9279 h 17940"/>
                <a:gd name="T36" fmla="*/ 7213 w 8068"/>
                <a:gd name="T37" fmla="*/ 8780 h 17940"/>
                <a:gd name="T38" fmla="*/ 7721 w 8068"/>
                <a:gd name="T39" fmla="*/ 8111 h 17940"/>
                <a:gd name="T40" fmla="*/ 8068 w 8068"/>
                <a:gd name="T41" fmla="*/ 7434 h 17940"/>
                <a:gd name="T42" fmla="*/ 7696 w 8068"/>
                <a:gd name="T43" fmla="*/ 7104 h 17940"/>
                <a:gd name="T44" fmla="*/ 6832 w 8068"/>
                <a:gd name="T45" fmla="*/ 6452 h 17940"/>
                <a:gd name="T46" fmla="*/ 6079 w 8068"/>
                <a:gd name="T47" fmla="*/ 5952 h 17940"/>
                <a:gd name="T48" fmla="*/ 5859 w 8068"/>
                <a:gd name="T49" fmla="*/ 5571 h 17940"/>
                <a:gd name="T50" fmla="*/ 5596 w 8068"/>
                <a:gd name="T51" fmla="*/ 5055 h 17940"/>
                <a:gd name="T52" fmla="*/ 4970 w 8068"/>
                <a:gd name="T53" fmla="*/ 4572 h 17940"/>
                <a:gd name="T54" fmla="*/ 4479 w 8068"/>
                <a:gd name="T55" fmla="*/ 3895 h 17940"/>
                <a:gd name="T56" fmla="*/ 3937 w 8068"/>
                <a:gd name="T57" fmla="*/ 3268 h 17940"/>
                <a:gd name="T58" fmla="*/ 3285 w 8068"/>
                <a:gd name="T59" fmla="*/ 3201 h 17940"/>
                <a:gd name="T60" fmla="*/ 2836 w 8068"/>
                <a:gd name="T61" fmla="*/ 3963 h 17940"/>
                <a:gd name="T62" fmla="*/ 2633 w 8068"/>
                <a:gd name="T63" fmla="*/ 4555 h 17940"/>
                <a:gd name="T64" fmla="*/ 2582 w 8068"/>
                <a:gd name="T65" fmla="*/ 5944 h 17940"/>
                <a:gd name="T66" fmla="*/ 2396 w 8068"/>
                <a:gd name="T67" fmla="*/ 6494 h 17940"/>
                <a:gd name="T68" fmla="*/ 2260 w 8068"/>
                <a:gd name="T69" fmla="*/ 6900 h 17940"/>
                <a:gd name="T70" fmla="*/ 2150 w 8068"/>
                <a:gd name="T71" fmla="*/ 6113 h 17940"/>
                <a:gd name="T72" fmla="*/ 2193 w 8068"/>
                <a:gd name="T73" fmla="*/ 5453 h 17940"/>
                <a:gd name="T74" fmla="*/ 1676 w 8068"/>
                <a:gd name="T75" fmla="*/ 5241 h 17940"/>
                <a:gd name="T76" fmla="*/ 1939 w 8068"/>
                <a:gd name="T77" fmla="*/ 4919 h 17940"/>
                <a:gd name="T78" fmla="*/ 2091 w 8068"/>
                <a:gd name="T79" fmla="*/ 4293 h 17940"/>
                <a:gd name="T80" fmla="*/ 1973 w 8068"/>
                <a:gd name="T81" fmla="*/ 3404 h 17940"/>
                <a:gd name="T82" fmla="*/ 1964 w 8068"/>
                <a:gd name="T83" fmla="*/ 2125 h 17940"/>
                <a:gd name="T84" fmla="*/ 1465 w 8068"/>
                <a:gd name="T85" fmla="*/ 1067 h 17940"/>
                <a:gd name="T86" fmla="*/ 999 w 8068"/>
                <a:gd name="T87" fmla="*/ 127 h 17940"/>
                <a:gd name="T88" fmla="*/ 533 w 8068"/>
                <a:gd name="T89" fmla="*/ 0 h 17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68" h="17940">
                  <a:moveTo>
                    <a:pt x="1245" y="17940"/>
                  </a:moveTo>
                  <a:lnTo>
                    <a:pt x="1304" y="17466"/>
                  </a:lnTo>
                  <a:lnTo>
                    <a:pt x="1380" y="17035"/>
                  </a:lnTo>
                  <a:lnTo>
                    <a:pt x="1422" y="16747"/>
                  </a:lnTo>
                  <a:lnTo>
                    <a:pt x="1558" y="16510"/>
                  </a:lnTo>
                  <a:lnTo>
                    <a:pt x="1769" y="16103"/>
                  </a:lnTo>
                  <a:lnTo>
                    <a:pt x="1879" y="15841"/>
                  </a:lnTo>
                  <a:lnTo>
                    <a:pt x="2193" y="15324"/>
                  </a:lnTo>
                  <a:lnTo>
                    <a:pt x="2421" y="15121"/>
                  </a:lnTo>
                  <a:lnTo>
                    <a:pt x="2768" y="14808"/>
                  </a:lnTo>
                  <a:lnTo>
                    <a:pt x="3056" y="14461"/>
                  </a:lnTo>
                  <a:lnTo>
                    <a:pt x="3420" y="13792"/>
                  </a:lnTo>
                  <a:lnTo>
                    <a:pt x="3632" y="13377"/>
                  </a:lnTo>
                  <a:lnTo>
                    <a:pt x="3708" y="13064"/>
                  </a:lnTo>
                  <a:lnTo>
                    <a:pt x="3700" y="12818"/>
                  </a:lnTo>
                  <a:lnTo>
                    <a:pt x="3556" y="12700"/>
                  </a:lnTo>
                  <a:lnTo>
                    <a:pt x="3200" y="12683"/>
                  </a:lnTo>
                  <a:lnTo>
                    <a:pt x="2616" y="12759"/>
                  </a:lnTo>
                  <a:lnTo>
                    <a:pt x="2506" y="12742"/>
                  </a:lnTo>
                  <a:lnTo>
                    <a:pt x="2625" y="12615"/>
                  </a:lnTo>
                  <a:lnTo>
                    <a:pt x="2963" y="12497"/>
                  </a:lnTo>
                  <a:lnTo>
                    <a:pt x="3403" y="12387"/>
                  </a:lnTo>
                  <a:lnTo>
                    <a:pt x="3632" y="12175"/>
                  </a:lnTo>
                  <a:lnTo>
                    <a:pt x="3877" y="11946"/>
                  </a:lnTo>
                  <a:lnTo>
                    <a:pt x="3996" y="11794"/>
                  </a:lnTo>
                  <a:lnTo>
                    <a:pt x="3945" y="11633"/>
                  </a:lnTo>
                  <a:lnTo>
                    <a:pt x="3530" y="11548"/>
                  </a:lnTo>
                  <a:lnTo>
                    <a:pt x="3386" y="11472"/>
                  </a:lnTo>
                  <a:lnTo>
                    <a:pt x="3894" y="11371"/>
                  </a:lnTo>
                  <a:lnTo>
                    <a:pt x="4301" y="11337"/>
                  </a:lnTo>
                  <a:lnTo>
                    <a:pt x="4775" y="11277"/>
                  </a:lnTo>
                  <a:lnTo>
                    <a:pt x="5215" y="11057"/>
                  </a:lnTo>
                  <a:lnTo>
                    <a:pt x="5418" y="10880"/>
                  </a:lnTo>
                  <a:lnTo>
                    <a:pt x="5799" y="10465"/>
                  </a:lnTo>
                  <a:lnTo>
                    <a:pt x="6138" y="9855"/>
                  </a:lnTo>
                  <a:lnTo>
                    <a:pt x="6544" y="9279"/>
                  </a:lnTo>
                  <a:lnTo>
                    <a:pt x="6815" y="9085"/>
                  </a:lnTo>
                  <a:lnTo>
                    <a:pt x="7213" y="8780"/>
                  </a:lnTo>
                  <a:lnTo>
                    <a:pt x="7416" y="8467"/>
                  </a:lnTo>
                  <a:lnTo>
                    <a:pt x="7721" y="8111"/>
                  </a:lnTo>
                  <a:lnTo>
                    <a:pt x="7916" y="7823"/>
                  </a:lnTo>
                  <a:lnTo>
                    <a:pt x="8068" y="7434"/>
                  </a:lnTo>
                  <a:lnTo>
                    <a:pt x="7992" y="7315"/>
                  </a:lnTo>
                  <a:lnTo>
                    <a:pt x="7696" y="7104"/>
                  </a:lnTo>
                  <a:lnTo>
                    <a:pt x="7247" y="6773"/>
                  </a:lnTo>
                  <a:lnTo>
                    <a:pt x="6832" y="6452"/>
                  </a:lnTo>
                  <a:lnTo>
                    <a:pt x="6578" y="6223"/>
                  </a:lnTo>
                  <a:lnTo>
                    <a:pt x="6079" y="5952"/>
                  </a:lnTo>
                  <a:lnTo>
                    <a:pt x="5748" y="5808"/>
                  </a:lnTo>
                  <a:lnTo>
                    <a:pt x="5859" y="5571"/>
                  </a:lnTo>
                  <a:lnTo>
                    <a:pt x="5943" y="5249"/>
                  </a:lnTo>
                  <a:lnTo>
                    <a:pt x="5596" y="5055"/>
                  </a:lnTo>
                  <a:lnTo>
                    <a:pt x="5198" y="4843"/>
                  </a:lnTo>
                  <a:lnTo>
                    <a:pt x="4970" y="4572"/>
                  </a:lnTo>
                  <a:lnTo>
                    <a:pt x="4716" y="4174"/>
                  </a:lnTo>
                  <a:lnTo>
                    <a:pt x="4479" y="3895"/>
                  </a:lnTo>
                  <a:lnTo>
                    <a:pt x="4174" y="3446"/>
                  </a:lnTo>
                  <a:lnTo>
                    <a:pt x="3937" y="3268"/>
                  </a:lnTo>
                  <a:lnTo>
                    <a:pt x="3657" y="3124"/>
                  </a:lnTo>
                  <a:lnTo>
                    <a:pt x="3285" y="3201"/>
                  </a:lnTo>
                  <a:lnTo>
                    <a:pt x="3082" y="3421"/>
                  </a:lnTo>
                  <a:lnTo>
                    <a:pt x="2836" y="3963"/>
                  </a:lnTo>
                  <a:lnTo>
                    <a:pt x="2701" y="4191"/>
                  </a:lnTo>
                  <a:lnTo>
                    <a:pt x="2633" y="4555"/>
                  </a:lnTo>
                  <a:lnTo>
                    <a:pt x="2540" y="5097"/>
                  </a:lnTo>
                  <a:lnTo>
                    <a:pt x="2582" y="5944"/>
                  </a:lnTo>
                  <a:lnTo>
                    <a:pt x="2557" y="6113"/>
                  </a:lnTo>
                  <a:lnTo>
                    <a:pt x="2396" y="6494"/>
                  </a:lnTo>
                  <a:lnTo>
                    <a:pt x="2311" y="6858"/>
                  </a:lnTo>
                  <a:lnTo>
                    <a:pt x="2260" y="6900"/>
                  </a:lnTo>
                  <a:lnTo>
                    <a:pt x="2218" y="6502"/>
                  </a:lnTo>
                  <a:lnTo>
                    <a:pt x="2150" y="6113"/>
                  </a:lnTo>
                  <a:lnTo>
                    <a:pt x="2176" y="5800"/>
                  </a:lnTo>
                  <a:lnTo>
                    <a:pt x="2193" y="5453"/>
                  </a:lnTo>
                  <a:lnTo>
                    <a:pt x="1981" y="5283"/>
                  </a:lnTo>
                  <a:lnTo>
                    <a:pt x="1676" y="5241"/>
                  </a:lnTo>
                  <a:lnTo>
                    <a:pt x="1659" y="5105"/>
                  </a:lnTo>
                  <a:lnTo>
                    <a:pt x="1939" y="4919"/>
                  </a:lnTo>
                  <a:lnTo>
                    <a:pt x="2066" y="4640"/>
                  </a:lnTo>
                  <a:lnTo>
                    <a:pt x="2091" y="4293"/>
                  </a:lnTo>
                  <a:lnTo>
                    <a:pt x="1905" y="3836"/>
                  </a:lnTo>
                  <a:lnTo>
                    <a:pt x="1973" y="3404"/>
                  </a:lnTo>
                  <a:lnTo>
                    <a:pt x="2150" y="2701"/>
                  </a:lnTo>
                  <a:lnTo>
                    <a:pt x="1964" y="2125"/>
                  </a:lnTo>
                  <a:lnTo>
                    <a:pt x="1795" y="1702"/>
                  </a:lnTo>
                  <a:lnTo>
                    <a:pt x="1465" y="1067"/>
                  </a:lnTo>
                  <a:lnTo>
                    <a:pt x="1287" y="466"/>
                  </a:lnTo>
                  <a:lnTo>
                    <a:pt x="999" y="127"/>
                  </a:lnTo>
                  <a:lnTo>
                    <a:pt x="762" y="0"/>
                  </a:lnTo>
                  <a:lnTo>
                    <a:pt x="533" y="0"/>
                  </a:lnTo>
                  <a:lnTo>
                    <a:pt x="0" y="305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115" name="Freeform 7">
              <a:extLst>
                <a:ext uri="{FF2B5EF4-FFF2-40B4-BE49-F238E27FC236}">
                  <a16:creationId xmlns:a16="http://schemas.microsoft.com/office/drawing/2014/main" id="{8CA20FA1-63D2-46FD-A129-D8E68FBFF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501" y="5932552"/>
              <a:ext cx="650875" cy="909638"/>
            </a:xfrm>
            <a:custGeom>
              <a:avLst/>
              <a:gdLst>
                <a:gd name="T0" fmla="*/ 1854 w 1854"/>
                <a:gd name="T1" fmla="*/ 2590 h 2590"/>
                <a:gd name="T2" fmla="*/ 1811 w 1854"/>
                <a:gd name="T3" fmla="*/ 2345 h 2590"/>
                <a:gd name="T4" fmla="*/ 1786 w 1854"/>
                <a:gd name="T5" fmla="*/ 1803 h 2590"/>
                <a:gd name="T6" fmla="*/ 1786 w 1854"/>
                <a:gd name="T7" fmla="*/ 1329 h 2590"/>
                <a:gd name="T8" fmla="*/ 1659 w 1854"/>
                <a:gd name="T9" fmla="*/ 863 h 2590"/>
                <a:gd name="T10" fmla="*/ 1422 w 1854"/>
                <a:gd name="T11" fmla="*/ 305 h 2590"/>
                <a:gd name="T12" fmla="*/ 1159 w 1854"/>
                <a:gd name="T13" fmla="*/ 0 h 2590"/>
                <a:gd name="T14" fmla="*/ 821 w 1854"/>
                <a:gd name="T15" fmla="*/ 0 h 2590"/>
                <a:gd name="T16" fmla="*/ 728 w 1854"/>
                <a:gd name="T17" fmla="*/ 347 h 2590"/>
                <a:gd name="T18" fmla="*/ 770 w 1854"/>
                <a:gd name="T19" fmla="*/ 821 h 2590"/>
                <a:gd name="T20" fmla="*/ 914 w 1854"/>
                <a:gd name="T21" fmla="*/ 1151 h 2590"/>
                <a:gd name="T22" fmla="*/ 812 w 1854"/>
                <a:gd name="T23" fmla="*/ 1414 h 2590"/>
                <a:gd name="T24" fmla="*/ 491 w 1854"/>
                <a:gd name="T25" fmla="*/ 1659 h 2590"/>
                <a:gd name="T26" fmla="*/ 321 w 1854"/>
                <a:gd name="T27" fmla="*/ 1845 h 2590"/>
                <a:gd name="T28" fmla="*/ 135 w 1854"/>
                <a:gd name="T29" fmla="*/ 2116 h 2590"/>
                <a:gd name="T30" fmla="*/ 0 w 1854"/>
                <a:gd name="T31" fmla="*/ 2336 h 2590"/>
                <a:gd name="T32" fmla="*/ 67 w 1854"/>
                <a:gd name="T33" fmla="*/ 2590 h 2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54" h="2590">
                  <a:moveTo>
                    <a:pt x="1854" y="2590"/>
                  </a:moveTo>
                  <a:lnTo>
                    <a:pt x="1811" y="2345"/>
                  </a:lnTo>
                  <a:lnTo>
                    <a:pt x="1786" y="1803"/>
                  </a:lnTo>
                  <a:lnTo>
                    <a:pt x="1786" y="1329"/>
                  </a:lnTo>
                  <a:lnTo>
                    <a:pt x="1659" y="863"/>
                  </a:lnTo>
                  <a:lnTo>
                    <a:pt x="1422" y="305"/>
                  </a:lnTo>
                  <a:lnTo>
                    <a:pt x="1159" y="0"/>
                  </a:lnTo>
                  <a:lnTo>
                    <a:pt x="821" y="0"/>
                  </a:lnTo>
                  <a:lnTo>
                    <a:pt x="728" y="347"/>
                  </a:lnTo>
                  <a:lnTo>
                    <a:pt x="770" y="821"/>
                  </a:lnTo>
                  <a:lnTo>
                    <a:pt x="914" y="1151"/>
                  </a:lnTo>
                  <a:lnTo>
                    <a:pt x="812" y="1414"/>
                  </a:lnTo>
                  <a:lnTo>
                    <a:pt x="491" y="1659"/>
                  </a:lnTo>
                  <a:lnTo>
                    <a:pt x="321" y="1845"/>
                  </a:lnTo>
                  <a:lnTo>
                    <a:pt x="135" y="2116"/>
                  </a:lnTo>
                  <a:lnTo>
                    <a:pt x="0" y="2336"/>
                  </a:lnTo>
                  <a:lnTo>
                    <a:pt x="67" y="2590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116" name="İç alt">
              <a:extLst>
                <a:ext uri="{FF2B5EF4-FFF2-40B4-BE49-F238E27FC236}">
                  <a16:creationId xmlns:a16="http://schemas.microsoft.com/office/drawing/2014/main" id="{15EFB1CD-6104-4F9A-8275-33089AD72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139" y="5721415"/>
              <a:ext cx="947738" cy="1120775"/>
            </a:xfrm>
            <a:custGeom>
              <a:avLst/>
              <a:gdLst>
                <a:gd name="T0" fmla="*/ 0 w 2700"/>
                <a:gd name="T1" fmla="*/ 3191 h 3191"/>
                <a:gd name="T2" fmla="*/ 42 w 2700"/>
                <a:gd name="T3" fmla="*/ 2937 h 3191"/>
                <a:gd name="T4" fmla="*/ 423 w 2700"/>
                <a:gd name="T5" fmla="*/ 1922 h 3191"/>
                <a:gd name="T6" fmla="*/ 499 w 2700"/>
                <a:gd name="T7" fmla="*/ 1447 h 3191"/>
                <a:gd name="T8" fmla="*/ 525 w 2700"/>
                <a:gd name="T9" fmla="*/ 1075 h 3191"/>
                <a:gd name="T10" fmla="*/ 592 w 2700"/>
                <a:gd name="T11" fmla="*/ 702 h 3191"/>
                <a:gd name="T12" fmla="*/ 728 w 2700"/>
                <a:gd name="T13" fmla="*/ 313 h 3191"/>
                <a:gd name="T14" fmla="*/ 889 w 2700"/>
                <a:gd name="T15" fmla="*/ 67 h 3191"/>
                <a:gd name="T16" fmla="*/ 1151 w 2700"/>
                <a:gd name="T17" fmla="*/ 0 h 3191"/>
                <a:gd name="T18" fmla="*/ 1456 w 2700"/>
                <a:gd name="T19" fmla="*/ 93 h 3191"/>
                <a:gd name="T20" fmla="*/ 1718 w 2700"/>
                <a:gd name="T21" fmla="*/ 271 h 3191"/>
                <a:gd name="T22" fmla="*/ 1964 w 2700"/>
                <a:gd name="T23" fmla="*/ 558 h 3191"/>
                <a:gd name="T24" fmla="*/ 2260 w 2700"/>
                <a:gd name="T25" fmla="*/ 855 h 3191"/>
                <a:gd name="T26" fmla="*/ 2396 w 2700"/>
                <a:gd name="T27" fmla="*/ 1126 h 3191"/>
                <a:gd name="T28" fmla="*/ 2489 w 2700"/>
                <a:gd name="T29" fmla="*/ 1481 h 3191"/>
                <a:gd name="T30" fmla="*/ 2590 w 2700"/>
                <a:gd name="T31" fmla="*/ 1930 h 3191"/>
                <a:gd name="T32" fmla="*/ 2573 w 2700"/>
                <a:gd name="T33" fmla="*/ 2421 h 3191"/>
                <a:gd name="T34" fmla="*/ 2616 w 2700"/>
                <a:gd name="T35" fmla="*/ 2887 h 3191"/>
                <a:gd name="T36" fmla="*/ 2700 w 2700"/>
                <a:gd name="T37" fmla="*/ 3191 h 3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00" h="3191">
                  <a:moveTo>
                    <a:pt x="0" y="3191"/>
                  </a:moveTo>
                  <a:lnTo>
                    <a:pt x="42" y="2937"/>
                  </a:lnTo>
                  <a:lnTo>
                    <a:pt x="423" y="1922"/>
                  </a:lnTo>
                  <a:lnTo>
                    <a:pt x="499" y="1447"/>
                  </a:lnTo>
                  <a:lnTo>
                    <a:pt x="525" y="1075"/>
                  </a:lnTo>
                  <a:lnTo>
                    <a:pt x="592" y="702"/>
                  </a:lnTo>
                  <a:lnTo>
                    <a:pt x="728" y="313"/>
                  </a:lnTo>
                  <a:lnTo>
                    <a:pt x="889" y="67"/>
                  </a:lnTo>
                  <a:lnTo>
                    <a:pt x="1151" y="0"/>
                  </a:lnTo>
                  <a:lnTo>
                    <a:pt x="1456" y="93"/>
                  </a:lnTo>
                  <a:lnTo>
                    <a:pt x="1718" y="271"/>
                  </a:lnTo>
                  <a:lnTo>
                    <a:pt x="1964" y="558"/>
                  </a:lnTo>
                  <a:lnTo>
                    <a:pt x="2260" y="855"/>
                  </a:lnTo>
                  <a:lnTo>
                    <a:pt x="2396" y="1126"/>
                  </a:lnTo>
                  <a:lnTo>
                    <a:pt x="2489" y="1481"/>
                  </a:lnTo>
                  <a:lnTo>
                    <a:pt x="2590" y="1930"/>
                  </a:lnTo>
                  <a:lnTo>
                    <a:pt x="2573" y="2421"/>
                  </a:lnTo>
                  <a:lnTo>
                    <a:pt x="2616" y="2887"/>
                  </a:lnTo>
                  <a:lnTo>
                    <a:pt x="2700" y="3191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117" name="Freeform 9">
              <a:extLst>
                <a:ext uri="{FF2B5EF4-FFF2-40B4-BE49-F238E27FC236}">
                  <a16:creationId xmlns:a16="http://schemas.microsoft.com/office/drawing/2014/main" id="{DCAE5C6A-19AA-4457-BD8C-B5AF527C1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851" y="5086415"/>
              <a:ext cx="968375" cy="1081088"/>
            </a:xfrm>
            <a:custGeom>
              <a:avLst/>
              <a:gdLst>
                <a:gd name="T0" fmla="*/ 1371 w 2759"/>
                <a:gd name="T1" fmla="*/ 2743 h 3074"/>
                <a:gd name="T2" fmla="*/ 1557 w 2759"/>
                <a:gd name="T3" fmla="*/ 2735 h 3074"/>
                <a:gd name="T4" fmla="*/ 1786 w 2759"/>
                <a:gd name="T5" fmla="*/ 2786 h 3074"/>
                <a:gd name="T6" fmla="*/ 1938 w 2759"/>
                <a:gd name="T7" fmla="*/ 2997 h 3074"/>
                <a:gd name="T8" fmla="*/ 2014 w 2759"/>
                <a:gd name="T9" fmla="*/ 3074 h 3074"/>
                <a:gd name="T10" fmla="*/ 2294 w 2759"/>
                <a:gd name="T11" fmla="*/ 3074 h 3074"/>
                <a:gd name="T12" fmla="*/ 2497 w 2759"/>
                <a:gd name="T13" fmla="*/ 2972 h 3074"/>
                <a:gd name="T14" fmla="*/ 2658 w 2759"/>
                <a:gd name="T15" fmla="*/ 2930 h 3074"/>
                <a:gd name="T16" fmla="*/ 2759 w 2759"/>
                <a:gd name="T17" fmla="*/ 2837 h 3074"/>
                <a:gd name="T18" fmla="*/ 2709 w 2759"/>
                <a:gd name="T19" fmla="*/ 2625 h 3074"/>
                <a:gd name="T20" fmla="*/ 2345 w 2759"/>
                <a:gd name="T21" fmla="*/ 2312 h 3074"/>
                <a:gd name="T22" fmla="*/ 2167 w 2759"/>
                <a:gd name="T23" fmla="*/ 2058 h 3074"/>
                <a:gd name="T24" fmla="*/ 2201 w 2759"/>
                <a:gd name="T25" fmla="*/ 1888 h 3074"/>
                <a:gd name="T26" fmla="*/ 2285 w 2759"/>
                <a:gd name="T27" fmla="*/ 1694 h 3074"/>
                <a:gd name="T28" fmla="*/ 2378 w 2759"/>
                <a:gd name="T29" fmla="*/ 1414 h 3074"/>
                <a:gd name="T30" fmla="*/ 2412 w 2759"/>
                <a:gd name="T31" fmla="*/ 1169 h 3074"/>
                <a:gd name="T32" fmla="*/ 2387 w 2759"/>
                <a:gd name="T33" fmla="*/ 923 h 3074"/>
                <a:gd name="T34" fmla="*/ 2378 w 2759"/>
                <a:gd name="T35" fmla="*/ 779 h 3074"/>
                <a:gd name="T36" fmla="*/ 2472 w 2759"/>
                <a:gd name="T37" fmla="*/ 542 h 3074"/>
                <a:gd name="T38" fmla="*/ 2624 w 2759"/>
                <a:gd name="T39" fmla="*/ 364 h 3074"/>
                <a:gd name="T40" fmla="*/ 2666 w 2759"/>
                <a:gd name="T41" fmla="*/ 220 h 3074"/>
                <a:gd name="T42" fmla="*/ 2531 w 2759"/>
                <a:gd name="T43" fmla="*/ 43 h 3074"/>
                <a:gd name="T44" fmla="*/ 2218 w 2759"/>
                <a:gd name="T45" fmla="*/ 0 h 3074"/>
                <a:gd name="T46" fmla="*/ 1947 w 2759"/>
                <a:gd name="T47" fmla="*/ 85 h 3074"/>
                <a:gd name="T48" fmla="*/ 1701 w 2759"/>
                <a:gd name="T49" fmla="*/ 229 h 3074"/>
                <a:gd name="T50" fmla="*/ 1286 w 2759"/>
                <a:gd name="T51" fmla="*/ 288 h 3074"/>
                <a:gd name="T52" fmla="*/ 965 w 2759"/>
                <a:gd name="T53" fmla="*/ 288 h 3074"/>
                <a:gd name="T54" fmla="*/ 643 w 2759"/>
                <a:gd name="T55" fmla="*/ 339 h 3074"/>
                <a:gd name="T56" fmla="*/ 440 w 2759"/>
                <a:gd name="T57" fmla="*/ 483 h 3074"/>
                <a:gd name="T58" fmla="*/ 245 w 2759"/>
                <a:gd name="T59" fmla="*/ 627 h 3074"/>
                <a:gd name="T60" fmla="*/ 59 w 2759"/>
                <a:gd name="T61" fmla="*/ 847 h 3074"/>
                <a:gd name="T62" fmla="*/ 0 w 2759"/>
                <a:gd name="T63" fmla="*/ 1008 h 3074"/>
                <a:gd name="T64" fmla="*/ 50 w 2759"/>
                <a:gd name="T65" fmla="*/ 1186 h 3074"/>
                <a:gd name="T66" fmla="*/ 152 w 2759"/>
                <a:gd name="T67" fmla="*/ 1499 h 3074"/>
                <a:gd name="T68" fmla="*/ 237 w 2759"/>
                <a:gd name="T69" fmla="*/ 1744 h 3074"/>
                <a:gd name="T70" fmla="*/ 253 w 2759"/>
                <a:gd name="T71" fmla="*/ 1948 h 3074"/>
                <a:gd name="T72" fmla="*/ 355 w 2759"/>
                <a:gd name="T73" fmla="*/ 2235 h 3074"/>
                <a:gd name="T74" fmla="*/ 482 w 2759"/>
                <a:gd name="T75" fmla="*/ 2388 h 3074"/>
                <a:gd name="T76" fmla="*/ 634 w 2759"/>
                <a:gd name="T77" fmla="*/ 2532 h 3074"/>
                <a:gd name="T78" fmla="*/ 1024 w 2759"/>
                <a:gd name="T79" fmla="*/ 2633 h 3074"/>
                <a:gd name="T80" fmla="*/ 1371 w 2759"/>
                <a:gd name="T81" fmla="*/ 2743 h 3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9" h="3074">
                  <a:moveTo>
                    <a:pt x="1371" y="2743"/>
                  </a:moveTo>
                  <a:lnTo>
                    <a:pt x="1557" y="2735"/>
                  </a:lnTo>
                  <a:lnTo>
                    <a:pt x="1786" y="2786"/>
                  </a:lnTo>
                  <a:lnTo>
                    <a:pt x="1938" y="2997"/>
                  </a:lnTo>
                  <a:lnTo>
                    <a:pt x="2014" y="3074"/>
                  </a:lnTo>
                  <a:lnTo>
                    <a:pt x="2294" y="3074"/>
                  </a:lnTo>
                  <a:lnTo>
                    <a:pt x="2497" y="2972"/>
                  </a:lnTo>
                  <a:lnTo>
                    <a:pt x="2658" y="2930"/>
                  </a:lnTo>
                  <a:lnTo>
                    <a:pt x="2759" y="2837"/>
                  </a:lnTo>
                  <a:lnTo>
                    <a:pt x="2709" y="2625"/>
                  </a:lnTo>
                  <a:lnTo>
                    <a:pt x="2345" y="2312"/>
                  </a:lnTo>
                  <a:lnTo>
                    <a:pt x="2167" y="2058"/>
                  </a:lnTo>
                  <a:lnTo>
                    <a:pt x="2201" y="1888"/>
                  </a:lnTo>
                  <a:lnTo>
                    <a:pt x="2285" y="1694"/>
                  </a:lnTo>
                  <a:lnTo>
                    <a:pt x="2378" y="1414"/>
                  </a:lnTo>
                  <a:lnTo>
                    <a:pt x="2412" y="1169"/>
                  </a:lnTo>
                  <a:lnTo>
                    <a:pt x="2387" y="923"/>
                  </a:lnTo>
                  <a:lnTo>
                    <a:pt x="2378" y="779"/>
                  </a:lnTo>
                  <a:lnTo>
                    <a:pt x="2472" y="542"/>
                  </a:lnTo>
                  <a:lnTo>
                    <a:pt x="2624" y="364"/>
                  </a:lnTo>
                  <a:lnTo>
                    <a:pt x="2666" y="220"/>
                  </a:lnTo>
                  <a:lnTo>
                    <a:pt x="2531" y="43"/>
                  </a:lnTo>
                  <a:lnTo>
                    <a:pt x="2218" y="0"/>
                  </a:lnTo>
                  <a:lnTo>
                    <a:pt x="1947" y="85"/>
                  </a:lnTo>
                  <a:lnTo>
                    <a:pt x="1701" y="229"/>
                  </a:lnTo>
                  <a:lnTo>
                    <a:pt x="1286" y="288"/>
                  </a:lnTo>
                  <a:lnTo>
                    <a:pt x="965" y="288"/>
                  </a:lnTo>
                  <a:lnTo>
                    <a:pt x="643" y="339"/>
                  </a:lnTo>
                  <a:lnTo>
                    <a:pt x="440" y="483"/>
                  </a:lnTo>
                  <a:lnTo>
                    <a:pt x="245" y="627"/>
                  </a:lnTo>
                  <a:lnTo>
                    <a:pt x="59" y="847"/>
                  </a:lnTo>
                  <a:lnTo>
                    <a:pt x="0" y="1008"/>
                  </a:lnTo>
                  <a:lnTo>
                    <a:pt x="50" y="1186"/>
                  </a:lnTo>
                  <a:lnTo>
                    <a:pt x="152" y="1499"/>
                  </a:lnTo>
                  <a:lnTo>
                    <a:pt x="237" y="1744"/>
                  </a:lnTo>
                  <a:lnTo>
                    <a:pt x="253" y="1948"/>
                  </a:lnTo>
                  <a:lnTo>
                    <a:pt x="355" y="2235"/>
                  </a:lnTo>
                  <a:lnTo>
                    <a:pt x="482" y="2388"/>
                  </a:lnTo>
                  <a:lnTo>
                    <a:pt x="634" y="2532"/>
                  </a:lnTo>
                  <a:lnTo>
                    <a:pt x="1024" y="2633"/>
                  </a:lnTo>
                  <a:lnTo>
                    <a:pt x="1371" y="2743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118" name="İç Orta">
              <a:extLst>
                <a:ext uri="{FF2B5EF4-FFF2-40B4-BE49-F238E27FC236}">
                  <a16:creationId xmlns:a16="http://schemas.microsoft.com/office/drawing/2014/main" id="{D70A1188-F4EC-402E-9A22-05D55CB5D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451" y="4967352"/>
              <a:ext cx="1279525" cy="1344613"/>
            </a:xfrm>
            <a:custGeom>
              <a:avLst/>
              <a:gdLst>
                <a:gd name="T0" fmla="*/ 1261 w 3640"/>
                <a:gd name="T1" fmla="*/ 3420 h 3826"/>
                <a:gd name="T2" fmla="*/ 2023 w 3640"/>
                <a:gd name="T3" fmla="*/ 3462 h 3826"/>
                <a:gd name="T4" fmla="*/ 2286 w 3640"/>
                <a:gd name="T5" fmla="*/ 3708 h 3826"/>
                <a:gd name="T6" fmla="*/ 2548 w 3640"/>
                <a:gd name="T7" fmla="*/ 3826 h 3826"/>
                <a:gd name="T8" fmla="*/ 3090 w 3640"/>
                <a:gd name="T9" fmla="*/ 3666 h 3826"/>
                <a:gd name="T10" fmla="*/ 3386 w 3640"/>
                <a:gd name="T11" fmla="*/ 3556 h 3826"/>
                <a:gd name="T12" fmla="*/ 3640 w 3640"/>
                <a:gd name="T13" fmla="*/ 3378 h 3826"/>
                <a:gd name="T14" fmla="*/ 3555 w 3640"/>
                <a:gd name="T15" fmla="*/ 2997 h 3826"/>
                <a:gd name="T16" fmla="*/ 3471 w 3640"/>
                <a:gd name="T17" fmla="*/ 2658 h 3826"/>
                <a:gd name="T18" fmla="*/ 3268 w 3640"/>
                <a:gd name="T19" fmla="*/ 2573 h 3826"/>
                <a:gd name="T20" fmla="*/ 3073 w 3640"/>
                <a:gd name="T21" fmla="*/ 2336 h 3826"/>
                <a:gd name="T22" fmla="*/ 3175 w 3640"/>
                <a:gd name="T23" fmla="*/ 1854 h 3826"/>
                <a:gd name="T24" fmla="*/ 3149 w 3640"/>
                <a:gd name="T25" fmla="*/ 1456 h 3826"/>
                <a:gd name="T26" fmla="*/ 3191 w 3640"/>
                <a:gd name="T27" fmla="*/ 1016 h 3826"/>
                <a:gd name="T28" fmla="*/ 3361 w 3640"/>
                <a:gd name="T29" fmla="*/ 745 h 3826"/>
                <a:gd name="T30" fmla="*/ 3471 w 3640"/>
                <a:gd name="T31" fmla="*/ 550 h 3826"/>
                <a:gd name="T32" fmla="*/ 3454 w 3640"/>
                <a:gd name="T33" fmla="*/ 304 h 3826"/>
                <a:gd name="T34" fmla="*/ 3276 w 3640"/>
                <a:gd name="T35" fmla="*/ 127 h 3826"/>
                <a:gd name="T36" fmla="*/ 2810 w 3640"/>
                <a:gd name="T37" fmla="*/ 0 h 3826"/>
                <a:gd name="T38" fmla="*/ 2421 w 3640"/>
                <a:gd name="T39" fmla="*/ 17 h 3826"/>
                <a:gd name="T40" fmla="*/ 1981 w 3640"/>
                <a:gd name="T41" fmla="*/ 152 h 3826"/>
                <a:gd name="T42" fmla="*/ 1481 w 3640"/>
                <a:gd name="T43" fmla="*/ 262 h 3826"/>
                <a:gd name="T44" fmla="*/ 1177 w 3640"/>
                <a:gd name="T45" fmla="*/ 271 h 3826"/>
                <a:gd name="T46" fmla="*/ 846 w 3640"/>
                <a:gd name="T47" fmla="*/ 364 h 3826"/>
                <a:gd name="T48" fmla="*/ 626 w 3640"/>
                <a:gd name="T49" fmla="*/ 516 h 3826"/>
                <a:gd name="T50" fmla="*/ 355 w 3640"/>
                <a:gd name="T51" fmla="*/ 719 h 3826"/>
                <a:gd name="T52" fmla="*/ 152 w 3640"/>
                <a:gd name="T53" fmla="*/ 982 h 3826"/>
                <a:gd name="T54" fmla="*/ 0 w 3640"/>
                <a:gd name="T55" fmla="*/ 1160 h 3826"/>
                <a:gd name="T56" fmla="*/ 59 w 3640"/>
                <a:gd name="T57" fmla="*/ 1566 h 3826"/>
                <a:gd name="T58" fmla="*/ 220 w 3640"/>
                <a:gd name="T59" fmla="*/ 2116 h 3826"/>
                <a:gd name="T60" fmla="*/ 389 w 3640"/>
                <a:gd name="T61" fmla="*/ 2658 h 3826"/>
                <a:gd name="T62" fmla="*/ 491 w 3640"/>
                <a:gd name="T63" fmla="*/ 2971 h 3826"/>
                <a:gd name="T64" fmla="*/ 702 w 3640"/>
                <a:gd name="T65" fmla="*/ 3115 h 3826"/>
                <a:gd name="T66" fmla="*/ 1261 w 3640"/>
                <a:gd name="T67" fmla="*/ 3420 h 3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40" h="3826">
                  <a:moveTo>
                    <a:pt x="1261" y="3420"/>
                  </a:moveTo>
                  <a:lnTo>
                    <a:pt x="2023" y="3462"/>
                  </a:lnTo>
                  <a:lnTo>
                    <a:pt x="2286" y="3708"/>
                  </a:lnTo>
                  <a:lnTo>
                    <a:pt x="2548" y="3826"/>
                  </a:lnTo>
                  <a:lnTo>
                    <a:pt x="3090" y="3666"/>
                  </a:lnTo>
                  <a:lnTo>
                    <a:pt x="3386" y="3556"/>
                  </a:lnTo>
                  <a:lnTo>
                    <a:pt x="3640" y="3378"/>
                  </a:lnTo>
                  <a:lnTo>
                    <a:pt x="3555" y="2997"/>
                  </a:lnTo>
                  <a:lnTo>
                    <a:pt x="3471" y="2658"/>
                  </a:lnTo>
                  <a:lnTo>
                    <a:pt x="3268" y="2573"/>
                  </a:lnTo>
                  <a:lnTo>
                    <a:pt x="3073" y="2336"/>
                  </a:lnTo>
                  <a:lnTo>
                    <a:pt x="3175" y="1854"/>
                  </a:lnTo>
                  <a:lnTo>
                    <a:pt x="3149" y="1456"/>
                  </a:lnTo>
                  <a:lnTo>
                    <a:pt x="3191" y="1016"/>
                  </a:lnTo>
                  <a:lnTo>
                    <a:pt x="3361" y="745"/>
                  </a:lnTo>
                  <a:lnTo>
                    <a:pt x="3471" y="550"/>
                  </a:lnTo>
                  <a:lnTo>
                    <a:pt x="3454" y="304"/>
                  </a:lnTo>
                  <a:lnTo>
                    <a:pt x="3276" y="127"/>
                  </a:lnTo>
                  <a:lnTo>
                    <a:pt x="2810" y="0"/>
                  </a:lnTo>
                  <a:lnTo>
                    <a:pt x="2421" y="17"/>
                  </a:lnTo>
                  <a:lnTo>
                    <a:pt x="1981" y="152"/>
                  </a:lnTo>
                  <a:lnTo>
                    <a:pt x="1481" y="262"/>
                  </a:lnTo>
                  <a:lnTo>
                    <a:pt x="1177" y="271"/>
                  </a:lnTo>
                  <a:lnTo>
                    <a:pt x="846" y="364"/>
                  </a:lnTo>
                  <a:lnTo>
                    <a:pt x="626" y="516"/>
                  </a:lnTo>
                  <a:lnTo>
                    <a:pt x="355" y="719"/>
                  </a:lnTo>
                  <a:lnTo>
                    <a:pt x="152" y="982"/>
                  </a:lnTo>
                  <a:lnTo>
                    <a:pt x="0" y="1160"/>
                  </a:lnTo>
                  <a:lnTo>
                    <a:pt x="59" y="1566"/>
                  </a:lnTo>
                  <a:lnTo>
                    <a:pt x="220" y="2116"/>
                  </a:lnTo>
                  <a:lnTo>
                    <a:pt x="389" y="2658"/>
                  </a:lnTo>
                  <a:lnTo>
                    <a:pt x="491" y="2971"/>
                  </a:lnTo>
                  <a:lnTo>
                    <a:pt x="702" y="3115"/>
                  </a:lnTo>
                  <a:lnTo>
                    <a:pt x="1261" y="342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119" name="Freeform 11">
              <a:extLst>
                <a:ext uri="{FF2B5EF4-FFF2-40B4-BE49-F238E27FC236}">
                  <a16:creationId xmlns:a16="http://schemas.microsoft.com/office/drawing/2014/main" id="{0CFA7D74-B99A-44F5-9961-ED33319A0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51" y="5272152"/>
              <a:ext cx="238125" cy="242888"/>
            </a:xfrm>
            <a:custGeom>
              <a:avLst/>
              <a:gdLst>
                <a:gd name="T0" fmla="*/ 652 w 677"/>
                <a:gd name="T1" fmla="*/ 339 h 694"/>
                <a:gd name="T2" fmla="*/ 567 w 677"/>
                <a:gd name="T3" fmla="*/ 220 h 694"/>
                <a:gd name="T4" fmla="*/ 406 w 677"/>
                <a:gd name="T5" fmla="*/ 51 h 694"/>
                <a:gd name="T6" fmla="*/ 246 w 677"/>
                <a:gd name="T7" fmla="*/ 0 h 694"/>
                <a:gd name="T8" fmla="*/ 186 w 677"/>
                <a:gd name="T9" fmla="*/ 43 h 694"/>
                <a:gd name="T10" fmla="*/ 93 w 677"/>
                <a:gd name="T11" fmla="*/ 153 h 694"/>
                <a:gd name="T12" fmla="*/ 85 w 677"/>
                <a:gd name="T13" fmla="*/ 254 h 694"/>
                <a:gd name="T14" fmla="*/ 93 w 677"/>
                <a:gd name="T15" fmla="*/ 381 h 694"/>
                <a:gd name="T16" fmla="*/ 34 w 677"/>
                <a:gd name="T17" fmla="*/ 551 h 694"/>
                <a:gd name="T18" fmla="*/ 0 w 677"/>
                <a:gd name="T19" fmla="*/ 686 h 694"/>
                <a:gd name="T20" fmla="*/ 127 w 677"/>
                <a:gd name="T21" fmla="*/ 694 h 694"/>
                <a:gd name="T22" fmla="*/ 347 w 677"/>
                <a:gd name="T23" fmla="*/ 678 h 694"/>
                <a:gd name="T24" fmla="*/ 525 w 677"/>
                <a:gd name="T25" fmla="*/ 669 h 694"/>
                <a:gd name="T26" fmla="*/ 644 w 677"/>
                <a:gd name="T27" fmla="*/ 559 h 694"/>
                <a:gd name="T28" fmla="*/ 677 w 677"/>
                <a:gd name="T29" fmla="*/ 466 h 694"/>
                <a:gd name="T30" fmla="*/ 652 w 677"/>
                <a:gd name="T31" fmla="*/ 339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7" h="694">
                  <a:moveTo>
                    <a:pt x="652" y="339"/>
                  </a:moveTo>
                  <a:lnTo>
                    <a:pt x="567" y="220"/>
                  </a:lnTo>
                  <a:lnTo>
                    <a:pt x="406" y="51"/>
                  </a:lnTo>
                  <a:lnTo>
                    <a:pt x="246" y="0"/>
                  </a:lnTo>
                  <a:lnTo>
                    <a:pt x="186" y="43"/>
                  </a:lnTo>
                  <a:lnTo>
                    <a:pt x="93" y="153"/>
                  </a:lnTo>
                  <a:lnTo>
                    <a:pt x="85" y="254"/>
                  </a:lnTo>
                  <a:lnTo>
                    <a:pt x="93" y="381"/>
                  </a:lnTo>
                  <a:lnTo>
                    <a:pt x="34" y="551"/>
                  </a:lnTo>
                  <a:lnTo>
                    <a:pt x="0" y="686"/>
                  </a:lnTo>
                  <a:lnTo>
                    <a:pt x="127" y="694"/>
                  </a:lnTo>
                  <a:lnTo>
                    <a:pt x="347" y="678"/>
                  </a:lnTo>
                  <a:lnTo>
                    <a:pt x="525" y="669"/>
                  </a:lnTo>
                  <a:lnTo>
                    <a:pt x="644" y="559"/>
                  </a:lnTo>
                  <a:lnTo>
                    <a:pt x="677" y="466"/>
                  </a:lnTo>
                  <a:lnTo>
                    <a:pt x="652" y="339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120" name="İç Sağalt">
              <a:extLst>
                <a:ext uri="{FF2B5EF4-FFF2-40B4-BE49-F238E27FC236}">
                  <a16:creationId xmlns:a16="http://schemas.microsoft.com/office/drawing/2014/main" id="{B9038A94-896E-415C-BE38-5AA827E49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951" y="5161027"/>
              <a:ext cx="422275" cy="446088"/>
            </a:xfrm>
            <a:custGeom>
              <a:avLst/>
              <a:gdLst>
                <a:gd name="T0" fmla="*/ 932 w 1202"/>
                <a:gd name="T1" fmla="*/ 68 h 1270"/>
                <a:gd name="T2" fmla="*/ 559 w 1202"/>
                <a:gd name="T3" fmla="*/ 0 h 1270"/>
                <a:gd name="T4" fmla="*/ 474 w 1202"/>
                <a:gd name="T5" fmla="*/ 34 h 1270"/>
                <a:gd name="T6" fmla="*/ 186 w 1202"/>
                <a:gd name="T7" fmla="*/ 296 h 1270"/>
                <a:gd name="T8" fmla="*/ 102 w 1202"/>
                <a:gd name="T9" fmla="*/ 567 h 1270"/>
                <a:gd name="T10" fmla="*/ 34 w 1202"/>
                <a:gd name="T11" fmla="*/ 813 h 1270"/>
                <a:gd name="T12" fmla="*/ 0 w 1202"/>
                <a:gd name="T13" fmla="*/ 1092 h 1270"/>
                <a:gd name="T14" fmla="*/ 102 w 1202"/>
                <a:gd name="T15" fmla="*/ 1211 h 1270"/>
                <a:gd name="T16" fmla="*/ 424 w 1202"/>
                <a:gd name="T17" fmla="*/ 1245 h 1270"/>
                <a:gd name="T18" fmla="*/ 618 w 1202"/>
                <a:gd name="T19" fmla="*/ 1270 h 1270"/>
                <a:gd name="T20" fmla="*/ 855 w 1202"/>
                <a:gd name="T21" fmla="*/ 1228 h 1270"/>
                <a:gd name="T22" fmla="*/ 1152 w 1202"/>
                <a:gd name="T23" fmla="*/ 1041 h 1270"/>
                <a:gd name="T24" fmla="*/ 1202 w 1202"/>
                <a:gd name="T25" fmla="*/ 940 h 1270"/>
                <a:gd name="T26" fmla="*/ 1194 w 1202"/>
                <a:gd name="T27" fmla="*/ 720 h 1270"/>
                <a:gd name="T28" fmla="*/ 1126 w 1202"/>
                <a:gd name="T29" fmla="*/ 499 h 1270"/>
                <a:gd name="T30" fmla="*/ 1033 w 1202"/>
                <a:gd name="T31" fmla="*/ 271 h 1270"/>
                <a:gd name="T32" fmla="*/ 932 w 1202"/>
                <a:gd name="T33" fmla="*/ 68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2" h="1270">
                  <a:moveTo>
                    <a:pt x="932" y="68"/>
                  </a:moveTo>
                  <a:lnTo>
                    <a:pt x="559" y="0"/>
                  </a:lnTo>
                  <a:lnTo>
                    <a:pt x="474" y="34"/>
                  </a:lnTo>
                  <a:lnTo>
                    <a:pt x="186" y="296"/>
                  </a:lnTo>
                  <a:lnTo>
                    <a:pt x="102" y="567"/>
                  </a:lnTo>
                  <a:lnTo>
                    <a:pt x="34" y="813"/>
                  </a:lnTo>
                  <a:lnTo>
                    <a:pt x="0" y="1092"/>
                  </a:lnTo>
                  <a:lnTo>
                    <a:pt x="102" y="1211"/>
                  </a:lnTo>
                  <a:lnTo>
                    <a:pt x="424" y="1245"/>
                  </a:lnTo>
                  <a:lnTo>
                    <a:pt x="618" y="1270"/>
                  </a:lnTo>
                  <a:lnTo>
                    <a:pt x="855" y="1228"/>
                  </a:lnTo>
                  <a:lnTo>
                    <a:pt x="1152" y="1041"/>
                  </a:lnTo>
                  <a:lnTo>
                    <a:pt x="1202" y="940"/>
                  </a:lnTo>
                  <a:lnTo>
                    <a:pt x="1194" y="720"/>
                  </a:lnTo>
                  <a:lnTo>
                    <a:pt x="1126" y="499"/>
                  </a:lnTo>
                  <a:lnTo>
                    <a:pt x="1033" y="271"/>
                  </a:lnTo>
                  <a:lnTo>
                    <a:pt x="932" y="68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121" name="İç Sağüst">
              <a:extLst>
                <a:ext uri="{FF2B5EF4-FFF2-40B4-BE49-F238E27FC236}">
                  <a16:creationId xmlns:a16="http://schemas.microsoft.com/office/drawing/2014/main" id="{F43A1594-AC10-4017-9E46-BC2EBFA8E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414" y="1331977"/>
              <a:ext cx="3094038" cy="1838325"/>
            </a:xfrm>
            <a:custGeom>
              <a:avLst/>
              <a:gdLst>
                <a:gd name="T0" fmla="*/ 8289 w 8805"/>
                <a:gd name="T1" fmla="*/ 4936 h 5232"/>
                <a:gd name="T2" fmla="*/ 8712 w 8805"/>
                <a:gd name="T3" fmla="*/ 4622 h 5232"/>
                <a:gd name="T4" fmla="*/ 8703 w 8805"/>
                <a:gd name="T5" fmla="*/ 4208 h 5232"/>
                <a:gd name="T6" fmla="*/ 7984 w 8805"/>
                <a:gd name="T7" fmla="*/ 3945 h 5232"/>
                <a:gd name="T8" fmla="*/ 8035 w 8805"/>
                <a:gd name="T9" fmla="*/ 3590 h 5232"/>
                <a:gd name="T10" fmla="*/ 7950 w 8805"/>
                <a:gd name="T11" fmla="*/ 3022 h 5232"/>
                <a:gd name="T12" fmla="*/ 7527 w 8805"/>
                <a:gd name="T13" fmla="*/ 2709 h 5232"/>
                <a:gd name="T14" fmla="*/ 6858 w 8805"/>
                <a:gd name="T15" fmla="*/ 2777 h 5232"/>
                <a:gd name="T16" fmla="*/ 6570 w 8805"/>
                <a:gd name="T17" fmla="*/ 2582 h 5232"/>
                <a:gd name="T18" fmla="*/ 6494 w 8805"/>
                <a:gd name="T19" fmla="*/ 2430 h 5232"/>
                <a:gd name="T20" fmla="*/ 5723 w 8805"/>
                <a:gd name="T21" fmla="*/ 2176 h 5232"/>
                <a:gd name="T22" fmla="*/ 4851 w 8805"/>
                <a:gd name="T23" fmla="*/ 1845 h 5232"/>
                <a:gd name="T24" fmla="*/ 4200 w 8805"/>
                <a:gd name="T25" fmla="*/ 1676 h 5232"/>
                <a:gd name="T26" fmla="*/ 3835 w 8805"/>
                <a:gd name="T27" fmla="*/ 1083 h 5232"/>
                <a:gd name="T28" fmla="*/ 3378 w 8805"/>
                <a:gd name="T29" fmla="*/ 753 h 5232"/>
                <a:gd name="T30" fmla="*/ 2566 w 8805"/>
                <a:gd name="T31" fmla="*/ 415 h 5232"/>
                <a:gd name="T32" fmla="*/ 1812 w 8805"/>
                <a:gd name="T33" fmla="*/ 389 h 5232"/>
                <a:gd name="T34" fmla="*/ 1304 w 8805"/>
                <a:gd name="T35" fmla="*/ 186 h 5232"/>
                <a:gd name="T36" fmla="*/ 695 w 8805"/>
                <a:gd name="T37" fmla="*/ 0 h 5232"/>
                <a:gd name="T38" fmla="*/ 280 w 8805"/>
                <a:gd name="T39" fmla="*/ 448 h 5232"/>
                <a:gd name="T40" fmla="*/ 102 w 8805"/>
                <a:gd name="T41" fmla="*/ 1151 h 5232"/>
                <a:gd name="T42" fmla="*/ 9 w 8805"/>
                <a:gd name="T43" fmla="*/ 1591 h 5232"/>
                <a:gd name="T44" fmla="*/ 136 w 8805"/>
                <a:gd name="T45" fmla="*/ 2015 h 5232"/>
                <a:gd name="T46" fmla="*/ 949 w 8805"/>
                <a:gd name="T47" fmla="*/ 2209 h 5232"/>
                <a:gd name="T48" fmla="*/ 1448 w 8805"/>
                <a:gd name="T49" fmla="*/ 2133 h 5232"/>
                <a:gd name="T50" fmla="*/ 1897 w 8805"/>
                <a:gd name="T51" fmla="*/ 1913 h 5232"/>
                <a:gd name="T52" fmla="*/ 2464 w 8805"/>
                <a:gd name="T53" fmla="*/ 2184 h 5232"/>
                <a:gd name="T54" fmla="*/ 3048 w 8805"/>
                <a:gd name="T55" fmla="*/ 1913 h 5232"/>
                <a:gd name="T56" fmla="*/ 3556 w 8805"/>
                <a:gd name="T57" fmla="*/ 2116 h 5232"/>
                <a:gd name="T58" fmla="*/ 3666 w 8805"/>
                <a:gd name="T59" fmla="*/ 2447 h 5232"/>
                <a:gd name="T60" fmla="*/ 3852 w 8805"/>
                <a:gd name="T61" fmla="*/ 2658 h 5232"/>
                <a:gd name="T62" fmla="*/ 4030 w 8805"/>
                <a:gd name="T63" fmla="*/ 3056 h 5232"/>
                <a:gd name="T64" fmla="*/ 4335 w 8805"/>
                <a:gd name="T65" fmla="*/ 3717 h 5232"/>
                <a:gd name="T66" fmla="*/ 5131 w 8805"/>
                <a:gd name="T67" fmla="*/ 3606 h 5232"/>
                <a:gd name="T68" fmla="*/ 6011 w 8805"/>
                <a:gd name="T69" fmla="*/ 3488 h 5232"/>
                <a:gd name="T70" fmla="*/ 6223 w 8805"/>
                <a:gd name="T71" fmla="*/ 3708 h 5232"/>
                <a:gd name="T72" fmla="*/ 6113 w 8805"/>
                <a:gd name="T73" fmla="*/ 4064 h 5232"/>
                <a:gd name="T74" fmla="*/ 6274 w 8805"/>
                <a:gd name="T75" fmla="*/ 4792 h 5232"/>
                <a:gd name="T76" fmla="*/ 6875 w 8805"/>
                <a:gd name="T77" fmla="*/ 5164 h 5232"/>
                <a:gd name="T78" fmla="*/ 7510 w 8805"/>
                <a:gd name="T79" fmla="*/ 5232 h 5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05" h="5232">
                  <a:moveTo>
                    <a:pt x="7510" y="5232"/>
                  </a:moveTo>
                  <a:lnTo>
                    <a:pt x="8289" y="4936"/>
                  </a:lnTo>
                  <a:lnTo>
                    <a:pt x="8610" y="4783"/>
                  </a:lnTo>
                  <a:lnTo>
                    <a:pt x="8712" y="4622"/>
                  </a:lnTo>
                  <a:lnTo>
                    <a:pt x="8805" y="4411"/>
                  </a:lnTo>
                  <a:lnTo>
                    <a:pt x="8703" y="4208"/>
                  </a:lnTo>
                  <a:lnTo>
                    <a:pt x="8365" y="4081"/>
                  </a:lnTo>
                  <a:lnTo>
                    <a:pt x="7984" y="3945"/>
                  </a:lnTo>
                  <a:lnTo>
                    <a:pt x="7941" y="3810"/>
                  </a:lnTo>
                  <a:lnTo>
                    <a:pt x="8035" y="3590"/>
                  </a:lnTo>
                  <a:lnTo>
                    <a:pt x="8043" y="3293"/>
                  </a:lnTo>
                  <a:lnTo>
                    <a:pt x="7950" y="3022"/>
                  </a:lnTo>
                  <a:lnTo>
                    <a:pt x="7798" y="2802"/>
                  </a:lnTo>
                  <a:lnTo>
                    <a:pt x="7527" y="2709"/>
                  </a:lnTo>
                  <a:lnTo>
                    <a:pt x="7154" y="2734"/>
                  </a:lnTo>
                  <a:lnTo>
                    <a:pt x="6858" y="2777"/>
                  </a:lnTo>
                  <a:lnTo>
                    <a:pt x="6714" y="2734"/>
                  </a:lnTo>
                  <a:lnTo>
                    <a:pt x="6570" y="2582"/>
                  </a:lnTo>
                  <a:lnTo>
                    <a:pt x="6519" y="2489"/>
                  </a:lnTo>
                  <a:lnTo>
                    <a:pt x="6494" y="2430"/>
                  </a:lnTo>
                  <a:lnTo>
                    <a:pt x="6181" y="2269"/>
                  </a:lnTo>
                  <a:lnTo>
                    <a:pt x="5723" y="2176"/>
                  </a:lnTo>
                  <a:lnTo>
                    <a:pt x="5410" y="2116"/>
                  </a:lnTo>
                  <a:lnTo>
                    <a:pt x="4851" y="1845"/>
                  </a:lnTo>
                  <a:lnTo>
                    <a:pt x="4403" y="1735"/>
                  </a:lnTo>
                  <a:lnTo>
                    <a:pt x="4200" y="1676"/>
                  </a:lnTo>
                  <a:lnTo>
                    <a:pt x="4115" y="1541"/>
                  </a:lnTo>
                  <a:lnTo>
                    <a:pt x="3835" y="1083"/>
                  </a:lnTo>
                  <a:lnTo>
                    <a:pt x="3658" y="897"/>
                  </a:lnTo>
                  <a:lnTo>
                    <a:pt x="3378" y="753"/>
                  </a:lnTo>
                  <a:lnTo>
                    <a:pt x="2963" y="525"/>
                  </a:lnTo>
                  <a:lnTo>
                    <a:pt x="2566" y="415"/>
                  </a:lnTo>
                  <a:lnTo>
                    <a:pt x="2176" y="389"/>
                  </a:lnTo>
                  <a:lnTo>
                    <a:pt x="1812" y="389"/>
                  </a:lnTo>
                  <a:lnTo>
                    <a:pt x="1617" y="516"/>
                  </a:lnTo>
                  <a:lnTo>
                    <a:pt x="1304" y="186"/>
                  </a:lnTo>
                  <a:lnTo>
                    <a:pt x="1059" y="51"/>
                  </a:lnTo>
                  <a:lnTo>
                    <a:pt x="695" y="0"/>
                  </a:lnTo>
                  <a:lnTo>
                    <a:pt x="474" y="76"/>
                  </a:lnTo>
                  <a:lnTo>
                    <a:pt x="280" y="448"/>
                  </a:lnTo>
                  <a:lnTo>
                    <a:pt x="93" y="855"/>
                  </a:lnTo>
                  <a:lnTo>
                    <a:pt x="102" y="1151"/>
                  </a:lnTo>
                  <a:lnTo>
                    <a:pt x="43" y="1481"/>
                  </a:lnTo>
                  <a:lnTo>
                    <a:pt x="9" y="1591"/>
                  </a:lnTo>
                  <a:lnTo>
                    <a:pt x="0" y="1862"/>
                  </a:lnTo>
                  <a:lnTo>
                    <a:pt x="136" y="2015"/>
                  </a:lnTo>
                  <a:lnTo>
                    <a:pt x="618" y="2116"/>
                  </a:lnTo>
                  <a:lnTo>
                    <a:pt x="949" y="2209"/>
                  </a:lnTo>
                  <a:lnTo>
                    <a:pt x="1186" y="2209"/>
                  </a:lnTo>
                  <a:lnTo>
                    <a:pt x="1448" y="2133"/>
                  </a:lnTo>
                  <a:lnTo>
                    <a:pt x="1719" y="2006"/>
                  </a:lnTo>
                  <a:lnTo>
                    <a:pt x="1897" y="1913"/>
                  </a:lnTo>
                  <a:lnTo>
                    <a:pt x="2075" y="2023"/>
                  </a:lnTo>
                  <a:lnTo>
                    <a:pt x="2464" y="2184"/>
                  </a:lnTo>
                  <a:lnTo>
                    <a:pt x="2828" y="2023"/>
                  </a:lnTo>
                  <a:lnTo>
                    <a:pt x="3048" y="1913"/>
                  </a:lnTo>
                  <a:lnTo>
                    <a:pt x="3353" y="2040"/>
                  </a:lnTo>
                  <a:lnTo>
                    <a:pt x="3556" y="2116"/>
                  </a:lnTo>
                  <a:lnTo>
                    <a:pt x="3615" y="2201"/>
                  </a:lnTo>
                  <a:lnTo>
                    <a:pt x="3666" y="2447"/>
                  </a:lnTo>
                  <a:lnTo>
                    <a:pt x="3734" y="2624"/>
                  </a:lnTo>
                  <a:lnTo>
                    <a:pt x="3852" y="2658"/>
                  </a:lnTo>
                  <a:lnTo>
                    <a:pt x="3946" y="2751"/>
                  </a:lnTo>
                  <a:lnTo>
                    <a:pt x="4030" y="3056"/>
                  </a:lnTo>
                  <a:lnTo>
                    <a:pt x="4191" y="3403"/>
                  </a:lnTo>
                  <a:lnTo>
                    <a:pt x="4335" y="3717"/>
                  </a:lnTo>
                  <a:lnTo>
                    <a:pt x="4682" y="3759"/>
                  </a:lnTo>
                  <a:lnTo>
                    <a:pt x="5131" y="3606"/>
                  </a:lnTo>
                  <a:lnTo>
                    <a:pt x="5452" y="3488"/>
                  </a:lnTo>
                  <a:lnTo>
                    <a:pt x="6011" y="3488"/>
                  </a:lnTo>
                  <a:lnTo>
                    <a:pt x="6435" y="3420"/>
                  </a:lnTo>
                  <a:lnTo>
                    <a:pt x="6223" y="3708"/>
                  </a:lnTo>
                  <a:lnTo>
                    <a:pt x="6147" y="3860"/>
                  </a:lnTo>
                  <a:lnTo>
                    <a:pt x="6113" y="4064"/>
                  </a:lnTo>
                  <a:lnTo>
                    <a:pt x="6155" y="4470"/>
                  </a:lnTo>
                  <a:lnTo>
                    <a:pt x="6274" y="4792"/>
                  </a:lnTo>
                  <a:lnTo>
                    <a:pt x="6553" y="5020"/>
                  </a:lnTo>
                  <a:lnTo>
                    <a:pt x="6875" y="5164"/>
                  </a:lnTo>
                  <a:lnTo>
                    <a:pt x="7256" y="5215"/>
                  </a:lnTo>
                  <a:lnTo>
                    <a:pt x="7510" y="5232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122" name="Freeform 14">
              <a:extLst>
                <a:ext uri="{FF2B5EF4-FFF2-40B4-BE49-F238E27FC236}">
                  <a16:creationId xmlns:a16="http://schemas.microsoft.com/office/drawing/2014/main" id="{C59880BD-DC12-4F36-8D96-601144747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126" y="1444690"/>
              <a:ext cx="2889250" cy="1643063"/>
            </a:xfrm>
            <a:custGeom>
              <a:avLst/>
              <a:gdLst>
                <a:gd name="T0" fmla="*/ 7442 w 8221"/>
                <a:gd name="T1" fmla="*/ 4589 h 4674"/>
                <a:gd name="T2" fmla="*/ 7730 w 8221"/>
                <a:gd name="T3" fmla="*/ 4437 h 4674"/>
                <a:gd name="T4" fmla="*/ 8204 w 8221"/>
                <a:gd name="T5" fmla="*/ 4157 h 4674"/>
                <a:gd name="T6" fmla="*/ 8178 w 8221"/>
                <a:gd name="T7" fmla="*/ 3929 h 4674"/>
                <a:gd name="T8" fmla="*/ 7518 w 8221"/>
                <a:gd name="T9" fmla="*/ 3760 h 4674"/>
                <a:gd name="T10" fmla="*/ 7425 w 8221"/>
                <a:gd name="T11" fmla="*/ 3590 h 4674"/>
                <a:gd name="T12" fmla="*/ 7450 w 8221"/>
                <a:gd name="T13" fmla="*/ 3243 h 4674"/>
                <a:gd name="T14" fmla="*/ 7323 w 8221"/>
                <a:gd name="T15" fmla="*/ 2735 h 4674"/>
                <a:gd name="T16" fmla="*/ 6731 w 8221"/>
                <a:gd name="T17" fmla="*/ 2684 h 4674"/>
                <a:gd name="T18" fmla="*/ 6206 w 8221"/>
                <a:gd name="T19" fmla="*/ 2684 h 4674"/>
                <a:gd name="T20" fmla="*/ 5986 w 8221"/>
                <a:gd name="T21" fmla="*/ 2269 h 4674"/>
                <a:gd name="T22" fmla="*/ 5495 w 8221"/>
                <a:gd name="T23" fmla="*/ 2134 h 4674"/>
                <a:gd name="T24" fmla="*/ 4843 w 8221"/>
                <a:gd name="T25" fmla="*/ 1999 h 4674"/>
                <a:gd name="T26" fmla="*/ 4377 w 8221"/>
                <a:gd name="T27" fmla="*/ 1728 h 4674"/>
                <a:gd name="T28" fmla="*/ 3590 w 8221"/>
                <a:gd name="T29" fmla="*/ 1567 h 4674"/>
                <a:gd name="T30" fmla="*/ 3505 w 8221"/>
                <a:gd name="T31" fmla="*/ 1296 h 4674"/>
                <a:gd name="T32" fmla="*/ 3327 w 8221"/>
                <a:gd name="T33" fmla="*/ 864 h 4674"/>
                <a:gd name="T34" fmla="*/ 2811 w 8221"/>
                <a:gd name="T35" fmla="*/ 585 h 4674"/>
                <a:gd name="T36" fmla="*/ 2421 w 8221"/>
                <a:gd name="T37" fmla="*/ 288 h 4674"/>
                <a:gd name="T38" fmla="*/ 1905 w 8221"/>
                <a:gd name="T39" fmla="*/ 271 h 4674"/>
                <a:gd name="T40" fmla="*/ 1414 w 8221"/>
                <a:gd name="T41" fmla="*/ 449 h 4674"/>
                <a:gd name="T42" fmla="*/ 931 w 8221"/>
                <a:gd name="T43" fmla="*/ 204 h 4674"/>
                <a:gd name="T44" fmla="*/ 669 w 8221"/>
                <a:gd name="T45" fmla="*/ 0 h 4674"/>
                <a:gd name="T46" fmla="*/ 313 w 8221"/>
                <a:gd name="T47" fmla="*/ 9 h 4674"/>
                <a:gd name="T48" fmla="*/ 178 w 8221"/>
                <a:gd name="T49" fmla="*/ 373 h 4674"/>
                <a:gd name="T50" fmla="*/ 76 w 8221"/>
                <a:gd name="T51" fmla="*/ 661 h 4674"/>
                <a:gd name="T52" fmla="*/ 34 w 8221"/>
                <a:gd name="T53" fmla="*/ 1033 h 4674"/>
                <a:gd name="T54" fmla="*/ 119 w 8221"/>
                <a:gd name="T55" fmla="*/ 1491 h 4674"/>
                <a:gd name="T56" fmla="*/ 440 w 8221"/>
                <a:gd name="T57" fmla="*/ 1592 h 4674"/>
                <a:gd name="T58" fmla="*/ 940 w 8221"/>
                <a:gd name="T59" fmla="*/ 1524 h 4674"/>
                <a:gd name="T60" fmla="*/ 1482 w 8221"/>
                <a:gd name="T61" fmla="*/ 1270 h 4674"/>
                <a:gd name="T62" fmla="*/ 1812 w 8221"/>
                <a:gd name="T63" fmla="*/ 1414 h 4674"/>
                <a:gd name="T64" fmla="*/ 2117 w 8221"/>
                <a:gd name="T65" fmla="*/ 1575 h 4674"/>
                <a:gd name="T66" fmla="*/ 2718 w 8221"/>
                <a:gd name="T67" fmla="*/ 1414 h 4674"/>
                <a:gd name="T68" fmla="*/ 3192 w 8221"/>
                <a:gd name="T69" fmla="*/ 1550 h 4674"/>
                <a:gd name="T70" fmla="*/ 3471 w 8221"/>
                <a:gd name="T71" fmla="*/ 1651 h 4674"/>
                <a:gd name="T72" fmla="*/ 3522 w 8221"/>
                <a:gd name="T73" fmla="*/ 1999 h 4674"/>
                <a:gd name="T74" fmla="*/ 3801 w 8221"/>
                <a:gd name="T75" fmla="*/ 2219 h 4674"/>
                <a:gd name="T76" fmla="*/ 3962 w 8221"/>
                <a:gd name="T77" fmla="*/ 2693 h 4674"/>
                <a:gd name="T78" fmla="*/ 4081 w 8221"/>
                <a:gd name="T79" fmla="*/ 3048 h 4674"/>
                <a:gd name="T80" fmla="*/ 4521 w 8221"/>
                <a:gd name="T81" fmla="*/ 3150 h 4674"/>
                <a:gd name="T82" fmla="*/ 4953 w 8221"/>
                <a:gd name="T83" fmla="*/ 2930 h 4674"/>
                <a:gd name="T84" fmla="*/ 5537 w 8221"/>
                <a:gd name="T85" fmla="*/ 2964 h 4674"/>
                <a:gd name="T86" fmla="*/ 6197 w 8221"/>
                <a:gd name="T87" fmla="*/ 2913 h 4674"/>
                <a:gd name="T88" fmla="*/ 6350 w 8221"/>
                <a:gd name="T89" fmla="*/ 3065 h 4674"/>
                <a:gd name="T90" fmla="*/ 5926 w 8221"/>
                <a:gd name="T91" fmla="*/ 3641 h 4674"/>
                <a:gd name="T92" fmla="*/ 6070 w 8221"/>
                <a:gd name="T93" fmla="*/ 4056 h 4674"/>
                <a:gd name="T94" fmla="*/ 6341 w 8221"/>
                <a:gd name="T95" fmla="*/ 4538 h 4674"/>
                <a:gd name="T96" fmla="*/ 6942 w 8221"/>
                <a:gd name="T97" fmla="*/ 4640 h 4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221" h="4674">
                  <a:moveTo>
                    <a:pt x="7171" y="4674"/>
                  </a:moveTo>
                  <a:lnTo>
                    <a:pt x="7442" y="4589"/>
                  </a:lnTo>
                  <a:lnTo>
                    <a:pt x="7569" y="4513"/>
                  </a:lnTo>
                  <a:lnTo>
                    <a:pt x="7730" y="4437"/>
                  </a:lnTo>
                  <a:lnTo>
                    <a:pt x="7950" y="4378"/>
                  </a:lnTo>
                  <a:lnTo>
                    <a:pt x="8204" y="4157"/>
                  </a:lnTo>
                  <a:lnTo>
                    <a:pt x="8221" y="4030"/>
                  </a:lnTo>
                  <a:lnTo>
                    <a:pt x="8178" y="3929"/>
                  </a:lnTo>
                  <a:lnTo>
                    <a:pt x="7890" y="3853"/>
                  </a:lnTo>
                  <a:lnTo>
                    <a:pt x="7518" y="3760"/>
                  </a:lnTo>
                  <a:lnTo>
                    <a:pt x="7433" y="3717"/>
                  </a:lnTo>
                  <a:lnTo>
                    <a:pt x="7425" y="3590"/>
                  </a:lnTo>
                  <a:lnTo>
                    <a:pt x="7459" y="3370"/>
                  </a:lnTo>
                  <a:lnTo>
                    <a:pt x="7450" y="3243"/>
                  </a:lnTo>
                  <a:lnTo>
                    <a:pt x="7425" y="3015"/>
                  </a:lnTo>
                  <a:lnTo>
                    <a:pt x="7323" y="2735"/>
                  </a:lnTo>
                  <a:lnTo>
                    <a:pt x="7061" y="2625"/>
                  </a:lnTo>
                  <a:lnTo>
                    <a:pt x="6731" y="2684"/>
                  </a:lnTo>
                  <a:lnTo>
                    <a:pt x="6434" y="2761"/>
                  </a:lnTo>
                  <a:lnTo>
                    <a:pt x="6206" y="2684"/>
                  </a:lnTo>
                  <a:lnTo>
                    <a:pt x="6079" y="2498"/>
                  </a:lnTo>
                  <a:lnTo>
                    <a:pt x="5986" y="2269"/>
                  </a:lnTo>
                  <a:lnTo>
                    <a:pt x="5791" y="2168"/>
                  </a:lnTo>
                  <a:lnTo>
                    <a:pt x="5495" y="2134"/>
                  </a:lnTo>
                  <a:lnTo>
                    <a:pt x="5122" y="2126"/>
                  </a:lnTo>
                  <a:lnTo>
                    <a:pt x="4843" y="1999"/>
                  </a:lnTo>
                  <a:lnTo>
                    <a:pt x="4631" y="1795"/>
                  </a:lnTo>
                  <a:lnTo>
                    <a:pt x="4377" y="1728"/>
                  </a:lnTo>
                  <a:lnTo>
                    <a:pt x="3878" y="1651"/>
                  </a:lnTo>
                  <a:lnTo>
                    <a:pt x="3590" y="1567"/>
                  </a:lnTo>
                  <a:lnTo>
                    <a:pt x="3505" y="1499"/>
                  </a:lnTo>
                  <a:lnTo>
                    <a:pt x="3505" y="1296"/>
                  </a:lnTo>
                  <a:lnTo>
                    <a:pt x="3429" y="1110"/>
                  </a:lnTo>
                  <a:lnTo>
                    <a:pt x="3327" y="864"/>
                  </a:lnTo>
                  <a:lnTo>
                    <a:pt x="2997" y="669"/>
                  </a:lnTo>
                  <a:lnTo>
                    <a:pt x="2811" y="585"/>
                  </a:lnTo>
                  <a:lnTo>
                    <a:pt x="2557" y="407"/>
                  </a:lnTo>
                  <a:lnTo>
                    <a:pt x="2421" y="288"/>
                  </a:lnTo>
                  <a:lnTo>
                    <a:pt x="2108" y="254"/>
                  </a:lnTo>
                  <a:lnTo>
                    <a:pt x="1905" y="271"/>
                  </a:lnTo>
                  <a:lnTo>
                    <a:pt x="1617" y="348"/>
                  </a:lnTo>
                  <a:lnTo>
                    <a:pt x="1414" y="449"/>
                  </a:lnTo>
                  <a:lnTo>
                    <a:pt x="1160" y="466"/>
                  </a:lnTo>
                  <a:lnTo>
                    <a:pt x="931" y="204"/>
                  </a:lnTo>
                  <a:lnTo>
                    <a:pt x="897" y="26"/>
                  </a:lnTo>
                  <a:lnTo>
                    <a:pt x="669" y="0"/>
                  </a:lnTo>
                  <a:lnTo>
                    <a:pt x="381" y="26"/>
                  </a:lnTo>
                  <a:lnTo>
                    <a:pt x="313" y="9"/>
                  </a:lnTo>
                  <a:lnTo>
                    <a:pt x="237" y="178"/>
                  </a:lnTo>
                  <a:lnTo>
                    <a:pt x="178" y="373"/>
                  </a:lnTo>
                  <a:lnTo>
                    <a:pt x="119" y="568"/>
                  </a:lnTo>
                  <a:lnTo>
                    <a:pt x="76" y="661"/>
                  </a:lnTo>
                  <a:lnTo>
                    <a:pt x="0" y="864"/>
                  </a:lnTo>
                  <a:lnTo>
                    <a:pt x="34" y="1033"/>
                  </a:lnTo>
                  <a:lnTo>
                    <a:pt x="85" y="1304"/>
                  </a:lnTo>
                  <a:lnTo>
                    <a:pt x="119" y="1491"/>
                  </a:lnTo>
                  <a:lnTo>
                    <a:pt x="178" y="1550"/>
                  </a:lnTo>
                  <a:lnTo>
                    <a:pt x="440" y="1592"/>
                  </a:lnTo>
                  <a:lnTo>
                    <a:pt x="627" y="1592"/>
                  </a:lnTo>
                  <a:lnTo>
                    <a:pt x="940" y="1524"/>
                  </a:lnTo>
                  <a:lnTo>
                    <a:pt x="1168" y="1431"/>
                  </a:lnTo>
                  <a:lnTo>
                    <a:pt x="1482" y="1270"/>
                  </a:lnTo>
                  <a:lnTo>
                    <a:pt x="1651" y="1330"/>
                  </a:lnTo>
                  <a:lnTo>
                    <a:pt x="1812" y="1414"/>
                  </a:lnTo>
                  <a:lnTo>
                    <a:pt x="1956" y="1558"/>
                  </a:lnTo>
                  <a:lnTo>
                    <a:pt x="2117" y="1575"/>
                  </a:lnTo>
                  <a:lnTo>
                    <a:pt x="2531" y="1423"/>
                  </a:lnTo>
                  <a:lnTo>
                    <a:pt x="2718" y="1414"/>
                  </a:lnTo>
                  <a:lnTo>
                    <a:pt x="2980" y="1491"/>
                  </a:lnTo>
                  <a:lnTo>
                    <a:pt x="3192" y="1550"/>
                  </a:lnTo>
                  <a:lnTo>
                    <a:pt x="3386" y="1592"/>
                  </a:lnTo>
                  <a:lnTo>
                    <a:pt x="3471" y="1651"/>
                  </a:lnTo>
                  <a:lnTo>
                    <a:pt x="3522" y="1795"/>
                  </a:lnTo>
                  <a:lnTo>
                    <a:pt x="3522" y="1999"/>
                  </a:lnTo>
                  <a:lnTo>
                    <a:pt x="3581" y="2075"/>
                  </a:lnTo>
                  <a:lnTo>
                    <a:pt x="3801" y="2219"/>
                  </a:lnTo>
                  <a:lnTo>
                    <a:pt x="3827" y="2405"/>
                  </a:lnTo>
                  <a:lnTo>
                    <a:pt x="3962" y="2693"/>
                  </a:lnTo>
                  <a:lnTo>
                    <a:pt x="4030" y="2879"/>
                  </a:lnTo>
                  <a:lnTo>
                    <a:pt x="4081" y="3048"/>
                  </a:lnTo>
                  <a:lnTo>
                    <a:pt x="4250" y="3184"/>
                  </a:lnTo>
                  <a:lnTo>
                    <a:pt x="4521" y="3150"/>
                  </a:lnTo>
                  <a:lnTo>
                    <a:pt x="4741" y="3031"/>
                  </a:lnTo>
                  <a:lnTo>
                    <a:pt x="4953" y="2930"/>
                  </a:lnTo>
                  <a:lnTo>
                    <a:pt x="5266" y="2938"/>
                  </a:lnTo>
                  <a:lnTo>
                    <a:pt x="5537" y="2964"/>
                  </a:lnTo>
                  <a:lnTo>
                    <a:pt x="5757" y="2972"/>
                  </a:lnTo>
                  <a:lnTo>
                    <a:pt x="6197" y="2913"/>
                  </a:lnTo>
                  <a:lnTo>
                    <a:pt x="6350" y="2896"/>
                  </a:lnTo>
                  <a:lnTo>
                    <a:pt x="6350" y="3065"/>
                  </a:lnTo>
                  <a:lnTo>
                    <a:pt x="6113" y="3379"/>
                  </a:lnTo>
                  <a:lnTo>
                    <a:pt x="5926" y="3641"/>
                  </a:lnTo>
                  <a:lnTo>
                    <a:pt x="5943" y="3768"/>
                  </a:lnTo>
                  <a:lnTo>
                    <a:pt x="6070" y="4056"/>
                  </a:lnTo>
                  <a:lnTo>
                    <a:pt x="6248" y="4403"/>
                  </a:lnTo>
                  <a:lnTo>
                    <a:pt x="6341" y="4538"/>
                  </a:lnTo>
                  <a:lnTo>
                    <a:pt x="6629" y="4615"/>
                  </a:lnTo>
                  <a:lnTo>
                    <a:pt x="6942" y="4640"/>
                  </a:lnTo>
                  <a:lnTo>
                    <a:pt x="7171" y="4674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</p:grpSp>
    </p:spTree>
    <p:extLst>
      <p:ext uri="{BB962C8B-B14F-4D97-AF65-F5344CB8AC3E}">
        <p14:creationId xmlns:p14="http://schemas.microsoft.com/office/powerpoint/2010/main" val="1706681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8702FD24-DDF5-4E19-B02C-391447EF4A1C}"/>
              </a:ext>
            </a:extLst>
          </p:cNvPr>
          <p:cNvGrpSpPr/>
          <p:nvPr/>
        </p:nvGrpSpPr>
        <p:grpSpPr>
          <a:xfrm>
            <a:off x="1456874" y="55910"/>
            <a:ext cx="9686240" cy="7087493"/>
            <a:chOff x="1409700" y="0"/>
            <a:chExt cx="9372600" cy="6858000"/>
          </a:xfrm>
        </p:grpSpPr>
        <p:sp>
          <p:nvSpPr>
            <p:cNvPr id="28" name="AutoShape 26">
              <a:extLst>
                <a:ext uri="{FF2B5EF4-FFF2-40B4-BE49-F238E27FC236}">
                  <a16:creationId xmlns:a16="http://schemas.microsoft.com/office/drawing/2014/main" id="{3D257EDE-9747-470E-A6E0-FD73D7CDD42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09700" y="0"/>
              <a:ext cx="9372600" cy="6858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2CC4683-701D-4D93-8F44-F0C28588A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2313" y="5265738"/>
              <a:ext cx="238125" cy="242888"/>
            </a:xfrm>
            <a:custGeom>
              <a:avLst/>
              <a:gdLst>
                <a:gd name="T0" fmla="*/ 567 w 677"/>
                <a:gd name="T1" fmla="*/ 220 h 694"/>
                <a:gd name="T2" fmla="*/ 652 w 677"/>
                <a:gd name="T3" fmla="*/ 339 h 694"/>
                <a:gd name="T4" fmla="*/ 677 w 677"/>
                <a:gd name="T5" fmla="*/ 466 h 694"/>
                <a:gd name="T6" fmla="*/ 644 w 677"/>
                <a:gd name="T7" fmla="*/ 559 h 694"/>
                <a:gd name="T8" fmla="*/ 525 w 677"/>
                <a:gd name="T9" fmla="*/ 669 h 694"/>
                <a:gd name="T10" fmla="*/ 347 w 677"/>
                <a:gd name="T11" fmla="*/ 678 h 694"/>
                <a:gd name="T12" fmla="*/ 127 w 677"/>
                <a:gd name="T13" fmla="*/ 694 h 694"/>
                <a:gd name="T14" fmla="*/ 0 w 677"/>
                <a:gd name="T15" fmla="*/ 686 h 694"/>
                <a:gd name="T16" fmla="*/ 34 w 677"/>
                <a:gd name="T17" fmla="*/ 551 h 694"/>
                <a:gd name="T18" fmla="*/ 93 w 677"/>
                <a:gd name="T19" fmla="*/ 381 h 694"/>
                <a:gd name="T20" fmla="*/ 85 w 677"/>
                <a:gd name="T21" fmla="*/ 254 h 694"/>
                <a:gd name="T22" fmla="*/ 93 w 677"/>
                <a:gd name="T23" fmla="*/ 153 h 694"/>
                <a:gd name="T24" fmla="*/ 186 w 677"/>
                <a:gd name="T25" fmla="*/ 43 h 694"/>
                <a:gd name="T26" fmla="*/ 246 w 677"/>
                <a:gd name="T27" fmla="*/ 0 h 694"/>
                <a:gd name="T28" fmla="*/ 406 w 677"/>
                <a:gd name="T29" fmla="*/ 51 h 694"/>
                <a:gd name="T30" fmla="*/ 567 w 677"/>
                <a:gd name="T31" fmla="*/ 22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7" h="694">
                  <a:moveTo>
                    <a:pt x="567" y="220"/>
                  </a:moveTo>
                  <a:lnTo>
                    <a:pt x="652" y="339"/>
                  </a:lnTo>
                  <a:lnTo>
                    <a:pt x="677" y="466"/>
                  </a:lnTo>
                  <a:lnTo>
                    <a:pt x="644" y="559"/>
                  </a:lnTo>
                  <a:lnTo>
                    <a:pt x="525" y="669"/>
                  </a:lnTo>
                  <a:lnTo>
                    <a:pt x="347" y="678"/>
                  </a:lnTo>
                  <a:lnTo>
                    <a:pt x="127" y="694"/>
                  </a:lnTo>
                  <a:lnTo>
                    <a:pt x="0" y="686"/>
                  </a:lnTo>
                  <a:lnTo>
                    <a:pt x="34" y="551"/>
                  </a:lnTo>
                  <a:lnTo>
                    <a:pt x="93" y="381"/>
                  </a:lnTo>
                  <a:lnTo>
                    <a:pt x="85" y="254"/>
                  </a:lnTo>
                  <a:lnTo>
                    <a:pt x="93" y="153"/>
                  </a:lnTo>
                  <a:lnTo>
                    <a:pt x="186" y="43"/>
                  </a:lnTo>
                  <a:lnTo>
                    <a:pt x="246" y="0"/>
                  </a:lnTo>
                  <a:lnTo>
                    <a:pt x="406" y="51"/>
                  </a:lnTo>
                  <a:lnTo>
                    <a:pt x="567" y="220"/>
                  </a:lnTo>
                  <a:close/>
                </a:path>
              </a:pathLst>
            </a:custGeom>
            <a:pattFill prst="smGrid">
              <a:fgClr>
                <a:schemeClr val="tx1"/>
              </a:fgClr>
              <a:bgClr>
                <a:schemeClr val="bg1"/>
              </a:bgClr>
            </a:pattFill>
            <a:ln w="6350" cap="rnd">
              <a:noFill/>
              <a:prstDash val="solid"/>
              <a:round/>
              <a:headEnd/>
              <a:tailEnd/>
            </a:ln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8A498A8-D504-4097-B3A1-C25020E44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025" y="5080000"/>
              <a:ext cx="969963" cy="1081088"/>
            </a:xfrm>
            <a:custGeom>
              <a:avLst/>
              <a:gdLst>
                <a:gd name="T0" fmla="*/ 2285 w 2759"/>
                <a:gd name="T1" fmla="*/ 1694 h 3074"/>
                <a:gd name="T2" fmla="*/ 2201 w 2759"/>
                <a:gd name="T3" fmla="*/ 1888 h 3074"/>
                <a:gd name="T4" fmla="*/ 2167 w 2759"/>
                <a:gd name="T5" fmla="*/ 2058 h 3074"/>
                <a:gd name="T6" fmla="*/ 2345 w 2759"/>
                <a:gd name="T7" fmla="*/ 2312 h 3074"/>
                <a:gd name="T8" fmla="*/ 2709 w 2759"/>
                <a:gd name="T9" fmla="*/ 2625 h 3074"/>
                <a:gd name="T10" fmla="*/ 2759 w 2759"/>
                <a:gd name="T11" fmla="*/ 2837 h 3074"/>
                <a:gd name="T12" fmla="*/ 2658 w 2759"/>
                <a:gd name="T13" fmla="*/ 2930 h 3074"/>
                <a:gd name="T14" fmla="*/ 2497 w 2759"/>
                <a:gd name="T15" fmla="*/ 2972 h 3074"/>
                <a:gd name="T16" fmla="*/ 2294 w 2759"/>
                <a:gd name="T17" fmla="*/ 3074 h 3074"/>
                <a:gd name="T18" fmla="*/ 2014 w 2759"/>
                <a:gd name="T19" fmla="*/ 3074 h 3074"/>
                <a:gd name="T20" fmla="*/ 1938 w 2759"/>
                <a:gd name="T21" fmla="*/ 2997 h 3074"/>
                <a:gd name="T22" fmla="*/ 1786 w 2759"/>
                <a:gd name="T23" fmla="*/ 2786 h 3074"/>
                <a:gd name="T24" fmla="*/ 1557 w 2759"/>
                <a:gd name="T25" fmla="*/ 2735 h 3074"/>
                <a:gd name="T26" fmla="*/ 1371 w 2759"/>
                <a:gd name="T27" fmla="*/ 2743 h 3074"/>
                <a:gd name="T28" fmla="*/ 1024 w 2759"/>
                <a:gd name="T29" fmla="*/ 2633 h 3074"/>
                <a:gd name="T30" fmla="*/ 634 w 2759"/>
                <a:gd name="T31" fmla="*/ 2532 h 3074"/>
                <a:gd name="T32" fmla="*/ 482 w 2759"/>
                <a:gd name="T33" fmla="*/ 2388 h 3074"/>
                <a:gd name="T34" fmla="*/ 355 w 2759"/>
                <a:gd name="T35" fmla="*/ 2235 h 3074"/>
                <a:gd name="T36" fmla="*/ 253 w 2759"/>
                <a:gd name="T37" fmla="*/ 1948 h 3074"/>
                <a:gd name="T38" fmla="*/ 237 w 2759"/>
                <a:gd name="T39" fmla="*/ 1744 h 3074"/>
                <a:gd name="T40" fmla="*/ 152 w 2759"/>
                <a:gd name="T41" fmla="*/ 1499 h 3074"/>
                <a:gd name="T42" fmla="*/ 50 w 2759"/>
                <a:gd name="T43" fmla="*/ 1186 h 3074"/>
                <a:gd name="T44" fmla="*/ 0 w 2759"/>
                <a:gd name="T45" fmla="*/ 1008 h 3074"/>
                <a:gd name="T46" fmla="*/ 59 w 2759"/>
                <a:gd name="T47" fmla="*/ 847 h 3074"/>
                <a:gd name="T48" fmla="*/ 245 w 2759"/>
                <a:gd name="T49" fmla="*/ 627 h 3074"/>
                <a:gd name="T50" fmla="*/ 440 w 2759"/>
                <a:gd name="T51" fmla="*/ 483 h 3074"/>
                <a:gd name="T52" fmla="*/ 643 w 2759"/>
                <a:gd name="T53" fmla="*/ 339 h 3074"/>
                <a:gd name="T54" fmla="*/ 965 w 2759"/>
                <a:gd name="T55" fmla="*/ 288 h 3074"/>
                <a:gd name="T56" fmla="*/ 1286 w 2759"/>
                <a:gd name="T57" fmla="*/ 288 h 3074"/>
                <a:gd name="T58" fmla="*/ 1701 w 2759"/>
                <a:gd name="T59" fmla="*/ 229 h 3074"/>
                <a:gd name="T60" fmla="*/ 1947 w 2759"/>
                <a:gd name="T61" fmla="*/ 85 h 3074"/>
                <a:gd name="T62" fmla="*/ 2218 w 2759"/>
                <a:gd name="T63" fmla="*/ 0 h 3074"/>
                <a:gd name="T64" fmla="*/ 2531 w 2759"/>
                <a:gd name="T65" fmla="*/ 43 h 3074"/>
                <a:gd name="T66" fmla="*/ 2666 w 2759"/>
                <a:gd name="T67" fmla="*/ 220 h 3074"/>
                <a:gd name="T68" fmla="*/ 2624 w 2759"/>
                <a:gd name="T69" fmla="*/ 364 h 3074"/>
                <a:gd name="T70" fmla="*/ 2472 w 2759"/>
                <a:gd name="T71" fmla="*/ 542 h 3074"/>
                <a:gd name="T72" fmla="*/ 2378 w 2759"/>
                <a:gd name="T73" fmla="*/ 779 h 3074"/>
                <a:gd name="T74" fmla="*/ 2387 w 2759"/>
                <a:gd name="T75" fmla="*/ 923 h 3074"/>
                <a:gd name="T76" fmla="*/ 2412 w 2759"/>
                <a:gd name="T77" fmla="*/ 1169 h 3074"/>
                <a:gd name="T78" fmla="*/ 2378 w 2759"/>
                <a:gd name="T79" fmla="*/ 1414 h 3074"/>
                <a:gd name="T80" fmla="*/ 2285 w 2759"/>
                <a:gd name="T81" fmla="*/ 1694 h 3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9" h="3074">
                  <a:moveTo>
                    <a:pt x="2285" y="1694"/>
                  </a:moveTo>
                  <a:lnTo>
                    <a:pt x="2201" y="1888"/>
                  </a:lnTo>
                  <a:lnTo>
                    <a:pt x="2167" y="2058"/>
                  </a:lnTo>
                  <a:lnTo>
                    <a:pt x="2345" y="2312"/>
                  </a:lnTo>
                  <a:lnTo>
                    <a:pt x="2709" y="2625"/>
                  </a:lnTo>
                  <a:lnTo>
                    <a:pt x="2759" y="2837"/>
                  </a:lnTo>
                  <a:lnTo>
                    <a:pt x="2658" y="2930"/>
                  </a:lnTo>
                  <a:lnTo>
                    <a:pt x="2497" y="2972"/>
                  </a:lnTo>
                  <a:lnTo>
                    <a:pt x="2294" y="3074"/>
                  </a:lnTo>
                  <a:lnTo>
                    <a:pt x="2014" y="3074"/>
                  </a:lnTo>
                  <a:lnTo>
                    <a:pt x="1938" y="2997"/>
                  </a:lnTo>
                  <a:lnTo>
                    <a:pt x="1786" y="2786"/>
                  </a:lnTo>
                  <a:lnTo>
                    <a:pt x="1557" y="2735"/>
                  </a:lnTo>
                  <a:lnTo>
                    <a:pt x="1371" y="2743"/>
                  </a:lnTo>
                  <a:lnTo>
                    <a:pt x="1024" y="2633"/>
                  </a:lnTo>
                  <a:lnTo>
                    <a:pt x="634" y="2532"/>
                  </a:lnTo>
                  <a:lnTo>
                    <a:pt x="482" y="2388"/>
                  </a:lnTo>
                  <a:lnTo>
                    <a:pt x="355" y="2235"/>
                  </a:lnTo>
                  <a:lnTo>
                    <a:pt x="253" y="1948"/>
                  </a:lnTo>
                  <a:lnTo>
                    <a:pt x="237" y="1744"/>
                  </a:lnTo>
                  <a:lnTo>
                    <a:pt x="152" y="1499"/>
                  </a:lnTo>
                  <a:lnTo>
                    <a:pt x="50" y="1186"/>
                  </a:lnTo>
                  <a:lnTo>
                    <a:pt x="0" y="1008"/>
                  </a:lnTo>
                  <a:lnTo>
                    <a:pt x="59" y="847"/>
                  </a:lnTo>
                  <a:lnTo>
                    <a:pt x="245" y="627"/>
                  </a:lnTo>
                  <a:lnTo>
                    <a:pt x="440" y="483"/>
                  </a:lnTo>
                  <a:lnTo>
                    <a:pt x="643" y="339"/>
                  </a:lnTo>
                  <a:lnTo>
                    <a:pt x="965" y="288"/>
                  </a:lnTo>
                  <a:lnTo>
                    <a:pt x="1286" y="288"/>
                  </a:lnTo>
                  <a:lnTo>
                    <a:pt x="1701" y="229"/>
                  </a:lnTo>
                  <a:lnTo>
                    <a:pt x="1947" y="85"/>
                  </a:lnTo>
                  <a:lnTo>
                    <a:pt x="2218" y="0"/>
                  </a:lnTo>
                  <a:lnTo>
                    <a:pt x="2531" y="43"/>
                  </a:lnTo>
                  <a:lnTo>
                    <a:pt x="2666" y="220"/>
                  </a:lnTo>
                  <a:lnTo>
                    <a:pt x="2624" y="364"/>
                  </a:lnTo>
                  <a:lnTo>
                    <a:pt x="2472" y="542"/>
                  </a:lnTo>
                  <a:lnTo>
                    <a:pt x="2378" y="779"/>
                  </a:lnTo>
                  <a:lnTo>
                    <a:pt x="2387" y="923"/>
                  </a:lnTo>
                  <a:lnTo>
                    <a:pt x="2412" y="1169"/>
                  </a:lnTo>
                  <a:lnTo>
                    <a:pt x="2378" y="1414"/>
                  </a:lnTo>
                  <a:lnTo>
                    <a:pt x="2285" y="1694"/>
                  </a:lnTo>
                  <a:close/>
                </a:path>
              </a:pathLst>
            </a:custGeom>
            <a:pattFill prst="smGrid">
              <a:fgClr>
                <a:schemeClr val="tx1"/>
              </a:fgClr>
              <a:bgClr>
                <a:schemeClr val="bg1"/>
              </a:bgClr>
            </a:pattFill>
            <a:ln w="6350" cap="rnd">
              <a:noFill/>
              <a:prstDash val="solid"/>
              <a:round/>
              <a:headEnd/>
              <a:tailEnd/>
            </a:ln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BBED05B-3083-430F-A6DB-AA2BC6C89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888" y="1438275"/>
              <a:ext cx="2887663" cy="1643063"/>
            </a:xfrm>
            <a:custGeom>
              <a:avLst/>
              <a:gdLst>
                <a:gd name="T0" fmla="*/ 8221 w 8221"/>
                <a:gd name="T1" fmla="*/ 4030 h 4674"/>
                <a:gd name="T2" fmla="*/ 7950 w 8221"/>
                <a:gd name="T3" fmla="*/ 4378 h 4674"/>
                <a:gd name="T4" fmla="*/ 7569 w 8221"/>
                <a:gd name="T5" fmla="*/ 4513 h 4674"/>
                <a:gd name="T6" fmla="*/ 7171 w 8221"/>
                <a:gd name="T7" fmla="*/ 4674 h 4674"/>
                <a:gd name="T8" fmla="*/ 6629 w 8221"/>
                <a:gd name="T9" fmla="*/ 4615 h 4674"/>
                <a:gd name="T10" fmla="*/ 6248 w 8221"/>
                <a:gd name="T11" fmla="*/ 4403 h 4674"/>
                <a:gd name="T12" fmla="*/ 5943 w 8221"/>
                <a:gd name="T13" fmla="*/ 3768 h 4674"/>
                <a:gd name="T14" fmla="*/ 6113 w 8221"/>
                <a:gd name="T15" fmla="*/ 3379 h 4674"/>
                <a:gd name="T16" fmla="*/ 6350 w 8221"/>
                <a:gd name="T17" fmla="*/ 2896 h 4674"/>
                <a:gd name="T18" fmla="*/ 5757 w 8221"/>
                <a:gd name="T19" fmla="*/ 2972 h 4674"/>
                <a:gd name="T20" fmla="*/ 5266 w 8221"/>
                <a:gd name="T21" fmla="*/ 2938 h 4674"/>
                <a:gd name="T22" fmla="*/ 4741 w 8221"/>
                <a:gd name="T23" fmla="*/ 3031 h 4674"/>
                <a:gd name="T24" fmla="*/ 4250 w 8221"/>
                <a:gd name="T25" fmla="*/ 3184 h 4674"/>
                <a:gd name="T26" fmla="*/ 4030 w 8221"/>
                <a:gd name="T27" fmla="*/ 2879 h 4674"/>
                <a:gd name="T28" fmla="*/ 3827 w 8221"/>
                <a:gd name="T29" fmla="*/ 2405 h 4674"/>
                <a:gd name="T30" fmla="*/ 3581 w 8221"/>
                <a:gd name="T31" fmla="*/ 2075 h 4674"/>
                <a:gd name="T32" fmla="*/ 3522 w 8221"/>
                <a:gd name="T33" fmla="*/ 1795 h 4674"/>
                <a:gd name="T34" fmla="*/ 3386 w 8221"/>
                <a:gd name="T35" fmla="*/ 1592 h 4674"/>
                <a:gd name="T36" fmla="*/ 2980 w 8221"/>
                <a:gd name="T37" fmla="*/ 1491 h 4674"/>
                <a:gd name="T38" fmla="*/ 2531 w 8221"/>
                <a:gd name="T39" fmla="*/ 1423 h 4674"/>
                <a:gd name="T40" fmla="*/ 1956 w 8221"/>
                <a:gd name="T41" fmla="*/ 1558 h 4674"/>
                <a:gd name="T42" fmla="*/ 1651 w 8221"/>
                <a:gd name="T43" fmla="*/ 1330 h 4674"/>
                <a:gd name="T44" fmla="*/ 1168 w 8221"/>
                <a:gd name="T45" fmla="*/ 1431 h 4674"/>
                <a:gd name="T46" fmla="*/ 627 w 8221"/>
                <a:gd name="T47" fmla="*/ 1592 h 4674"/>
                <a:gd name="T48" fmla="*/ 178 w 8221"/>
                <a:gd name="T49" fmla="*/ 1550 h 4674"/>
                <a:gd name="T50" fmla="*/ 85 w 8221"/>
                <a:gd name="T51" fmla="*/ 1304 h 4674"/>
                <a:gd name="T52" fmla="*/ 0 w 8221"/>
                <a:gd name="T53" fmla="*/ 864 h 4674"/>
                <a:gd name="T54" fmla="*/ 119 w 8221"/>
                <a:gd name="T55" fmla="*/ 568 h 4674"/>
                <a:gd name="T56" fmla="*/ 237 w 8221"/>
                <a:gd name="T57" fmla="*/ 178 h 4674"/>
                <a:gd name="T58" fmla="*/ 381 w 8221"/>
                <a:gd name="T59" fmla="*/ 26 h 4674"/>
                <a:gd name="T60" fmla="*/ 897 w 8221"/>
                <a:gd name="T61" fmla="*/ 26 h 4674"/>
                <a:gd name="T62" fmla="*/ 1160 w 8221"/>
                <a:gd name="T63" fmla="*/ 466 h 4674"/>
                <a:gd name="T64" fmla="*/ 1617 w 8221"/>
                <a:gd name="T65" fmla="*/ 348 h 4674"/>
                <a:gd name="T66" fmla="*/ 2108 w 8221"/>
                <a:gd name="T67" fmla="*/ 254 h 4674"/>
                <a:gd name="T68" fmla="*/ 2557 w 8221"/>
                <a:gd name="T69" fmla="*/ 407 h 4674"/>
                <a:gd name="T70" fmla="*/ 2997 w 8221"/>
                <a:gd name="T71" fmla="*/ 669 h 4674"/>
                <a:gd name="T72" fmla="*/ 3429 w 8221"/>
                <a:gd name="T73" fmla="*/ 1110 h 4674"/>
                <a:gd name="T74" fmla="*/ 3505 w 8221"/>
                <a:gd name="T75" fmla="*/ 1499 h 4674"/>
                <a:gd name="T76" fmla="*/ 3878 w 8221"/>
                <a:gd name="T77" fmla="*/ 1651 h 4674"/>
                <a:gd name="T78" fmla="*/ 4631 w 8221"/>
                <a:gd name="T79" fmla="*/ 1795 h 4674"/>
                <a:gd name="T80" fmla="*/ 5122 w 8221"/>
                <a:gd name="T81" fmla="*/ 2126 h 4674"/>
                <a:gd name="T82" fmla="*/ 5791 w 8221"/>
                <a:gd name="T83" fmla="*/ 2168 h 4674"/>
                <a:gd name="T84" fmla="*/ 6079 w 8221"/>
                <a:gd name="T85" fmla="*/ 2498 h 4674"/>
                <a:gd name="T86" fmla="*/ 6434 w 8221"/>
                <a:gd name="T87" fmla="*/ 2761 h 4674"/>
                <a:gd name="T88" fmla="*/ 7061 w 8221"/>
                <a:gd name="T89" fmla="*/ 2625 h 4674"/>
                <a:gd name="T90" fmla="*/ 7425 w 8221"/>
                <a:gd name="T91" fmla="*/ 3015 h 4674"/>
                <a:gd name="T92" fmla="*/ 7459 w 8221"/>
                <a:gd name="T93" fmla="*/ 3370 h 4674"/>
                <a:gd name="T94" fmla="*/ 7433 w 8221"/>
                <a:gd name="T95" fmla="*/ 3717 h 4674"/>
                <a:gd name="T96" fmla="*/ 7890 w 8221"/>
                <a:gd name="T97" fmla="*/ 3853 h 4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221" h="4674">
                  <a:moveTo>
                    <a:pt x="8178" y="3929"/>
                  </a:moveTo>
                  <a:lnTo>
                    <a:pt x="8221" y="4030"/>
                  </a:lnTo>
                  <a:lnTo>
                    <a:pt x="8204" y="4157"/>
                  </a:lnTo>
                  <a:lnTo>
                    <a:pt x="7950" y="4378"/>
                  </a:lnTo>
                  <a:lnTo>
                    <a:pt x="7730" y="4437"/>
                  </a:lnTo>
                  <a:lnTo>
                    <a:pt x="7569" y="4513"/>
                  </a:lnTo>
                  <a:lnTo>
                    <a:pt x="7442" y="4589"/>
                  </a:lnTo>
                  <a:lnTo>
                    <a:pt x="7171" y="4674"/>
                  </a:lnTo>
                  <a:lnTo>
                    <a:pt x="6942" y="4640"/>
                  </a:lnTo>
                  <a:lnTo>
                    <a:pt x="6629" y="4615"/>
                  </a:lnTo>
                  <a:lnTo>
                    <a:pt x="6341" y="4538"/>
                  </a:lnTo>
                  <a:lnTo>
                    <a:pt x="6248" y="4403"/>
                  </a:lnTo>
                  <a:lnTo>
                    <a:pt x="6070" y="4056"/>
                  </a:lnTo>
                  <a:lnTo>
                    <a:pt x="5943" y="3768"/>
                  </a:lnTo>
                  <a:lnTo>
                    <a:pt x="5926" y="3641"/>
                  </a:lnTo>
                  <a:lnTo>
                    <a:pt x="6113" y="3379"/>
                  </a:lnTo>
                  <a:lnTo>
                    <a:pt x="6350" y="3065"/>
                  </a:lnTo>
                  <a:lnTo>
                    <a:pt x="6350" y="2896"/>
                  </a:lnTo>
                  <a:lnTo>
                    <a:pt x="6197" y="2913"/>
                  </a:lnTo>
                  <a:lnTo>
                    <a:pt x="5757" y="2972"/>
                  </a:lnTo>
                  <a:lnTo>
                    <a:pt x="5537" y="2964"/>
                  </a:lnTo>
                  <a:lnTo>
                    <a:pt x="5266" y="2938"/>
                  </a:lnTo>
                  <a:lnTo>
                    <a:pt x="4953" y="2930"/>
                  </a:lnTo>
                  <a:lnTo>
                    <a:pt x="4741" y="3031"/>
                  </a:lnTo>
                  <a:lnTo>
                    <a:pt x="4521" y="3150"/>
                  </a:lnTo>
                  <a:lnTo>
                    <a:pt x="4250" y="3184"/>
                  </a:lnTo>
                  <a:lnTo>
                    <a:pt x="4081" y="3048"/>
                  </a:lnTo>
                  <a:lnTo>
                    <a:pt x="4030" y="2879"/>
                  </a:lnTo>
                  <a:lnTo>
                    <a:pt x="3962" y="2693"/>
                  </a:lnTo>
                  <a:lnTo>
                    <a:pt x="3827" y="2405"/>
                  </a:lnTo>
                  <a:lnTo>
                    <a:pt x="3801" y="2219"/>
                  </a:lnTo>
                  <a:lnTo>
                    <a:pt x="3581" y="2075"/>
                  </a:lnTo>
                  <a:lnTo>
                    <a:pt x="3522" y="1999"/>
                  </a:lnTo>
                  <a:lnTo>
                    <a:pt x="3522" y="1795"/>
                  </a:lnTo>
                  <a:lnTo>
                    <a:pt x="3471" y="1651"/>
                  </a:lnTo>
                  <a:lnTo>
                    <a:pt x="3386" y="1592"/>
                  </a:lnTo>
                  <a:lnTo>
                    <a:pt x="3192" y="1550"/>
                  </a:lnTo>
                  <a:lnTo>
                    <a:pt x="2980" y="1491"/>
                  </a:lnTo>
                  <a:lnTo>
                    <a:pt x="2718" y="1414"/>
                  </a:lnTo>
                  <a:lnTo>
                    <a:pt x="2531" y="1423"/>
                  </a:lnTo>
                  <a:lnTo>
                    <a:pt x="2117" y="1575"/>
                  </a:lnTo>
                  <a:lnTo>
                    <a:pt x="1956" y="1558"/>
                  </a:lnTo>
                  <a:lnTo>
                    <a:pt x="1812" y="1414"/>
                  </a:lnTo>
                  <a:lnTo>
                    <a:pt x="1651" y="1330"/>
                  </a:lnTo>
                  <a:lnTo>
                    <a:pt x="1482" y="1270"/>
                  </a:lnTo>
                  <a:lnTo>
                    <a:pt x="1168" y="1431"/>
                  </a:lnTo>
                  <a:lnTo>
                    <a:pt x="940" y="1524"/>
                  </a:lnTo>
                  <a:lnTo>
                    <a:pt x="627" y="1592"/>
                  </a:lnTo>
                  <a:lnTo>
                    <a:pt x="440" y="1592"/>
                  </a:lnTo>
                  <a:lnTo>
                    <a:pt x="178" y="1550"/>
                  </a:lnTo>
                  <a:lnTo>
                    <a:pt x="119" y="1491"/>
                  </a:lnTo>
                  <a:lnTo>
                    <a:pt x="85" y="1304"/>
                  </a:lnTo>
                  <a:lnTo>
                    <a:pt x="34" y="1033"/>
                  </a:lnTo>
                  <a:lnTo>
                    <a:pt x="0" y="864"/>
                  </a:lnTo>
                  <a:lnTo>
                    <a:pt x="76" y="661"/>
                  </a:lnTo>
                  <a:lnTo>
                    <a:pt x="119" y="568"/>
                  </a:lnTo>
                  <a:lnTo>
                    <a:pt x="178" y="373"/>
                  </a:lnTo>
                  <a:lnTo>
                    <a:pt x="237" y="178"/>
                  </a:lnTo>
                  <a:lnTo>
                    <a:pt x="313" y="9"/>
                  </a:lnTo>
                  <a:lnTo>
                    <a:pt x="381" y="26"/>
                  </a:lnTo>
                  <a:lnTo>
                    <a:pt x="669" y="0"/>
                  </a:lnTo>
                  <a:lnTo>
                    <a:pt x="897" y="26"/>
                  </a:lnTo>
                  <a:lnTo>
                    <a:pt x="931" y="204"/>
                  </a:lnTo>
                  <a:lnTo>
                    <a:pt x="1160" y="466"/>
                  </a:lnTo>
                  <a:lnTo>
                    <a:pt x="1414" y="449"/>
                  </a:lnTo>
                  <a:lnTo>
                    <a:pt x="1617" y="348"/>
                  </a:lnTo>
                  <a:lnTo>
                    <a:pt x="1905" y="271"/>
                  </a:lnTo>
                  <a:lnTo>
                    <a:pt x="2108" y="254"/>
                  </a:lnTo>
                  <a:lnTo>
                    <a:pt x="2421" y="288"/>
                  </a:lnTo>
                  <a:lnTo>
                    <a:pt x="2557" y="407"/>
                  </a:lnTo>
                  <a:lnTo>
                    <a:pt x="2811" y="585"/>
                  </a:lnTo>
                  <a:lnTo>
                    <a:pt x="2997" y="669"/>
                  </a:lnTo>
                  <a:lnTo>
                    <a:pt x="3327" y="864"/>
                  </a:lnTo>
                  <a:lnTo>
                    <a:pt x="3429" y="1110"/>
                  </a:lnTo>
                  <a:lnTo>
                    <a:pt x="3505" y="1296"/>
                  </a:lnTo>
                  <a:lnTo>
                    <a:pt x="3505" y="1499"/>
                  </a:lnTo>
                  <a:lnTo>
                    <a:pt x="3590" y="1567"/>
                  </a:lnTo>
                  <a:lnTo>
                    <a:pt x="3878" y="1651"/>
                  </a:lnTo>
                  <a:lnTo>
                    <a:pt x="4377" y="1728"/>
                  </a:lnTo>
                  <a:lnTo>
                    <a:pt x="4631" y="1795"/>
                  </a:lnTo>
                  <a:lnTo>
                    <a:pt x="4843" y="1999"/>
                  </a:lnTo>
                  <a:lnTo>
                    <a:pt x="5122" y="2126"/>
                  </a:lnTo>
                  <a:lnTo>
                    <a:pt x="5495" y="2134"/>
                  </a:lnTo>
                  <a:lnTo>
                    <a:pt x="5791" y="2168"/>
                  </a:lnTo>
                  <a:lnTo>
                    <a:pt x="5986" y="2269"/>
                  </a:lnTo>
                  <a:lnTo>
                    <a:pt x="6079" y="2498"/>
                  </a:lnTo>
                  <a:lnTo>
                    <a:pt x="6206" y="2684"/>
                  </a:lnTo>
                  <a:lnTo>
                    <a:pt x="6434" y="2761"/>
                  </a:lnTo>
                  <a:lnTo>
                    <a:pt x="6731" y="2684"/>
                  </a:lnTo>
                  <a:lnTo>
                    <a:pt x="7061" y="2625"/>
                  </a:lnTo>
                  <a:lnTo>
                    <a:pt x="7323" y="2735"/>
                  </a:lnTo>
                  <a:lnTo>
                    <a:pt x="7425" y="3015"/>
                  </a:lnTo>
                  <a:lnTo>
                    <a:pt x="7450" y="3243"/>
                  </a:lnTo>
                  <a:lnTo>
                    <a:pt x="7459" y="3370"/>
                  </a:lnTo>
                  <a:lnTo>
                    <a:pt x="7425" y="3590"/>
                  </a:lnTo>
                  <a:lnTo>
                    <a:pt x="7433" y="3717"/>
                  </a:lnTo>
                  <a:lnTo>
                    <a:pt x="7518" y="3760"/>
                  </a:lnTo>
                  <a:lnTo>
                    <a:pt x="7890" y="3853"/>
                  </a:lnTo>
                  <a:lnTo>
                    <a:pt x="8178" y="3929"/>
                  </a:lnTo>
                  <a:close/>
                </a:path>
              </a:pathLst>
            </a:custGeom>
            <a:pattFill prst="smGrid">
              <a:fgClr>
                <a:schemeClr val="tx1"/>
              </a:fgClr>
              <a:bgClr>
                <a:schemeClr val="bg1"/>
              </a:bgClr>
            </a:pattFill>
            <a:ln w="6350" cap="rnd">
              <a:noFill/>
              <a:prstDash val="solid"/>
              <a:round/>
              <a:headEnd/>
              <a:tailEnd/>
            </a:ln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2FDBD9B1-521C-4F10-87A8-6ECE37B79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750" y="722313"/>
              <a:ext cx="2641600" cy="6113463"/>
            </a:xfrm>
            <a:custGeom>
              <a:avLst/>
              <a:gdLst>
                <a:gd name="T0" fmla="*/ 0 w 7518"/>
                <a:gd name="T1" fmla="*/ 398 h 17398"/>
                <a:gd name="T2" fmla="*/ 610 w 7518"/>
                <a:gd name="T3" fmla="*/ 0 h 17398"/>
                <a:gd name="T4" fmla="*/ 1016 w 7518"/>
                <a:gd name="T5" fmla="*/ 567 h 17398"/>
                <a:gd name="T6" fmla="*/ 1549 w 7518"/>
                <a:gd name="T7" fmla="*/ 1812 h 17398"/>
                <a:gd name="T8" fmla="*/ 1507 w 7518"/>
                <a:gd name="T9" fmla="*/ 2802 h 17398"/>
                <a:gd name="T10" fmla="*/ 1092 w 7518"/>
                <a:gd name="T11" fmla="*/ 3522 h 17398"/>
                <a:gd name="T12" fmla="*/ 1752 w 7518"/>
                <a:gd name="T13" fmla="*/ 4030 h 17398"/>
                <a:gd name="T14" fmla="*/ 652 w 7518"/>
                <a:gd name="T15" fmla="*/ 4716 h 17398"/>
                <a:gd name="T16" fmla="*/ 669 w 7518"/>
                <a:gd name="T17" fmla="*/ 5156 h 17398"/>
                <a:gd name="T18" fmla="*/ 1761 w 7518"/>
                <a:gd name="T19" fmla="*/ 5478 h 17398"/>
                <a:gd name="T20" fmla="*/ 1414 w 7518"/>
                <a:gd name="T21" fmla="*/ 7019 h 17398"/>
                <a:gd name="T22" fmla="*/ 1490 w 7518"/>
                <a:gd name="T23" fmla="*/ 8145 h 17398"/>
                <a:gd name="T24" fmla="*/ 2489 w 7518"/>
                <a:gd name="T25" fmla="*/ 6655 h 17398"/>
                <a:gd name="T26" fmla="*/ 2972 w 7518"/>
                <a:gd name="T27" fmla="*/ 6926 h 17398"/>
                <a:gd name="T28" fmla="*/ 3683 w 7518"/>
                <a:gd name="T29" fmla="*/ 7645 h 17398"/>
                <a:gd name="T30" fmla="*/ 3530 w 7518"/>
                <a:gd name="T31" fmla="*/ 6832 h 17398"/>
                <a:gd name="T32" fmla="*/ 3725 w 7518"/>
                <a:gd name="T33" fmla="*/ 6426 h 17398"/>
                <a:gd name="T34" fmla="*/ 3175 w 7518"/>
                <a:gd name="T35" fmla="*/ 5639 h 17398"/>
                <a:gd name="T36" fmla="*/ 2895 w 7518"/>
                <a:gd name="T37" fmla="*/ 4606 h 17398"/>
                <a:gd name="T38" fmla="*/ 3124 w 7518"/>
                <a:gd name="T39" fmla="*/ 3302 h 17398"/>
                <a:gd name="T40" fmla="*/ 3920 w 7518"/>
                <a:gd name="T41" fmla="*/ 3260 h 17398"/>
                <a:gd name="T42" fmla="*/ 4606 w 7518"/>
                <a:gd name="T43" fmla="*/ 4081 h 17398"/>
                <a:gd name="T44" fmla="*/ 5249 w 7518"/>
                <a:gd name="T45" fmla="*/ 4978 h 17398"/>
                <a:gd name="T46" fmla="*/ 4995 w 7518"/>
                <a:gd name="T47" fmla="*/ 5579 h 17398"/>
                <a:gd name="T48" fmla="*/ 6019 w 7518"/>
                <a:gd name="T49" fmla="*/ 5850 h 17398"/>
                <a:gd name="T50" fmla="*/ 6968 w 7518"/>
                <a:gd name="T51" fmla="*/ 6595 h 17398"/>
                <a:gd name="T52" fmla="*/ 7315 w 7518"/>
                <a:gd name="T53" fmla="*/ 7324 h 17398"/>
                <a:gd name="T54" fmla="*/ 6197 w 7518"/>
                <a:gd name="T55" fmla="*/ 8653 h 17398"/>
                <a:gd name="T56" fmla="*/ 5384 w 7518"/>
                <a:gd name="T57" fmla="*/ 9982 h 17398"/>
                <a:gd name="T58" fmla="*/ 3598 w 7518"/>
                <a:gd name="T59" fmla="*/ 10752 h 17398"/>
                <a:gd name="T60" fmla="*/ 2514 w 7518"/>
                <a:gd name="T61" fmla="*/ 10761 h 17398"/>
                <a:gd name="T62" fmla="*/ 2963 w 7518"/>
                <a:gd name="T63" fmla="*/ 11125 h 17398"/>
                <a:gd name="T64" fmla="*/ 3573 w 7518"/>
                <a:gd name="T65" fmla="*/ 11514 h 17398"/>
                <a:gd name="T66" fmla="*/ 2371 w 7518"/>
                <a:gd name="T67" fmla="*/ 11946 h 17398"/>
                <a:gd name="T68" fmla="*/ 457 w 7518"/>
                <a:gd name="T69" fmla="*/ 12844 h 17398"/>
                <a:gd name="T70" fmla="*/ 821 w 7518"/>
                <a:gd name="T71" fmla="*/ 12962 h 17398"/>
                <a:gd name="T72" fmla="*/ 2472 w 7518"/>
                <a:gd name="T73" fmla="*/ 12454 h 17398"/>
                <a:gd name="T74" fmla="*/ 3370 w 7518"/>
                <a:gd name="T75" fmla="*/ 12547 h 17398"/>
                <a:gd name="T76" fmla="*/ 3149 w 7518"/>
                <a:gd name="T77" fmla="*/ 12987 h 17398"/>
                <a:gd name="T78" fmla="*/ 2802 w 7518"/>
                <a:gd name="T79" fmla="*/ 13741 h 17398"/>
                <a:gd name="T80" fmla="*/ 2117 w 7518"/>
                <a:gd name="T81" fmla="*/ 14435 h 17398"/>
                <a:gd name="T82" fmla="*/ 1524 w 7518"/>
                <a:gd name="T83" fmla="*/ 15392 h 17398"/>
                <a:gd name="T84" fmla="*/ 1041 w 7518"/>
                <a:gd name="T85" fmla="*/ 15976 h 17398"/>
                <a:gd name="T86" fmla="*/ 779 w 7518"/>
                <a:gd name="T87" fmla="*/ 16501 h 17398"/>
                <a:gd name="T88" fmla="*/ 1007 w 7518"/>
                <a:gd name="T89" fmla="*/ 17043 h 17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18" h="17398">
                  <a:moveTo>
                    <a:pt x="906" y="17398"/>
                  </a:moveTo>
                  <a:lnTo>
                    <a:pt x="0" y="17398"/>
                  </a:lnTo>
                  <a:lnTo>
                    <a:pt x="0" y="398"/>
                  </a:lnTo>
                  <a:lnTo>
                    <a:pt x="119" y="339"/>
                  </a:lnTo>
                  <a:lnTo>
                    <a:pt x="423" y="85"/>
                  </a:lnTo>
                  <a:lnTo>
                    <a:pt x="610" y="0"/>
                  </a:lnTo>
                  <a:lnTo>
                    <a:pt x="694" y="68"/>
                  </a:lnTo>
                  <a:lnTo>
                    <a:pt x="847" y="237"/>
                  </a:lnTo>
                  <a:lnTo>
                    <a:pt x="1016" y="567"/>
                  </a:lnTo>
                  <a:lnTo>
                    <a:pt x="1151" y="965"/>
                  </a:lnTo>
                  <a:lnTo>
                    <a:pt x="1321" y="1329"/>
                  </a:lnTo>
                  <a:lnTo>
                    <a:pt x="1549" y="1812"/>
                  </a:lnTo>
                  <a:lnTo>
                    <a:pt x="1642" y="2142"/>
                  </a:lnTo>
                  <a:lnTo>
                    <a:pt x="1710" y="2515"/>
                  </a:lnTo>
                  <a:lnTo>
                    <a:pt x="1507" y="2802"/>
                  </a:lnTo>
                  <a:lnTo>
                    <a:pt x="1253" y="3133"/>
                  </a:lnTo>
                  <a:lnTo>
                    <a:pt x="1050" y="3412"/>
                  </a:lnTo>
                  <a:lnTo>
                    <a:pt x="1092" y="3522"/>
                  </a:lnTo>
                  <a:lnTo>
                    <a:pt x="1405" y="3564"/>
                  </a:lnTo>
                  <a:lnTo>
                    <a:pt x="1710" y="3717"/>
                  </a:lnTo>
                  <a:lnTo>
                    <a:pt x="1752" y="4030"/>
                  </a:lnTo>
                  <a:lnTo>
                    <a:pt x="1532" y="4259"/>
                  </a:lnTo>
                  <a:lnTo>
                    <a:pt x="1245" y="4436"/>
                  </a:lnTo>
                  <a:lnTo>
                    <a:pt x="652" y="4716"/>
                  </a:lnTo>
                  <a:lnTo>
                    <a:pt x="415" y="4877"/>
                  </a:lnTo>
                  <a:lnTo>
                    <a:pt x="440" y="5097"/>
                  </a:lnTo>
                  <a:lnTo>
                    <a:pt x="669" y="5156"/>
                  </a:lnTo>
                  <a:lnTo>
                    <a:pt x="1346" y="5105"/>
                  </a:lnTo>
                  <a:lnTo>
                    <a:pt x="1719" y="5182"/>
                  </a:lnTo>
                  <a:lnTo>
                    <a:pt x="1761" y="5478"/>
                  </a:lnTo>
                  <a:lnTo>
                    <a:pt x="1803" y="5918"/>
                  </a:lnTo>
                  <a:lnTo>
                    <a:pt x="1558" y="6545"/>
                  </a:lnTo>
                  <a:lnTo>
                    <a:pt x="1414" y="7019"/>
                  </a:lnTo>
                  <a:lnTo>
                    <a:pt x="1355" y="7501"/>
                  </a:lnTo>
                  <a:lnTo>
                    <a:pt x="1372" y="7958"/>
                  </a:lnTo>
                  <a:lnTo>
                    <a:pt x="1490" y="8145"/>
                  </a:lnTo>
                  <a:lnTo>
                    <a:pt x="1719" y="7984"/>
                  </a:lnTo>
                  <a:lnTo>
                    <a:pt x="2218" y="7197"/>
                  </a:lnTo>
                  <a:lnTo>
                    <a:pt x="2489" y="6655"/>
                  </a:lnTo>
                  <a:lnTo>
                    <a:pt x="2709" y="6409"/>
                  </a:lnTo>
                  <a:lnTo>
                    <a:pt x="2794" y="6536"/>
                  </a:lnTo>
                  <a:lnTo>
                    <a:pt x="2972" y="6926"/>
                  </a:lnTo>
                  <a:lnTo>
                    <a:pt x="3276" y="7535"/>
                  </a:lnTo>
                  <a:lnTo>
                    <a:pt x="3513" y="7696"/>
                  </a:lnTo>
                  <a:lnTo>
                    <a:pt x="3683" y="7645"/>
                  </a:lnTo>
                  <a:lnTo>
                    <a:pt x="3649" y="7349"/>
                  </a:lnTo>
                  <a:lnTo>
                    <a:pt x="3598" y="7086"/>
                  </a:lnTo>
                  <a:lnTo>
                    <a:pt x="3530" y="6832"/>
                  </a:lnTo>
                  <a:lnTo>
                    <a:pt x="3547" y="6697"/>
                  </a:lnTo>
                  <a:lnTo>
                    <a:pt x="3767" y="6646"/>
                  </a:lnTo>
                  <a:lnTo>
                    <a:pt x="3725" y="6426"/>
                  </a:lnTo>
                  <a:lnTo>
                    <a:pt x="3640" y="6308"/>
                  </a:lnTo>
                  <a:lnTo>
                    <a:pt x="3293" y="5977"/>
                  </a:lnTo>
                  <a:lnTo>
                    <a:pt x="3175" y="5639"/>
                  </a:lnTo>
                  <a:lnTo>
                    <a:pt x="3065" y="5402"/>
                  </a:lnTo>
                  <a:lnTo>
                    <a:pt x="2963" y="4987"/>
                  </a:lnTo>
                  <a:lnTo>
                    <a:pt x="2895" y="4606"/>
                  </a:lnTo>
                  <a:lnTo>
                    <a:pt x="2972" y="4199"/>
                  </a:lnTo>
                  <a:lnTo>
                    <a:pt x="2980" y="3607"/>
                  </a:lnTo>
                  <a:lnTo>
                    <a:pt x="3124" y="3302"/>
                  </a:lnTo>
                  <a:lnTo>
                    <a:pt x="3437" y="3040"/>
                  </a:lnTo>
                  <a:lnTo>
                    <a:pt x="3674" y="3056"/>
                  </a:lnTo>
                  <a:lnTo>
                    <a:pt x="3920" y="3260"/>
                  </a:lnTo>
                  <a:lnTo>
                    <a:pt x="4208" y="3514"/>
                  </a:lnTo>
                  <a:lnTo>
                    <a:pt x="4453" y="3818"/>
                  </a:lnTo>
                  <a:lnTo>
                    <a:pt x="4606" y="4081"/>
                  </a:lnTo>
                  <a:lnTo>
                    <a:pt x="4843" y="4521"/>
                  </a:lnTo>
                  <a:lnTo>
                    <a:pt x="5173" y="4724"/>
                  </a:lnTo>
                  <a:lnTo>
                    <a:pt x="5249" y="4978"/>
                  </a:lnTo>
                  <a:lnTo>
                    <a:pt x="5097" y="5114"/>
                  </a:lnTo>
                  <a:lnTo>
                    <a:pt x="4944" y="5334"/>
                  </a:lnTo>
                  <a:lnTo>
                    <a:pt x="4995" y="5579"/>
                  </a:lnTo>
                  <a:lnTo>
                    <a:pt x="5351" y="5656"/>
                  </a:lnTo>
                  <a:lnTo>
                    <a:pt x="5638" y="5673"/>
                  </a:lnTo>
                  <a:lnTo>
                    <a:pt x="6019" y="5850"/>
                  </a:lnTo>
                  <a:lnTo>
                    <a:pt x="6324" y="6028"/>
                  </a:lnTo>
                  <a:lnTo>
                    <a:pt x="6604" y="6299"/>
                  </a:lnTo>
                  <a:lnTo>
                    <a:pt x="6968" y="6595"/>
                  </a:lnTo>
                  <a:lnTo>
                    <a:pt x="7213" y="6790"/>
                  </a:lnTo>
                  <a:lnTo>
                    <a:pt x="7518" y="7095"/>
                  </a:lnTo>
                  <a:lnTo>
                    <a:pt x="7315" y="7324"/>
                  </a:lnTo>
                  <a:lnTo>
                    <a:pt x="7001" y="7738"/>
                  </a:lnTo>
                  <a:lnTo>
                    <a:pt x="6595" y="8170"/>
                  </a:lnTo>
                  <a:lnTo>
                    <a:pt x="6197" y="8653"/>
                  </a:lnTo>
                  <a:lnTo>
                    <a:pt x="5884" y="9135"/>
                  </a:lnTo>
                  <a:lnTo>
                    <a:pt x="5579" y="9516"/>
                  </a:lnTo>
                  <a:lnTo>
                    <a:pt x="5384" y="9982"/>
                  </a:lnTo>
                  <a:lnTo>
                    <a:pt x="4800" y="10388"/>
                  </a:lnTo>
                  <a:lnTo>
                    <a:pt x="4055" y="10617"/>
                  </a:lnTo>
                  <a:lnTo>
                    <a:pt x="3598" y="10752"/>
                  </a:lnTo>
                  <a:lnTo>
                    <a:pt x="3014" y="10744"/>
                  </a:lnTo>
                  <a:lnTo>
                    <a:pt x="2726" y="10744"/>
                  </a:lnTo>
                  <a:lnTo>
                    <a:pt x="2514" y="10761"/>
                  </a:lnTo>
                  <a:lnTo>
                    <a:pt x="2472" y="10846"/>
                  </a:lnTo>
                  <a:lnTo>
                    <a:pt x="2591" y="10964"/>
                  </a:lnTo>
                  <a:lnTo>
                    <a:pt x="2963" y="11125"/>
                  </a:lnTo>
                  <a:lnTo>
                    <a:pt x="3539" y="11210"/>
                  </a:lnTo>
                  <a:lnTo>
                    <a:pt x="3683" y="11379"/>
                  </a:lnTo>
                  <a:lnTo>
                    <a:pt x="3573" y="11514"/>
                  </a:lnTo>
                  <a:lnTo>
                    <a:pt x="3319" y="11658"/>
                  </a:lnTo>
                  <a:lnTo>
                    <a:pt x="2794" y="11794"/>
                  </a:lnTo>
                  <a:lnTo>
                    <a:pt x="2371" y="11946"/>
                  </a:lnTo>
                  <a:lnTo>
                    <a:pt x="1211" y="12361"/>
                  </a:lnTo>
                  <a:lnTo>
                    <a:pt x="796" y="12623"/>
                  </a:lnTo>
                  <a:lnTo>
                    <a:pt x="457" y="12844"/>
                  </a:lnTo>
                  <a:lnTo>
                    <a:pt x="389" y="13055"/>
                  </a:lnTo>
                  <a:lnTo>
                    <a:pt x="500" y="13089"/>
                  </a:lnTo>
                  <a:lnTo>
                    <a:pt x="821" y="12962"/>
                  </a:lnTo>
                  <a:lnTo>
                    <a:pt x="1473" y="12691"/>
                  </a:lnTo>
                  <a:lnTo>
                    <a:pt x="1879" y="12615"/>
                  </a:lnTo>
                  <a:lnTo>
                    <a:pt x="2472" y="12454"/>
                  </a:lnTo>
                  <a:lnTo>
                    <a:pt x="3005" y="12386"/>
                  </a:lnTo>
                  <a:lnTo>
                    <a:pt x="3259" y="12353"/>
                  </a:lnTo>
                  <a:lnTo>
                    <a:pt x="3370" y="12547"/>
                  </a:lnTo>
                  <a:lnTo>
                    <a:pt x="3327" y="12717"/>
                  </a:lnTo>
                  <a:lnTo>
                    <a:pt x="3268" y="12844"/>
                  </a:lnTo>
                  <a:lnTo>
                    <a:pt x="3149" y="12987"/>
                  </a:lnTo>
                  <a:lnTo>
                    <a:pt x="3005" y="13335"/>
                  </a:lnTo>
                  <a:lnTo>
                    <a:pt x="2912" y="13606"/>
                  </a:lnTo>
                  <a:lnTo>
                    <a:pt x="2802" y="13741"/>
                  </a:lnTo>
                  <a:lnTo>
                    <a:pt x="2616" y="13970"/>
                  </a:lnTo>
                  <a:lnTo>
                    <a:pt x="2371" y="14215"/>
                  </a:lnTo>
                  <a:lnTo>
                    <a:pt x="2117" y="14435"/>
                  </a:lnTo>
                  <a:lnTo>
                    <a:pt x="1863" y="14757"/>
                  </a:lnTo>
                  <a:lnTo>
                    <a:pt x="1676" y="15104"/>
                  </a:lnTo>
                  <a:lnTo>
                    <a:pt x="1524" y="15392"/>
                  </a:lnTo>
                  <a:lnTo>
                    <a:pt x="1422" y="15612"/>
                  </a:lnTo>
                  <a:lnTo>
                    <a:pt x="1236" y="15798"/>
                  </a:lnTo>
                  <a:lnTo>
                    <a:pt x="1041" y="15976"/>
                  </a:lnTo>
                  <a:lnTo>
                    <a:pt x="838" y="16137"/>
                  </a:lnTo>
                  <a:lnTo>
                    <a:pt x="694" y="16382"/>
                  </a:lnTo>
                  <a:lnTo>
                    <a:pt x="779" y="16501"/>
                  </a:lnTo>
                  <a:lnTo>
                    <a:pt x="948" y="16603"/>
                  </a:lnTo>
                  <a:lnTo>
                    <a:pt x="1058" y="16840"/>
                  </a:lnTo>
                  <a:lnTo>
                    <a:pt x="1007" y="17043"/>
                  </a:lnTo>
                  <a:lnTo>
                    <a:pt x="906" y="17398"/>
                  </a:lnTo>
                  <a:close/>
                </a:path>
              </a:pathLst>
            </a:custGeom>
            <a:pattFill prst="smGrid">
              <a:fgClr>
                <a:schemeClr val="tx1"/>
              </a:fgClr>
              <a:bgClr>
                <a:schemeClr val="bg1"/>
              </a:bgClr>
            </a:pattFill>
            <a:ln w="6350" cap="rnd">
              <a:noFill/>
              <a:prstDash val="solid"/>
              <a:round/>
              <a:headEnd/>
              <a:tailEnd/>
            </a:ln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499C87C-5070-4EBB-A424-A843EEBDA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675" y="5926138"/>
              <a:ext cx="652463" cy="909638"/>
            </a:xfrm>
            <a:custGeom>
              <a:avLst/>
              <a:gdLst>
                <a:gd name="T0" fmla="*/ 1854 w 1854"/>
                <a:gd name="T1" fmla="*/ 2590 h 2590"/>
                <a:gd name="T2" fmla="*/ 67 w 1854"/>
                <a:gd name="T3" fmla="*/ 2590 h 2590"/>
                <a:gd name="T4" fmla="*/ 0 w 1854"/>
                <a:gd name="T5" fmla="*/ 2336 h 2590"/>
                <a:gd name="T6" fmla="*/ 135 w 1854"/>
                <a:gd name="T7" fmla="*/ 2116 h 2590"/>
                <a:gd name="T8" fmla="*/ 321 w 1854"/>
                <a:gd name="T9" fmla="*/ 1845 h 2590"/>
                <a:gd name="T10" fmla="*/ 491 w 1854"/>
                <a:gd name="T11" fmla="*/ 1659 h 2590"/>
                <a:gd name="T12" fmla="*/ 812 w 1854"/>
                <a:gd name="T13" fmla="*/ 1414 h 2590"/>
                <a:gd name="T14" fmla="*/ 914 w 1854"/>
                <a:gd name="T15" fmla="*/ 1151 h 2590"/>
                <a:gd name="T16" fmla="*/ 770 w 1854"/>
                <a:gd name="T17" fmla="*/ 821 h 2590"/>
                <a:gd name="T18" fmla="*/ 728 w 1854"/>
                <a:gd name="T19" fmla="*/ 347 h 2590"/>
                <a:gd name="T20" fmla="*/ 821 w 1854"/>
                <a:gd name="T21" fmla="*/ 0 h 2590"/>
                <a:gd name="T22" fmla="*/ 1159 w 1854"/>
                <a:gd name="T23" fmla="*/ 0 h 2590"/>
                <a:gd name="T24" fmla="*/ 1422 w 1854"/>
                <a:gd name="T25" fmla="*/ 305 h 2590"/>
                <a:gd name="T26" fmla="*/ 1659 w 1854"/>
                <a:gd name="T27" fmla="*/ 863 h 2590"/>
                <a:gd name="T28" fmla="*/ 1786 w 1854"/>
                <a:gd name="T29" fmla="*/ 1329 h 2590"/>
                <a:gd name="T30" fmla="*/ 1786 w 1854"/>
                <a:gd name="T31" fmla="*/ 1803 h 2590"/>
                <a:gd name="T32" fmla="*/ 1811 w 1854"/>
                <a:gd name="T33" fmla="*/ 2345 h 2590"/>
                <a:gd name="T34" fmla="*/ 1854 w 1854"/>
                <a:gd name="T35" fmla="*/ 2590 h 2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54" h="2590">
                  <a:moveTo>
                    <a:pt x="1854" y="2590"/>
                  </a:moveTo>
                  <a:lnTo>
                    <a:pt x="67" y="2590"/>
                  </a:lnTo>
                  <a:lnTo>
                    <a:pt x="0" y="2336"/>
                  </a:lnTo>
                  <a:lnTo>
                    <a:pt x="135" y="2116"/>
                  </a:lnTo>
                  <a:lnTo>
                    <a:pt x="321" y="1845"/>
                  </a:lnTo>
                  <a:lnTo>
                    <a:pt x="491" y="1659"/>
                  </a:lnTo>
                  <a:lnTo>
                    <a:pt x="812" y="1414"/>
                  </a:lnTo>
                  <a:lnTo>
                    <a:pt x="914" y="1151"/>
                  </a:lnTo>
                  <a:lnTo>
                    <a:pt x="770" y="821"/>
                  </a:lnTo>
                  <a:lnTo>
                    <a:pt x="728" y="347"/>
                  </a:lnTo>
                  <a:lnTo>
                    <a:pt x="821" y="0"/>
                  </a:lnTo>
                  <a:lnTo>
                    <a:pt x="1159" y="0"/>
                  </a:lnTo>
                  <a:lnTo>
                    <a:pt x="1422" y="305"/>
                  </a:lnTo>
                  <a:lnTo>
                    <a:pt x="1659" y="863"/>
                  </a:lnTo>
                  <a:lnTo>
                    <a:pt x="1786" y="1329"/>
                  </a:lnTo>
                  <a:lnTo>
                    <a:pt x="1786" y="1803"/>
                  </a:lnTo>
                  <a:lnTo>
                    <a:pt x="1811" y="2345"/>
                  </a:lnTo>
                  <a:lnTo>
                    <a:pt x="1854" y="2590"/>
                  </a:lnTo>
                  <a:close/>
                </a:path>
              </a:pathLst>
            </a:custGeom>
            <a:pattFill prst="smGrid">
              <a:fgClr>
                <a:schemeClr val="tx1"/>
              </a:fgClr>
              <a:bgClr>
                <a:schemeClr val="bg1"/>
              </a:bgClr>
            </a:pattFill>
            <a:ln w="6350" cap="rnd">
              <a:noFill/>
              <a:prstDash val="solid"/>
              <a:round/>
              <a:headEnd/>
              <a:tailEnd/>
            </a:ln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76B9AAD-B80F-4FF9-9B10-422155BEF2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40713" y="5154613"/>
              <a:ext cx="422275" cy="446088"/>
            </a:xfrm>
            <a:custGeom>
              <a:avLst/>
              <a:gdLst>
                <a:gd name="T0" fmla="*/ 1202 w 1202"/>
                <a:gd name="T1" fmla="*/ 940 h 1270"/>
                <a:gd name="T2" fmla="*/ 1152 w 1202"/>
                <a:gd name="T3" fmla="*/ 1041 h 1270"/>
                <a:gd name="T4" fmla="*/ 855 w 1202"/>
                <a:gd name="T5" fmla="*/ 1228 h 1270"/>
                <a:gd name="T6" fmla="*/ 618 w 1202"/>
                <a:gd name="T7" fmla="*/ 1270 h 1270"/>
                <a:gd name="T8" fmla="*/ 424 w 1202"/>
                <a:gd name="T9" fmla="*/ 1245 h 1270"/>
                <a:gd name="T10" fmla="*/ 102 w 1202"/>
                <a:gd name="T11" fmla="*/ 1211 h 1270"/>
                <a:gd name="T12" fmla="*/ 0 w 1202"/>
                <a:gd name="T13" fmla="*/ 1092 h 1270"/>
                <a:gd name="T14" fmla="*/ 34 w 1202"/>
                <a:gd name="T15" fmla="*/ 813 h 1270"/>
                <a:gd name="T16" fmla="*/ 102 w 1202"/>
                <a:gd name="T17" fmla="*/ 567 h 1270"/>
                <a:gd name="T18" fmla="*/ 186 w 1202"/>
                <a:gd name="T19" fmla="*/ 296 h 1270"/>
                <a:gd name="T20" fmla="*/ 474 w 1202"/>
                <a:gd name="T21" fmla="*/ 34 h 1270"/>
                <a:gd name="T22" fmla="*/ 559 w 1202"/>
                <a:gd name="T23" fmla="*/ 0 h 1270"/>
                <a:gd name="T24" fmla="*/ 932 w 1202"/>
                <a:gd name="T25" fmla="*/ 68 h 1270"/>
                <a:gd name="T26" fmla="*/ 1033 w 1202"/>
                <a:gd name="T27" fmla="*/ 271 h 1270"/>
                <a:gd name="T28" fmla="*/ 1126 w 1202"/>
                <a:gd name="T29" fmla="*/ 499 h 1270"/>
                <a:gd name="T30" fmla="*/ 1194 w 1202"/>
                <a:gd name="T31" fmla="*/ 720 h 1270"/>
                <a:gd name="T32" fmla="*/ 1202 w 1202"/>
                <a:gd name="T33" fmla="*/ 940 h 1270"/>
                <a:gd name="T34" fmla="*/ 965 w 1202"/>
                <a:gd name="T35" fmla="*/ 779 h 1270"/>
                <a:gd name="T36" fmla="*/ 940 w 1202"/>
                <a:gd name="T37" fmla="*/ 652 h 1270"/>
                <a:gd name="T38" fmla="*/ 855 w 1202"/>
                <a:gd name="T39" fmla="*/ 533 h 1270"/>
                <a:gd name="T40" fmla="*/ 694 w 1202"/>
                <a:gd name="T41" fmla="*/ 364 h 1270"/>
                <a:gd name="T42" fmla="*/ 534 w 1202"/>
                <a:gd name="T43" fmla="*/ 313 h 1270"/>
                <a:gd name="T44" fmla="*/ 474 w 1202"/>
                <a:gd name="T45" fmla="*/ 356 h 1270"/>
                <a:gd name="T46" fmla="*/ 381 w 1202"/>
                <a:gd name="T47" fmla="*/ 466 h 1270"/>
                <a:gd name="T48" fmla="*/ 373 w 1202"/>
                <a:gd name="T49" fmla="*/ 567 h 1270"/>
                <a:gd name="T50" fmla="*/ 381 w 1202"/>
                <a:gd name="T51" fmla="*/ 694 h 1270"/>
                <a:gd name="T52" fmla="*/ 322 w 1202"/>
                <a:gd name="T53" fmla="*/ 864 h 1270"/>
                <a:gd name="T54" fmla="*/ 288 w 1202"/>
                <a:gd name="T55" fmla="*/ 999 h 1270"/>
                <a:gd name="T56" fmla="*/ 415 w 1202"/>
                <a:gd name="T57" fmla="*/ 1007 h 1270"/>
                <a:gd name="T58" fmla="*/ 635 w 1202"/>
                <a:gd name="T59" fmla="*/ 991 h 1270"/>
                <a:gd name="T60" fmla="*/ 813 w 1202"/>
                <a:gd name="T61" fmla="*/ 982 h 1270"/>
                <a:gd name="T62" fmla="*/ 932 w 1202"/>
                <a:gd name="T63" fmla="*/ 872 h 1270"/>
                <a:gd name="T64" fmla="*/ 965 w 1202"/>
                <a:gd name="T65" fmla="*/ 779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2" h="1270">
                  <a:moveTo>
                    <a:pt x="1202" y="940"/>
                  </a:moveTo>
                  <a:lnTo>
                    <a:pt x="1152" y="1041"/>
                  </a:lnTo>
                  <a:lnTo>
                    <a:pt x="855" y="1228"/>
                  </a:lnTo>
                  <a:lnTo>
                    <a:pt x="618" y="1270"/>
                  </a:lnTo>
                  <a:lnTo>
                    <a:pt x="424" y="1245"/>
                  </a:lnTo>
                  <a:lnTo>
                    <a:pt x="102" y="1211"/>
                  </a:lnTo>
                  <a:lnTo>
                    <a:pt x="0" y="1092"/>
                  </a:lnTo>
                  <a:lnTo>
                    <a:pt x="34" y="813"/>
                  </a:lnTo>
                  <a:lnTo>
                    <a:pt x="102" y="567"/>
                  </a:lnTo>
                  <a:lnTo>
                    <a:pt x="186" y="296"/>
                  </a:lnTo>
                  <a:lnTo>
                    <a:pt x="474" y="34"/>
                  </a:lnTo>
                  <a:lnTo>
                    <a:pt x="559" y="0"/>
                  </a:lnTo>
                  <a:lnTo>
                    <a:pt x="932" y="68"/>
                  </a:lnTo>
                  <a:lnTo>
                    <a:pt x="1033" y="271"/>
                  </a:lnTo>
                  <a:lnTo>
                    <a:pt x="1126" y="499"/>
                  </a:lnTo>
                  <a:lnTo>
                    <a:pt x="1194" y="720"/>
                  </a:lnTo>
                  <a:lnTo>
                    <a:pt x="1202" y="940"/>
                  </a:lnTo>
                  <a:close/>
                  <a:moveTo>
                    <a:pt x="965" y="779"/>
                  </a:moveTo>
                  <a:lnTo>
                    <a:pt x="940" y="652"/>
                  </a:lnTo>
                  <a:lnTo>
                    <a:pt x="855" y="533"/>
                  </a:lnTo>
                  <a:lnTo>
                    <a:pt x="694" y="364"/>
                  </a:lnTo>
                  <a:lnTo>
                    <a:pt x="534" y="313"/>
                  </a:lnTo>
                  <a:lnTo>
                    <a:pt x="474" y="356"/>
                  </a:lnTo>
                  <a:lnTo>
                    <a:pt x="381" y="466"/>
                  </a:lnTo>
                  <a:lnTo>
                    <a:pt x="373" y="567"/>
                  </a:lnTo>
                  <a:lnTo>
                    <a:pt x="381" y="694"/>
                  </a:lnTo>
                  <a:lnTo>
                    <a:pt x="322" y="864"/>
                  </a:lnTo>
                  <a:lnTo>
                    <a:pt x="288" y="999"/>
                  </a:lnTo>
                  <a:lnTo>
                    <a:pt x="415" y="1007"/>
                  </a:lnTo>
                  <a:lnTo>
                    <a:pt x="635" y="991"/>
                  </a:lnTo>
                  <a:lnTo>
                    <a:pt x="813" y="982"/>
                  </a:lnTo>
                  <a:lnTo>
                    <a:pt x="932" y="872"/>
                  </a:lnTo>
                  <a:lnTo>
                    <a:pt x="965" y="779"/>
                  </a:lnTo>
                  <a:close/>
                </a:path>
              </a:pathLst>
            </a:custGeom>
            <a:noFill/>
            <a:ln w="6350" cap="rnd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B5E0E4C4-464E-41B3-9406-E00FE30010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2213" y="4960938"/>
              <a:ext cx="1277938" cy="1344613"/>
            </a:xfrm>
            <a:custGeom>
              <a:avLst/>
              <a:gdLst>
                <a:gd name="T0" fmla="*/ 3386 w 3640"/>
                <a:gd name="T1" fmla="*/ 3556 h 3826"/>
                <a:gd name="T2" fmla="*/ 2548 w 3640"/>
                <a:gd name="T3" fmla="*/ 3826 h 3826"/>
                <a:gd name="T4" fmla="*/ 2023 w 3640"/>
                <a:gd name="T5" fmla="*/ 3462 h 3826"/>
                <a:gd name="T6" fmla="*/ 702 w 3640"/>
                <a:gd name="T7" fmla="*/ 3115 h 3826"/>
                <a:gd name="T8" fmla="*/ 389 w 3640"/>
                <a:gd name="T9" fmla="*/ 2658 h 3826"/>
                <a:gd name="T10" fmla="*/ 59 w 3640"/>
                <a:gd name="T11" fmla="*/ 1566 h 3826"/>
                <a:gd name="T12" fmla="*/ 152 w 3640"/>
                <a:gd name="T13" fmla="*/ 982 h 3826"/>
                <a:gd name="T14" fmla="*/ 626 w 3640"/>
                <a:gd name="T15" fmla="*/ 516 h 3826"/>
                <a:gd name="T16" fmla="*/ 1177 w 3640"/>
                <a:gd name="T17" fmla="*/ 271 h 3826"/>
                <a:gd name="T18" fmla="*/ 1981 w 3640"/>
                <a:gd name="T19" fmla="*/ 152 h 3826"/>
                <a:gd name="T20" fmla="*/ 2810 w 3640"/>
                <a:gd name="T21" fmla="*/ 0 h 3826"/>
                <a:gd name="T22" fmla="*/ 3454 w 3640"/>
                <a:gd name="T23" fmla="*/ 304 h 3826"/>
                <a:gd name="T24" fmla="*/ 3361 w 3640"/>
                <a:gd name="T25" fmla="*/ 745 h 3826"/>
                <a:gd name="T26" fmla="*/ 3149 w 3640"/>
                <a:gd name="T27" fmla="*/ 1456 h 3826"/>
                <a:gd name="T28" fmla="*/ 3073 w 3640"/>
                <a:gd name="T29" fmla="*/ 2336 h 3826"/>
                <a:gd name="T30" fmla="*/ 3471 w 3640"/>
                <a:gd name="T31" fmla="*/ 2658 h 3826"/>
                <a:gd name="T32" fmla="*/ 3640 w 3640"/>
                <a:gd name="T33" fmla="*/ 3378 h 3826"/>
                <a:gd name="T34" fmla="*/ 3141 w 3640"/>
                <a:gd name="T35" fmla="*/ 2963 h 3826"/>
                <a:gd name="T36" fmla="*/ 2599 w 3640"/>
                <a:gd name="T37" fmla="*/ 2396 h 3826"/>
                <a:gd name="T38" fmla="*/ 2717 w 3640"/>
                <a:gd name="T39" fmla="*/ 2032 h 3826"/>
                <a:gd name="T40" fmla="*/ 2844 w 3640"/>
                <a:gd name="T41" fmla="*/ 1507 h 3826"/>
                <a:gd name="T42" fmla="*/ 2810 w 3640"/>
                <a:gd name="T43" fmla="*/ 1117 h 3826"/>
                <a:gd name="T44" fmla="*/ 3056 w 3640"/>
                <a:gd name="T45" fmla="*/ 702 h 3826"/>
                <a:gd name="T46" fmla="*/ 2963 w 3640"/>
                <a:gd name="T47" fmla="*/ 381 h 3826"/>
                <a:gd name="T48" fmla="*/ 2379 w 3640"/>
                <a:gd name="T49" fmla="*/ 423 h 3826"/>
                <a:gd name="T50" fmla="*/ 1718 w 3640"/>
                <a:gd name="T51" fmla="*/ 626 h 3826"/>
                <a:gd name="T52" fmla="*/ 1075 w 3640"/>
                <a:gd name="T53" fmla="*/ 677 h 3826"/>
                <a:gd name="T54" fmla="*/ 677 w 3640"/>
                <a:gd name="T55" fmla="*/ 965 h 3826"/>
                <a:gd name="T56" fmla="*/ 432 w 3640"/>
                <a:gd name="T57" fmla="*/ 1346 h 3826"/>
                <a:gd name="T58" fmla="*/ 584 w 3640"/>
                <a:gd name="T59" fmla="*/ 1837 h 3826"/>
                <a:gd name="T60" fmla="*/ 685 w 3640"/>
                <a:gd name="T61" fmla="*/ 2286 h 3826"/>
                <a:gd name="T62" fmla="*/ 914 w 3640"/>
                <a:gd name="T63" fmla="*/ 2726 h 3826"/>
                <a:gd name="T64" fmla="*/ 1456 w 3640"/>
                <a:gd name="T65" fmla="*/ 2971 h 3826"/>
                <a:gd name="T66" fmla="*/ 1989 w 3640"/>
                <a:gd name="T67" fmla="*/ 3073 h 3826"/>
                <a:gd name="T68" fmla="*/ 2370 w 3640"/>
                <a:gd name="T69" fmla="*/ 3335 h 3826"/>
                <a:gd name="T70" fmla="*/ 2726 w 3640"/>
                <a:gd name="T71" fmla="*/ 3412 h 3826"/>
                <a:gd name="T72" fmla="*/ 3090 w 3640"/>
                <a:gd name="T73" fmla="*/ 3268 h 3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40" h="3826">
                  <a:moveTo>
                    <a:pt x="3640" y="3378"/>
                  </a:moveTo>
                  <a:lnTo>
                    <a:pt x="3386" y="3556"/>
                  </a:lnTo>
                  <a:lnTo>
                    <a:pt x="3090" y="3666"/>
                  </a:lnTo>
                  <a:lnTo>
                    <a:pt x="2548" y="3826"/>
                  </a:lnTo>
                  <a:lnTo>
                    <a:pt x="2286" y="3708"/>
                  </a:lnTo>
                  <a:lnTo>
                    <a:pt x="2023" y="3462"/>
                  </a:lnTo>
                  <a:lnTo>
                    <a:pt x="1261" y="3420"/>
                  </a:lnTo>
                  <a:lnTo>
                    <a:pt x="702" y="3115"/>
                  </a:lnTo>
                  <a:lnTo>
                    <a:pt x="491" y="2971"/>
                  </a:lnTo>
                  <a:lnTo>
                    <a:pt x="389" y="2658"/>
                  </a:lnTo>
                  <a:lnTo>
                    <a:pt x="220" y="2116"/>
                  </a:lnTo>
                  <a:lnTo>
                    <a:pt x="59" y="1566"/>
                  </a:lnTo>
                  <a:lnTo>
                    <a:pt x="0" y="1160"/>
                  </a:lnTo>
                  <a:lnTo>
                    <a:pt x="152" y="982"/>
                  </a:lnTo>
                  <a:lnTo>
                    <a:pt x="355" y="719"/>
                  </a:lnTo>
                  <a:lnTo>
                    <a:pt x="626" y="516"/>
                  </a:lnTo>
                  <a:lnTo>
                    <a:pt x="846" y="364"/>
                  </a:lnTo>
                  <a:lnTo>
                    <a:pt x="1177" y="271"/>
                  </a:lnTo>
                  <a:lnTo>
                    <a:pt x="1481" y="262"/>
                  </a:lnTo>
                  <a:lnTo>
                    <a:pt x="1981" y="152"/>
                  </a:lnTo>
                  <a:lnTo>
                    <a:pt x="2421" y="17"/>
                  </a:lnTo>
                  <a:lnTo>
                    <a:pt x="2810" y="0"/>
                  </a:lnTo>
                  <a:lnTo>
                    <a:pt x="3276" y="127"/>
                  </a:lnTo>
                  <a:lnTo>
                    <a:pt x="3454" y="304"/>
                  </a:lnTo>
                  <a:lnTo>
                    <a:pt x="3471" y="550"/>
                  </a:lnTo>
                  <a:lnTo>
                    <a:pt x="3361" y="745"/>
                  </a:lnTo>
                  <a:lnTo>
                    <a:pt x="3191" y="1016"/>
                  </a:lnTo>
                  <a:lnTo>
                    <a:pt x="3149" y="1456"/>
                  </a:lnTo>
                  <a:lnTo>
                    <a:pt x="3175" y="1854"/>
                  </a:lnTo>
                  <a:lnTo>
                    <a:pt x="3073" y="2336"/>
                  </a:lnTo>
                  <a:lnTo>
                    <a:pt x="3268" y="2573"/>
                  </a:lnTo>
                  <a:lnTo>
                    <a:pt x="3471" y="2658"/>
                  </a:lnTo>
                  <a:lnTo>
                    <a:pt x="3555" y="2997"/>
                  </a:lnTo>
                  <a:lnTo>
                    <a:pt x="3640" y="3378"/>
                  </a:lnTo>
                  <a:close/>
                  <a:moveTo>
                    <a:pt x="3191" y="3175"/>
                  </a:moveTo>
                  <a:lnTo>
                    <a:pt x="3141" y="2963"/>
                  </a:lnTo>
                  <a:lnTo>
                    <a:pt x="2777" y="2650"/>
                  </a:lnTo>
                  <a:lnTo>
                    <a:pt x="2599" y="2396"/>
                  </a:lnTo>
                  <a:lnTo>
                    <a:pt x="2633" y="2226"/>
                  </a:lnTo>
                  <a:lnTo>
                    <a:pt x="2717" y="2032"/>
                  </a:lnTo>
                  <a:lnTo>
                    <a:pt x="2810" y="1752"/>
                  </a:lnTo>
                  <a:lnTo>
                    <a:pt x="2844" y="1507"/>
                  </a:lnTo>
                  <a:lnTo>
                    <a:pt x="2819" y="1261"/>
                  </a:lnTo>
                  <a:lnTo>
                    <a:pt x="2810" y="1117"/>
                  </a:lnTo>
                  <a:lnTo>
                    <a:pt x="2904" y="880"/>
                  </a:lnTo>
                  <a:lnTo>
                    <a:pt x="3056" y="702"/>
                  </a:lnTo>
                  <a:lnTo>
                    <a:pt x="3098" y="558"/>
                  </a:lnTo>
                  <a:lnTo>
                    <a:pt x="2963" y="381"/>
                  </a:lnTo>
                  <a:lnTo>
                    <a:pt x="2650" y="338"/>
                  </a:lnTo>
                  <a:lnTo>
                    <a:pt x="2379" y="423"/>
                  </a:lnTo>
                  <a:lnTo>
                    <a:pt x="2133" y="567"/>
                  </a:lnTo>
                  <a:lnTo>
                    <a:pt x="1718" y="626"/>
                  </a:lnTo>
                  <a:lnTo>
                    <a:pt x="1397" y="626"/>
                  </a:lnTo>
                  <a:lnTo>
                    <a:pt x="1075" y="677"/>
                  </a:lnTo>
                  <a:lnTo>
                    <a:pt x="872" y="821"/>
                  </a:lnTo>
                  <a:lnTo>
                    <a:pt x="677" y="965"/>
                  </a:lnTo>
                  <a:lnTo>
                    <a:pt x="491" y="1185"/>
                  </a:lnTo>
                  <a:lnTo>
                    <a:pt x="432" y="1346"/>
                  </a:lnTo>
                  <a:lnTo>
                    <a:pt x="482" y="1524"/>
                  </a:lnTo>
                  <a:lnTo>
                    <a:pt x="584" y="1837"/>
                  </a:lnTo>
                  <a:lnTo>
                    <a:pt x="669" y="2082"/>
                  </a:lnTo>
                  <a:lnTo>
                    <a:pt x="685" y="2286"/>
                  </a:lnTo>
                  <a:lnTo>
                    <a:pt x="787" y="2573"/>
                  </a:lnTo>
                  <a:lnTo>
                    <a:pt x="914" y="2726"/>
                  </a:lnTo>
                  <a:lnTo>
                    <a:pt x="1066" y="2870"/>
                  </a:lnTo>
                  <a:lnTo>
                    <a:pt x="1456" y="2971"/>
                  </a:lnTo>
                  <a:lnTo>
                    <a:pt x="1803" y="3081"/>
                  </a:lnTo>
                  <a:lnTo>
                    <a:pt x="1989" y="3073"/>
                  </a:lnTo>
                  <a:lnTo>
                    <a:pt x="2218" y="3124"/>
                  </a:lnTo>
                  <a:lnTo>
                    <a:pt x="2370" y="3335"/>
                  </a:lnTo>
                  <a:lnTo>
                    <a:pt x="2446" y="3412"/>
                  </a:lnTo>
                  <a:lnTo>
                    <a:pt x="2726" y="3412"/>
                  </a:lnTo>
                  <a:lnTo>
                    <a:pt x="2929" y="3310"/>
                  </a:lnTo>
                  <a:lnTo>
                    <a:pt x="3090" y="3268"/>
                  </a:lnTo>
                  <a:lnTo>
                    <a:pt x="3191" y="3175"/>
                  </a:lnTo>
                  <a:close/>
                </a:path>
              </a:pathLst>
            </a:custGeom>
            <a:noFill/>
            <a:ln w="6350" cap="rnd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2E7C2EA-10F5-4721-A463-9FB1A32417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0175" y="1325563"/>
              <a:ext cx="3092450" cy="1838325"/>
            </a:xfrm>
            <a:custGeom>
              <a:avLst/>
              <a:gdLst>
                <a:gd name="T0" fmla="*/ 8610 w 8805"/>
                <a:gd name="T1" fmla="*/ 4783 h 5232"/>
                <a:gd name="T2" fmla="*/ 7256 w 8805"/>
                <a:gd name="T3" fmla="*/ 5215 h 5232"/>
                <a:gd name="T4" fmla="*/ 6274 w 8805"/>
                <a:gd name="T5" fmla="*/ 4792 h 5232"/>
                <a:gd name="T6" fmla="*/ 6147 w 8805"/>
                <a:gd name="T7" fmla="*/ 3860 h 5232"/>
                <a:gd name="T8" fmla="*/ 6011 w 8805"/>
                <a:gd name="T9" fmla="*/ 3488 h 5232"/>
                <a:gd name="T10" fmla="*/ 4682 w 8805"/>
                <a:gd name="T11" fmla="*/ 3759 h 5232"/>
                <a:gd name="T12" fmla="*/ 4030 w 8805"/>
                <a:gd name="T13" fmla="*/ 3056 h 5232"/>
                <a:gd name="T14" fmla="*/ 3734 w 8805"/>
                <a:gd name="T15" fmla="*/ 2624 h 5232"/>
                <a:gd name="T16" fmla="*/ 3556 w 8805"/>
                <a:gd name="T17" fmla="*/ 2116 h 5232"/>
                <a:gd name="T18" fmla="*/ 2828 w 8805"/>
                <a:gd name="T19" fmla="*/ 2023 h 5232"/>
                <a:gd name="T20" fmla="*/ 1897 w 8805"/>
                <a:gd name="T21" fmla="*/ 1913 h 5232"/>
                <a:gd name="T22" fmla="*/ 1186 w 8805"/>
                <a:gd name="T23" fmla="*/ 2209 h 5232"/>
                <a:gd name="T24" fmla="*/ 136 w 8805"/>
                <a:gd name="T25" fmla="*/ 2015 h 5232"/>
                <a:gd name="T26" fmla="*/ 43 w 8805"/>
                <a:gd name="T27" fmla="*/ 1481 h 5232"/>
                <a:gd name="T28" fmla="*/ 280 w 8805"/>
                <a:gd name="T29" fmla="*/ 448 h 5232"/>
                <a:gd name="T30" fmla="*/ 1059 w 8805"/>
                <a:gd name="T31" fmla="*/ 51 h 5232"/>
                <a:gd name="T32" fmla="*/ 1812 w 8805"/>
                <a:gd name="T33" fmla="*/ 389 h 5232"/>
                <a:gd name="T34" fmla="*/ 2963 w 8805"/>
                <a:gd name="T35" fmla="*/ 525 h 5232"/>
                <a:gd name="T36" fmla="*/ 3835 w 8805"/>
                <a:gd name="T37" fmla="*/ 1083 h 5232"/>
                <a:gd name="T38" fmla="*/ 4403 w 8805"/>
                <a:gd name="T39" fmla="*/ 1735 h 5232"/>
                <a:gd name="T40" fmla="*/ 5723 w 8805"/>
                <a:gd name="T41" fmla="*/ 2176 h 5232"/>
                <a:gd name="T42" fmla="*/ 6519 w 8805"/>
                <a:gd name="T43" fmla="*/ 2489 h 5232"/>
                <a:gd name="T44" fmla="*/ 6858 w 8805"/>
                <a:gd name="T45" fmla="*/ 2777 h 5232"/>
                <a:gd name="T46" fmla="*/ 7798 w 8805"/>
                <a:gd name="T47" fmla="*/ 2802 h 5232"/>
                <a:gd name="T48" fmla="*/ 8035 w 8805"/>
                <a:gd name="T49" fmla="*/ 3590 h 5232"/>
                <a:gd name="T50" fmla="*/ 8365 w 8805"/>
                <a:gd name="T51" fmla="*/ 4081 h 5232"/>
                <a:gd name="T52" fmla="*/ 8543 w 8805"/>
                <a:gd name="T53" fmla="*/ 4351 h 5232"/>
                <a:gd name="T54" fmla="*/ 7840 w 8805"/>
                <a:gd name="T55" fmla="*/ 4081 h 5232"/>
                <a:gd name="T56" fmla="*/ 7781 w 8805"/>
                <a:gd name="T57" fmla="*/ 3691 h 5232"/>
                <a:gd name="T58" fmla="*/ 7645 w 8805"/>
                <a:gd name="T59" fmla="*/ 3056 h 5232"/>
                <a:gd name="T60" fmla="*/ 6756 w 8805"/>
                <a:gd name="T61" fmla="*/ 3082 h 5232"/>
                <a:gd name="T62" fmla="*/ 6308 w 8805"/>
                <a:gd name="T63" fmla="*/ 2590 h 5232"/>
                <a:gd name="T64" fmla="*/ 5444 w 8805"/>
                <a:gd name="T65" fmla="*/ 2447 h 5232"/>
                <a:gd name="T66" fmla="*/ 4699 w 8805"/>
                <a:gd name="T67" fmla="*/ 2049 h 5232"/>
                <a:gd name="T68" fmla="*/ 3827 w 8805"/>
                <a:gd name="T69" fmla="*/ 1820 h 5232"/>
                <a:gd name="T70" fmla="*/ 3649 w 8805"/>
                <a:gd name="T71" fmla="*/ 1185 h 5232"/>
                <a:gd name="T72" fmla="*/ 2879 w 8805"/>
                <a:gd name="T73" fmla="*/ 728 h 5232"/>
                <a:gd name="T74" fmla="*/ 2227 w 8805"/>
                <a:gd name="T75" fmla="*/ 592 h 5232"/>
                <a:gd name="T76" fmla="*/ 1482 w 8805"/>
                <a:gd name="T77" fmla="*/ 787 h 5232"/>
                <a:gd name="T78" fmla="*/ 991 w 8805"/>
                <a:gd name="T79" fmla="*/ 321 h 5232"/>
                <a:gd name="T80" fmla="*/ 559 w 8805"/>
                <a:gd name="T81" fmla="*/ 499 h 5232"/>
                <a:gd name="T82" fmla="*/ 398 w 8805"/>
                <a:gd name="T83" fmla="*/ 982 h 5232"/>
                <a:gd name="T84" fmla="*/ 407 w 8805"/>
                <a:gd name="T85" fmla="*/ 1625 h 5232"/>
                <a:gd name="T86" fmla="*/ 762 w 8805"/>
                <a:gd name="T87" fmla="*/ 1913 h 5232"/>
                <a:gd name="T88" fmla="*/ 1490 w 8805"/>
                <a:gd name="T89" fmla="*/ 1752 h 5232"/>
                <a:gd name="T90" fmla="*/ 2134 w 8805"/>
                <a:gd name="T91" fmla="*/ 1735 h 5232"/>
                <a:gd name="T92" fmla="*/ 2853 w 8805"/>
                <a:gd name="T93" fmla="*/ 1744 h 5232"/>
                <a:gd name="T94" fmla="*/ 3514 w 8805"/>
                <a:gd name="T95" fmla="*/ 1871 h 5232"/>
                <a:gd name="T96" fmla="*/ 3844 w 8805"/>
                <a:gd name="T97" fmla="*/ 2116 h 5232"/>
                <a:gd name="T98" fmla="*/ 4123 w 8805"/>
                <a:gd name="T99" fmla="*/ 2540 h 5232"/>
                <a:gd name="T100" fmla="*/ 4352 w 8805"/>
                <a:gd name="T101" fmla="*/ 3200 h 5232"/>
                <a:gd name="T102" fmla="*/ 4843 w 8805"/>
                <a:gd name="T103" fmla="*/ 3471 h 5232"/>
                <a:gd name="T104" fmla="*/ 5588 w 8805"/>
                <a:gd name="T105" fmla="*/ 3259 h 5232"/>
                <a:gd name="T106" fmla="*/ 6519 w 8805"/>
                <a:gd name="T107" fmla="*/ 3234 h 5232"/>
                <a:gd name="T108" fmla="*/ 6435 w 8805"/>
                <a:gd name="T109" fmla="*/ 3700 h 5232"/>
                <a:gd name="T110" fmla="*/ 6392 w 8805"/>
                <a:gd name="T111" fmla="*/ 4377 h 5232"/>
                <a:gd name="T112" fmla="*/ 6951 w 8805"/>
                <a:gd name="T113" fmla="*/ 4936 h 5232"/>
                <a:gd name="T114" fmla="*/ 7764 w 8805"/>
                <a:gd name="T115" fmla="*/ 4910 h 5232"/>
                <a:gd name="T116" fmla="*/ 8272 w 8805"/>
                <a:gd name="T117" fmla="*/ 4699 h 5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805" h="5232">
                  <a:moveTo>
                    <a:pt x="8805" y="4411"/>
                  </a:moveTo>
                  <a:lnTo>
                    <a:pt x="8712" y="4622"/>
                  </a:lnTo>
                  <a:lnTo>
                    <a:pt x="8610" y="4783"/>
                  </a:lnTo>
                  <a:lnTo>
                    <a:pt x="8289" y="4936"/>
                  </a:lnTo>
                  <a:lnTo>
                    <a:pt x="7510" y="5232"/>
                  </a:lnTo>
                  <a:lnTo>
                    <a:pt x="7256" y="5215"/>
                  </a:lnTo>
                  <a:lnTo>
                    <a:pt x="6875" y="5164"/>
                  </a:lnTo>
                  <a:lnTo>
                    <a:pt x="6553" y="5020"/>
                  </a:lnTo>
                  <a:lnTo>
                    <a:pt x="6274" y="4792"/>
                  </a:lnTo>
                  <a:lnTo>
                    <a:pt x="6155" y="4470"/>
                  </a:lnTo>
                  <a:lnTo>
                    <a:pt x="6113" y="4064"/>
                  </a:lnTo>
                  <a:lnTo>
                    <a:pt x="6147" y="3860"/>
                  </a:lnTo>
                  <a:lnTo>
                    <a:pt x="6223" y="3708"/>
                  </a:lnTo>
                  <a:lnTo>
                    <a:pt x="6435" y="3420"/>
                  </a:lnTo>
                  <a:lnTo>
                    <a:pt x="6011" y="3488"/>
                  </a:lnTo>
                  <a:lnTo>
                    <a:pt x="5452" y="3488"/>
                  </a:lnTo>
                  <a:lnTo>
                    <a:pt x="5131" y="3606"/>
                  </a:lnTo>
                  <a:lnTo>
                    <a:pt x="4682" y="3759"/>
                  </a:lnTo>
                  <a:lnTo>
                    <a:pt x="4335" y="3717"/>
                  </a:lnTo>
                  <a:lnTo>
                    <a:pt x="4191" y="3403"/>
                  </a:lnTo>
                  <a:lnTo>
                    <a:pt x="4030" y="3056"/>
                  </a:lnTo>
                  <a:lnTo>
                    <a:pt x="3946" y="2751"/>
                  </a:lnTo>
                  <a:lnTo>
                    <a:pt x="3852" y="2658"/>
                  </a:lnTo>
                  <a:lnTo>
                    <a:pt x="3734" y="2624"/>
                  </a:lnTo>
                  <a:lnTo>
                    <a:pt x="3666" y="2447"/>
                  </a:lnTo>
                  <a:lnTo>
                    <a:pt x="3615" y="2201"/>
                  </a:lnTo>
                  <a:lnTo>
                    <a:pt x="3556" y="2116"/>
                  </a:lnTo>
                  <a:lnTo>
                    <a:pt x="3353" y="2040"/>
                  </a:lnTo>
                  <a:lnTo>
                    <a:pt x="3048" y="1913"/>
                  </a:lnTo>
                  <a:lnTo>
                    <a:pt x="2828" y="2023"/>
                  </a:lnTo>
                  <a:lnTo>
                    <a:pt x="2464" y="2184"/>
                  </a:lnTo>
                  <a:lnTo>
                    <a:pt x="2075" y="2023"/>
                  </a:lnTo>
                  <a:lnTo>
                    <a:pt x="1897" y="1913"/>
                  </a:lnTo>
                  <a:lnTo>
                    <a:pt x="1719" y="2006"/>
                  </a:lnTo>
                  <a:lnTo>
                    <a:pt x="1448" y="2133"/>
                  </a:lnTo>
                  <a:lnTo>
                    <a:pt x="1186" y="2209"/>
                  </a:lnTo>
                  <a:lnTo>
                    <a:pt x="949" y="2209"/>
                  </a:lnTo>
                  <a:lnTo>
                    <a:pt x="618" y="2116"/>
                  </a:lnTo>
                  <a:lnTo>
                    <a:pt x="136" y="2015"/>
                  </a:lnTo>
                  <a:lnTo>
                    <a:pt x="0" y="1862"/>
                  </a:lnTo>
                  <a:lnTo>
                    <a:pt x="9" y="1591"/>
                  </a:lnTo>
                  <a:lnTo>
                    <a:pt x="43" y="1481"/>
                  </a:lnTo>
                  <a:lnTo>
                    <a:pt x="102" y="1151"/>
                  </a:lnTo>
                  <a:lnTo>
                    <a:pt x="93" y="855"/>
                  </a:lnTo>
                  <a:lnTo>
                    <a:pt x="280" y="448"/>
                  </a:lnTo>
                  <a:lnTo>
                    <a:pt x="474" y="76"/>
                  </a:lnTo>
                  <a:lnTo>
                    <a:pt x="695" y="0"/>
                  </a:lnTo>
                  <a:lnTo>
                    <a:pt x="1059" y="51"/>
                  </a:lnTo>
                  <a:lnTo>
                    <a:pt x="1304" y="186"/>
                  </a:lnTo>
                  <a:lnTo>
                    <a:pt x="1617" y="516"/>
                  </a:lnTo>
                  <a:lnTo>
                    <a:pt x="1812" y="389"/>
                  </a:lnTo>
                  <a:lnTo>
                    <a:pt x="2176" y="389"/>
                  </a:lnTo>
                  <a:lnTo>
                    <a:pt x="2566" y="415"/>
                  </a:lnTo>
                  <a:lnTo>
                    <a:pt x="2963" y="525"/>
                  </a:lnTo>
                  <a:lnTo>
                    <a:pt x="3378" y="753"/>
                  </a:lnTo>
                  <a:lnTo>
                    <a:pt x="3658" y="897"/>
                  </a:lnTo>
                  <a:lnTo>
                    <a:pt x="3835" y="1083"/>
                  </a:lnTo>
                  <a:lnTo>
                    <a:pt x="4115" y="1541"/>
                  </a:lnTo>
                  <a:lnTo>
                    <a:pt x="4200" y="1676"/>
                  </a:lnTo>
                  <a:lnTo>
                    <a:pt x="4403" y="1735"/>
                  </a:lnTo>
                  <a:lnTo>
                    <a:pt x="4851" y="1845"/>
                  </a:lnTo>
                  <a:lnTo>
                    <a:pt x="5410" y="2116"/>
                  </a:lnTo>
                  <a:lnTo>
                    <a:pt x="5723" y="2176"/>
                  </a:lnTo>
                  <a:lnTo>
                    <a:pt x="6181" y="2269"/>
                  </a:lnTo>
                  <a:lnTo>
                    <a:pt x="6494" y="2430"/>
                  </a:lnTo>
                  <a:lnTo>
                    <a:pt x="6519" y="2489"/>
                  </a:lnTo>
                  <a:lnTo>
                    <a:pt x="6570" y="2582"/>
                  </a:lnTo>
                  <a:lnTo>
                    <a:pt x="6714" y="2734"/>
                  </a:lnTo>
                  <a:lnTo>
                    <a:pt x="6858" y="2777"/>
                  </a:lnTo>
                  <a:lnTo>
                    <a:pt x="7154" y="2734"/>
                  </a:lnTo>
                  <a:lnTo>
                    <a:pt x="7527" y="2709"/>
                  </a:lnTo>
                  <a:lnTo>
                    <a:pt x="7798" y="2802"/>
                  </a:lnTo>
                  <a:lnTo>
                    <a:pt x="7950" y="3022"/>
                  </a:lnTo>
                  <a:lnTo>
                    <a:pt x="8043" y="3293"/>
                  </a:lnTo>
                  <a:lnTo>
                    <a:pt x="8035" y="3590"/>
                  </a:lnTo>
                  <a:lnTo>
                    <a:pt x="7941" y="3810"/>
                  </a:lnTo>
                  <a:lnTo>
                    <a:pt x="7984" y="3945"/>
                  </a:lnTo>
                  <a:lnTo>
                    <a:pt x="8365" y="4081"/>
                  </a:lnTo>
                  <a:lnTo>
                    <a:pt x="8703" y="4208"/>
                  </a:lnTo>
                  <a:lnTo>
                    <a:pt x="8805" y="4411"/>
                  </a:lnTo>
                  <a:close/>
                  <a:moveTo>
                    <a:pt x="8543" y="4351"/>
                  </a:moveTo>
                  <a:lnTo>
                    <a:pt x="8500" y="4250"/>
                  </a:lnTo>
                  <a:lnTo>
                    <a:pt x="8212" y="4174"/>
                  </a:lnTo>
                  <a:lnTo>
                    <a:pt x="7840" y="4081"/>
                  </a:lnTo>
                  <a:lnTo>
                    <a:pt x="7755" y="4038"/>
                  </a:lnTo>
                  <a:lnTo>
                    <a:pt x="7747" y="3911"/>
                  </a:lnTo>
                  <a:lnTo>
                    <a:pt x="7781" y="3691"/>
                  </a:lnTo>
                  <a:lnTo>
                    <a:pt x="7772" y="3564"/>
                  </a:lnTo>
                  <a:lnTo>
                    <a:pt x="7747" y="3336"/>
                  </a:lnTo>
                  <a:lnTo>
                    <a:pt x="7645" y="3056"/>
                  </a:lnTo>
                  <a:lnTo>
                    <a:pt x="7383" y="2946"/>
                  </a:lnTo>
                  <a:lnTo>
                    <a:pt x="7053" y="3005"/>
                  </a:lnTo>
                  <a:lnTo>
                    <a:pt x="6756" y="3082"/>
                  </a:lnTo>
                  <a:lnTo>
                    <a:pt x="6528" y="3005"/>
                  </a:lnTo>
                  <a:lnTo>
                    <a:pt x="6401" y="2819"/>
                  </a:lnTo>
                  <a:lnTo>
                    <a:pt x="6308" y="2590"/>
                  </a:lnTo>
                  <a:lnTo>
                    <a:pt x="6113" y="2489"/>
                  </a:lnTo>
                  <a:lnTo>
                    <a:pt x="5817" y="2455"/>
                  </a:lnTo>
                  <a:lnTo>
                    <a:pt x="5444" y="2447"/>
                  </a:lnTo>
                  <a:lnTo>
                    <a:pt x="5165" y="2320"/>
                  </a:lnTo>
                  <a:lnTo>
                    <a:pt x="4953" y="2116"/>
                  </a:lnTo>
                  <a:lnTo>
                    <a:pt x="4699" y="2049"/>
                  </a:lnTo>
                  <a:lnTo>
                    <a:pt x="4200" y="1972"/>
                  </a:lnTo>
                  <a:lnTo>
                    <a:pt x="3912" y="1888"/>
                  </a:lnTo>
                  <a:lnTo>
                    <a:pt x="3827" y="1820"/>
                  </a:lnTo>
                  <a:lnTo>
                    <a:pt x="3827" y="1617"/>
                  </a:lnTo>
                  <a:lnTo>
                    <a:pt x="3751" y="1431"/>
                  </a:lnTo>
                  <a:lnTo>
                    <a:pt x="3649" y="1185"/>
                  </a:lnTo>
                  <a:lnTo>
                    <a:pt x="3319" y="990"/>
                  </a:lnTo>
                  <a:lnTo>
                    <a:pt x="3133" y="906"/>
                  </a:lnTo>
                  <a:lnTo>
                    <a:pt x="2879" y="728"/>
                  </a:lnTo>
                  <a:lnTo>
                    <a:pt x="2743" y="609"/>
                  </a:lnTo>
                  <a:lnTo>
                    <a:pt x="2430" y="575"/>
                  </a:lnTo>
                  <a:lnTo>
                    <a:pt x="2227" y="592"/>
                  </a:lnTo>
                  <a:lnTo>
                    <a:pt x="1939" y="669"/>
                  </a:lnTo>
                  <a:lnTo>
                    <a:pt x="1736" y="770"/>
                  </a:lnTo>
                  <a:lnTo>
                    <a:pt x="1482" y="787"/>
                  </a:lnTo>
                  <a:lnTo>
                    <a:pt x="1253" y="525"/>
                  </a:lnTo>
                  <a:lnTo>
                    <a:pt x="1219" y="347"/>
                  </a:lnTo>
                  <a:lnTo>
                    <a:pt x="991" y="321"/>
                  </a:lnTo>
                  <a:lnTo>
                    <a:pt x="703" y="347"/>
                  </a:lnTo>
                  <a:lnTo>
                    <a:pt x="635" y="330"/>
                  </a:lnTo>
                  <a:lnTo>
                    <a:pt x="559" y="499"/>
                  </a:lnTo>
                  <a:lnTo>
                    <a:pt x="500" y="694"/>
                  </a:lnTo>
                  <a:lnTo>
                    <a:pt x="441" y="889"/>
                  </a:lnTo>
                  <a:lnTo>
                    <a:pt x="398" y="982"/>
                  </a:lnTo>
                  <a:lnTo>
                    <a:pt x="322" y="1185"/>
                  </a:lnTo>
                  <a:lnTo>
                    <a:pt x="356" y="1354"/>
                  </a:lnTo>
                  <a:lnTo>
                    <a:pt x="407" y="1625"/>
                  </a:lnTo>
                  <a:lnTo>
                    <a:pt x="441" y="1812"/>
                  </a:lnTo>
                  <a:lnTo>
                    <a:pt x="500" y="1871"/>
                  </a:lnTo>
                  <a:lnTo>
                    <a:pt x="762" y="1913"/>
                  </a:lnTo>
                  <a:lnTo>
                    <a:pt x="949" y="1913"/>
                  </a:lnTo>
                  <a:lnTo>
                    <a:pt x="1262" y="1845"/>
                  </a:lnTo>
                  <a:lnTo>
                    <a:pt x="1490" y="1752"/>
                  </a:lnTo>
                  <a:lnTo>
                    <a:pt x="1804" y="1591"/>
                  </a:lnTo>
                  <a:lnTo>
                    <a:pt x="1973" y="1651"/>
                  </a:lnTo>
                  <a:lnTo>
                    <a:pt x="2134" y="1735"/>
                  </a:lnTo>
                  <a:lnTo>
                    <a:pt x="2278" y="1879"/>
                  </a:lnTo>
                  <a:lnTo>
                    <a:pt x="2439" y="1896"/>
                  </a:lnTo>
                  <a:lnTo>
                    <a:pt x="2853" y="1744"/>
                  </a:lnTo>
                  <a:lnTo>
                    <a:pt x="3040" y="1735"/>
                  </a:lnTo>
                  <a:lnTo>
                    <a:pt x="3302" y="1812"/>
                  </a:lnTo>
                  <a:lnTo>
                    <a:pt x="3514" y="1871"/>
                  </a:lnTo>
                  <a:lnTo>
                    <a:pt x="3708" y="1913"/>
                  </a:lnTo>
                  <a:lnTo>
                    <a:pt x="3793" y="1972"/>
                  </a:lnTo>
                  <a:lnTo>
                    <a:pt x="3844" y="2116"/>
                  </a:lnTo>
                  <a:lnTo>
                    <a:pt x="3844" y="2320"/>
                  </a:lnTo>
                  <a:lnTo>
                    <a:pt x="3903" y="2396"/>
                  </a:lnTo>
                  <a:lnTo>
                    <a:pt x="4123" y="2540"/>
                  </a:lnTo>
                  <a:lnTo>
                    <a:pt x="4149" y="2726"/>
                  </a:lnTo>
                  <a:lnTo>
                    <a:pt x="4284" y="3014"/>
                  </a:lnTo>
                  <a:lnTo>
                    <a:pt x="4352" y="3200"/>
                  </a:lnTo>
                  <a:lnTo>
                    <a:pt x="4403" y="3369"/>
                  </a:lnTo>
                  <a:lnTo>
                    <a:pt x="4572" y="3505"/>
                  </a:lnTo>
                  <a:lnTo>
                    <a:pt x="4843" y="3471"/>
                  </a:lnTo>
                  <a:lnTo>
                    <a:pt x="5063" y="3352"/>
                  </a:lnTo>
                  <a:lnTo>
                    <a:pt x="5275" y="3251"/>
                  </a:lnTo>
                  <a:lnTo>
                    <a:pt x="5588" y="3259"/>
                  </a:lnTo>
                  <a:lnTo>
                    <a:pt x="5859" y="3285"/>
                  </a:lnTo>
                  <a:lnTo>
                    <a:pt x="6079" y="3293"/>
                  </a:lnTo>
                  <a:lnTo>
                    <a:pt x="6519" y="3234"/>
                  </a:lnTo>
                  <a:lnTo>
                    <a:pt x="6672" y="3217"/>
                  </a:lnTo>
                  <a:lnTo>
                    <a:pt x="6672" y="3386"/>
                  </a:lnTo>
                  <a:lnTo>
                    <a:pt x="6435" y="3700"/>
                  </a:lnTo>
                  <a:lnTo>
                    <a:pt x="6248" y="3962"/>
                  </a:lnTo>
                  <a:lnTo>
                    <a:pt x="6265" y="4089"/>
                  </a:lnTo>
                  <a:lnTo>
                    <a:pt x="6392" y="4377"/>
                  </a:lnTo>
                  <a:lnTo>
                    <a:pt x="6570" y="4724"/>
                  </a:lnTo>
                  <a:lnTo>
                    <a:pt x="6663" y="4859"/>
                  </a:lnTo>
                  <a:lnTo>
                    <a:pt x="6951" y="4936"/>
                  </a:lnTo>
                  <a:lnTo>
                    <a:pt x="7264" y="4961"/>
                  </a:lnTo>
                  <a:lnTo>
                    <a:pt x="7493" y="4995"/>
                  </a:lnTo>
                  <a:lnTo>
                    <a:pt x="7764" y="4910"/>
                  </a:lnTo>
                  <a:lnTo>
                    <a:pt x="7891" y="4834"/>
                  </a:lnTo>
                  <a:lnTo>
                    <a:pt x="8052" y="4758"/>
                  </a:lnTo>
                  <a:lnTo>
                    <a:pt x="8272" y="4699"/>
                  </a:lnTo>
                  <a:lnTo>
                    <a:pt x="8526" y="4478"/>
                  </a:lnTo>
                  <a:lnTo>
                    <a:pt x="8543" y="4351"/>
                  </a:lnTo>
                  <a:close/>
                </a:path>
              </a:pathLst>
            </a:custGeom>
            <a:noFill/>
            <a:ln w="6350" cap="rnd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221A113-04FB-444A-A069-CE5E3C62E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313" y="5715000"/>
              <a:ext cx="947738" cy="1120775"/>
            </a:xfrm>
            <a:custGeom>
              <a:avLst/>
              <a:gdLst>
                <a:gd name="T0" fmla="*/ 2700 w 2700"/>
                <a:gd name="T1" fmla="*/ 3191 h 3191"/>
                <a:gd name="T2" fmla="*/ 2159 w 2700"/>
                <a:gd name="T3" fmla="*/ 3191 h 3191"/>
                <a:gd name="T4" fmla="*/ 2116 w 2700"/>
                <a:gd name="T5" fmla="*/ 2946 h 3191"/>
                <a:gd name="T6" fmla="*/ 2091 w 2700"/>
                <a:gd name="T7" fmla="*/ 2404 h 3191"/>
                <a:gd name="T8" fmla="*/ 2091 w 2700"/>
                <a:gd name="T9" fmla="*/ 1930 h 3191"/>
                <a:gd name="T10" fmla="*/ 1964 w 2700"/>
                <a:gd name="T11" fmla="*/ 1464 h 3191"/>
                <a:gd name="T12" fmla="*/ 1727 w 2700"/>
                <a:gd name="T13" fmla="*/ 906 h 3191"/>
                <a:gd name="T14" fmla="*/ 1464 w 2700"/>
                <a:gd name="T15" fmla="*/ 601 h 3191"/>
                <a:gd name="T16" fmla="*/ 1126 w 2700"/>
                <a:gd name="T17" fmla="*/ 601 h 3191"/>
                <a:gd name="T18" fmla="*/ 1033 w 2700"/>
                <a:gd name="T19" fmla="*/ 948 h 3191"/>
                <a:gd name="T20" fmla="*/ 1075 w 2700"/>
                <a:gd name="T21" fmla="*/ 1422 h 3191"/>
                <a:gd name="T22" fmla="*/ 1219 w 2700"/>
                <a:gd name="T23" fmla="*/ 1752 h 3191"/>
                <a:gd name="T24" fmla="*/ 1117 w 2700"/>
                <a:gd name="T25" fmla="*/ 2015 h 3191"/>
                <a:gd name="T26" fmla="*/ 796 w 2700"/>
                <a:gd name="T27" fmla="*/ 2260 h 3191"/>
                <a:gd name="T28" fmla="*/ 626 w 2700"/>
                <a:gd name="T29" fmla="*/ 2446 h 3191"/>
                <a:gd name="T30" fmla="*/ 440 w 2700"/>
                <a:gd name="T31" fmla="*/ 2717 h 3191"/>
                <a:gd name="T32" fmla="*/ 305 w 2700"/>
                <a:gd name="T33" fmla="*/ 2937 h 3191"/>
                <a:gd name="T34" fmla="*/ 372 w 2700"/>
                <a:gd name="T35" fmla="*/ 3191 h 3191"/>
                <a:gd name="T36" fmla="*/ 0 w 2700"/>
                <a:gd name="T37" fmla="*/ 3191 h 3191"/>
                <a:gd name="T38" fmla="*/ 42 w 2700"/>
                <a:gd name="T39" fmla="*/ 2937 h 3191"/>
                <a:gd name="T40" fmla="*/ 423 w 2700"/>
                <a:gd name="T41" fmla="*/ 1922 h 3191"/>
                <a:gd name="T42" fmla="*/ 499 w 2700"/>
                <a:gd name="T43" fmla="*/ 1447 h 3191"/>
                <a:gd name="T44" fmla="*/ 525 w 2700"/>
                <a:gd name="T45" fmla="*/ 1075 h 3191"/>
                <a:gd name="T46" fmla="*/ 592 w 2700"/>
                <a:gd name="T47" fmla="*/ 702 h 3191"/>
                <a:gd name="T48" fmla="*/ 728 w 2700"/>
                <a:gd name="T49" fmla="*/ 313 h 3191"/>
                <a:gd name="T50" fmla="*/ 889 w 2700"/>
                <a:gd name="T51" fmla="*/ 67 h 3191"/>
                <a:gd name="T52" fmla="*/ 1151 w 2700"/>
                <a:gd name="T53" fmla="*/ 0 h 3191"/>
                <a:gd name="T54" fmla="*/ 1456 w 2700"/>
                <a:gd name="T55" fmla="*/ 93 h 3191"/>
                <a:gd name="T56" fmla="*/ 1718 w 2700"/>
                <a:gd name="T57" fmla="*/ 271 h 3191"/>
                <a:gd name="T58" fmla="*/ 1964 w 2700"/>
                <a:gd name="T59" fmla="*/ 558 h 3191"/>
                <a:gd name="T60" fmla="*/ 2260 w 2700"/>
                <a:gd name="T61" fmla="*/ 855 h 3191"/>
                <a:gd name="T62" fmla="*/ 2396 w 2700"/>
                <a:gd name="T63" fmla="*/ 1126 h 3191"/>
                <a:gd name="T64" fmla="*/ 2489 w 2700"/>
                <a:gd name="T65" fmla="*/ 1481 h 3191"/>
                <a:gd name="T66" fmla="*/ 2590 w 2700"/>
                <a:gd name="T67" fmla="*/ 1930 h 3191"/>
                <a:gd name="T68" fmla="*/ 2573 w 2700"/>
                <a:gd name="T69" fmla="*/ 2421 h 3191"/>
                <a:gd name="T70" fmla="*/ 2616 w 2700"/>
                <a:gd name="T71" fmla="*/ 2887 h 3191"/>
                <a:gd name="T72" fmla="*/ 2700 w 2700"/>
                <a:gd name="T73" fmla="*/ 3191 h 3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00" h="3191">
                  <a:moveTo>
                    <a:pt x="2700" y="3191"/>
                  </a:moveTo>
                  <a:lnTo>
                    <a:pt x="2159" y="3191"/>
                  </a:lnTo>
                  <a:lnTo>
                    <a:pt x="2116" y="2946"/>
                  </a:lnTo>
                  <a:lnTo>
                    <a:pt x="2091" y="2404"/>
                  </a:lnTo>
                  <a:lnTo>
                    <a:pt x="2091" y="1930"/>
                  </a:lnTo>
                  <a:lnTo>
                    <a:pt x="1964" y="1464"/>
                  </a:lnTo>
                  <a:lnTo>
                    <a:pt x="1727" y="906"/>
                  </a:lnTo>
                  <a:lnTo>
                    <a:pt x="1464" y="601"/>
                  </a:lnTo>
                  <a:lnTo>
                    <a:pt x="1126" y="601"/>
                  </a:lnTo>
                  <a:lnTo>
                    <a:pt x="1033" y="948"/>
                  </a:lnTo>
                  <a:lnTo>
                    <a:pt x="1075" y="1422"/>
                  </a:lnTo>
                  <a:lnTo>
                    <a:pt x="1219" y="1752"/>
                  </a:lnTo>
                  <a:lnTo>
                    <a:pt x="1117" y="2015"/>
                  </a:lnTo>
                  <a:lnTo>
                    <a:pt x="796" y="2260"/>
                  </a:lnTo>
                  <a:lnTo>
                    <a:pt x="626" y="2446"/>
                  </a:lnTo>
                  <a:lnTo>
                    <a:pt x="440" y="2717"/>
                  </a:lnTo>
                  <a:lnTo>
                    <a:pt x="305" y="2937"/>
                  </a:lnTo>
                  <a:lnTo>
                    <a:pt x="372" y="3191"/>
                  </a:lnTo>
                  <a:lnTo>
                    <a:pt x="0" y="3191"/>
                  </a:lnTo>
                  <a:lnTo>
                    <a:pt x="42" y="2937"/>
                  </a:lnTo>
                  <a:lnTo>
                    <a:pt x="423" y="1922"/>
                  </a:lnTo>
                  <a:lnTo>
                    <a:pt x="499" y="1447"/>
                  </a:lnTo>
                  <a:lnTo>
                    <a:pt x="525" y="1075"/>
                  </a:lnTo>
                  <a:lnTo>
                    <a:pt x="592" y="702"/>
                  </a:lnTo>
                  <a:lnTo>
                    <a:pt x="728" y="313"/>
                  </a:lnTo>
                  <a:lnTo>
                    <a:pt x="889" y="67"/>
                  </a:lnTo>
                  <a:lnTo>
                    <a:pt x="1151" y="0"/>
                  </a:lnTo>
                  <a:lnTo>
                    <a:pt x="1456" y="93"/>
                  </a:lnTo>
                  <a:lnTo>
                    <a:pt x="1718" y="271"/>
                  </a:lnTo>
                  <a:lnTo>
                    <a:pt x="1964" y="558"/>
                  </a:lnTo>
                  <a:lnTo>
                    <a:pt x="2260" y="855"/>
                  </a:lnTo>
                  <a:lnTo>
                    <a:pt x="2396" y="1126"/>
                  </a:lnTo>
                  <a:lnTo>
                    <a:pt x="2489" y="1481"/>
                  </a:lnTo>
                  <a:lnTo>
                    <a:pt x="2590" y="1930"/>
                  </a:lnTo>
                  <a:lnTo>
                    <a:pt x="2573" y="2421"/>
                  </a:lnTo>
                  <a:lnTo>
                    <a:pt x="2616" y="2887"/>
                  </a:lnTo>
                  <a:lnTo>
                    <a:pt x="2700" y="3191"/>
                  </a:lnTo>
                  <a:close/>
                </a:path>
              </a:pathLst>
            </a:custGeom>
            <a:noFill/>
            <a:ln w="6350" cap="rnd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5A7F6C8B-1DA1-4499-B6E0-E87AC01C0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750" y="531813"/>
              <a:ext cx="2835275" cy="6303963"/>
            </a:xfrm>
            <a:custGeom>
              <a:avLst/>
              <a:gdLst>
                <a:gd name="T0" fmla="*/ 1058 w 8068"/>
                <a:gd name="T1" fmla="*/ 17382 h 17940"/>
                <a:gd name="T2" fmla="*/ 838 w 8068"/>
                <a:gd name="T3" fmla="*/ 16679 h 17940"/>
                <a:gd name="T4" fmla="*/ 1524 w 8068"/>
                <a:gd name="T5" fmla="*/ 15934 h 17940"/>
                <a:gd name="T6" fmla="*/ 2371 w 8068"/>
                <a:gd name="T7" fmla="*/ 14757 h 17940"/>
                <a:gd name="T8" fmla="*/ 3005 w 8068"/>
                <a:gd name="T9" fmla="*/ 13877 h 17940"/>
                <a:gd name="T10" fmla="*/ 3370 w 8068"/>
                <a:gd name="T11" fmla="*/ 13089 h 17940"/>
                <a:gd name="T12" fmla="*/ 1879 w 8068"/>
                <a:gd name="T13" fmla="*/ 13157 h 17940"/>
                <a:gd name="T14" fmla="*/ 389 w 8068"/>
                <a:gd name="T15" fmla="*/ 13597 h 17940"/>
                <a:gd name="T16" fmla="*/ 2371 w 8068"/>
                <a:gd name="T17" fmla="*/ 12488 h 17940"/>
                <a:gd name="T18" fmla="*/ 3683 w 8068"/>
                <a:gd name="T19" fmla="*/ 11921 h 17940"/>
                <a:gd name="T20" fmla="*/ 2472 w 8068"/>
                <a:gd name="T21" fmla="*/ 11388 h 17940"/>
                <a:gd name="T22" fmla="*/ 3598 w 8068"/>
                <a:gd name="T23" fmla="*/ 11294 h 17940"/>
                <a:gd name="T24" fmla="*/ 5579 w 8068"/>
                <a:gd name="T25" fmla="*/ 10058 h 17940"/>
                <a:gd name="T26" fmla="*/ 7001 w 8068"/>
                <a:gd name="T27" fmla="*/ 8280 h 17940"/>
                <a:gd name="T28" fmla="*/ 6968 w 8068"/>
                <a:gd name="T29" fmla="*/ 7137 h 17940"/>
                <a:gd name="T30" fmla="*/ 5638 w 8068"/>
                <a:gd name="T31" fmla="*/ 6215 h 17940"/>
                <a:gd name="T32" fmla="*/ 5097 w 8068"/>
                <a:gd name="T33" fmla="*/ 5656 h 17940"/>
                <a:gd name="T34" fmla="*/ 4606 w 8068"/>
                <a:gd name="T35" fmla="*/ 4623 h 17940"/>
                <a:gd name="T36" fmla="*/ 3674 w 8068"/>
                <a:gd name="T37" fmla="*/ 3598 h 17940"/>
                <a:gd name="T38" fmla="*/ 2972 w 8068"/>
                <a:gd name="T39" fmla="*/ 4741 h 17940"/>
                <a:gd name="T40" fmla="*/ 3175 w 8068"/>
                <a:gd name="T41" fmla="*/ 6181 h 17940"/>
                <a:gd name="T42" fmla="*/ 3767 w 8068"/>
                <a:gd name="T43" fmla="*/ 7188 h 17940"/>
                <a:gd name="T44" fmla="*/ 3649 w 8068"/>
                <a:gd name="T45" fmla="*/ 7891 h 17940"/>
                <a:gd name="T46" fmla="*/ 2972 w 8068"/>
                <a:gd name="T47" fmla="*/ 7468 h 17940"/>
                <a:gd name="T48" fmla="*/ 2218 w 8068"/>
                <a:gd name="T49" fmla="*/ 7739 h 17940"/>
                <a:gd name="T50" fmla="*/ 1355 w 8068"/>
                <a:gd name="T51" fmla="*/ 8043 h 17940"/>
                <a:gd name="T52" fmla="*/ 1761 w 8068"/>
                <a:gd name="T53" fmla="*/ 6020 h 17940"/>
                <a:gd name="T54" fmla="*/ 440 w 8068"/>
                <a:gd name="T55" fmla="*/ 5639 h 17940"/>
                <a:gd name="T56" fmla="*/ 1532 w 8068"/>
                <a:gd name="T57" fmla="*/ 4801 h 17940"/>
                <a:gd name="T58" fmla="*/ 1092 w 8068"/>
                <a:gd name="T59" fmla="*/ 4064 h 17940"/>
                <a:gd name="T60" fmla="*/ 1710 w 8068"/>
                <a:gd name="T61" fmla="*/ 3057 h 17940"/>
                <a:gd name="T62" fmla="*/ 1151 w 8068"/>
                <a:gd name="T63" fmla="*/ 1507 h 17940"/>
                <a:gd name="T64" fmla="*/ 610 w 8068"/>
                <a:gd name="T65" fmla="*/ 542 h 17940"/>
                <a:gd name="T66" fmla="*/ 0 w 8068"/>
                <a:gd name="T67" fmla="*/ 305 h 17940"/>
                <a:gd name="T68" fmla="*/ 1287 w 8068"/>
                <a:gd name="T69" fmla="*/ 466 h 17940"/>
                <a:gd name="T70" fmla="*/ 2150 w 8068"/>
                <a:gd name="T71" fmla="*/ 2701 h 17940"/>
                <a:gd name="T72" fmla="*/ 2066 w 8068"/>
                <a:gd name="T73" fmla="*/ 4640 h 17940"/>
                <a:gd name="T74" fmla="*/ 1981 w 8068"/>
                <a:gd name="T75" fmla="*/ 5283 h 17940"/>
                <a:gd name="T76" fmla="*/ 2218 w 8068"/>
                <a:gd name="T77" fmla="*/ 6502 h 17940"/>
                <a:gd name="T78" fmla="*/ 2557 w 8068"/>
                <a:gd name="T79" fmla="*/ 6113 h 17940"/>
                <a:gd name="T80" fmla="*/ 2701 w 8068"/>
                <a:gd name="T81" fmla="*/ 4191 h 17940"/>
                <a:gd name="T82" fmla="*/ 3657 w 8068"/>
                <a:gd name="T83" fmla="*/ 3124 h 17940"/>
                <a:gd name="T84" fmla="*/ 4716 w 8068"/>
                <a:gd name="T85" fmla="*/ 4174 h 17940"/>
                <a:gd name="T86" fmla="*/ 5943 w 8068"/>
                <a:gd name="T87" fmla="*/ 5249 h 17940"/>
                <a:gd name="T88" fmla="*/ 6578 w 8068"/>
                <a:gd name="T89" fmla="*/ 6223 h 17940"/>
                <a:gd name="T90" fmla="*/ 7992 w 8068"/>
                <a:gd name="T91" fmla="*/ 7315 h 17940"/>
                <a:gd name="T92" fmla="*/ 7416 w 8068"/>
                <a:gd name="T93" fmla="*/ 8467 h 17940"/>
                <a:gd name="T94" fmla="*/ 6138 w 8068"/>
                <a:gd name="T95" fmla="*/ 9855 h 17940"/>
                <a:gd name="T96" fmla="*/ 4775 w 8068"/>
                <a:gd name="T97" fmla="*/ 11277 h 17940"/>
                <a:gd name="T98" fmla="*/ 3530 w 8068"/>
                <a:gd name="T99" fmla="*/ 11548 h 17940"/>
                <a:gd name="T100" fmla="*/ 3632 w 8068"/>
                <a:gd name="T101" fmla="*/ 12175 h 17940"/>
                <a:gd name="T102" fmla="*/ 2506 w 8068"/>
                <a:gd name="T103" fmla="*/ 12742 h 17940"/>
                <a:gd name="T104" fmla="*/ 3700 w 8068"/>
                <a:gd name="T105" fmla="*/ 12818 h 17940"/>
                <a:gd name="T106" fmla="*/ 3056 w 8068"/>
                <a:gd name="T107" fmla="*/ 14461 h 17940"/>
                <a:gd name="T108" fmla="*/ 1879 w 8068"/>
                <a:gd name="T109" fmla="*/ 15841 h 17940"/>
                <a:gd name="T110" fmla="*/ 1380 w 8068"/>
                <a:gd name="T111" fmla="*/ 17035 h 17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68" h="17940">
                  <a:moveTo>
                    <a:pt x="1245" y="17940"/>
                  </a:moveTo>
                  <a:lnTo>
                    <a:pt x="906" y="17940"/>
                  </a:lnTo>
                  <a:lnTo>
                    <a:pt x="1007" y="17585"/>
                  </a:lnTo>
                  <a:lnTo>
                    <a:pt x="1058" y="17382"/>
                  </a:lnTo>
                  <a:lnTo>
                    <a:pt x="948" y="17145"/>
                  </a:lnTo>
                  <a:lnTo>
                    <a:pt x="779" y="17043"/>
                  </a:lnTo>
                  <a:lnTo>
                    <a:pt x="694" y="16924"/>
                  </a:lnTo>
                  <a:lnTo>
                    <a:pt x="838" y="16679"/>
                  </a:lnTo>
                  <a:lnTo>
                    <a:pt x="1041" y="16518"/>
                  </a:lnTo>
                  <a:lnTo>
                    <a:pt x="1236" y="16340"/>
                  </a:lnTo>
                  <a:lnTo>
                    <a:pt x="1422" y="16154"/>
                  </a:lnTo>
                  <a:lnTo>
                    <a:pt x="1524" y="15934"/>
                  </a:lnTo>
                  <a:lnTo>
                    <a:pt x="1676" y="15646"/>
                  </a:lnTo>
                  <a:lnTo>
                    <a:pt x="1863" y="15299"/>
                  </a:lnTo>
                  <a:lnTo>
                    <a:pt x="2117" y="14977"/>
                  </a:lnTo>
                  <a:lnTo>
                    <a:pt x="2371" y="14757"/>
                  </a:lnTo>
                  <a:lnTo>
                    <a:pt x="2616" y="14512"/>
                  </a:lnTo>
                  <a:lnTo>
                    <a:pt x="2802" y="14283"/>
                  </a:lnTo>
                  <a:lnTo>
                    <a:pt x="2912" y="14148"/>
                  </a:lnTo>
                  <a:lnTo>
                    <a:pt x="3005" y="13877"/>
                  </a:lnTo>
                  <a:lnTo>
                    <a:pt x="3149" y="13529"/>
                  </a:lnTo>
                  <a:lnTo>
                    <a:pt x="3268" y="13386"/>
                  </a:lnTo>
                  <a:lnTo>
                    <a:pt x="3327" y="13259"/>
                  </a:lnTo>
                  <a:lnTo>
                    <a:pt x="3370" y="13089"/>
                  </a:lnTo>
                  <a:lnTo>
                    <a:pt x="3259" y="12895"/>
                  </a:lnTo>
                  <a:lnTo>
                    <a:pt x="3005" y="12928"/>
                  </a:lnTo>
                  <a:lnTo>
                    <a:pt x="2472" y="12996"/>
                  </a:lnTo>
                  <a:lnTo>
                    <a:pt x="1879" y="13157"/>
                  </a:lnTo>
                  <a:lnTo>
                    <a:pt x="1473" y="13233"/>
                  </a:lnTo>
                  <a:lnTo>
                    <a:pt x="821" y="13504"/>
                  </a:lnTo>
                  <a:lnTo>
                    <a:pt x="500" y="13631"/>
                  </a:lnTo>
                  <a:lnTo>
                    <a:pt x="389" y="13597"/>
                  </a:lnTo>
                  <a:lnTo>
                    <a:pt x="457" y="13386"/>
                  </a:lnTo>
                  <a:lnTo>
                    <a:pt x="796" y="13165"/>
                  </a:lnTo>
                  <a:lnTo>
                    <a:pt x="1211" y="12903"/>
                  </a:lnTo>
                  <a:lnTo>
                    <a:pt x="2371" y="12488"/>
                  </a:lnTo>
                  <a:lnTo>
                    <a:pt x="2794" y="12336"/>
                  </a:lnTo>
                  <a:lnTo>
                    <a:pt x="3319" y="12200"/>
                  </a:lnTo>
                  <a:lnTo>
                    <a:pt x="3573" y="12056"/>
                  </a:lnTo>
                  <a:lnTo>
                    <a:pt x="3683" y="11921"/>
                  </a:lnTo>
                  <a:lnTo>
                    <a:pt x="3539" y="11752"/>
                  </a:lnTo>
                  <a:lnTo>
                    <a:pt x="2963" y="11667"/>
                  </a:lnTo>
                  <a:lnTo>
                    <a:pt x="2591" y="11506"/>
                  </a:lnTo>
                  <a:lnTo>
                    <a:pt x="2472" y="11388"/>
                  </a:lnTo>
                  <a:lnTo>
                    <a:pt x="2514" y="11303"/>
                  </a:lnTo>
                  <a:lnTo>
                    <a:pt x="2726" y="11286"/>
                  </a:lnTo>
                  <a:lnTo>
                    <a:pt x="3014" y="11286"/>
                  </a:lnTo>
                  <a:lnTo>
                    <a:pt x="3598" y="11294"/>
                  </a:lnTo>
                  <a:lnTo>
                    <a:pt x="4055" y="11159"/>
                  </a:lnTo>
                  <a:lnTo>
                    <a:pt x="4800" y="10930"/>
                  </a:lnTo>
                  <a:lnTo>
                    <a:pt x="5384" y="10524"/>
                  </a:lnTo>
                  <a:lnTo>
                    <a:pt x="5579" y="10058"/>
                  </a:lnTo>
                  <a:lnTo>
                    <a:pt x="5884" y="9677"/>
                  </a:lnTo>
                  <a:lnTo>
                    <a:pt x="6197" y="9195"/>
                  </a:lnTo>
                  <a:lnTo>
                    <a:pt x="6595" y="8712"/>
                  </a:lnTo>
                  <a:lnTo>
                    <a:pt x="7001" y="8280"/>
                  </a:lnTo>
                  <a:lnTo>
                    <a:pt x="7315" y="7866"/>
                  </a:lnTo>
                  <a:lnTo>
                    <a:pt x="7518" y="7637"/>
                  </a:lnTo>
                  <a:lnTo>
                    <a:pt x="7213" y="7332"/>
                  </a:lnTo>
                  <a:lnTo>
                    <a:pt x="6968" y="7137"/>
                  </a:lnTo>
                  <a:lnTo>
                    <a:pt x="6604" y="6841"/>
                  </a:lnTo>
                  <a:lnTo>
                    <a:pt x="6324" y="6570"/>
                  </a:lnTo>
                  <a:lnTo>
                    <a:pt x="6019" y="6392"/>
                  </a:lnTo>
                  <a:lnTo>
                    <a:pt x="5638" y="6215"/>
                  </a:lnTo>
                  <a:lnTo>
                    <a:pt x="5351" y="6198"/>
                  </a:lnTo>
                  <a:lnTo>
                    <a:pt x="4995" y="6121"/>
                  </a:lnTo>
                  <a:lnTo>
                    <a:pt x="4944" y="5876"/>
                  </a:lnTo>
                  <a:lnTo>
                    <a:pt x="5097" y="5656"/>
                  </a:lnTo>
                  <a:lnTo>
                    <a:pt x="5249" y="5520"/>
                  </a:lnTo>
                  <a:lnTo>
                    <a:pt x="5173" y="5266"/>
                  </a:lnTo>
                  <a:lnTo>
                    <a:pt x="4843" y="5063"/>
                  </a:lnTo>
                  <a:lnTo>
                    <a:pt x="4606" y="4623"/>
                  </a:lnTo>
                  <a:lnTo>
                    <a:pt x="4453" y="4360"/>
                  </a:lnTo>
                  <a:lnTo>
                    <a:pt x="4208" y="4056"/>
                  </a:lnTo>
                  <a:lnTo>
                    <a:pt x="3920" y="3802"/>
                  </a:lnTo>
                  <a:lnTo>
                    <a:pt x="3674" y="3598"/>
                  </a:lnTo>
                  <a:lnTo>
                    <a:pt x="3437" y="3582"/>
                  </a:lnTo>
                  <a:lnTo>
                    <a:pt x="3124" y="3844"/>
                  </a:lnTo>
                  <a:lnTo>
                    <a:pt x="2980" y="4149"/>
                  </a:lnTo>
                  <a:lnTo>
                    <a:pt x="2972" y="4741"/>
                  </a:lnTo>
                  <a:lnTo>
                    <a:pt x="2895" y="5148"/>
                  </a:lnTo>
                  <a:lnTo>
                    <a:pt x="2963" y="5529"/>
                  </a:lnTo>
                  <a:lnTo>
                    <a:pt x="3065" y="5944"/>
                  </a:lnTo>
                  <a:lnTo>
                    <a:pt x="3175" y="6181"/>
                  </a:lnTo>
                  <a:lnTo>
                    <a:pt x="3293" y="6519"/>
                  </a:lnTo>
                  <a:lnTo>
                    <a:pt x="3640" y="6850"/>
                  </a:lnTo>
                  <a:lnTo>
                    <a:pt x="3725" y="6968"/>
                  </a:lnTo>
                  <a:lnTo>
                    <a:pt x="3767" y="7188"/>
                  </a:lnTo>
                  <a:lnTo>
                    <a:pt x="3547" y="7239"/>
                  </a:lnTo>
                  <a:lnTo>
                    <a:pt x="3530" y="7374"/>
                  </a:lnTo>
                  <a:lnTo>
                    <a:pt x="3598" y="7628"/>
                  </a:lnTo>
                  <a:lnTo>
                    <a:pt x="3649" y="7891"/>
                  </a:lnTo>
                  <a:lnTo>
                    <a:pt x="3683" y="8187"/>
                  </a:lnTo>
                  <a:lnTo>
                    <a:pt x="3513" y="8238"/>
                  </a:lnTo>
                  <a:lnTo>
                    <a:pt x="3276" y="8077"/>
                  </a:lnTo>
                  <a:lnTo>
                    <a:pt x="2972" y="7468"/>
                  </a:lnTo>
                  <a:lnTo>
                    <a:pt x="2794" y="7078"/>
                  </a:lnTo>
                  <a:lnTo>
                    <a:pt x="2709" y="6951"/>
                  </a:lnTo>
                  <a:lnTo>
                    <a:pt x="2489" y="7197"/>
                  </a:lnTo>
                  <a:lnTo>
                    <a:pt x="2218" y="7739"/>
                  </a:lnTo>
                  <a:lnTo>
                    <a:pt x="1719" y="8526"/>
                  </a:lnTo>
                  <a:lnTo>
                    <a:pt x="1490" y="8687"/>
                  </a:lnTo>
                  <a:lnTo>
                    <a:pt x="1372" y="8500"/>
                  </a:lnTo>
                  <a:lnTo>
                    <a:pt x="1355" y="8043"/>
                  </a:lnTo>
                  <a:lnTo>
                    <a:pt x="1414" y="7561"/>
                  </a:lnTo>
                  <a:lnTo>
                    <a:pt x="1558" y="7087"/>
                  </a:lnTo>
                  <a:lnTo>
                    <a:pt x="1803" y="6460"/>
                  </a:lnTo>
                  <a:lnTo>
                    <a:pt x="1761" y="6020"/>
                  </a:lnTo>
                  <a:lnTo>
                    <a:pt x="1719" y="5724"/>
                  </a:lnTo>
                  <a:lnTo>
                    <a:pt x="1346" y="5647"/>
                  </a:lnTo>
                  <a:lnTo>
                    <a:pt x="669" y="5698"/>
                  </a:lnTo>
                  <a:lnTo>
                    <a:pt x="440" y="5639"/>
                  </a:lnTo>
                  <a:lnTo>
                    <a:pt x="415" y="5419"/>
                  </a:lnTo>
                  <a:lnTo>
                    <a:pt x="652" y="5258"/>
                  </a:lnTo>
                  <a:lnTo>
                    <a:pt x="1245" y="4978"/>
                  </a:lnTo>
                  <a:lnTo>
                    <a:pt x="1532" y="4801"/>
                  </a:lnTo>
                  <a:lnTo>
                    <a:pt x="1752" y="4572"/>
                  </a:lnTo>
                  <a:lnTo>
                    <a:pt x="1710" y="4259"/>
                  </a:lnTo>
                  <a:lnTo>
                    <a:pt x="1405" y="4106"/>
                  </a:lnTo>
                  <a:lnTo>
                    <a:pt x="1092" y="4064"/>
                  </a:lnTo>
                  <a:lnTo>
                    <a:pt x="1050" y="3954"/>
                  </a:lnTo>
                  <a:lnTo>
                    <a:pt x="1253" y="3675"/>
                  </a:lnTo>
                  <a:lnTo>
                    <a:pt x="1507" y="3344"/>
                  </a:lnTo>
                  <a:lnTo>
                    <a:pt x="1710" y="3057"/>
                  </a:lnTo>
                  <a:lnTo>
                    <a:pt x="1642" y="2684"/>
                  </a:lnTo>
                  <a:lnTo>
                    <a:pt x="1549" y="2354"/>
                  </a:lnTo>
                  <a:lnTo>
                    <a:pt x="1321" y="1871"/>
                  </a:lnTo>
                  <a:lnTo>
                    <a:pt x="1151" y="1507"/>
                  </a:lnTo>
                  <a:lnTo>
                    <a:pt x="1016" y="1109"/>
                  </a:lnTo>
                  <a:lnTo>
                    <a:pt x="847" y="779"/>
                  </a:lnTo>
                  <a:lnTo>
                    <a:pt x="694" y="610"/>
                  </a:lnTo>
                  <a:lnTo>
                    <a:pt x="610" y="542"/>
                  </a:lnTo>
                  <a:lnTo>
                    <a:pt x="423" y="627"/>
                  </a:lnTo>
                  <a:lnTo>
                    <a:pt x="119" y="881"/>
                  </a:lnTo>
                  <a:lnTo>
                    <a:pt x="0" y="940"/>
                  </a:lnTo>
                  <a:lnTo>
                    <a:pt x="0" y="305"/>
                  </a:lnTo>
                  <a:lnTo>
                    <a:pt x="533" y="0"/>
                  </a:lnTo>
                  <a:lnTo>
                    <a:pt x="762" y="0"/>
                  </a:lnTo>
                  <a:lnTo>
                    <a:pt x="999" y="127"/>
                  </a:lnTo>
                  <a:lnTo>
                    <a:pt x="1287" y="466"/>
                  </a:lnTo>
                  <a:lnTo>
                    <a:pt x="1465" y="1067"/>
                  </a:lnTo>
                  <a:lnTo>
                    <a:pt x="1795" y="1702"/>
                  </a:lnTo>
                  <a:lnTo>
                    <a:pt x="1964" y="2125"/>
                  </a:lnTo>
                  <a:lnTo>
                    <a:pt x="2150" y="2701"/>
                  </a:lnTo>
                  <a:lnTo>
                    <a:pt x="1973" y="3404"/>
                  </a:lnTo>
                  <a:lnTo>
                    <a:pt x="1905" y="3836"/>
                  </a:lnTo>
                  <a:lnTo>
                    <a:pt x="2091" y="4293"/>
                  </a:lnTo>
                  <a:lnTo>
                    <a:pt x="2066" y="4640"/>
                  </a:lnTo>
                  <a:lnTo>
                    <a:pt x="1939" y="4919"/>
                  </a:lnTo>
                  <a:lnTo>
                    <a:pt x="1659" y="5105"/>
                  </a:lnTo>
                  <a:lnTo>
                    <a:pt x="1676" y="5241"/>
                  </a:lnTo>
                  <a:lnTo>
                    <a:pt x="1981" y="5283"/>
                  </a:lnTo>
                  <a:lnTo>
                    <a:pt x="2193" y="5453"/>
                  </a:lnTo>
                  <a:lnTo>
                    <a:pt x="2176" y="5800"/>
                  </a:lnTo>
                  <a:lnTo>
                    <a:pt x="2150" y="6113"/>
                  </a:lnTo>
                  <a:lnTo>
                    <a:pt x="2218" y="6502"/>
                  </a:lnTo>
                  <a:lnTo>
                    <a:pt x="2260" y="6900"/>
                  </a:lnTo>
                  <a:lnTo>
                    <a:pt x="2311" y="6858"/>
                  </a:lnTo>
                  <a:lnTo>
                    <a:pt x="2396" y="6494"/>
                  </a:lnTo>
                  <a:lnTo>
                    <a:pt x="2557" y="6113"/>
                  </a:lnTo>
                  <a:lnTo>
                    <a:pt x="2582" y="5944"/>
                  </a:lnTo>
                  <a:lnTo>
                    <a:pt x="2540" y="5097"/>
                  </a:lnTo>
                  <a:lnTo>
                    <a:pt x="2633" y="4555"/>
                  </a:lnTo>
                  <a:lnTo>
                    <a:pt x="2701" y="4191"/>
                  </a:lnTo>
                  <a:lnTo>
                    <a:pt x="2836" y="3963"/>
                  </a:lnTo>
                  <a:lnTo>
                    <a:pt x="3082" y="3421"/>
                  </a:lnTo>
                  <a:lnTo>
                    <a:pt x="3285" y="3201"/>
                  </a:lnTo>
                  <a:lnTo>
                    <a:pt x="3657" y="3124"/>
                  </a:lnTo>
                  <a:lnTo>
                    <a:pt x="3937" y="3268"/>
                  </a:lnTo>
                  <a:lnTo>
                    <a:pt x="4174" y="3446"/>
                  </a:lnTo>
                  <a:lnTo>
                    <a:pt x="4479" y="3895"/>
                  </a:lnTo>
                  <a:lnTo>
                    <a:pt x="4716" y="4174"/>
                  </a:lnTo>
                  <a:lnTo>
                    <a:pt x="4970" y="4572"/>
                  </a:lnTo>
                  <a:lnTo>
                    <a:pt x="5198" y="4843"/>
                  </a:lnTo>
                  <a:lnTo>
                    <a:pt x="5596" y="5055"/>
                  </a:lnTo>
                  <a:lnTo>
                    <a:pt x="5943" y="5249"/>
                  </a:lnTo>
                  <a:lnTo>
                    <a:pt x="5859" y="5571"/>
                  </a:lnTo>
                  <a:lnTo>
                    <a:pt x="5748" y="5808"/>
                  </a:lnTo>
                  <a:lnTo>
                    <a:pt x="6079" y="5952"/>
                  </a:lnTo>
                  <a:lnTo>
                    <a:pt x="6578" y="6223"/>
                  </a:lnTo>
                  <a:lnTo>
                    <a:pt x="6832" y="6452"/>
                  </a:lnTo>
                  <a:lnTo>
                    <a:pt x="7247" y="6773"/>
                  </a:lnTo>
                  <a:lnTo>
                    <a:pt x="7696" y="7104"/>
                  </a:lnTo>
                  <a:lnTo>
                    <a:pt x="7992" y="7315"/>
                  </a:lnTo>
                  <a:lnTo>
                    <a:pt x="8068" y="7434"/>
                  </a:lnTo>
                  <a:lnTo>
                    <a:pt x="7916" y="7823"/>
                  </a:lnTo>
                  <a:lnTo>
                    <a:pt x="7721" y="8111"/>
                  </a:lnTo>
                  <a:lnTo>
                    <a:pt x="7416" y="8467"/>
                  </a:lnTo>
                  <a:lnTo>
                    <a:pt x="7213" y="8780"/>
                  </a:lnTo>
                  <a:lnTo>
                    <a:pt x="6815" y="9085"/>
                  </a:lnTo>
                  <a:lnTo>
                    <a:pt x="6544" y="9279"/>
                  </a:lnTo>
                  <a:lnTo>
                    <a:pt x="6138" y="9855"/>
                  </a:lnTo>
                  <a:lnTo>
                    <a:pt x="5799" y="10465"/>
                  </a:lnTo>
                  <a:lnTo>
                    <a:pt x="5418" y="10880"/>
                  </a:lnTo>
                  <a:lnTo>
                    <a:pt x="5215" y="11057"/>
                  </a:lnTo>
                  <a:lnTo>
                    <a:pt x="4775" y="11277"/>
                  </a:lnTo>
                  <a:lnTo>
                    <a:pt x="4301" y="11337"/>
                  </a:lnTo>
                  <a:lnTo>
                    <a:pt x="3894" y="11371"/>
                  </a:lnTo>
                  <a:lnTo>
                    <a:pt x="3386" y="11472"/>
                  </a:lnTo>
                  <a:lnTo>
                    <a:pt x="3530" y="11548"/>
                  </a:lnTo>
                  <a:lnTo>
                    <a:pt x="3945" y="11633"/>
                  </a:lnTo>
                  <a:lnTo>
                    <a:pt x="3996" y="11794"/>
                  </a:lnTo>
                  <a:lnTo>
                    <a:pt x="3877" y="11946"/>
                  </a:lnTo>
                  <a:lnTo>
                    <a:pt x="3632" y="12175"/>
                  </a:lnTo>
                  <a:lnTo>
                    <a:pt x="3403" y="12387"/>
                  </a:lnTo>
                  <a:lnTo>
                    <a:pt x="2963" y="12497"/>
                  </a:lnTo>
                  <a:lnTo>
                    <a:pt x="2625" y="12615"/>
                  </a:lnTo>
                  <a:lnTo>
                    <a:pt x="2506" y="12742"/>
                  </a:lnTo>
                  <a:lnTo>
                    <a:pt x="2616" y="12759"/>
                  </a:lnTo>
                  <a:lnTo>
                    <a:pt x="3200" y="12683"/>
                  </a:lnTo>
                  <a:lnTo>
                    <a:pt x="3556" y="12700"/>
                  </a:lnTo>
                  <a:lnTo>
                    <a:pt x="3700" y="12818"/>
                  </a:lnTo>
                  <a:lnTo>
                    <a:pt x="3708" y="13064"/>
                  </a:lnTo>
                  <a:lnTo>
                    <a:pt x="3632" y="13377"/>
                  </a:lnTo>
                  <a:lnTo>
                    <a:pt x="3420" y="13792"/>
                  </a:lnTo>
                  <a:lnTo>
                    <a:pt x="3056" y="14461"/>
                  </a:lnTo>
                  <a:lnTo>
                    <a:pt x="2768" y="14808"/>
                  </a:lnTo>
                  <a:lnTo>
                    <a:pt x="2421" y="15121"/>
                  </a:lnTo>
                  <a:lnTo>
                    <a:pt x="2193" y="15324"/>
                  </a:lnTo>
                  <a:lnTo>
                    <a:pt x="1879" y="15841"/>
                  </a:lnTo>
                  <a:lnTo>
                    <a:pt x="1769" y="16103"/>
                  </a:lnTo>
                  <a:lnTo>
                    <a:pt x="1558" y="16510"/>
                  </a:lnTo>
                  <a:lnTo>
                    <a:pt x="1422" y="16747"/>
                  </a:lnTo>
                  <a:lnTo>
                    <a:pt x="1380" y="17035"/>
                  </a:lnTo>
                  <a:lnTo>
                    <a:pt x="1304" y="17466"/>
                  </a:lnTo>
                  <a:lnTo>
                    <a:pt x="1245" y="17940"/>
                  </a:lnTo>
                  <a:close/>
                </a:path>
              </a:pathLst>
            </a:custGeom>
            <a:noFill/>
            <a:ln w="6350" cap="rnd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5B4AED3-624E-471D-B361-F41236F041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8750" y="19050"/>
              <a:ext cx="9331325" cy="6816725"/>
            </a:xfrm>
            <a:custGeom>
              <a:avLst/>
              <a:gdLst>
                <a:gd name="T0" fmla="*/ 9253 w 26558"/>
                <a:gd name="T1" fmla="*/ 18135 h 19396"/>
                <a:gd name="T2" fmla="*/ 8627 w 26558"/>
                <a:gd name="T3" fmla="*/ 16763 h 19396"/>
                <a:gd name="T4" fmla="*/ 7552 w 26558"/>
                <a:gd name="T5" fmla="*/ 16272 h 19396"/>
                <a:gd name="T6" fmla="*/ 7162 w 26558"/>
                <a:gd name="T7" fmla="*/ 17652 h 19396"/>
                <a:gd name="T8" fmla="*/ 1245 w 26558"/>
                <a:gd name="T9" fmla="*/ 19396 h 19396"/>
                <a:gd name="T10" fmla="*/ 1558 w 26558"/>
                <a:gd name="T11" fmla="*/ 17966 h 19396"/>
                <a:gd name="T12" fmla="*/ 2421 w 26558"/>
                <a:gd name="T13" fmla="*/ 16577 h 19396"/>
                <a:gd name="T14" fmla="*/ 3632 w 26558"/>
                <a:gd name="T15" fmla="*/ 14833 h 19396"/>
                <a:gd name="T16" fmla="*/ 3200 w 26558"/>
                <a:gd name="T17" fmla="*/ 14139 h 19396"/>
                <a:gd name="T18" fmla="*/ 2963 w 26558"/>
                <a:gd name="T19" fmla="*/ 13953 h 19396"/>
                <a:gd name="T20" fmla="*/ 3996 w 26558"/>
                <a:gd name="T21" fmla="*/ 13250 h 19396"/>
                <a:gd name="T22" fmla="*/ 3894 w 26558"/>
                <a:gd name="T23" fmla="*/ 12827 h 19396"/>
                <a:gd name="T24" fmla="*/ 5418 w 26558"/>
                <a:gd name="T25" fmla="*/ 12336 h 19396"/>
                <a:gd name="T26" fmla="*/ 6815 w 26558"/>
                <a:gd name="T27" fmla="*/ 10541 h 19396"/>
                <a:gd name="T28" fmla="*/ 7916 w 26558"/>
                <a:gd name="T29" fmla="*/ 9279 h 19396"/>
                <a:gd name="T30" fmla="*/ 7247 w 26558"/>
                <a:gd name="T31" fmla="*/ 8229 h 19396"/>
                <a:gd name="T32" fmla="*/ 5748 w 26558"/>
                <a:gd name="T33" fmla="*/ 7264 h 19396"/>
                <a:gd name="T34" fmla="*/ 5198 w 26558"/>
                <a:gd name="T35" fmla="*/ 6299 h 19396"/>
                <a:gd name="T36" fmla="*/ 4174 w 26558"/>
                <a:gd name="T37" fmla="*/ 4902 h 19396"/>
                <a:gd name="T38" fmla="*/ 3082 w 26558"/>
                <a:gd name="T39" fmla="*/ 4877 h 19396"/>
                <a:gd name="T40" fmla="*/ 2540 w 26558"/>
                <a:gd name="T41" fmla="*/ 6553 h 19396"/>
                <a:gd name="T42" fmla="*/ 2311 w 26558"/>
                <a:gd name="T43" fmla="*/ 8314 h 19396"/>
                <a:gd name="T44" fmla="*/ 2176 w 26558"/>
                <a:gd name="T45" fmla="*/ 7256 h 19396"/>
                <a:gd name="T46" fmla="*/ 1659 w 26558"/>
                <a:gd name="T47" fmla="*/ 6561 h 19396"/>
                <a:gd name="T48" fmla="*/ 1905 w 26558"/>
                <a:gd name="T49" fmla="*/ 5292 h 19396"/>
                <a:gd name="T50" fmla="*/ 1795 w 26558"/>
                <a:gd name="T51" fmla="*/ 3158 h 19396"/>
                <a:gd name="T52" fmla="*/ 762 w 26558"/>
                <a:gd name="T53" fmla="*/ 1456 h 19396"/>
                <a:gd name="T54" fmla="*/ 26558 w 26558"/>
                <a:gd name="T55" fmla="*/ 0 h 19396"/>
                <a:gd name="T56" fmla="*/ 20581 w 26558"/>
                <a:gd name="T57" fmla="*/ 15333 h 19396"/>
                <a:gd name="T58" fmla="*/ 19946 w 26558"/>
                <a:gd name="T59" fmla="*/ 14613 h 19396"/>
                <a:gd name="T60" fmla="*/ 19421 w 26558"/>
                <a:gd name="T61" fmla="*/ 15426 h 19396"/>
                <a:gd name="T62" fmla="*/ 20005 w 26558"/>
                <a:gd name="T63" fmla="*/ 15883 h 19396"/>
                <a:gd name="T64" fmla="*/ 13808 w 26558"/>
                <a:gd name="T65" fmla="*/ 17441 h 19396"/>
                <a:gd name="T66" fmla="*/ 13241 w 26558"/>
                <a:gd name="T67" fmla="*/ 16399 h 19396"/>
                <a:gd name="T68" fmla="*/ 13529 w 26558"/>
                <a:gd name="T69" fmla="*/ 14808 h 19396"/>
                <a:gd name="T70" fmla="*/ 12978 w 26558"/>
                <a:gd name="T71" fmla="*/ 14063 h 19396"/>
                <a:gd name="T72" fmla="*/ 11345 w 26558"/>
                <a:gd name="T73" fmla="*/ 14334 h 19396"/>
                <a:gd name="T74" fmla="*/ 10320 w 26558"/>
                <a:gd name="T75" fmla="*/ 15045 h 19396"/>
                <a:gd name="T76" fmla="*/ 10557 w 26558"/>
                <a:gd name="T77" fmla="*/ 16721 h 19396"/>
                <a:gd name="T78" fmla="*/ 12191 w 26558"/>
                <a:gd name="T79" fmla="*/ 17525 h 19396"/>
                <a:gd name="T80" fmla="*/ 13554 w 26558"/>
                <a:gd name="T81" fmla="*/ 17619 h 19396"/>
                <a:gd name="T82" fmla="*/ 22740 w 26558"/>
                <a:gd name="T83" fmla="*/ 7798 h 19396"/>
                <a:gd name="T84" fmla="*/ 22418 w 26558"/>
                <a:gd name="T85" fmla="*/ 7010 h 19396"/>
                <a:gd name="T86" fmla="*/ 21529 w 26558"/>
                <a:gd name="T87" fmla="*/ 6451 h 19396"/>
                <a:gd name="T88" fmla="*/ 20894 w 26558"/>
                <a:gd name="T89" fmla="*/ 6206 h 19396"/>
                <a:gd name="T90" fmla="*/ 19785 w 26558"/>
                <a:gd name="T91" fmla="*/ 5833 h 19396"/>
                <a:gd name="T92" fmla="*/ 18490 w 26558"/>
                <a:gd name="T93" fmla="*/ 5258 h 19396"/>
                <a:gd name="T94" fmla="*/ 17338 w 26558"/>
                <a:gd name="T95" fmla="*/ 4242 h 19396"/>
                <a:gd name="T96" fmla="*/ 15992 w 26558"/>
                <a:gd name="T97" fmla="*/ 4233 h 19396"/>
                <a:gd name="T98" fmla="*/ 14849 w 26558"/>
                <a:gd name="T99" fmla="*/ 3793 h 19396"/>
                <a:gd name="T100" fmla="*/ 14418 w 26558"/>
                <a:gd name="T101" fmla="*/ 5198 h 19396"/>
                <a:gd name="T102" fmla="*/ 14993 w 26558"/>
                <a:gd name="T103" fmla="*/ 5833 h 19396"/>
                <a:gd name="T104" fmla="*/ 16094 w 26558"/>
                <a:gd name="T105" fmla="*/ 5723 h 19396"/>
                <a:gd name="T106" fmla="*/ 17203 w 26558"/>
                <a:gd name="T107" fmla="*/ 5740 h 19396"/>
                <a:gd name="T108" fmla="*/ 17990 w 26558"/>
                <a:gd name="T109" fmla="*/ 5918 h 19396"/>
                <a:gd name="T110" fmla="*/ 18321 w 26558"/>
                <a:gd name="T111" fmla="*/ 6468 h 19396"/>
                <a:gd name="T112" fmla="*/ 19057 w 26558"/>
                <a:gd name="T113" fmla="*/ 7476 h 19396"/>
                <a:gd name="T114" fmla="*/ 20810 w 26558"/>
                <a:gd name="T115" fmla="*/ 7137 h 19396"/>
                <a:gd name="T116" fmla="*/ 20530 w 26558"/>
                <a:gd name="T117" fmla="*/ 8187 h 19396"/>
                <a:gd name="T118" fmla="*/ 21631 w 26558"/>
                <a:gd name="T119" fmla="*/ 8932 h 19396"/>
                <a:gd name="T120" fmla="*/ 23087 w 26558"/>
                <a:gd name="T121" fmla="*/ 8339 h 19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558" h="19396">
                  <a:moveTo>
                    <a:pt x="9363" y="19396"/>
                  </a:moveTo>
                  <a:lnTo>
                    <a:pt x="9279" y="19092"/>
                  </a:lnTo>
                  <a:lnTo>
                    <a:pt x="9236" y="18626"/>
                  </a:lnTo>
                  <a:lnTo>
                    <a:pt x="9253" y="18135"/>
                  </a:lnTo>
                  <a:lnTo>
                    <a:pt x="9152" y="17686"/>
                  </a:lnTo>
                  <a:lnTo>
                    <a:pt x="9059" y="17331"/>
                  </a:lnTo>
                  <a:lnTo>
                    <a:pt x="8923" y="17060"/>
                  </a:lnTo>
                  <a:lnTo>
                    <a:pt x="8627" y="16763"/>
                  </a:lnTo>
                  <a:lnTo>
                    <a:pt x="8381" y="16476"/>
                  </a:lnTo>
                  <a:lnTo>
                    <a:pt x="8119" y="16298"/>
                  </a:lnTo>
                  <a:lnTo>
                    <a:pt x="7814" y="16205"/>
                  </a:lnTo>
                  <a:lnTo>
                    <a:pt x="7552" y="16272"/>
                  </a:lnTo>
                  <a:lnTo>
                    <a:pt x="7391" y="16518"/>
                  </a:lnTo>
                  <a:lnTo>
                    <a:pt x="7255" y="16907"/>
                  </a:lnTo>
                  <a:lnTo>
                    <a:pt x="7188" y="17280"/>
                  </a:lnTo>
                  <a:lnTo>
                    <a:pt x="7162" y="17652"/>
                  </a:lnTo>
                  <a:lnTo>
                    <a:pt x="7086" y="18127"/>
                  </a:lnTo>
                  <a:lnTo>
                    <a:pt x="6705" y="19142"/>
                  </a:lnTo>
                  <a:lnTo>
                    <a:pt x="6663" y="19396"/>
                  </a:lnTo>
                  <a:lnTo>
                    <a:pt x="1245" y="19396"/>
                  </a:lnTo>
                  <a:lnTo>
                    <a:pt x="1304" y="18922"/>
                  </a:lnTo>
                  <a:lnTo>
                    <a:pt x="1380" y="18491"/>
                  </a:lnTo>
                  <a:lnTo>
                    <a:pt x="1422" y="18203"/>
                  </a:lnTo>
                  <a:lnTo>
                    <a:pt x="1558" y="17966"/>
                  </a:lnTo>
                  <a:lnTo>
                    <a:pt x="1769" y="17559"/>
                  </a:lnTo>
                  <a:lnTo>
                    <a:pt x="1879" y="17297"/>
                  </a:lnTo>
                  <a:lnTo>
                    <a:pt x="2193" y="16780"/>
                  </a:lnTo>
                  <a:lnTo>
                    <a:pt x="2421" y="16577"/>
                  </a:lnTo>
                  <a:lnTo>
                    <a:pt x="2768" y="16264"/>
                  </a:lnTo>
                  <a:lnTo>
                    <a:pt x="3056" y="15917"/>
                  </a:lnTo>
                  <a:lnTo>
                    <a:pt x="3420" y="15248"/>
                  </a:lnTo>
                  <a:lnTo>
                    <a:pt x="3632" y="14833"/>
                  </a:lnTo>
                  <a:lnTo>
                    <a:pt x="3708" y="14520"/>
                  </a:lnTo>
                  <a:lnTo>
                    <a:pt x="3700" y="14274"/>
                  </a:lnTo>
                  <a:lnTo>
                    <a:pt x="3556" y="14156"/>
                  </a:lnTo>
                  <a:lnTo>
                    <a:pt x="3200" y="14139"/>
                  </a:lnTo>
                  <a:lnTo>
                    <a:pt x="2616" y="14215"/>
                  </a:lnTo>
                  <a:lnTo>
                    <a:pt x="2506" y="14198"/>
                  </a:lnTo>
                  <a:lnTo>
                    <a:pt x="2625" y="14071"/>
                  </a:lnTo>
                  <a:lnTo>
                    <a:pt x="2963" y="13953"/>
                  </a:lnTo>
                  <a:lnTo>
                    <a:pt x="3403" y="13843"/>
                  </a:lnTo>
                  <a:lnTo>
                    <a:pt x="3632" y="13631"/>
                  </a:lnTo>
                  <a:lnTo>
                    <a:pt x="3877" y="13402"/>
                  </a:lnTo>
                  <a:lnTo>
                    <a:pt x="3996" y="13250"/>
                  </a:lnTo>
                  <a:lnTo>
                    <a:pt x="3945" y="13089"/>
                  </a:lnTo>
                  <a:lnTo>
                    <a:pt x="3530" y="13004"/>
                  </a:lnTo>
                  <a:lnTo>
                    <a:pt x="3386" y="12928"/>
                  </a:lnTo>
                  <a:lnTo>
                    <a:pt x="3894" y="12827"/>
                  </a:lnTo>
                  <a:lnTo>
                    <a:pt x="4301" y="12793"/>
                  </a:lnTo>
                  <a:lnTo>
                    <a:pt x="4775" y="12733"/>
                  </a:lnTo>
                  <a:lnTo>
                    <a:pt x="5215" y="12513"/>
                  </a:lnTo>
                  <a:lnTo>
                    <a:pt x="5418" y="12336"/>
                  </a:lnTo>
                  <a:lnTo>
                    <a:pt x="5799" y="11921"/>
                  </a:lnTo>
                  <a:lnTo>
                    <a:pt x="6138" y="11311"/>
                  </a:lnTo>
                  <a:lnTo>
                    <a:pt x="6544" y="10735"/>
                  </a:lnTo>
                  <a:lnTo>
                    <a:pt x="6815" y="10541"/>
                  </a:lnTo>
                  <a:lnTo>
                    <a:pt x="7213" y="10236"/>
                  </a:lnTo>
                  <a:lnTo>
                    <a:pt x="7416" y="9923"/>
                  </a:lnTo>
                  <a:lnTo>
                    <a:pt x="7721" y="9567"/>
                  </a:lnTo>
                  <a:lnTo>
                    <a:pt x="7916" y="9279"/>
                  </a:lnTo>
                  <a:lnTo>
                    <a:pt x="8068" y="8890"/>
                  </a:lnTo>
                  <a:lnTo>
                    <a:pt x="7992" y="8771"/>
                  </a:lnTo>
                  <a:lnTo>
                    <a:pt x="7696" y="8560"/>
                  </a:lnTo>
                  <a:lnTo>
                    <a:pt x="7247" y="8229"/>
                  </a:lnTo>
                  <a:lnTo>
                    <a:pt x="6832" y="7908"/>
                  </a:lnTo>
                  <a:lnTo>
                    <a:pt x="6578" y="7679"/>
                  </a:lnTo>
                  <a:lnTo>
                    <a:pt x="6079" y="7408"/>
                  </a:lnTo>
                  <a:lnTo>
                    <a:pt x="5748" y="7264"/>
                  </a:lnTo>
                  <a:lnTo>
                    <a:pt x="5859" y="7027"/>
                  </a:lnTo>
                  <a:lnTo>
                    <a:pt x="5943" y="6705"/>
                  </a:lnTo>
                  <a:lnTo>
                    <a:pt x="5596" y="6511"/>
                  </a:lnTo>
                  <a:lnTo>
                    <a:pt x="5198" y="6299"/>
                  </a:lnTo>
                  <a:lnTo>
                    <a:pt x="4970" y="6028"/>
                  </a:lnTo>
                  <a:lnTo>
                    <a:pt x="4716" y="5630"/>
                  </a:lnTo>
                  <a:lnTo>
                    <a:pt x="4479" y="5351"/>
                  </a:lnTo>
                  <a:lnTo>
                    <a:pt x="4174" y="4902"/>
                  </a:lnTo>
                  <a:lnTo>
                    <a:pt x="3937" y="4724"/>
                  </a:lnTo>
                  <a:lnTo>
                    <a:pt x="3657" y="4580"/>
                  </a:lnTo>
                  <a:lnTo>
                    <a:pt x="3285" y="4657"/>
                  </a:lnTo>
                  <a:lnTo>
                    <a:pt x="3082" y="4877"/>
                  </a:lnTo>
                  <a:lnTo>
                    <a:pt x="2836" y="5419"/>
                  </a:lnTo>
                  <a:lnTo>
                    <a:pt x="2701" y="5647"/>
                  </a:lnTo>
                  <a:lnTo>
                    <a:pt x="2633" y="6011"/>
                  </a:lnTo>
                  <a:lnTo>
                    <a:pt x="2540" y="6553"/>
                  </a:lnTo>
                  <a:lnTo>
                    <a:pt x="2582" y="7400"/>
                  </a:lnTo>
                  <a:lnTo>
                    <a:pt x="2557" y="7569"/>
                  </a:lnTo>
                  <a:lnTo>
                    <a:pt x="2396" y="7950"/>
                  </a:lnTo>
                  <a:lnTo>
                    <a:pt x="2311" y="8314"/>
                  </a:lnTo>
                  <a:lnTo>
                    <a:pt x="2260" y="8356"/>
                  </a:lnTo>
                  <a:lnTo>
                    <a:pt x="2218" y="7958"/>
                  </a:lnTo>
                  <a:lnTo>
                    <a:pt x="2150" y="7569"/>
                  </a:lnTo>
                  <a:lnTo>
                    <a:pt x="2176" y="7256"/>
                  </a:lnTo>
                  <a:lnTo>
                    <a:pt x="2193" y="6909"/>
                  </a:lnTo>
                  <a:lnTo>
                    <a:pt x="1981" y="6739"/>
                  </a:lnTo>
                  <a:lnTo>
                    <a:pt x="1676" y="6697"/>
                  </a:lnTo>
                  <a:lnTo>
                    <a:pt x="1659" y="6561"/>
                  </a:lnTo>
                  <a:lnTo>
                    <a:pt x="1939" y="6375"/>
                  </a:lnTo>
                  <a:lnTo>
                    <a:pt x="2066" y="6096"/>
                  </a:lnTo>
                  <a:lnTo>
                    <a:pt x="2091" y="5749"/>
                  </a:lnTo>
                  <a:lnTo>
                    <a:pt x="1905" y="5292"/>
                  </a:lnTo>
                  <a:lnTo>
                    <a:pt x="1973" y="4860"/>
                  </a:lnTo>
                  <a:lnTo>
                    <a:pt x="2150" y="4157"/>
                  </a:lnTo>
                  <a:lnTo>
                    <a:pt x="1964" y="3581"/>
                  </a:lnTo>
                  <a:lnTo>
                    <a:pt x="1795" y="3158"/>
                  </a:lnTo>
                  <a:lnTo>
                    <a:pt x="1465" y="2523"/>
                  </a:lnTo>
                  <a:lnTo>
                    <a:pt x="1287" y="1922"/>
                  </a:lnTo>
                  <a:lnTo>
                    <a:pt x="999" y="1583"/>
                  </a:lnTo>
                  <a:lnTo>
                    <a:pt x="762" y="1456"/>
                  </a:lnTo>
                  <a:lnTo>
                    <a:pt x="533" y="1456"/>
                  </a:lnTo>
                  <a:lnTo>
                    <a:pt x="0" y="1761"/>
                  </a:lnTo>
                  <a:lnTo>
                    <a:pt x="0" y="0"/>
                  </a:lnTo>
                  <a:lnTo>
                    <a:pt x="26558" y="0"/>
                  </a:lnTo>
                  <a:lnTo>
                    <a:pt x="26558" y="19396"/>
                  </a:lnTo>
                  <a:lnTo>
                    <a:pt x="9363" y="19396"/>
                  </a:lnTo>
                  <a:close/>
                  <a:moveTo>
                    <a:pt x="20589" y="15553"/>
                  </a:moveTo>
                  <a:lnTo>
                    <a:pt x="20581" y="15333"/>
                  </a:lnTo>
                  <a:lnTo>
                    <a:pt x="20513" y="15112"/>
                  </a:lnTo>
                  <a:lnTo>
                    <a:pt x="20420" y="14884"/>
                  </a:lnTo>
                  <a:lnTo>
                    <a:pt x="20319" y="14681"/>
                  </a:lnTo>
                  <a:lnTo>
                    <a:pt x="19946" y="14613"/>
                  </a:lnTo>
                  <a:lnTo>
                    <a:pt x="19861" y="14647"/>
                  </a:lnTo>
                  <a:lnTo>
                    <a:pt x="19573" y="14909"/>
                  </a:lnTo>
                  <a:lnTo>
                    <a:pt x="19489" y="15180"/>
                  </a:lnTo>
                  <a:lnTo>
                    <a:pt x="19421" y="15426"/>
                  </a:lnTo>
                  <a:lnTo>
                    <a:pt x="19387" y="15705"/>
                  </a:lnTo>
                  <a:lnTo>
                    <a:pt x="19489" y="15824"/>
                  </a:lnTo>
                  <a:lnTo>
                    <a:pt x="19811" y="15858"/>
                  </a:lnTo>
                  <a:lnTo>
                    <a:pt x="20005" y="15883"/>
                  </a:lnTo>
                  <a:lnTo>
                    <a:pt x="20242" y="15841"/>
                  </a:lnTo>
                  <a:lnTo>
                    <a:pt x="20539" y="15654"/>
                  </a:lnTo>
                  <a:lnTo>
                    <a:pt x="20589" y="15553"/>
                  </a:lnTo>
                  <a:close/>
                  <a:moveTo>
                    <a:pt x="13808" y="17441"/>
                  </a:moveTo>
                  <a:lnTo>
                    <a:pt x="13723" y="17060"/>
                  </a:lnTo>
                  <a:lnTo>
                    <a:pt x="13639" y="16721"/>
                  </a:lnTo>
                  <a:lnTo>
                    <a:pt x="13436" y="16636"/>
                  </a:lnTo>
                  <a:lnTo>
                    <a:pt x="13241" y="16399"/>
                  </a:lnTo>
                  <a:lnTo>
                    <a:pt x="13343" y="15917"/>
                  </a:lnTo>
                  <a:lnTo>
                    <a:pt x="13317" y="15519"/>
                  </a:lnTo>
                  <a:lnTo>
                    <a:pt x="13359" y="15079"/>
                  </a:lnTo>
                  <a:lnTo>
                    <a:pt x="13529" y="14808"/>
                  </a:lnTo>
                  <a:lnTo>
                    <a:pt x="13639" y="14613"/>
                  </a:lnTo>
                  <a:lnTo>
                    <a:pt x="13622" y="14367"/>
                  </a:lnTo>
                  <a:lnTo>
                    <a:pt x="13444" y="14190"/>
                  </a:lnTo>
                  <a:lnTo>
                    <a:pt x="12978" y="14063"/>
                  </a:lnTo>
                  <a:lnTo>
                    <a:pt x="12589" y="14080"/>
                  </a:lnTo>
                  <a:lnTo>
                    <a:pt x="12149" y="14215"/>
                  </a:lnTo>
                  <a:lnTo>
                    <a:pt x="11649" y="14325"/>
                  </a:lnTo>
                  <a:lnTo>
                    <a:pt x="11345" y="14334"/>
                  </a:lnTo>
                  <a:lnTo>
                    <a:pt x="11014" y="14427"/>
                  </a:lnTo>
                  <a:lnTo>
                    <a:pt x="10794" y="14579"/>
                  </a:lnTo>
                  <a:lnTo>
                    <a:pt x="10523" y="14782"/>
                  </a:lnTo>
                  <a:lnTo>
                    <a:pt x="10320" y="15045"/>
                  </a:lnTo>
                  <a:lnTo>
                    <a:pt x="10168" y="15223"/>
                  </a:lnTo>
                  <a:lnTo>
                    <a:pt x="10227" y="15629"/>
                  </a:lnTo>
                  <a:lnTo>
                    <a:pt x="10388" y="16179"/>
                  </a:lnTo>
                  <a:lnTo>
                    <a:pt x="10557" y="16721"/>
                  </a:lnTo>
                  <a:lnTo>
                    <a:pt x="10659" y="17034"/>
                  </a:lnTo>
                  <a:lnTo>
                    <a:pt x="10870" y="17178"/>
                  </a:lnTo>
                  <a:lnTo>
                    <a:pt x="11429" y="17483"/>
                  </a:lnTo>
                  <a:lnTo>
                    <a:pt x="12191" y="17525"/>
                  </a:lnTo>
                  <a:lnTo>
                    <a:pt x="12454" y="17771"/>
                  </a:lnTo>
                  <a:lnTo>
                    <a:pt x="12716" y="17889"/>
                  </a:lnTo>
                  <a:lnTo>
                    <a:pt x="13258" y="17729"/>
                  </a:lnTo>
                  <a:lnTo>
                    <a:pt x="13554" y="17619"/>
                  </a:lnTo>
                  <a:lnTo>
                    <a:pt x="13808" y="17441"/>
                  </a:lnTo>
                  <a:close/>
                  <a:moveTo>
                    <a:pt x="23180" y="8128"/>
                  </a:moveTo>
                  <a:lnTo>
                    <a:pt x="23078" y="7925"/>
                  </a:lnTo>
                  <a:lnTo>
                    <a:pt x="22740" y="7798"/>
                  </a:lnTo>
                  <a:lnTo>
                    <a:pt x="22359" y="7662"/>
                  </a:lnTo>
                  <a:lnTo>
                    <a:pt x="22316" y="7527"/>
                  </a:lnTo>
                  <a:lnTo>
                    <a:pt x="22410" y="7307"/>
                  </a:lnTo>
                  <a:lnTo>
                    <a:pt x="22418" y="7010"/>
                  </a:lnTo>
                  <a:lnTo>
                    <a:pt x="22325" y="6739"/>
                  </a:lnTo>
                  <a:lnTo>
                    <a:pt x="22173" y="6519"/>
                  </a:lnTo>
                  <a:lnTo>
                    <a:pt x="21902" y="6426"/>
                  </a:lnTo>
                  <a:lnTo>
                    <a:pt x="21529" y="6451"/>
                  </a:lnTo>
                  <a:lnTo>
                    <a:pt x="21233" y="6494"/>
                  </a:lnTo>
                  <a:lnTo>
                    <a:pt x="21089" y="6451"/>
                  </a:lnTo>
                  <a:lnTo>
                    <a:pt x="20945" y="6299"/>
                  </a:lnTo>
                  <a:lnTo>
                    <a:pt x="20894" y="6206"/>
                  </a:lnTo>
                  <a:lnTo>
                    <a:pt x="20869" y="6147"/>
                  </a:lnTo>
                  <a:lnTo>
                    <a:pt x="20556" y="5986"/>
                  </a:lnTo>
                  <a:lnTo>
                    <a:pt x="20098" y="5893"/>
                  </a:lnTo>
                  <a:lnTo>
                    <a:pt x="19785" y="5833"/>
                  </a:lnTo>
                  <a:lnTo>
                    <a:pt x="19226" y="5562"/>
                  </a:lnTo>
                  <a:lnTo>
                    <a:pt x="18778" y="5452"/>
                  </a:lnTo>
                  <a:lnTo>
                    <a:pt x="18575" y="5393"/>
                  </a:lnTo>
                  <a:lnTo>
                    <a:pt x="18490" y="5258"/>
                  </a:lnTo>
                  <a:lnTo>
                    <a:pt x="18210" y="4800"/>
                  </a:lnTo>
                  <a:lnTo>
                    <a:pt x="18033" y="4614"/>
                  </a:lnTo>
                  <a:lnTo>
                    <a:pt x="17753" y="4470"/>
                  </a:lnTo>
                  <a:lnTo>
                    <a:pt x="17338" y="4242"/>
                  </a:lnTo>
                  <a:lnTo>
                    <a:pt x="16941" y="4132"/>
                  </a:lnTo>
                  <a:lnTo>
                    <a:pt x="16551" y="4106"/>
                  </a:lnTo>
                  <a:lnTo>
                    <a:pt x="16187" y="4106"/>
                  </a:lnTo>
                  <a:lnTo>
                    <a:pt x="15992" y="4233"/>
                  </a:lnTo>
                  <a:lnTo>
                    <a:pt x="15679" y="3903"/>
                  </a:lnTo>
                  <a:lnTo>
                    <a:pt x="15434" y="3768"/>
                  </a:lnTo>
                  <a:lnTo>
                    <a:pt x="15070" y="3717"/>
                  </a:lnTo>
                  <a:lnTo>
                    <a:pt x="14849" y="3793"/>
                  </a:lnTo>
                  <a:lnTo>
                    <a:pt x="14655" y="4165"/>
                  </a:lnTo>
                  <a:lnTo>
                    <a:pt x="14468" y="4572"/>
                  </a:lnTo>
                  <a:lnTo>
                    <a:pt x="14477" y="4868"/>
                  </a:lnTo>
                  <a:lnTo>
                    <a:pt x="14418" y="5198"/>
                  </a:lnTo>
                  <a:lnTo>
                    <a:pt x="14384" y="5308"/>
                  </a:lnTo>
                  <a:lnTo>
                    <a:pt x="14375" y="5579"/>
                  </a:lnTo>
                  <a:lnTo>
                    <a:pt x="14511" y="5732"/>
                  </a:lnTo>
                  <a:lnTo>
                    <a:pt x="14993" y="5833"/>
                  </a:lnTo>
                  <a:lnTo>
                    <a:pt x="15324" y="5926"/>
                  </a:lnTo>
                  <a:lnTo>
                    <a:pt x="15561" y="5926"/>
                  </a:lnTo>
                  <a:lnTo>
                    <a:pt x="15823" y="5850"/>
                  </a:lnTo>
                  <a:lnTo>
                    <a:pt x="16094" y="5723"/>
                  </a:lnTo>
                  <a:lnTo>
                    <a:pt x="16272" y="5630"/>
                  </a:lnTo>
                  <a:lnTo>
                    <a:pt x="16450" y="5740"/>
                  </a:lnTo>
                  <a:lnTo>
                    <a:pt x="16839" y="5901"/>
                  </a:lnTo>
                  <a:lnTo>
                    <a:pt x="17203" y="5740"/>
                  </a:lnTo>
                  <a:lnTo>
                    <a:pt x="17423" y="5630"/>
                  </a:lnTo>
                  <a:lnTo>
                    <a:pt x="17728" y="5757"/>
                  </a:lnTo>
                  <a:lnTo>
                    <a:pt x="17931" y="5833"/>
                  </a:lnTo>
                  <a:lnTo>
                    <a:pt x="17990" y="5918"/>
                  </a:lnTo>
                  <a:lnTo>
                    <a:pt x="18041" y="6164"/>
                  </a:lnTo>
                  <a:lnTo>
                    <a:pt x="18109" y="6341"/>
                  </a:lnTo>
                  <a:lnTo>
                    <a:pt x="18227" y="6375"/>
                  </a:lnTo>
                  <a:lnTo>
                    <a:pt x="18321" y="6468"/>
                  </a:lnTo>
                  <a:lnTo>
                    <a:pt x="18405" y="6773"/>
                  </a:lnTo>
                  <a:lnTo>
                    <a:pt x="18566" y="7120"/>
                  </a:lnTo>
                  <a:lnTo>
                    <a:pt x="18710" y="7434"/>
                  </a:lnTo>
                  <a:lnTo>
                    <a:pt x="19057" y="7476"/>
                  </a:lnTo>
                  <a:lnTo>
                    <a:pt x="19506" y="7323"/>
                  </a:lnTo>
                  <a:lnTo>
                    <a:pt x="19827" y="7205"/>
                  </a:lnTo>
                  <a:lnTo>
                    <a:pt x="20386" y="7205"/>
                  </a:lnTo>
                  <a:lnTo>
                    <a:pt x="20810" y="7137"/>
                  </a:lnTo>
                  <a:lnTo>
                    <a:pt x="20598" y="7425"/>
                  </a:lnTo>
                  <a:lnTo>
                    <a:pt x="20522" y="7577"/>
                  </a:lnTo>
                  <a:lnTo>
                    <a:pt x="20488" y="7781"/>
                  </a:lnTo>
                  <a:lnTo>
                    <a:pt x="20530" y="8187"/>
                  </a:lnTo>
                  <a:lnTo>
                    <a:pt x="20649" y="8509"/>
                  </a:lnTo>
                  <a:lnTo>
                    <a:pt x="20928" y="8737"/>
                  </a:lnTo>
                  <a:lnTo>
                    <a:pt x="21250" y="8881"/>
                  </a:lnTo>
                  <a:lnTo>
                    <a:pt x="21631" y="8932"/>
                  </a:lnTo>
                  <a:lnTo>
                    <a:pt x="21885" y="8949"/>
                  </a:lnTo>
                  <a:lnTo>
                    <a:pt x="22664" y="8653"/>
                  </a:lnTo>
                  <a:lnTo>
                    <a:pt x="22985" y="8500"/>
                  </a:lnTo>
                  <a:lnTo>
                    <a:pt x="23087" y="8339"/>
                  </a:lnTo>
                  <a:lnTo>
                    <a:pt x="23180" y="8128"/>
                  </a:lnTo>
                  <a:close/>
                </a:path>
              </a:pathLst>
            </a:custGeom>
            <a:pattFill prst="ltHorz">
              <a:fgClr>
                <a:schemeClr val="tx1"/>
              </a:fgClr>
              <a:bgClr>
                <a:schemeClr val="bg1"/>
              </a:bgClr>
            </a:pattFill>
            <a:ln w="6350" cap="rnd">
              <a:noFill/>
              <a:prstDash val="solid"/>
              <a:round/>
              <a:headEnd/>
              <a:tailEnd/>
            </a:ln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1A6C0610-B48B-4CE7-B24F-DECAFB6D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3088" y="1039813"/>
              <a:ext cx="30163" cy="50800"/>
            </a:xfrm>
            <a:custGeom>
              <a:avLst/>
              <a:gdLst>
                <a:gd name="T0" fmla="*/ 84 w 84"/>
                <a:gd name="T1" fmla="*/ 1 h 144"/>
                <a:gd name="T2" fmla="*/ 72 w 84"/>
                <a:gd name="T3" fmla="*/ 0 h 144"/>
                <a:gd name="T4" fmla="*/ 0 w 84"/>
                <a:gd name="T5" fmla="*/ 72 h 144"/>
                <a:gd name="T6" fmla="*/ 72 w 84"/>
                <a:gd name="T7" fmla="*/ 144 h 144"/>
                <a:gd name="T8" fmla="*/ 84 w 84"/>
                <a:gd name="T9" fmla="*/ 143 h 144"/>
                <a:gd name="T10" fmla="*/ 84 w 84"/>
                <a:gd name="T11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44">
                  <a:moveTo>
                    <a:pt x="84" y="1"/>
                  </a:moveTo>
                  <a:cubicBezTo>
                    <a:pt x="80" y="0"/>
                    <a:pt x="76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76" y="144"/>
                    <a:pt x="80" y="144"/>
                    <a:pt x="84" y="143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85000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8A745927-BC1E-4391-8B5C-770E7552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3088" y="1039813"/>
              <a:ext cx="30163" cy="50800"/>
            </a:xfrm>
            <a:custGeom>
              <a:avLst/>
              <a:gdLst>
                <a:gd name="T0" fmla="*/ 84 w 84"/>
                <a:gd name="T1" fmla="*/ 1 h 144"/>
                <a:gd name="T2" fmla="*/ 72 w 84"/>
                <a:gd name="T3" fmla="*/ 0 h 144"/>
                <a:gd name="T4" fmla="*/ 0 w 84"/>
                <a:gd name="T5" fmla="*/ 72 h 144"/>
                <a:gd name="T6" fmla="*/ 72 w 84"/>
                <a:gd name="T7" fmla="*/ 144 h 144"/>
                <a:gd name="T8" fmla="*/ 84 w 84"/>
                <a:gd name="T9" fmla="*/ 14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44">
                  <a:moveTo>
                    <a:pt x="84" y="1"/>
                  </a:moveTo>
                  <a:cubicBezTo>
                    <a:pt x="80" y="0"/>
                    <a:pt x="76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76" y="144"/>
                    <a:pt x="80" y="144"/>
                    <a:pt x="84" y="143"/>
                  </a:cubicBezTo>
                </a:path>
              </a:pathLst>
            </a:custGeom>
            <a:noFill/>
            <a:ln w="12700" cap="rnd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A75BDAD-49A3-4EA5-88E6-0C023D0B9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3088" y="1870075"/>
              <a:ext cx="30163" cy="50800"/>
            </a:xfrm>
            <a:custGeom>
              <a:avLst/>
              <a:gdLst>
                <a:gd name="T0" fmla="*/ 84 w 84"/>
                <a:gd name="T1" fmla="*/ 1 h 144"/>
                <a:gd name="T2" fmla="*/ 72 w 84"/>
                <a:gd name="T3" fmla="*/ 0 h 144"/>
                <a:gd name="T4" fmla="*/ 0 w 84"/>
                <a:gd name="T5" fmla="*/ 72 h 144"/>
                <a:gd name="T6" fmla="*/ 72 w 84"/>
                <a:gd name="T7" fmla="*/ 144 h 144"/>
                <a:gd name="T8" fmla="*/ 84 w 84"/>
                <a:gd name="T9" fmla="*/ 143 h 144"/>
                <a:gd name="T10" fmla="*/ 84 w 84"/>
                <a:gd name="T11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44">
                  <a:moveTo>
                    <a:pt x="84" y="1"/>
                  </a:moveTo>
                  <a:cubicBezTo>
                    <a:pt x="80" y="0"/>
                    <a:pt x="76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76" y="144"/>
                    <a:pt x="80" y="144"/>
                    <a:pt x="84" y="143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85000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4AFD8E2-3EA6-4854-9532-F1A8F76BC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3088" y="1870075"/>
              <a:ext cx="30163" cy="50800"/>
            </a:xfrm>
            <a:custGeom>
              <a:avLst/>
              <a:gdLst>
                <a:gd name="T0" fmla="*/ 84 w 84"/>
                <a:gd name="T1" fmla="*/ 1 h 144"/>
                <a:gd name="T2" fmla="*/ 72 w 84"/>
                <a:gd name="T3" fmla="*/ 0 h 144"/>
                <a:gd name="T4" fmla="*/ 0 w 84"/>
                <a:gd name="T5" fmla="*/ 72 h 144"/>
                <a:gd name="T6" fmla="*/ 72 w 84"/>
                <a:gd name="T7" fmla="*/ 144 h 144"/>
                <a:gd name="T8" fmla="*/ 84 w 84"/>
                <a:gd name="T9" fmla="*/ 14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44">
                  <a:moveTo>
                    <a:pt x="84" y="1"/>
                  </a:moveTo>
                  <a:cubicBezTo>
                    <a:pt x="80" y="0"/>
                    <a:pt x="76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76" y="144"/>
                    <a:pt x="80" y="144"/>
                    <a:pt x="84" y="143"/>
                  </a:cubicBezTo>
                </a:path>
              </a:pathLst>
            </a:custGeom>
            <a:noFill/>
            <a:ln w="12700" cap="rnd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5E463ABB-3334-438D-B91A-EF1CE95CD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313" y="6808788"/>
              <a:ext cx="50800" cy="30163"/>
            </a:xfrm>
            <a:custGeom>
              <a:avLst/>
              <a:gdLst>
                <a:gd name="T0" fmla="*/ 144 w 144"/>
                <a:gd name="T1" fmla="*/ 72 h 85"/>
                <a:gd name="T2" fmla="*/ 72 w 144"/>
                <a:gd name="T3" fmla="*/ 0 h 85"/>
                <a:gd name="T4" fmla="*/ 0 w 144"/>
                <a:gd name="T5" fmla="*/ 72 h 85"/>
                <a:gd name="T6" fmla="*/ 1 w 144"/>
                <a:gd name="T7" fmla="*/ 85 h 85"/>
                <a:gd name="T8" fmla="*/ 143 w 144"/>
                <a:gd name="T9" fmla="*/ 85 h 85"/>
                <a:gd name="T10" fmla="*/ 144 w 144"/>
                <a:gd name="T11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85">
                  <a:moveTo>
                    <a:pt x="144" y="72"/>
                  </a:moveTo>
                  <a:cubicBezTo>
                    <a:pt x="144" y="32"/>
                    <a:pt x="11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77"/>
                    <a:pt x="0" y="81"/>
                    <a:pt x="1" y="85"/>
                  </a:cubicBezTo>
                  <a:lnTo>
                    <a:pt x="143" y="85"/>
                  </a:lnTo>
                  <a:cubicBezTo>
                    <a:pt x="143" y="81"/>
                    <a:pt x="144" y="77"/>
                    <a:pt x="144" y="72"/>
                  </a:cubicBezTo>
                  <a:close/>
                </a:path>
              </a:pathLst>
            </a:custGeom>
            <a:solidFill>
              <a:srgbClr val="85000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0D58CF7E-CEF5-4252-8D97-57E2A2D4B4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7313" y="6808788"/>
              <a:ext cx="50800" cy="30163"/>
            </a:xfrm>
            <a:custGeom>
              <a:avLst/>
              <a:gdLst>
                <a:gd name="T0" fmla="*/ 144 w 144"/>
                <a:gd name="T1" fmla="*/ 72 h 85"/>
                <a:gd name="T2" fmla="*/ 72 w 144"/>
                <a:gd name="T3" fmla="*/ 0 h 85"/>
                <a:gd name="T4" fmla="*/ 0 w 144"/>
                <a:gd name="T5" fmla="*/ 72 h 85"/>
                <a:gd name="T6" fmla="*/ 1 w 144"/>
                <a:gd name="T7" fmla="*/ 85 h 85"/>
                <a:gd name="T8" fmla="*/ 143 w 144"/>
                <a:gd name="T9" fmla="*/ 85 h 85"/>
                <a:gd name="T10" fmla="*/ 144 w 144"/>
                <a:gd name="T11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85">
                  <a:moveTo>
                    <a:pt x="144" y="72"/>
                  </a:moveTo>
                  <a:cubicBezTo>
                    <a:pt x="144" y="32"/>
                    <a:pt x="11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77"/>
                    <a:pt x="0" y="81"/>
                    <a:pt x="1" y="85"/>
                  </a:cubicBezTo>
                  <a:moveTo>
                    <a:pt x="143" y="85"/>
                  </a:moveTo>
                  <a:cubicBezTo>
                    <a:pt x="143" y="81"/>
                    <a:pt x="144" y="77"/>
                    <a:pt x="144" y="72"/>
                  </a:cubicBezTo>
                </a:path>
              </a:pathLst>
            </a:custGeom>
            <a:noFill/>
            <a:ln w="12700" cap="rnd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AB36F691-5A95-416F-8EC1-634D51BFA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750" y="2220913"/>
              <a:ext cx="23813" cy="50800"/>
            </a:xfrm>
            <a:custGeom>
              <a:avLst/>
              <a:gdLst>
                <a:gd name="T0" fmla="*/ 68 w 68"/>
                <a:gd name="T1" fmla="*/ 72 h 144"/>
                <a:gd name="T2" fmla="*/ 0 w 68"/>
                <a:gd name="T3" fmla="*/ 0 h 144"/>
                <a:gd name="T4" fmla="*/ 0 w 68"/>
                <a:gd name="T5" fmla="*/ 144 h 144"/>
                <a:gd name="T6" fmla="*/ 68 w 68"/>
                <a:gd name="T7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144">
                  <a:moveTo>
                    <a:pt x="68" y="72"/>
                  </a:moveTo>
                  <a:cubicBezTo>
                    <a:pt x="68" y="34"/>
                    <a:pt x="38" y="2"/>
                    <a:pt x="0" y="0"/>
                  </a:cubicBezTo>
                  <a:lnTo>
                    <a:pt x="0" y="144"/>
                  </a:lnTo>
                  <a:cubicBezTo>
                    <a:pt x="38" y="142"/>
                    <a:pt x="68" y="110"/>
                    <a:pt x="68" y="72"/>
                  </a:cubicBezTo>
                  <a:close/>
                </a:path>
              </a:pathLst>
            </a:custGeom>
            <a:solidFill>
              <a:srgbClr val="85000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D8AA3E71-2D43-4550-84A8-CC966E4F15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8750" y="2220913"/>
              <a:ext cx="23813" cy="50800"/>
            </a:xfrm>
            <a:custGeom>
              <a:avLst/>
              <a:gdLst>
                <a:gd name="T0" fmla="*/ 68 w 68"/>
                <a:gd name="T1" fmla="*/ 72 h 144"/>
                <a:gd name="T2" fmla="*/ 0 w 68"/>
                <a:gd name="T3" fmla="*/ 0 h 144"/>
                <a:gd name="T4" fmla="*/ 0 w 68"/>
                <a:gd name="T5" fmla="*/ 144 h 144"/>
                <a:gd name="T6" fmla="*/ 68 w 68"/>
                <a:gd name="T7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144">
                  <a:moveTo>
                    <a:pt x="68" y="72"/>
                  </a:moveTo>
                  <a:cubicBezTo>
                    <a:pt x="68" y="34"/>
                    <a:pt x="38" y="2"/>
                    <a:pt x="0" y="0"/>
                  </a:cubicBezTo>
                  <a:moveTo>
                    <a:pt x="0" y="144"/>
                  </a:moveTo>
                  <a:cubicBezTo>
                    <a:pt x="38" y="142"/>
                    <a:pt x="68" y="110"/>
                    <a:pt x="68" y="72"/>
                  </a:cubicBezTo>
                </a:path>
              </a:pathLst>
            </a:custGeom>
            <a:noFill/>
            <a:ln w="12700" cap="rnd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9A406F4-BB74-484D-BFBB-7FAF50B32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0" y="19050"/>
              <a:ext cx="9331325" cy="6816725"/>
            </a:xfrm>
            <a:prstGeom prst="rect">
              <a:avLst/>
            </a:prstGeom>
            <a:noFill/>
            <a:ln w="28575" cap="rnd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grpSp>
          <p:nvGrpSpPr>
            <p:cNvPr id="123" name="Grup 122">
              <a:extLst>
                <a:ext uri="{FF2B5EF4-FFF2-40B4-BE49-F238E27FC236}">
                  <a16:creationId xmlns:a16="http://schemas.microsoft.com/office/drawing/2014/main" id="{8CAB648C-56AA-4E48-AB42-5512D744041B}"/>
                </a:ext>
              </a:extLst>
            </p:cNvPr>
            <p:cNvGrpSpPr/>
            <p:nvPr/>
          </p:nvGrpSpPr>
          <p:grpSpPr>
            <a:xfrm>
              <a:off x="1429576" y="538227"/>
              <a:ext cx="8143876" cy="6303963"/>
              <a:chOff x="1429576" y="538227"/>
              <a:chExt cx="8143876" cy="6303963"/>
            </a:xfrm>
          </p:grpSpPr>
          <p:sp>
            <p:nvSpPr>
              <p:cNvPr id="113" name="Freeform 5">
                <a:extLst>
                  <a:ext uri="{FF2B5EF4-FFF2-40B4-BE49-F238E27FC236}">
                    <a16:creationId xmlns:a16="http://schemas.microsoft.com/office/drawing/2014/main" id="{356DE957-860B-4B48-A6EC-04E8F1768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576" y="728727"/>
                <a:ext cx="2641600" cy="6113463"/>
              </a:xfrm>
              <a:custGeom>
                <a:avLst/>
                <a:gdLst>
                  <a:gd name="T0" fmla="*/ 423 w 7518"/>
                  <a:gd name="T1" fmla="*/ 85 h 17398"/>
                  <a:gd name="T2" fmla="*/ 847 w 7518"/>
                  <a:gd name="T3" fmla="*/ 237 h 17398"/>
                  <a:gd name="T4" fmla="*/ 1321 w 7518"/>
                  <a:gd name="T5" fmla="*/ 1329 h 17398"/>
                  <a:gd name="T6" fmla="*/ 1710 w 7518"/>
                  <a:gd name="T7" fmla="*/ 2515 h 17398"/>
                  <a:gd name="T8" fmla="*/ 1050 w 7518"/>
                  <a:gd name="T9" fmla="*/ 3412 h 17398"/>
                  <a:gd name="T10" fmla="*/ 1710 w 7518"/>
                  <a:gd name="T11" fmla="*/ 3717 h 17398"/>
                  <a:gd name="T12" fmla="*/ 1245 w 7518"/>
                  <a:gd name="T13" fmla="*/ 4436 h 17398"/>
                  <a:gd name="T14" fmla="*/ 440 w 7518"/>
                  <a:gd name="T15" fmla="*/ 5097 h 17398"/>
                  <a:gd name="T16" fmla="*/ 1719 w 7518"/>
                  <a:gd name="T17" fmla="*/ 5182 h 17398"/>
                  <a:gd name="T18" fmla="*/ 1558 w 7518"/>
                  <a:gd name="T19" fmla="*/ 6545 h 17398"/>
                  <a:gd name="T20" fmla="*/ 1372 w 7518"/>
                  <a:gd name="T21" fmla="*/ 7958 h 17398"/>
                  <a:gd name="T22" fmla="*/ 2218 w 7518"/>
                  <a:gd name="T23" fmla="*/ 7197 h 17398"/>
                  <a:gd name="T24" fmla="*/ 2794 w 7518"/>
                  <a:gd name="T25" fmla="*/ 6536 h 17398"/>
                  <a:gd name="T26" fmla="*/ 3513 w 7518"/>
                  <a:gd name="T27" fmla="*/ 7696 h 17398"/>
                  <a:gd name="T28" fmla="*/ 3598 w 7518"/>
                  <a:gd name="T29" fmla="*/ 7086 h 17398"/>
                  <a:gd name="T30" fmla="*/ 3767 w 7518"/>
                  <a:gd name="T31" fmla="*/ 6646 h 17398"/>
                  <a:gd name="T32" fmla="*/ 3293 w 7518"/>
                  <a:gd name="T33" fmla="*/ 5977 h 17398"/>
                  <a:gd name="T34" fmla="*/ 2963 w 7518"/>
                  <a:gd name="T35" fmla="*/ 4987 h 17398"/>
                  <a:gd name="T36" fmla="*/ 2980 w 7518"/>
                  <a:gd name="T37" fmla="*/ 3607 h 17398"/>
                  <a:gd name="T38" fmla="*/ 3674 w 7518"/>
                  <a:gd name="T39" fmla="*/ 3056 h 17398"/>
                  <a:gd name="T40" fmla="*/ 4453 w 7518"/>
                  <a:gd name="T41" fmla="*/ 3818 h 17398"/>
                  <a:gd name="T42" fmla="*/ 5173 w 7518"/>
                  <a:gd name="T43" fmla="*/ 4724 h 17398"/>
                  <a:gd name="T44" fmla="*/ 4944 w 7518"/>
                  <a:gd name="T45" fmla="*/ 5334 h 17398"/>
                  <a:gd name="T46" fmla="*/ 5638 w 7518"/>
                  <a:gd name="T47" fmla="*/ 5673 h 17398"/>
                  <a:gd name="T48" fmla="*/ 6604 w 7518"/>
                  <a:gd name="T49" fmla="*/ 6299 h 17398"/>
                  <a:gd name="T50" fmla="*/ 7518 w 7518"/>
                  <a:gd name="T51" fmla="*/ 7095 h 17398"/>
                  <a:gd name="T52" fmla="*/ 6595 w 7518"/>
                  <a:gd name="T53" fmla="*/ 8170 h 17398"/>
                  <a:gd name="T54" fmla="*/ 5579 w 7518"/>
                  <a:gd name="T55" fmla="*/ 9516 h 17398"/>
                  <a:gd name="T56" fmla="*/ 4055 w 7518"/>
                  <a:gd name="T57" fmla="*/ 10617 h 17398"/>
                  <a:gd name="T58" fmla="*/ 2726 w 7518"/>
                  <a:gd name="T59" fmla="*/ 10744 h 17398"/>
                  <a:gd name="T60" fmla="*/ 2591 w 7518"/>
                  <a:gd name="T61" fmla="*/ 10964 h 17398"/>
                  <a:gd name="T62" fmla="*/ 3683 w 7518"/>
                  <a:gd name="T63" fmla="*/ 11379 h 17398"/>
                  <a:gd name="T64" fmla="*/ 2794 w 7518"/>
                  <a:gd name="T65" fmla="*/ 11794 h 17398"/>
                  <a:gd name="T66" fmla="*/ 796 w 7518"/>
                  <a:gd name="T67" fmla="*/ 12623 h 17398"/>
                  <a:gd name="T68" fmla="*/ 500 w 7518"/>
                  <a:gd name="T69" fmla="*/ 13089 h 17398"/>
                  <a:gd name="T70" fmla="*/ 1879 w 7518"/>
                  <a:gd name="T71" fmla="*/ 12615 h 17398"/>
                  <a:gd name="T72" fmla="*/ 3259 w 7518"/>
                  <a:gd name="T73" fmla="*/ 12353 h 17398"/>
                  <a:gd name="T74" fmla="*/ 3268 w 7518"/>
                  <a:gd name="T75" fmla="*/ 12844 h 17398"/>
                  <a:gd name="T76" fmla="*/ 2912 w 7518"/>
                  <a:gd name="T77" fmla="*/ 13606 h 17398"/>
                  <a:gd name="T78" fmla="*/ 2371 w 7518"/>
                  <a:gd name="T79" fmla="*/ 14215 h 17398"/>
                  <a:gd name="T80" fmla="*/ 1676 w 7518"/>
                  <a:gd name="T81" fmla="*/ 15104 h 17398"/>
                  <a:gd name="T82" fmla="*/ 1236 w 7518"/>
                  <a:gd name="T83" fmla="*/ 15798 h 17398"/>
                  <a:gd name="T84" fmla="*/ 694 w 7518"/>
                  <a:gd name="T85" fmla="*/ 16382 h 17398"/>
                  <a:gd name="T86" fmla="*/ 1058 w 7518"/>
                  <a:gd name="T87" fmla="*/ 16840 h 17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518" h="17398">
                    <a:moveTo>
                      <a:pt x="0" y="398"/>
                    </a:moveTo>
                    <a:lnTo>
                      <a:pt x="119" y="339"/>
                    </a:lnTo>
                    <a:lnTo>
                      <a:pt x="423" y="85"/>
                    </a:lnTo>
                    <a:lnTo>
                      <a:pt x="610" y="0"/>
                    </a:lnTo>
                    <a:lnTo>
                      <a:pt x="694" y="68"/>
                    </a:lnTo>
                    <a:lnTo>
                      <a:pt x="847" y="237"/>
                    </a:lnTo>
                    <a:lnTo>
                      <a:pt x="1016" y="567"/>
                    </a:lnTo>
                    <a:lnTo>
                      <a:pt x="1151" y="965"/>
                    </a:lnTo>
                    <a:lnTo>
                      <a:pt x="1321" y="1329"/>
                    </a:lnTo>
                    <a:lnTo>
                      <a:pt x="1549" y="1812"/>
                    </a:lnTo>
                    <a:lnTo>
                      <a:pt x="1642" y="2142"/>
                    </a:lnTo>
                    <a:lnTo>
                      <a:pt x="1710" y="2515"/>
                    </a:lnTo>
                    <a:lnTo>
                      <a:pt x="1507" y="2802"/>
                    </a:lnTo>
                    <a:lnTo>
                      <a:pt x="1253" y="3133"/>
                    </a:lnTo>
                    <a:lnTo>
                      <a:pt x="1050" y="3412"/>
                    </a:lnTo>
                    <a:lnTo>
                      <a:pt x="1092" y="3522"/>
                    </a:lnTo>
                    <a:lnTo>
                      <a:pt x="1405" y="3564"/>
                    </a:lnTo>
                    <a:lnTo>
                      <a:pt x="1710" y="3717"/>
                    </a:lnTo>
                    <a:lnTo>
                      <a:pt x="1752" y="4030"/>
                    </a:lnTo>
                    <a:lnTo>
                      <a:pt x="1532" y="4259"/>
                    </a:lnTo>
                    <a:lnTo>
                      <a:pt x="1245" y="4436"/>
                    </a:lnTo>
                    <a:lnTo>
                      <a:pt x="652" y="4716"/>
                    </a:lnTo>
                    <a:lnTo>
                      <a:pt x="415" y="4877"/>
                    </a:lnTo>
                    <a:lnTo>
                      <a:pt x="440" y="5097"/>
                    </a:lnTo>
                    <a:lnTo>
                      <a:pt x="669" y="5156"/>
                    </a:lnTo>
                    <a:lnTo>
                      <a:pt x="1346" y="5105"/>
                    </a:lnTo>
                    <a:lnTo>
                      <a:pt x="1719" y="5182"/>
                    </a:lnTo>
                    <a:lnTo>
                      <a:pt x="1761" y="5478"/>
                    </a:lnTo>
                    <a:lnTo>
                      <a:pt x="1803" y="5918"/>
                    </a:lnTo>
                    <a:lnTo>
                      <a:pt x="1558" y="6545"/>
                    </a:lnTo>
                    <a:lnTo>
                      <a:pt x="1414" y="7019"/>
                    </a:lnTo>
                    <a:lnTo>
                      <a:pt x="1355" y="7501"/>
                    </a:lnTo>
                    <a:lnTo>
                      <a:pt x="1372" y="7958"/>
                    </a:lnTo>
                    <a:lnTo>
                      <a:pt x="1490" y="8145"/>
                    </a:lnTo>
                    <a:lnTo>
                      <a:pt x="1719" y="7984"/>
                    </a:lnTo>
                    <a:lnTo>
                      <a:pt x="2218" y="7197"/>
                    </a:lnTo>
                    <a:lnTo>
                      <a:pt x="2489" y="6655"/>
                    </a:lnTo>
                    <a:lnTo>
                      <a:pt x="2709" y="6409"/>
                    </a:lnTo>
                    <a:lnTo>
                      <a:pt x="2794" y="6536"/>
                    </a:lnTo>
                    <a:lnTo>
                      <a:pt x="2972" y="6926"/>
                    </a:lnTo>
                    <a:lnTo>
                      <a:pt x="3276" y="7535"/>
                    </a:lnTo>
                    <a:lnTo>
                      <a:pt x="3513" y="7696"/>
                    </a:lnTo>
                    <a:lnTo>
                      <a:pt x="3683" y="7645"/>
                    </a:lnTo>
                    <a:lnTo>
                      <a:pt x="3649" y="7349"/>
                    </a:lnTo>
                    <a:lnTo>
                      <a:pt x="3598" y="7086"/>
                    </a:lnTo>
                    <a:lnTo>
                      <a:pt x="3530" y="6832"/>
                    </a:lnTo>
                    <a:lnTo>
                      <a:pt x="3547" y="6697"/>
                    </a:lnTo>
                    <a:lnTo>
                      <a:pt x="3767" y="6646"/>
                    </a:lnTo>
                    <a:lnTo>
                      <a:pt x="3725" y="6426"/>
                    </a:lnTo>
                    <a:lnTo>
                      <a:pt x="3640" y="6308"/>
                    </a:lnTo>
                    <a:lnTo>
                      <a:pt x="3293" y="5977"/>
                    </a:lnTo>
                    <a:lnTo>
                      <a:pt x="3175" y="5639"/>
                    </a:lnTo>
                    <a:lnTo>
                      <a:pt x="3065" y="5402"/>
                    </a:lnTo>
                    <a:lnTo>
                      <a:pt x="2963" y="4987"/>
                    </a:lnTo>
                    <a:lnTo>
                      <a:pt x="2895" y="4606"/>
                    </a:lnTo>
                    <a:lnTo>
                      <a:pt x="2972" y="4199"/>
                    </a:lnTo>
                    <a:lnTo>
                      <a:pt x="2980" y="3607"/>
                    </a:lnTo>
                    <a:lnTo>
                      <a:pt x="3124" y="3302"/>
                    </a:lnTo>
                    <a:lnTo>
                      <a:pt x="3437" y="3040"/>
                    </a:lnTo>
                    <a:lnTo>
                      <a:pt x="3674" y="3056"/>
                    </a:lnTo>
                    <a:lnTo>
                      <a:pt x="3920" y="3260"/>
                    </a:lnTo>
                    <a:lnTo>
                      <a:pt x="4208" y="3514"/>
                    </a:lnTo>
                    <a:lnTo>
                      <a:pt x="4453" y="3818"/>
                    </a:lnTo>
                    <a:lnTo>
                      <a:pt x="4606" y="4081"/>
                    </a:lnTo>
                    <a:lnTo>
                      <a:pt x="4843" y="4521"/>
                    </a:lnTo>
                    <a:lnTo>
                      <a:pt x="5173" y="4724"/>
                    </a:lnTo>
                    <a:lnTo>
                      <a:pt x="5249" y="4978"/>
                    </a:lnTo>
                    <a:lnTo>
                      <a:pt x="5097" y="5114"/>
                    </a:lnTo>
                    <a:lnTo>
                      <a:pt x="4944" y="5334"/>
                    </a:lnTo>
                    <a:lnTo>
                      <a:pt x="4995" y="5579"/>
                    </a:lnTo>
                    <a:lnTo>
                      <a:pt x="5351" y="5656"/>
                    </a:lnTo>
                    <a:lnTo>
                      <a:pt x="5638" y="5673"/>
                    </a:lnTo>
                    <a:lnTo>
                      <a:pt x="6019" y="5850"/>
                    </a:lnTo>
                    <a:lnTo>
                      <a:pt x="6324" y="6028"/>
                    </a:lnTo>
                    <a:lnTo>
                      <a:pt x="6604" y="6299"/>
                    </a:lnTo>
                    <a:lnTo>
                      <a:pt x="6968" y="6595"/>
                    </a:lnTo>
                    <a:lnTo>
                      <a:pt x="7213" y="6790"/>
                    </a:lnTo>
                    <a:lnTo>
                      <a:pt x="7518" y="7095"/>
                    </a:lnTo>
                    <a:lnTo>
                      <a:pt x="7315" y="7324"/>
                    </a:lnTo>
                    <a:lnTo>
                      <a:pt x="7001" y="7738"/>
                    </a:lnTo>
                    <a:lnTo>
                      <a:pt x="6595" y="8170"/>
                    </a:lnTo>
                    <a:lnTo>
                      <a:pt x="6197" y="8653"/>
                    </a:lnTo>
                    <a:lnTo>
                      <a:pt x="5884" y="9135"/>
                    </a:lnTo>
                    <a:lnTo>
                      <a:pt x="5579" y="9516"/>
                    </a:lnTo>
                    <a:lnTo>
                      <a:pt x="5384" y="9982"/>
                    </a:lnTo>
                    <a:lnTo>
                      <a:pt x="4800" y="10388"/>
                    </a:lnTo>
                    <a:lnTo>
                      <a:pt x="4055" y="10617"/>
                    </a:lnTo>
                    <a:lnTo>
                      <a:pt x="3598" y="10752"/>
                    </a:lnTo>
                    <a:lnTo>
                      <a:pt x="3014" y="10744"/>
                    </a:lnTo>
                    <a:lnTo>
                      <a:pt x="2726" y="10744"/>
                    </a:lnTo>
                    <a:lnTo>
                      <a:pt x="2514" y="10761"/>
                    </a:lnTo>
                    <a:lnTo>
                      <a:pt x="2472" y="10846"/>
                    </a:lnTo>
                    <a:lnTo>
                      <a:pt x="2591" y="10964"/>
                    </a:lnTo>
                    <a:lnTo>
                      <a:pt x="2963" y="11125"/>
                    </a:lnTo>
                    <a:lnTo>
                      <a:pt x="3539" y="11210"/>
                    </a:lnTo>
                    <a:lnTo>
                      <a:pt x="3683" y="11379"/>
                    </a:lnTo>
                    <a:lnTo>
                      <a:pt x="3573" y="11514"/>
                    </a:lnTo>
                    <a:lnTo>
                      <a:pt x="3319" y="11658"/>
                    </a:lnTo>
                    <a:lnTo>
                      <a:pt x="2794" y="11794"/>
                    </a:lnTo>
                    <a:lnTo>
                      <a:pt x="2371" y="11946"/>
                    </a:lnTo>
                    <a:lnTo>
                      <a:pt x="1211" y="12361"/>
                    </a:lnTo>
                    <a:lnTo>
                      <a:pt x="796" y="12623"/>
                    </a:lnTo>
                    <a:lnTo>
                      <a:pt x="457" y="12844"/>
                    </a:lnTo>
                    <a:lnTo>
                      <a:pt x="389" y="13055"/>
                    </a:lnTo>
                    <a:lnTo>
                      <a:pt x="500" y="13089"/>
                    </a:lnTo>
                    <a:lnTo>
                      <a:pt x="821" y="12962"/>
                    </a:lnTo>
                    <a:lnTo>
                      <a:pt x="1473" y="12691"/>
                    </a:lnTo>
                    <a:lnTo>
                      <a:pt x="1879" y="12615"/>
                    </a:lnTo>
                    <a:lnTo>
                      <a:pt x="2472" y="12454"/>
                    </a:lnTo>
                    <a:lnTo>
                      <a:pt x="3005" y="12386"/>
                    </a:lnTo>
                    <a:lnTo>
                      <a:pt x="3259" y="12353"/>
                    </a:lnTo>
                    <a:lnTo>
                      <a:pt x="3370" y="12547"/>
                    </a:lnTo>
                    <a:lnTo>
                      <a:pt x="3327" y="12717"/>
                    </a:lnTo>
                    <a:lnTo>
                      <a:pt x="3268" y="12844"/>
                    </a:lnTo>
                    <a:lnTo>
                      <a:pt x="3149" y="12987"/>
                    </a:lnTo>
                    <a:lnTo>
                      <a:pt x="3005" y="13335"/>
                    </a:lnTo>
                    <a:lnTo>
                      <a:pt x="2912" y="13606"/>
                    </a:lnTo>
                    <a:lnTo>
                      <a:pt x="2802" y="13741"/>
                    </a:lnTo>
                    <a:lnTo>
                      <a:pt x="2616" y="13970"/>
                    </a:lnTo>
                    <a:lnTo>
                      <a:pt x="2371" y="14215"/>
                    </a:lnTo>
                    <a:lnTo>
                      <a:pt x="2117" y="14435"/>
                    </a:lnTo>
                    <a:lnTo>
                      <a:pt x="1863" y="14757"/>
                    </a:lnTo>
                    <a:lnTo>
                      <a:pt x="1676" y="15104"/>
                    </a:lnTo>
                    <a:lnTo>
                      <a:pt x="1524" y="15392"/>
                    </a:lnTo>
                    <a:lnTo>
                      <a:pt x="1422" y="15612"/>
                    </a:lnTo>
                    <a:lnTo>
                      <a:pt x="1236" y="15798"/>
                    </a:lnTo>
                    <a:lnTo>
                      <a:pt x="1041" y="15976"/>
                    </a:lnTo>
                    <a:lnTo>
                      <a:pt x="838" y="16137"/>
                    </a:lnTo>
                    <a:lnTo>
                      <a:pt x="694" y="16382"/>
                    </a:lnTo>
                    <a:lnTo>
                      <a:pt x="779" y="16501"/>
                    </a:lnTo>
                    <a:lnTo>
                      <a:pt x="948" y="16603"/>
                    </a:lnTo>
                    <a:lnTo>
                      <a:pt x="1058" y="16840"/>
                    </a:lnTo>
                    <a:lnTo>
                      <a:pt x="1007" y="17043"/>
                    </a:lnTo>
                    <a:lnTo>
                      <a:pt x="906" y="17398"/>
                    </a:ln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14" name="İç büyük">
                <a:extLst>
                  <a:ext uri="{FF2B5EF4-FFF2-40B4-BE49-F238E27FC236}">
                    <a16:creationId xmlns:a16="http://schemas.microsoft.com/office/drawing/2014/main" id="{D83FFDD2-4EBB-4BBB-87E1-53461A85F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576" y="538227"/>
                <a:ext cx="2835275" cy="6303963"/>
              </a:xfrm>
              <a:custGeom>
                <a:avLst/>
                <a:gdLst>
                  <a:gd name="T0" fmla="*/ 1304 w 8068"/>
                  <a:gd name="T1" fmla="*/ 17466 h 17940"/>
                  <a:gd name="T2" fmla="*/ 1422 w 8068"/>
                  <a:gd name="T3" fmla="*/ 16747 h 17940"/>
                  <a:gd name="T4" fmla="*/ 1769 w 8068"/>
                  <a:gd name="T5" fmla="*/ 16103 h 17940"/>
                  <a:gd name="T6" fmla="*/ 2193 w 8068"/>
                  <a:gd name="T7" fmla="*/ 15324 h 17940"/>
                  <a:gd name="T8" fmla="*/ 2768 w 8068"/>
                  <a:gd name="T9" fmla="*/ 14808 h 17940"/>
                  <a:gd name="T10" fmla="*/ 3420 w 8068"/>
                  <a:gd name="T11" fmla="*/ 13792 h 17940"/>
                  <a:gd name="T12" fmla="*/ 3708 w 8068"/>
                  <a:gd name="T13" fmla="*/ 13064 h 17940"/>
                  <a:gd name="T14" fmla="*/ 3556 w 8068"/>
                  <a:gd name="T15" fmla="*/ 12700 h 17940"/>
                  <a:gd name="T16" fmla="*/ 2616 w 8068"/>
                  <a:gd name="T17" fmla="*/ 12759 h 17940"/>
                  <a:gd name="T18" fmla="*/ 2625 w 8068"/>
                  <a:gd name="T19" fmla="*/ 12615 h 17940"/>
                  <a:gd name="T20" fmla="*/ 3403 w 8068"/>
                  <a:gd name="T21" fmla="*/ 12387 h 17940"/>
                  <a:gd name="T22" fmla="*/ 3877 w 8068"/>
                  <a:gd name="T23" fmla="*/ 11946 h 17940"/>
                  <a:gd name="T24" fmla="*/ 3945 w 8068"/>
                  <a:gd name="T25" fmla="*/ 11633 h 17940"/>
                  <a:gd name="T26" fmla="*/ 3386 w 8068"/>
                  <a:gd name="T27" fmla="*/ 11472 h 17940"/>
                  <a:gd name="T28" fmla="*/ 4301 w 8068"/>
                  <a:gd name="T29" fmla="*/ 11337 h 17940"/>
                  <a:gd name="T30" fmla="*/ 5215 w 8068"/>
                  <a:gd name="T31" fmla="*/ 11057 h 17940"/>
                  <a:gd name="T32" fmla="*/ 5799 w 8068"/>
                  <a:gd name="T33" fmla="*/ 10465 h 17940"/>
                  <a:gd name="T34" fmla="*/ 6544 w 8068"/>
                  <a:gd name="T35" fmla="*/ 9279 h 17940"/>
                  <a:gd name="T36" fmla="*/ 7213 w 8068"/>
                  <a:gd name="T37" fmla="*/ 8780 h 17940"/>
                  <a:gd name="T38" fmla="*/ 7721 w 8068"/>
                  <a:gd name="T39" fmla="*/ 8111 h 17940"/>
                  <a:gd name="T40" fmla="*/ 8068 w 8068"/>
                  <a:gd name="T41" fmla="*/ 7434 h 17940"/>
                  <a:gd name="T42" fmla="*/ 7696 w 8068"/>
                  <a:gd name="T43" fmla="*/ 7104 h 17940"/>
                  <a:gd name="T44" fmla="*/ 6832 w 8068"/>
                  <a:gd name="T45" fmla="*/ 6452 h 17940"/>
                  <a:gd name="T46" fmla="*/ 6079 w 8068"/>
                  <a:gd name="T47" fmla="*/ 5952 h 17940"/>
                  <a:gd name="T48" fmla="*/ 5859 w 8068"/>
                  <a:gd name="T49" fmla="*/ 5571 h 17940"/>
                  <a:gd name="T50" fmla="*/ 5596 w 8068"/>
                  <a:gd name="T51" fmla="*/ 5055 h 17940"/>
                  <a:gd name="T52" fmla="*/ 4970 w 8068"/>
                  <a:gd name="T53" fmla="*/ 4572 h 17940"/>
                  <a:gd name="T54" fmla="*/ 4479 w 8068"/>
                  <a:gd name="T55" fmla="*/ 3895 h 17940"/>
                  <a:gd name="T56" fmla="*/ 3937 w 8068"/>
                  <a:gd name="T57" fmla="*/ 3268 h 17940"/>
                  <a:gd name="T58" fmla="*/ 3285 w 8068"/>
                  <a:gd name="T59" fmla="*/ 3201 h 17940"/>
                  <a:gd name="T60" fmla="*/ 2836 w 8068"/>
                  <a:gd name="T61" fmla="*/ 3963 h 17940"/>
                  <a:gd name="T62" fmla="*/ 2633 w 8068"/>
                  <a:gd name="T63" fmla="*/ 4555 h 17940"/>
                  <a:gd name="T64" fmla="*/ 2582 w 8068"/>
                  <a:gd name="T65" fmla="*/ 5944 h 17940"/>
                  <a:gd name="T66" fmla="*/ 2396 w 8068"/>
                  <a:gd name="T67" fmla="*/ 6494 h 17940"/>
                  <a:gd name="T68" fmla="*/ 2260 w 8068"/>
                  <a:gd name="T69" fmla="*/ 6900 h 17940"/>
                  <a:gd name="T70" fmla="*/ 2150 w 8068"/>
                  <a:gd name="T71" fmla="*/ 6113 h 17940"/>
                  <a:gd name="T72" fmla="*/ 2193 w 8068"/>
                  <a:gd name="T73" fmla="*/ 5453 h 17940"/>
                  <a:gd name="T74" fmla="*/ 1676 w 8068"/>
                  <a:gd name="T75" fmla="*/ 5241 h 17940"/>
                  <a:gd name="T76" fmla="*/ 1939 w 8068"/>
                  <a:gd name="T77" fmla="*/ 4919 h 17940"/>
                  <a:gd name="T78" fmla="*/ 2091 w 8068"/>
                  <a:gd name="T79" fmla="*/ 4293 h 17940"/>
                  <a:gd name="T80" fmla="*/ 1973 w 8068"/>
                  <a:gd name="T81" fmla="*/ 3404 h 17940"/>
                  <a:gd name="T82" fmla="*/ 1964 w 8068"/>
                  <a:gd name="T83" fmla="*/ 2125 h 17940"/>
                  <a:gd name="T84" fmla="*/ 1465 w 8068"/>
                  <a:gd name="T85" fmla="*/ 1067 h 17940"/>
                  <a:gd name="T86" fmla="*/ 999 w 8068"/>
                  <a:gd name="T87" fmla="*/ 127 h 17940"/>
                  <a:gd name="T88" fmla="*/ 533 w 8068"/>
                  <a:gd name="T89" fmla="*/ 0 h 17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068" h="17940">
                    <a:moveTo>
                      <a:pt x="1245" y="17940"/>
                    </a:moveTo>
                    <a:lnTo>
                      <a:pt x="1304" y="17466"/>
                    </a:lnTo>
                    <a:lnTo>
                      <a:pt x="1380" y="17035"/>
                    </a:lnTo>
                    <a:lnTo>
                      <a:pt x="1422" y="16747"/>
                    </a:lnTo>
                    <a:lnTo>
                      <a:pt x="1558" y="16510"/>
                    </a:lnTo>
                    <a:lnTo>
                      <a:pt x="1769" y="16103"/>
                    </a:lnTo>
                    <a:lnTo>
                      <a:pt x="1879" y="15841"/>
                    </a:lnTo>
                    <a:lnTo>
                      <a:pt x="2193" y="15324"/>
                    </a:lnTo>
                    <a:lnTo>
                      <a:pt x="2421" y="15121"/>
                    </a:lnTo>
                    <a:lnTo>
                      <a:pt x="2768" y="14808"/>
                    </a:lnTo>
                    <a:lnTo>
                      <a:pt x="3056" y="14461"/>
                    </a:lnTo>
                    <a:lnTo>
                      <a:pt x="3420" y="13792"/>
                    </a:lnTo>
                    <a:lnTo>
                      <a:pt x="3632" y="13377"/>
                    </a:lnTo>
                    <a:lnTo>
                      <a:pt x="3708" y="13064"/>
                    </a:lnTo>
                    <a:lnTo>
                      <a:pt x="3700" y="12818"/>
                    </a:lnTo>
                    <a:lnTo>
                      <a:pt x="3556" y="12700"/>
                    </a:lnTo>
                    <a:lnTo>
                      <a:pt x="3200" y="12683"/>
                    </a:lnTo>
                    <a:lnTo>
                      <a:pt x="2616" y="12759"/>
                    </a:lnTo>
                    <a:lnTo>
                      <a:pt x="2506" y="12742"/>
                    </a:lnTo>
                    <a:lnTo>
                      <a:pt x="2625" y="12615"/>
                    </a:lnTo>
                    <a:lnTo>
                      <a:pt x="2963" y="12497"/>
                    </a:lnTo>
                    <a:lnTo>
                      <a:pt x="3403" y="12387"/>
                    </a:lnTo>
                    <a:lnTo>
                      <a:pt x="3632" y="12175"/>
                    </a:lnTo>
                    <a:lnTo>
                      <a:pt x="3877" y="11946"/>
                    </a:lnTo>
                    <a:lnTo>
                      <a:pt x="3996" y="11794"/>
                    </a:lnTo>
                    <a:lnTo>
                      <a:pt x="3945" y="11633"/>
                    </a:lnTo>
                    <a:lnTo>
                      <a:pt x="3530" y="11548"/>
                    </a:lnTo>
                    <a:lnTo>
                      <a:pt x="3386" y="11472"/>
                    </a:lnTo>
                    <a:lnTo>
                      <a:pt x="3894" y="11371"/>
                    </a:lnTo>
                    <a:lnTo>
                      <a:pt x="4301" y="11337"/>
                    </a:lnTo>
                    <a:lnTo>
                      <a:pt x="4775" y="11277"/>
                    </a:lnTo>
                    <a:lnTo>
                      <a:pt x="5215" y="11057"/>
                    </a:lnTo>
                    <a:lnTo>
                      <a:pt x="5418" y="10880"/>
                    </a:lnTo>
                    <a:lnTo>
                      <a:pt x="5799" y="10465"/>
                    </a:lnTo>
                    <a:lnTo>
                      <a:pt x="6138" y="9855"/>
                    </a:lnTo>
                    <a:lnTo>
                      <a:pt x="6544" y="9279"/>
                    </a:lnTo>
                    <a:lnTo>
                      <a:pt x="6815" y="9085"/>
                    </a:lnTo>
                    <a:lnTo>
                      <a:pt x="7213" y="8780"/>
                    </a:lnTo>
                    <a:lnTo>
                      <a:pt x="7416" y="8467"/>
                    </a:lnTo>
                    <a:lnTo>
                      <a:pt x="7721" y="8111"/>
                    </a:lnTo>
                    <a:lnTo>
                      <a:pt x="7916" y="7823"/>
                    </a:lnTo>
                    <a:lnTo>
                      <a:pt x="8068" y="7434"/>
                    </a:lnTo>
                    <a:lnTo>
                      <a:pt x="7992" y="7315"/>
                    </a:lnTo>
                    <a:lnTo>
                      <a:pt x="7696" y="7104"/>
                    </a:lnTo>
                    <a:lnTo>
                      <a:pt x="7247" y="6773"/>
                    </a:lnTo>
                    <a:lnTo>
                      <a:pt x="6832" y="6452"/>
                    </a:lnTo>
                    <a:lnTo>
                      <a:pt x="6578" y="6223"/>
                    </a:lnTo>
                    <a:lnTo>
                      <a:pt x="6079" y="5952"/>
                    </a:lnTo>
                    <a:lnTo>
                      <a:pt x="5748" y="5808"/>
                    </a:lnTo>
                    <a:lnTo>
                      <a:pt x="5859" y="5571"/>
                    </a:lnTo>
                    <a:lnTo>
                      <a:pt x="5943" y="5249"/>
                    </a:lnTo>
                    <a:lnTo>
                      <a:pt x="5596" y="5055"/>
                    </a:lnTo>
                    <a:lnTo>
                      <a:pt x="5198" y="4843"/>
                    </a:lnTo>
                    <a:lnTo>
                      <a:pt x="4970" y="4572"/>
                    </a:lnTo>
                    <a:lnTo>
                      <a:pt x="4716" y="4174"/>
                    </a:lnTo>
                    <a:lnTo>
                      <a:pt x="4479" y="3895"/>
                    </a:lnTo>
                    <a:lnTo>
                      <a:pt x="4174" y="3446"/>
                    </a:lnTo>
                    <a:lnTo>
                      <a:pt x="3937" y="3268"/>
                    </a:lnTo>
                    <a:lnTo>
                      <a:pt x="3657" y="3124"/>
                    </a:lnTo>
                    <a:lnTo>
                      <a:pt x="3285" y="3201"/>
                    </a:lnTo>
                    <a:lnTo>
                      <a:pt x="3082" y="3421"/>
                    </a:lnTo>
                    <a:lnTo>
                      <a:pt x="2836" y="3963"/>
                    </a:lnTo>
                    <a:lnTo>
                      <a:pt x="2701" y="4191"/>
                    </a:lnTo>
                    <a:lnTo>
                      <a:pt x="2633" y="4555"/>
                    </a:lnTo>
                    <a:lnTo>
                      <a:pt x="2540" y="5097"/>
                    </a:lnTo>
                    <a:lnTo>
                      <a:pt x="2582" y="5944"/>
                    </a:lnTo>
                    <a:lnTo>
                      <a:pt x="2557" y="6113"/>
                    </a:lnTo>
                    <a:lnTo>
                      <a:pt x="2396" y="6494"/>
                    </a:lnTo>
                    <a:lnTo>
                      <a:pt x="2311" y="6858"/>
                    </a:lnTo>
                    <a:lnTo>
                      <a:pt x="2260" y="6900"/>
                    </a:lnTo>
                    <a:lnTo>
                      <a:pt x="2218" y="6502"/>
                    </a:lnTo>
                    <a:lnTo>
                      <a:pt x="2150" y="6113"/>
                    </a:lnTo>
                    <a:lnTo>
                      <a:pt x="2176" y="5800"/>
                    </a:lnTo>
                    <a:lnTo>
                      <a:pt x="2193" y="5453"/>
                    </a:lnTo>
                    <a:lnTo>
                      <a:pt x="1981" y="5283"/>
                    </a:lnTo>
                    <a:lnTo>
                      <a:pt x="1676" y="5241"/>
                    </a:lnTo>
                    <a:lnTo>
                      <a:pt x="1659" y="5105"/>
                    </a:lnTo>
                    <a:lnTo>
                      <a:pt x="1939" y="4919"/>
                    </a:lnTo>
                    <a:lnTo>
                      <a:pt x="2066" y="4640"/>
                    </a:lnTo>
                    <a:lnTo>
                      <a:pt x="2091" y="4293"/>
                    </a:lnTo>
                    <a:lnTo>
                      <a:pt x="1905" y="3836"/>
                    </a:lnTo>
                    <a:lnTo>
                      <a:pt x="1973" y="3404"/>
                    </a:lnTo>
                    <a:lnTo>
                      <a:pt x="2150" y="2701"/>
                    </a:lnTo>
                    <a:lnTo>
                      <a:pt x="1964" y="2125"/>
                    </a:lnTo>
                    <a:lnTo>
                      <a:pt x="1795" y="1702"/>
                    </a:lnTo>
                    <a:lnTo>
                      <a:pt x="1465" y="1067"/>
                    </a:lnTo>
                    <a:lnTo>
                      <a:pt x="1287" y="466"/>
                    </a:lnTo>
                    <a:lnTo>
                      <a:pt x="999" y="127"/>
                    </a:lnTo>
                    <a:lnTo>
                      <a:pt x="762" y="0"/>
                    </a:lnTo>
                    <a:lnTo>
                      <a:pt x="533" y="0"/>
                    </a:lnTo>
                    <a:lnTo>
                      <a:pt x="0" y="305"/>
                    </a:ln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15" name="Freeform 7">
                <a:extLst>
                  <a:ext uri="{FF2B5EF4-FFF2-40B4-BE49-F238E27FC236}">
                    <a16:creationId xmlns:a16="http://schemas.microsoft.com/office/drawing/2014/main" id="{8CA20FA1-63D2-46FD-A129-D8E68FBFF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501" y="5932552"/>
                <a:ext cx="650875" cy="909638"/>
              </a:xfrm>
              <a:custGeom>
                <a:avLst/>
                <a:gdLst>
                  <a:gd name="T0" fmla="*/ 1854 w 1854"/>
                  <a:gd name="T1" fmla="*/ 2590 h 2590"/>
                  <a:gd name="T2" fmla="*/ 1811 w 1854"/>
                  <a:gd name="T3" fmla="*/ 2345 h 2590"/>
                  <a:gd name="T4" fmla="*/ 1786 w 1854"/>
                  <a:gd name="T5" fmla="*/ 1803 h 2590"/>
                  <a:gd name="T6" fmla="*/ 1786 w 1854"/>
                  <a:gd name="T7" fmla="*/ 1329 h 2590"/>
                  <a:gd name="T8" fmla="*/ 1659 w 1854"/>
                  <a:gd name="T9" fmla="*/ 863 h 2590"/>
                  <a:gd name="T10" fmla="*/ 1422 w 1854"/>
                  <a:gd name="T11" fmla="*/ 305 h 2590"/>
                  <a:gd name="T12" fmla="*/ 1159 w 1854"/>
                  <a:gd name="T13" fmla="*/ 0 h 2590"/>
                  <a:gd name="T14" fmla="*/ 821 w 1854"/>
                  <a:gd name="T15" fmla="*/ 0 h 2590"/>
                  <a:gd name="T16" fmla="*/ 728 w 1854"/>
                  <a:gd name="T17" fmla="*/ 347 h 2590"/>
                  <a:gd name="T18" fmla="*/ 770 w 1854"/>
                  <a:gd name="T19" fmla="*/ 821 h 2590"/>
                  <a:gd name="T20" fmla="*/ 914 w 1854"/>
                  <a:gd name="T21" fmla="*/ 1151 h 2590"/>
                  <a:gd name="T22" fmla="*/ 812 w 1854"/>
                  <a:gd name="T23" fmla="*/ 1414 h 2590"/>
                  <a:gd name="T24" fmla="*/ 491 w 1854"/>
                  <a:gd name="T25" fmla="*/ 1659 h 2590"/>
                  <a:gd name="T26" fmla="*/ 321 w 1854"/>
                  <a:gd name="T27" fmla="*/ 1845 h 2590"/>
                  <a:gd name="T28" fmla="*/ 135 w 1854"/>
                  <a:gd name="T29" fmla="*/ 2116 h 2590"/>
                  <a:gd name="T30" fmla="*/ 0 w 1854"/>
                  <a:gd name="T31" fmla="*/ 2336 h 2590"/>
                  <a:gd name="T32" fmla="*/ 67 w 1854"/>
                  <a:gd name="T33" fmla="*/ 2590 h 2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54" h="2590">
                    <a:moveTo>
                      <a:pt x="1854" y="2590"/>
                    </a:moveTo>
                    <a:lnTo>
                      <a:pt x="1811" y="2345"/>
                    </a:lnTo>
                    <a:lnTo>
                      <a:pt x="1786" y="1803"/>
                    </a:lnTo>
                    <a:lnTo>
                      <a:pt x="1786" y="1329"/>
                    </a:lnTo>
                    <a:lnTo>
                      <a:pt x="1659" y="863"/>
                    </a:lnTo>
                    <a:lnTo>
                      <a:pt x="1422" y="305"/>
                    </a:lnTo>
                    <a:lnTo>
                      <a:pt x="1159" y="0"/>
                    </a:lnTo>
                    <a:lnTo>
                      <a:pt x="821" y="0"/>
                    </a:lnTo>
                    <a:lnTo>
                      <a:pt x="728" y="347"/>
                    </a:lnTo>
                    <a:lnTo>
                      <a:pt x="770" y="821"/>
                    </a:lnTo>
                    <a:lnTo>
                      <a:pt x="914" y="1151"/>
                    </a:lnTo>
                    <a:lnTo>
                      <a:pt x="812" y="1414"/>
                    </a:lnTo>
                    <a:lnTo>
                      <a:pt x="491" y="1659"/>
                    </a:lnTo>
                    <a:lnTo>
                      <a:pt x="321" y="1845"/>
                    </a:lnTo>
                    <a:lnTo>
                      <a:pt x="135" y="2116"/>
                    </a:lnTo>
                    <a:lnTo>
                      <a:pt x="0" y="2336"/>
                    </a:lnTo>
                    <a:lnTo>
                      <a:pt x="67" y="2590"/>
                    </a:ln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16" name="İç alt">
                <a:extLst>
                  <a:ext uri="{FF2B5EF4-FFF2-40B4-BE49-F238E27FC236}">
                    <a16:creationId xmlns:a16="http://schemas.microsoft.com/office/drawing/2014/main" id="{15EFB1CD-6104-4F9A-8275-33089AD72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139" y="5721415"/>
                <a:ext cx="947738" cy="1120775"/>
              </a:xfrm>
              <a:custGeom>
                <a:avLst/>
                <a:gdLst>
                  <a:gd name="T0" fmla="*/ 0 w 2700"/>
                  <a:gd name="T1" fmla="*/ 3191 h 3191"/>
                  <a:gd name="T2" fmla="*/ 42 w 2700"/>
                  <a:gd name="T3" fmla="*/ 2937 h 3191"/>
                  <a:gd name="T4" fmla="*/ 423 w 2700"/>
                  <a:gd name="T5" fmla="*/ 1922 h 3191"/>
                  <a:gd name="T6" fmla="*/ 499 w 2700"/>
                  <a:gd name="T7" fmla="*/ 1447 h 3191"/>
                  <a:gd name="T8" fmla="*/ 525 w 2700"/>
                  <a:gd name="T9" fmla="*/ 1075 h 3191"/>
                  <a:gd name="T10" fmla="*/ 592 w 2700"/>
                  <a:gd name="T11" fmla="*/ 702 h 3191"/>
                  <a:gd name="T12" fmla="*/ 728 w 2700"/>
                  <a:gd name="T13" fmla="*/ 313 h 3191"/>
                  <a:gd name="T14" fmla="*/ 889 w 2700"/>
                  <a:gd name="T15" fmla="*/ 67 h 3191"/>
                  <a:gd name="T16" fmla="*/ 1151 w 2700"/>
                  <a:gd name="T17" fmla="*/ 0 h 3191"/>
                  <a:gd name="T18" fmla="*/ 1456 w 2700"/>
                  <a:gd name="T19" fmla="*/ 93 h 3191"/>
                  <a:gd name="T20" fmla="*/ 1718 w 2700"/>
                  <a:gd name="T21" fmla="*/ 271 h 3191"/>
                  <a:gd name="T22" fmla="*/ 1964 w 2700"/>
                  <a:gd name="T23" fmla="*/ 558 h 3191"/>
                  <a:gd name="T24" fmla="*/ 2260 w 2700"/>
                  <a:gd name="T25" fmla="*/ 855 h 3191"/>
                  <a:gd name="T26" fmla="*/ 2396 w 2700"/>
                  <a:gd name="T27" fmla="*/ 1126 h 3191"/>
                  <a:gd name="T28" fmla="*/ 2489 w 2700"/>
                  <a:gd name="T29" fmla="*/ 1481 h 3191"/>
                  <a:gd name="T30" fmla="*/ 2590 w 2700"/>
                  <a:gd name="T31" fmla="*/ 1930 h 3191"/>
                  <a:gd name="T32" fmla="*/ 2573 w 2700"/>
                  <a:gd name="T33" fmla="*/ 2421 h 3191"/>
                  <a:gd name="T34" fmla="*/ 2616 w 2700"/>
                  <a:gd name="T35" fmla="*/ 2887 h 3191"/>
                  <a:gd name="T36" fmla="*/ 2700 w 2700"/>
                  <a:gd name="T37" fmla="*/ 3191 h 3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00" h="3191">
                    <a:moveTo>
                      <a:pt x="0" y="3191"/>
                    </a:moveTo>
                    <a:lnTo>
                      <a:pt x="42" y="2937"/>
                    </a:lnTo>
                    <a:lnTo>
                      <a:pt x="423" y="1922"/>
                    </a:lnTo>
                    <a:lnTo>
                      <a:pt x="499" y="1447"/>
                    </a:lnTo>
                    <a:lnTo>
                      <a:pt x="525" y="1075"/>
                    </a:lnTo>
                    <a:lnTo>
                      <a:pt x="592" y="702"/>
                    </a:lnTo>
                    <a:lnTo>
                      <a:pt x="728" y="313"/>
                    </a:lnTo>
                    <a:lnTo>
                      <a:pt x="889" y="67"/>
                    </a:lnTo>
                    <a:lnTo>
                      <a:pt x="1151" y="0"/>
                    </a:lnTo>
                    <a:lnTo>
                      <a:pt x="1456" y="93"/>
                    </a:lnTo>
                    <a:lnTo>
                      <a:pt x="1718" y="271"/>
                    </a:lnTo>
                    <a:lnTo>
                      <a:pt x="1964" y="558"/>
                    </a:lnTo>
                    <a:lnTo>
                      <a:pt x="2260" y="855"/>
                    </a:lnTo>
                    <a:lnTo>
                      <a:pt x="2396" y="1126"/>
                    </a:lnTo>
                    <a:lnTo>
                      <a:pt x="2489" y="1481"/>
                    </a:lnTo>
                    <a:lnTo>
                      <a:pt x="2590" y="1930"/>
                    </a:lnTo>
                    <a:lnTo>
                      <a:pt x="2573" y="2421"/>
                    </a:lnTo>
                    <a:lnTo>
                      <a:pt x="2616" y="2887"/>
                    </a:lnTo>
                    <a:lnTo>
                      <a:pt x="2700" y="3191"/>
                    </a:ln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17" name="Freeform 9">
                <a:extLst>
                  <a:ext uri="{FF2B5EF4-FFF2-40B4-BE49-F238E27FC236}">
                    <a16:creationId xmlns:a16="http://schemas.microsoft.com/office/drawing/2014/main" id="{DCAE5C6A-19AA-4457-BD8C-B5AF527C1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3851" y="5086415"/>
                <a:ext cx="968375" cy="1081088"/>
              </a:xfrm>
              <a:custGeom>
                <a:avLst/>
                <a:gdLst>
                  <a:gd name="T0" fmla="*/ 1371 w 2759"/>
                  <a:gd name="T1" fmla="*/ 2743 h 3074"/>
                  <a:gd name="T2" fmla="*/ 1557 w 2759"/>
                  <a:gd name="T3" fmla="*/ 2735 h 3074"/>
                  <a:gd name="T4" fmla="*/ 1786 w 2759"/>
                  <a:gd name="T5" fmla="*/ 2786 h 3074"/>
                  <a:gd name="T6" fmla="*/ 1938 w 2759"/>
                  <a:gd name="T7" fmla="*/ 2997 h 3074"/>
                  <a:gd name="T8" fmla="*/ 2014 w 2759"/>
                  <a:gd name="T9" fmla="*/ 3074 h 3074"/>
                  <a:gd name="T10" fmla="*/ 2294 w 2759"/>
                  <a:gd name="T11" fmla="*/ 3074 h 3074"/>
                  <a:gd name="T12" fmla="*/ 2497 w 2759"/>
                  <a:gd name="T13" fmla="*/ 2972 h 3074"/>
                  <a:gd name="T14" fmla="*/ 2658 w 2759"/>
                  <a:gd name="T15" fmla="*/ 2930 h 3074"/>
                  <a:gd name="T16" fmla="*/ 2759 w 2759"/>
                  <a:gd name="T17" fmla="*/ 2837 h 3074"/>
                  <a:gd name="T18" fmla="*/ 2709 w 2759"/>
                  <a:gd name="T19" fmla="*/ 2625 h 3074"/>
                  <a:gd name="T20" fmla="*/ 2345 w 2759"/>
                  <a:gd name="T21" fmla="*/ 2312 h 3074"/>
                  <a:gd name="T22" fmla="*/ 2167 w 2759"/>
                  <a:gd name="T23" fmla="*/ 2058 h 3074"/>
                  <a:gd name="T24" fmla="*/ 2201 w 2759"/>
                  <a:gd name="T25" fmla="*/ 1888 h 3074"/>
                  <a:gd name="T26" fmla="*/ 2285 w 2759"/>
                  <a:gd name="T27" fmla="*/ 1694 h 3074"/>
                  <a:gd name="T28" fmla="*/ 2378 w 2759"/>
                  <a:gd name="T29" fmla="*/ 1414 h 3074"/>
                  <a:gd name="T30" fmla="*/ 2412 w 2759"/>
                  <a:gd name="T31" fmla="*/ 1169 h 3074"/>
                  <a:gd name="T32" fmla="*/ 2387 w 2759"/>
                  <a:gd name="T33" fmla="*/ 923 h 3074"/>
                  <a:gd name="T34" fmla="*/ 2378 w 2759"/>
                  <a:gd name="T35" fmla="*/ 779 h 3074"/>
                  <a:gd name="T36" fmla="*/ 2472 w 2759"/>
                  <a:gd name="T37" fmla="*/ 542 h 3074"/>
                  <a:gd name="T38" fmla="*/ 2624 w 2759"/>
                  <a:gd name="T39" fmla="*/ 364 h 3074"/>
                  <a:gd name="T40" fmla="*/ 2666 w 2759"/>
                  <a:gd name="T41" fmla="*/ 220 h 3074"/>
                  <a:gd name="T42" fmla="*/ 2531 w 2759"/>
                  <a:gd name="T43" fmla="*/ 43 h 3074"/>
                  <a:gd name="T44" fmla="*/ 2218 w 2759"/>
                  <a:gd name="T45" fmla="*/ 0 h 3074"/>
                  <a:gd name="T46" fmla="*/ 1947 w 2759"/>
                  <a:gd name="T47" fmla="*/ 85 h 3074"/>
                  <a:gd name="T48" fmla="*/ 1701 w 2759"/>
                  <a:gd name="T49" fmla="*/ 229 h 3074"/>
                  <a:gd name="T50" fmla="*/ 1286 w 2759"/>
                  <a:gd name="T51" fmla="*/ 288 h 3074"/>
                  <a:gd name="T52" fmla="*/ 965 w 2759"/>
                  <a:gd name="T53" fmla="*/ 288 h 3074"/>
                  <a:gd name="T54" fmla="*/ 643 w 2759"/>
                  <a:gd name="T55" fmla="*/ 339 h 3074"/>
                  <a:gd name="T56" fmla="*/ 440 w 2759"/>
                  <a:gd name="T57" fmla="*/ 483 h 3074"/>
                  <a:gd name="T58" fmla="*/ 245 w 2759"/>
                  <a:gd name="T59" fmla="*/ 627 h 3074"/>
                  <a:gd name="T60" fmla="*/ 59 w 2759"/>
                  <a:gd name="T61" fmla="*/ 847 h 3074"/>
                  <a:gd name="T62" fmla="*/ 0 w 2759"/>
                  <a:gd name="T63" fmla="*/ 1008 h 3074"/>
                  <a:gd name="T64" fmla="*/ 50 w 2759"/>
                  <a:gd name="T65" fmla="*/ 1186 h 3074"/>
                  <a:gd name="T66" fmla="*/ 152 w 2759"/>
                  <a:gd name="T67" fmla="*/ 1499 h 3074"/>
                  <a:gd name="T68" fmla="*/ 237 w 2759"/>
                  <a:gd name="T69" fmla="*/ 1744 h 3074"/>
                  <a:gd name="T70" fmla="*/ 253 w 2759"/>
                  <a:gd name="T71" fmla="*/ 1948 h 3074"/>
                  <a:gd name="T72" fmla="*/ 355 w 2759"/>
                  <a:gd name="T73" fmla="*/ 2235 h 3074"/>
                  <a:gd name="T74" fmla="*/ 482 w 2759"/>
                  <a:gd name="T75" fmla="*/ 2388 h 3074"/>
                  <a:gd name="T76" fmla="*/ 634 w 2759"/>
                  <a:gd name="T77" fmla="*/ 2532 h 3074"/>
                  <a:gd name="T78" fmla="*/ 1024 w 2759"/>
                  <a:gd name="T79" fmla="*/ 2633 h 3074"/>
                  <a:gd name="T80" fmla="*/ 1371 w 2759"/>
                  <a:gd name="T81" fmla="*/ 2743 h 3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59" h="3074">
                    <a:moveTo>
                      <a:pt x="1371" y="2743"/>
                    </a:moveTo>
                    <a:lnTo>
                      <a:pt x="1557" y="2735"/>
                    </a:lnTo>
                    <a:lnTo>
                      <a:pt x="1786" y="2786"/>
                    </a:lnTo>
                    <a:lnTo>
                      <a:pt x="1938" y="2997"/>
                    </a:lnTo>
                    <a:lnTo>
                      <a:pt x="2014" y="3074"/>
                    </a:lnTo>
                    <a:lnTo>
                      <a:pt x="2294" y="3074"/>
                    </a:lnTo>
                    <a:lnTo>
                      <a:pt x="2497" y="2972"/>
                    </a:lnTo>
                    <a:lnTo>
                      <a:pt x="2658" y="2930"/>
                    </a:lnTo>
                    <a:lnTo>
                      <a:pt x="2759" y="2837"/>
                    </a:lnTo>
                    <a:lnTo>
                      <a:pt x="2709" y="2625"/>
                    </a:lnTo>
                    <a:lnTo>
                      <a:pt x="2345" y="2312"/>
                    </a:lnTo>
                    <a:lnTo>
                      <a:pt x="2167" y="2058"/>
                    </a:lnTo>
                    <a:lnTo>
                      <a:pt x="2201" y="1888"/>
                    </a:lnTo>
                    <a:lnTo>
                      <a:pt x="2285" y="1694"/>
                    </a:lnTo>
                    <a:lnTo>
                      <a:pt x="2378" y="1414"/>
                    </a:lnTo>
                    <a:lnTo>
                      <a:pt x="2412" y="1169"/>
                    </a:lnTo>
                    <a:lnTo>
                      <a:pt x="2387" y="923"/>
                    </a:lnTo>
                    <a:lnTo>
                      <a:pt x="2378" y="779"/>
                    </a:lnTo>
                    <a:lnTo>
                      <a:pt x="2472" y="542"/>
                    </a:lnTo>
                    <a:lnTo>
                      <a:pt x="2624" y="364"/>
                    </a:lnTo>
                    <a:lnTo>
                      <a:pt x="2666" y="220"/>
                    </a:lnTo>
                    <a:lnTo>
                      <a:pt x="2531" y="43"/>
                    </a:lnTo>
                    <a:lnTo>
                      <a:pt x="2218" y="0"/>
                    </a:lnTo>
                    <a:lnTo>
                      <a:pt x="1947" y="85"/>
                    </a:lnTo>
                    <a:lnTo>
                      <a:pt x="1701" y="229"/>
                    </a:lnTo>
                    <a:lnTo>
                      <a:pt x="1286" y="288"/>
                    </a:lnTo>
                    <a:lnTo>
                      <a:pt x="965" y="288"/>
                    </a:lnTo>
                    <a:lnTo>
                      <a:pt x="643" y="339"/>
                    </a:lnTo>
                    <a:lnTo>
                      <a:pt x="440" y="483"/>
                    </a:lnTo>
                    <a:lnTo>
                      <a:pt x="245" y="627"/>
                    </a:lnTo>
                    <a:lnTo>
                      <a:pt x="59" y="847"/>
                    </a:lnTo>
                    <a:lnTo>
                      <a:pt x="0" y="1008"/>
                    </a:lnTo>
                    <a:lnTo>
                      <a:pt x="50" y="1186"/>
                    </a:lnTo>
                    <a:lnTo>
                      <a:pt x="152" y="1499"/>
                    </a:lnTo>
                    <a:lnTo>
                      <a:pt x="237" y="1744"/>
                    </a:lnTo>
                    <a:lnTo>
                      <a:pt x="253" y="1948"/>
                    </a:lnTo>
                    <a:lnTo>
                      <a:pt x="355" y="2235"/>
                    </a:lnTo>
                    <a:lnTo>
                      <a:pt x="482" y="2388"/>
                    </a:lnTo>
                    <a:lnTo>
                      <a:pt x="634" y="2532"/>
                    </a:lnTo>
                    <a:lnTo>
                      <a:pt x="1024" y="2633"/>
                    </a:lnTo>
                    <a:lnTo>
                      <a:pt x="1371" y="2743"/>
                    </a:lnTo>
                    <a:close/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18" name="İç Orta">
                <a:extLst>
                  <a:ext uri="{FF2B5EF4-FFF2-40B4-BE49-F238E27FC236}">
                    <a16:creationId xmlns:a16="http://schemas.microsoft.com/office/drawing/2014/main" id="{D70A1188-F4EC-402E-9A22-05D55CB5D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451" y="4967352"/>
                <a:ext cx="1279525" cy="1344613"/>
              </a:xfrm>
              <a:custGeom>
                <a:avLst/>
                <a:gdLst>
                  <a:gd name="T0" fmla="*/ 1261 w 3640"/>
                  <a:gd name="T1" fmla="*/ 3420 h 3826"/>
                  <a:gd name="T2" fmla="*/ 2023 w 3640"/>
                  <a:gd name="T3" fmla="*/ 3462 h 3826"/>
                  <a:gd name="T4" fmla="*/ 2286 w 3640"/>
                  <a:gd name="T5" fmla="*/ 3708 h 3826"/>
                  <a:gd name="T6" fmla="*/ 2548 w 3640"/>
                  <a:gd name="T7" fmla="*/ 3826 h 3826"/>
                  <a:gd name="T8" fmla="*/ 3090 w 3640"/>
                  <a:gd name="T9" fmla="*/ 3666 h 3826"/>
                  <a:gd name="T10" fmla="*/ 3386 w 3640"/>
                  <a:gd name="T11" fmla="*/ 3556 h 3826"/>
                  <a:gd name="T12" fmla="*/ 3640 w 3640"/>
                  <a:gd name="T13" fmla="*/ 3378 h 3826"/>
                  <a:gd name="T14" fmla="*/ 3555 w 3640"/>
                  <a:gd name="T15" fmla="*/ 2997 h 3826"/>
                  <a:gd name="T16" fmla="*/ 3471 w 3640"/>
                  <a:gd name="T17" fmla="*/ 2658 h 3826"/>
                  <a:gd name="T18" fmla="*/ 3268 w 3640"/>
                  <a:gd name="T19" fmla="*/ 2573 h 3826"/>
                  <a:gd name="T20" fmla="*/ 3073 w 3640"/>
                  <a:gd name="T21" fmla="*/ 2336 h 3826"/>
                  <a:gd name="T22" fmla="*/ 3175 w 3640"/>
                  <a:gd name="T23" fmla="*/ 1854 h 3826"/>
                  <a:gd name="T24" fmla="*/ 3149 w 3640"/>
                  <a:gd name="T25" fmla="*/ 1456 h 3826"/>
                  <a:gd name="T26" fmla="*/ 3191 w 3640"/>
                  <a:gd name="T27" fmla="*/ 1016 h 3826"/>
                  <a:gd name="T28" fmla="*/ 3361 w 3640"/>
                  <a:gd name="T29" fmla="*/ 745 h 3826"/>
                  <a:gd name="T30" fmla="*/ 3471 w 3640"/>
                  <a:gd name="T31" fmla="*/ 550 h 3826"/>
                  <a:gd name="T32" fmla="*/ 3454 w 3640"/>
                  <a:gd name="T33" fmla="*/ 304 h 3826"/>
                  <a:gd name="T34" fmla="*/ 3276 w 3640"/>
                  <a:gd name="T35" fmla="*/ 127 h 3826"/>
                  <a:gd name="T36" fmla="*/ 2810 w 3640"/>
                  <a:gd name="T37" fmla="*/ 0 h 3826"/>
                  <a:gd name="T38" fmla="*/ 2421 w 3640"/>
                  <a:gd name="T39" fmla="*/ 17 h 3826"/>
                  <a:gd name="T40" fmla="*/ 1981 w 3640"/>
                  <a:gd name="T41" fmla="*/ 152 h 3826"/>
                  <a:gd name="T42" fmla="*/ 1481 w 3640"/>
                  <a:gd name="T43" fmla="*/ 262 h 3826"/>
                  <a:gd name="T44" fmla="*/ 1177 w 3640"/>
                  <a:gd name="T45" fmla="*/ 271 h 3826"/>
                  <a:gd name="T46" fmla="*/ 846 w 3640"/>
                  <a:gd name="T47" fmla="*/ 364 h 3826"/>
                  <a:gd name="T48" fmla="*/ 626 w 3640"/>
                  <a:gd name="T49" fmla="*/ 516 h 3826"/>
                  <a:gd name="T50" fmla="*/ 355 w 3640"/>
                  <a:gd name="T51" fmla="*/ 719 h 3826"/>
                  <a:gd name="T52" fmla="*/ 152 w 3640"/>
                  <a:gd name="T53" fmla="*/ 982 h 3826"/>
                  <a:gd name="T54" fmla="*/ 0 w 3640"/>
                  <a:gd name="T55" fmla="*/ 1160 h 3826"/>
                  <a:gd name="T56" fmla="*/ 59 w 3640"/>
                  <a:gd name="T57" fmla="*/ 1566 h 3826"/>
                  <a:gd name="T58" fmla="*/ 220 w 3640"/>
                  <a:gd name="T59" fmla="*/ 2116 h 3826"/>
                  <a:gd name="T60" fmla="*/ 389 w 3640"/>
                  <a:gd name="T61" fmla="*/ 2658 h 3826"/>
                  <a:gd name="T62" fmla="*/ 491 w 3640"/>
                  <a:gd name="T63" fmla="*/ 2971 h 3826"/>
                  <a:gd name="T64" fmla="*/ 702 w 3640"/>
                  <a:gd name="T65" fmla="*/ 3115 h 3826"/>
                  <a:gd name="T66" fmla="*/ 1261 w 3640"/>
                  <a:gd name="T67" fmla="*/ 3420 h 3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640" h="3826">
                    <a:moveTo>
                      <a:pt x="1261" y="3420"/>
                    </a:moveTo>
                    <a:lnTo>
                      <a:pt x="2023" y="3462"/>
                    </a:lnTo>
                    <a:lnTo>
                      <a:pt x="2286" y="3708"/>
                    </a:lnTo>
                    <a:lnTo>
                      <a:pt x="2548" y="3826"/>
                    </a:lnTo>
                    <a:lnTo>
                      <a:pt x="3090" y="3666"/>
                    </a:lnTo>
                    <a:lnTo>
                      <a:pt x="3386" y="3556"/>
                    </a:lnTo>
                    <a:lnTo>
                      <a:pt x="3640" y="3378"/>
                    </a:lnTo>
                    <a:lnTo>
                      <a:pt x="3555" y="2997"/>
                    </a:lnTo>
                    <a:lnTo>
                      <a:pt x="3471" y="2658"/>
                    </a:lnTo>
                    <a:lnTo>
                      <a:pt x="3268" y="2573"/>
                    </a:lnTo>
                    <a:lnTo>
                      <a:pt x="3073" y="2336"/>
                    </a:lnTo>
                    <a:lnTo>
                      <a:pt x="3175" y="1854"/>
                    </a:lnTo>
                    <a:lnTo>
                      <a:pt x="3149" y="1456"/>
                    </a:lnTo>
                    <a:lnTo>
                      <a:pt x="3191" y="1016"/>
                    </a:lnTo>
                    <a:lnTo>
                      <a:pt x="3361" y="745"/>
                    </a:lnTo>
                    <a:lnTo>
                      <a:pt x="3471" y="550"/>
                    </a:lnTo>
                    <a:lnTo>
                      <a:pt x="3454" y="304"/>
                    </a:lnTo>
                    <a:lnTo>
                      <a:pt x="3276" y="127"/>
                    </a:lnTo>
                    <a:lnTo>
                      <a:pt x="2810" y="0"/>
                    </a:lnTo>
                    <a:lnTo>
                      <a:pt x="2421" y="17"/>
                    </a:lnTo>
                    <a:lnTo>
                      <a:pt x="1981" y="152"/>
                    </a:lnTo>
                    <a:lnTo>
                      <a:pt x="1481" y="262"/>
                    </a:lnTo>
                    <a:lnTo>
                      <a:pt x="1177" y="271"/>
                    </a:lnTo>
                    <a:lnTo>
                      <a:pt x="846" y="364"/>
                    </a:lnTo>
                    <a:lnTo>
                      <a:pt x="626" y="516"/>
                    </a:lnTo>
                    <a:lnTo>
                      <a:pt x="355" y="719"/>
                    </a:lnTo>
                    <a:lnTo>
                      <a:pt x="152" y="982"/>
                    </a:lnTo>
                    <a:lnTo>
                      <a:pt x="0" y="1160"/>
                    </a:lnTo>
                    <a:lnTo>
                      <a:pt x="59" y="1566"/>
                    </a:lnTo>
                    <a:lnTo>
                      <a:pt x="220" y="2116"/>
                    </a:lnTo>
                    <a:lnTo>
                      <a:pt x="389" y="2658"/>
                    </a:lnTo>
                    <a:lnTo>
                      <a:pt x="491" y="2971"/>
                    </a:lnTo>
                    <a:lnTo>
                      <a:pt x="702" y="3115"/>
                    </a:lnTo>
                    <a:lnTo>
                      <a:pt x="1261" y="3420"/>
                    </a:lnTo>
                    <a:close/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19" name="Freeform 11">
                <a:extLst>
                  <a:ext uri="{FF2B5EF4-FFF2-40B4-BE49-F238E27FC236}">
                    <a16:creationId xmlns:a16="http://schemas.microsoft.com/office/drawing/2014/main" id="{0CFA7D74-B99A-44F5-9961-ED33319A0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51" y="5272152"/>
                <a:ext cx="238125" cy="242888"/>
              </a:xfrm>
              <a:custGeom>
                <a:avLst/>
                <a:gdLst>
                  <a:gd name="T0" fmla="*/ 652 w 677"/>
                  <a:gd name="T1" fmla="*/ 339 h 694"/>
                  <a:gd name="T2" fmla="*/ 567 w 677"/>
                  <a:gd name="T3" fmla="*/ 220 h 694"/>
                  <a:gd name="T4" fmla="*/ 406 w 677"/>
                  <a:gd name="T5" fmla="*/ 51 h 694"/>
                  <a:gd name="T6" fmla="*/ 246 w 677"/>
                  <a:gd name="T7" fmla="*/ 0 h 694"/>
                  <a:gd name="T8" fmla="*/ 186 w 677"/>
                  <a:gd name="T9" fmla="*/ 43 h 694"/>
                  <a:gd name="T10" fmla="*/ 93 w 677"/>
                  <a:gd name="T11" fmla="*/ 153 h 694"/>
                  <a:gd name="T12" fmla="*/ 85 w 677"/>
                  <a:gd name="T13" fmla="*/ 254 h 694"/>
                  <a:gd name="T14" fmla="*/ 93 w 677"/>
                  <a:gd name="T15" fmla="*/ 381 h 694"/>
                  <a:gd name="T16" fmla="*/ 34 w 677"/>
                  <a:gd name="T17" fmla="*/ 551 h 694"/>
                  <a:gd name="T18" fmla="*/ 0 w 677"/>
                  <a:gd name="T19" fmla="*/ 686 h 694"/>
                  <a:gd name="T20" fmla="*/ 127 w 677"/>
                  <a:gd name="T21" fmla="*/ 694 h 694"/>
                  <a:gd name="T22" fmla="*/ 347 w 677"/>
                  <a:gd name="T23" fmla="*/ 678 h 694"/>
                  <a:gd name="T24" fmla="*/ 525 w 677"/>
                  <a:gd name="T25" fmla="*/ 669 h 694"/>
                  <a:gd name="T26" fmla="*/ 644 w 677"/>
                  <a:gd name="T27" fmla="*/ 559 h 694"/>
                  <a:gd name="T28" fmla="*/ 677 w 677"/>
                  <a:gd name="T29" fmla="*/ 466 h 694"/>
                  <a:gd name="T30" fmla="*/ 652 w 677"/>
                  <a:gd name="T31" fmla="*/ 339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77" h="694">
                    <a:moveTo>
                      <a:pt x="652" y="339"/>
                    </a:moveTo>
                    <a:lnTo>
                      <a:pt x="567" y="220"/>
                    </a:lnTo>
                    <a:lnTo>
                      <a:pt x="406" y="51"/>
                    </a:lnTo>
                    <a:lnTo>
                      <a:pt x="246" y="0"/>
                    </a:lnTo>
                    <a:lnTo>
                      <a:pt x="186" y="43"/>
                    </a:lnTo>
                    <a:lnTo>
                      <a:pt x="93" y="153"/>
                    </a:lnTo>
                    <a:lnTo>
                      <a:pt x="85" y="254"/>
                    </a:lnTo>
                    <a:lnTo>
                      <a:pt x="93" y="381"/>
                    </a:lnTo>
                    <a:lnTo>
                      <a:pt x="34" y="551"/>
                    </a:lnTo>
                    <a:lnTo>
                      <a:pt x="0" y="686"/>
                    </a:lnTo>
                    <a:lnTo>
                      <a:pt x="127" y="694"/>
                    </a:lnTo>
                    <a:lnTo>
                      <a:pt x="347" y="678"/>
                    </a:lnTo>
                    <a:lnTo>
                      <a:pt x="525" y="669"/>
                    </a:lnTo>
                    <a:lnTo>
                      <a:pt x="644" y="559"/>
                    </a:lnTo>
                    <a:lnTo>
                      <a:pt x="677" y="466"/>
                    </a:lnTo>
                    <a:lnTo>
                      <a:pt x="652" y="339"/>
                    </a:lnTo>
                    <a:close/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20" name="İç Sağalt">
                <a:extLst>
                  <a:ext uri="{FF2B5EF4-FFF2-40B4-BE49-F238E27FC236}">
                    <a16:creationId xmlns:a16="http://schemas.microsoft.com/office/drawing/2014/main" id="{B9038A94-896E-415C-BE38-5AA827E49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9951" y="5161027"/>
                <a:ext cx="422275" cy="446088"/>
              </a:xfrm>
              <a:custGeom>
                <a:avLst/>
                <a:gdLst>
                  <a:gd name="T0" fmla="*/ 932 w 1202"/>
                  <a:gd name="T1" fmla="*/ 68 h 1270"/>
                  <a:gd name="T2" fmla="*/ 559 w 1202"/>
                  <a:gd name="T3" fmla="*/ 0 h 1270"/>
                  <a:gd name="T4" fmla="*/ 474 w 1202"/>
                  <a:gd name="T5" fmla="*/ 34 h 1270"/>
                  <a:gd name="T6" fmla="*/ 186 w 1202"/>
                  <a:gd name="T7" fmla="*/ 296 h 1270"/>
                  <a:gd name="T8" fmla="*/ 102 w 1202"/>
                  <a:gd name="T9" fmla="*/ 567 h 1270"/>
                  <a:gd name="T10" fmla="*/ 34 w 1202"/>
                  <a:gd name="T11" fmla="*/ 813 h 1270"/>
                  <a:gd name="T12" fmla="*/ 0 w 1202"/>
                  <a:gd name="T13" fmla="*/ 1092 h 1270"/>
                  <a:gd name="T14" fmla="*/ 102 w 1202"/>
                  <a:gd name="T15" fmla="*/ 1211 h 1270"/>
                  <a:gd name="T16" fmla="*/ 424 w 1202"/>
                  <a:gd name="T17" fmla="*/ 1245 h 1270"/>
                  <a:gd name="T18" fmla="*/ 618 w 1202"/>
                  <a:gd name="T19" fmla="*/ 1270 h 1270"/>
                  <a:gd name="T20" fmla="*/ 855 w 1202"/>
                  <a:gd name="T21" fmla="*/ 1228 h 1270"/>
                  <a:gd name="T22" fmla="*/ 1152 w 1202"/>
                  <a:gd name="T23" fmla="*/ 1041 h 1270"/>
                  <a:gd name="T24" fmla="*/ 1202 w 1202"/>
                  <a:gd name="T25" fmla="*/ 940 h 1270"/>
                  <a:gd name="T26" fmla="*/ 1194 w 1202"/>
                  <a:gd name="T27" fmla="*/ 720 h 1270"/>
                  <a:gd name="T28" fmla="*/ 1126 w 1202"/>
                  <a:gd name="T29" fmla="*/ 499 h 1270"/>
                  <a:gd name="T30" fmla="*/ 1033 w 1202"/>
                  <a:gd name="T31" fmla="*/ 271 h 1270"/>
                  <a:gd name="T32" fmla="*/ 932 w 1202"/>
                  <a:gd name="T33" fmla="*/ 68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2" h="1270">
                    <a:moveTo>
                      <a:pt x="932" y="68"/>
                    </a:moveTo>
                    <a:lnTo>
                      <a:pt x="559" y="0"/>
                    </a:lnTo>
                    <a:lnTo>
                      <a:pt x="474" y="34"/>
                    </a:lnTo>
                    <a:lnTo>
                      <a:pt x="186" y="296"/>
                    </a:lnTo>
                    <a:lnTo>
                      <a:pt x="102" y="567"/>
                    </a:lnTo>
                    <a:lnTo>
                      <a:pt x="34" y="813"/>
                    </a:lnTo>
                    <a:lnTo>
                      <a:pt x="0" y="1092"/>
                    </a:lnTo>
                    <a:lnTo>
                      <a:pt x="102" y="1211"/>
                    </a:lnTo>
                    <a:lnTo>
                      <a:pt x="424" y="1245"/>
                    </a:lnTo>
                    <a:lnTo>
                      <a:pt x="618" y="1270"/>
                    </a:lnTo>
                    <a:lnTo>
                      <a:pt x="855" y="1228"/>
                    </a:lnTo>
                    <a:lnTo>
                      <a:pt x="1152" y="1041"/>
                    </a:lnTo>
                    <a:lnTo>
                      <a:pt x="1202" y="940"/>
                    </a:lnTo>
                    <a:lnTo>
                      <a:pt x="1194" y="720"/>
                    </a:lnTo>
                    <a:lnTo>
                      <a:pt x="1126" y="499"/>
                    </a:lnTo>
                    <a:lnTo>
                      <a:pt x="1033" y="271"/>
                    </a:lnTo>
                    <a:lnTo>
                      <a:pt x="932" y="68"/>
                    </a:lnTo>
                    <a:close/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21" name="İç Sağüst">
                <a:extLst>
                  <a:ext uri="{FF2B5EF4-FFF2-40B4-BE49-F238E27FC236}">
                    <a16:creationId xmlns:a16="http://schemas.microsoft.com/office/drawing/2014/main" id="{F43A1594-AC10-4017-9E46-BC2EBFA8E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9414" y="1331977"/>
                <a:ext cx="3094038" cy="1838325"/>
              </a:xfrm>
              <a:custGeom>
                <a:avLst/>
                <a:gdLst>
                  <a:gd name="T0" fmla="*/ 8289 w 8805"/>
                  <a:gd name="T1" fmla="*/ 4936 h 5232"/>
                  <a:gd name="T2" fmla="*/ 8712 w 8805"/>
                  <a:gd name="T3" fmla="*/ 4622 h 5232"/>
                  <a:gd name="T4" fmla="*/ 8703 w 8805"/>
                  <a:gd name="T5" fmla="*/ 4208 h 5232"/>
                  <a:gd name="T6" fmla="*/ 7984 w 8805"/>
                  <a:gd name="T7" fmla="*/ 3945 h 5232"/>
                  <a:gd name="T8" fmla="*/ 8035 w 8805"/>
                  <a:gd name="T9" fmla="*/ 3590 h 5232"/>
                  <a:gd name="T10" fmla="*/ 7950 w 8805"/>
                  <a:gd name="T11" fmla="*/ 3022 h 5232"/>
                  <a:gd name="T12" fmla="*/ 7527 w 8805"/>
                  <a:gd name="T13" fmla="*/ 2709 h 5232"/>
                  <a:gd name="T14" fmla="*/ 6858 w 8805"/>
                  <a:gd name="T15" fmla="*/ 2777 h 5232"/>
                  <a:gd name="T16" fmla="*/ 6570 w 8805"/>
                  <a:gd name="T17" fmla="*/ 2582 h 5232"/>
                  <a:gd name="T18" fmla="*/ 6494 w 8805"/>
                  <a:gd name="T19" fmla="*/ 2430 h 5232"/>
                  <a:gd name="T20" fmla="*/ 5723 w 8805"/>
                  <a:gd name="T21" fmla="*/ 2176 h 5232"/>
                  <a:gd name="T22" fmla="*/ 4851 w 8805"/>
                  <a:gd name="T23" fmla="*/ 1845 h 5232"/>
                  <a:gd name="T24" fmla="*/ 4200 w 8805"/>
                  <a:gd name="T25" fmla="*/ 1676 h 5232"/>
                  <a:gd name="T26" fmla="*/ 3835 w 8805"/>
                  <a:gd name="T27" fmla="*/ 1083 h 5232"/>
                  <a:gd name="T28" fmla="*/ 3378 w 8805"/>
                  <a:gd name="T29" fmla="*/ 753 h 5232"/>
                  <a:gd name="T30" fmla="*/ 2566 w 8805"/>
                  <a:gd name="T31" fmla="*/ 415 h 5232"/>
                  <a:gd name="T32" fmla="*/ 1812 w 8805"/>
                  <a:gd name="T33" fmla="*/ 389 h 5232"/>
                  <a:gd name="T34" fmla="*/ 1304 w 8805"/>
                  <a:gd name="T35" fmla="*/ 186 h 5232"/>
                  <a:gd name="T36" fmla="*/ 695 w 8805"/>
                  <a:gd name="T37" fmla="*/ 0 h 5232"/>
                  <a:gd name="T38" fmla="*/ 280 w 8805"/>
                  <a:gd name="T39" fmla="*/ 448 h 5232"/>
                  <a:gd name="T40" fmla="*/ 102 w 8805"/>
                  <a:gd name="T41" fmla="*/ 1151 h 5232"/>
                  <a:gd name="T42" fmla="*/ 9 w 8805"/>
                  <a:gd name="T43" fmla="*/ 1591 h 5232"/>
                  <a:gd name="T44" fmla="*/ 136 w 8805"/>
                  <a:gd name="T45" fmla="*/ 2015 h 5232"/>
                  <a:gd name="T46" fmla="*/ 949 w 8805"/>
                  <a:gd name="T47" fmla="*/ 2209 h 5232"/>
                  <a:gd name="T48" fmla="*/ 1448 w 8805"/>
                  <a:gd name="T49" fmla="*/ 2133 h 5232"/>
                  <a:gd name="T50" fmla="*/ 1897 w 8805"/>
                  <a:gd name="T51" fmla="*/ 1913 h 5232"/>
                  <a:gd name="T52" fmla="*/ 2464 w 8805"/>
                  <a:gd name="T53" fmla="*/ 2184 h 5232"/>
                  <a:gd name="T54" fmla="*/ 3048 w 8805"/>
                  <a:gd name="T55" fmla="*/ 1913 h 5232"/>
                  <a:gd name="T56" fmla="*/ 3556 w 8805"/>
                  <a:gd name="T57" fmla="*/ 2116 h 5232"/>
                  <a:gd name="T58" fmla="*/ 3666 w 8805"/>
                  <a:gd name="T59" fmla="*/ 2447 h 5232"/>
                  <a:gd name="T60" fmla="*/ 3852 w 8805"/>
                  <a:gd name="T61" fmla="*/ 2658 h 5232"/>
                  <a:gd name="T62" fmla="*/ 4030 w 8805"/>
                  <a:gd name="T63" fmla="*/ 3056 h 5232"/>
                  <a:gd name="T64" fmla="*/ 4335 w 8805"/>
                  <a:gd name="T65" fmla="*/ 3717 h 5232"/>
                  <a:gd name="T66" fmla="*/ 5131 w 8805"/>
                  <a:gd name="T67" fmla="*/ 3606 h 5232"/>
                  <a:gd name="T68" fmla="*/ 6011 w 8805"/>
                  <a:gd name="T69" fmla="*/ 3488 h 5232"/>
                  <a:gd name="T70" fmla="*/ 6223 w 8805"/>
                  <a:gd name="T71" fmla="*/ 3708 h 5232"/>
                  <a:gd name="T72" fmla="*/ 6113 w 8805"/>
                  <a:gd name="T73" fmla="*/ 4064 h 5232"/>
                  <a:gd name="T74" fmla="*/ 6274 w 8805"/>
                  <a:gd name="T75" fmla="*/ 4792 h 5232"/>
                  <a:gd name="T76" fmla="*/ 6875 w 8805"/>
                  <a:gd name="T77" fmla="*/ 5164 h 5232"/>
                  <a:gd name="T78" fmla="*/ 7510 w 8805"/>
                  <a:gd name="T79" fmla="*/ 5232 h 5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805" h="5232">
                    <a:moveTo>
                      <a:pt x="7510" y="5232"/>
                    </a:moveTo>
                    <a:lnTo>
                      <a:pt x="8289" y="4936"/>
                    </a:lnTo>
                    <a:lnTo>
                      <a:pt x="8610" y="4783"/>
                    </a:lnTo>
                    <a:lnTo>
                      <a:pt x="8712" y="4622"/>
                    </a:lnTo>
                    <a:lnTo>
                      <a:pt x="8805" y="4411"/>
                    </a:lnTo>
                    <a:lnTo>
                      <a:pt x="8703" y="4208"/>
                    </a:lnTo>
                    <a:lnTo>
                      <a:pt x="8365" y="4081"/>
                    </a:lnTo>
                    <a:lnTo>
                      <a:pt x="7984" y="3945"/>
                    </a:lnTo>
                    <a:lnTo>
                      <a:pt x="7941" y="3810"/>
                    </a:lnTo>
                    <a:lnTo>
                      <a:pt x="8035" y="3590"/>
                    </a:lnTo>
                    <a:lnTo>
                      <a:pt x="8043" y="3293"/>
                    </a:lnTo>
                    <a:lnTo>
                      <a:pt x="7950" y="3022"/>
                    </a:lnTo>
                    <a:lnTo>
                      <a:pt x="7798" y="2802"/>
                    </a:lnTo>
                    <a:lnTo>
                      <a:pt x="7527" y="2709"/>
                    </a:lnTo>
                    <a:lnTo>
                      <a:pt x="7154" y="2734"/>
                    </a:lnTo>
                    <a:lnTo>
                      <a:pt x="6858" y="2777"/>
                    </a:lnTo>
                    <a:lnTo>
                      <a:pt x="6714" y="2734"/>
                    </a:lnTo>
                    <a:lnTo>
                      <a:pt x="6570" y="2582"/>
                    </a:lnTo>
                    <a:lnTo>
                      <a:pt x="6519" y="2489"/>
                    </a:lnTo>
                    <a:lnTo>
                      <a:pt x="6494" y="2430"/>
                    </a:lnTo>
                    <a:lnTo>
                      <a:pt x="6181" y="2269"/>
                    </a:lnTo>
                    <a:lnTo>
                      <a:pt x="5723" y="2176"/>
                    </a:lnTo>
                    <a:lnTo>
                      <a:pt x="5410" y="2116"/>
                    </a:lnTo>
                    <a:lnTo>
                      <a:pt x="4851" y="1845"/>
                    </a:lnTo>
                    <a:lnTo>
                      <a:pt x="4403" y="1735"/>
                    </a:lnTo>
                    <a:lnTo>
                      <a:pt x="4200" y="1676"/>
                    </a:lnTo>
                    <a:lnTo>
                      <a:pt x="4115" y="1541"/>
                    </a:lnTo>
                    <a:lnTo>
                      <a:pt x="3835" y="1083"/>
                    </a:lnTo>
                    <a:lnTo>
                      <a:pt x="3658" y="897"/>
                    </a:lnTo>
                    <a:lnTo>
                      <a:pt x="3378" y="753"/>
                    </a:lnTo>
                    <a:lnTo>
                      <a:pt x="2963" y="525"/>
                    </a:lnTo>
                    <a:lnTo>
                      <a:pt x="2566" y="415"/>
                    </a:lnTo>
                    <a:lnTo>
                      <a:pt x="2176" y="389"/>
                    </a:lnTo>
                    <a:lnTo>
                      <a:pt x="1812" y="389"/>
                    </a:lnTo>
                    <a:lnTo>
                      <a:pt x="1617" y="516"/>
                    </a:lnTo>
                    <a:lnTo>
                      <a:pt x="1304" y="186"/>
                    </a:lnTo>
                    <a:lnTo>
                      <a:pt x="1059" y="51"/>
                    </a:lnTo>
                    <a:lnTo>
                      <a:pt x="695" y="0"/>
                    </a:lnTo>
                    <a:lnTo>
                      <a:pt x="474" y="76"/>
                    </a:lnTo>
                    <a:lnTo>
                      <a:pt x="280" y="448"/>
                    </a:lnTo>
                    <a:lnTo>
                      <a:pt x="93" y="855"/>
                    </a:lnTo>
                    <a:lnTo>
                      <a:pt x="102" y="1151"/>
                    </a:lnTo>
                    <a:lnTo>
                      <a:pt x="43" y="1481"/>
                    </a:lnTo>
                    <a:lnTo>
                      <a:pt x="9" y="1591"/>
                    </a:lnTo>
                    <a:lnTo>
                      <a:pt x="0" y="1862"/>
                    </a:lnTo>
                    <a:lnTo>
                      <a:pt x="136" y="2015"/>
                    </a:lnTo>
                    <a:lnTo>
                      <a:pt x="618" y="2116"/>
                    </a:lnTo>
                    <a:lnTo>
                      <a:pt x="949" y="2209"/>
                    </a:lnTo>
                    <a:lnTo>
                      <a:pt x="1186" y="2209"/>
                    </a:lnTo>
                    <a:lnTo>
                      <a:pt x="1448" y="2133"/>
                    </a:lnTo>
                    <a:lnTo>
                      <a:pt x="1719" y="2006"/>
                    </a:lnTo>
                    <a:lnTo>
                      <a:pt x="1897" y="1913"/>
                    </a:lnTo>
                    <a:lnTo>
                      <a:pt x="2075" y="2023"/>
                    </a:lnTo>
                    <a:lnTo>
                      <a:pt x="2464" y="2184"/>
                    </a:lnTo>
                    <a:lnTo>
                      <a:pt x="2828" y="2023"/>
                    </a:lnTo>
                    <a:lnTo>
                      <a:pt x="3048" y="1913"/>
                    </a:lnTo>
                    <a:lnTo>
                      <a:pt x="3353" y="2040"/>
                    </a:lnTo>
                    <a:lnTo>
                      <a:pt x="3556" y="2116"/>
                    </a:lnTo>
                    <a:lnTo>
                      <a:pt x="3615" y="2201"/>
                    </a:lnTo>
                    <a:lnTo>
                      <a:pt x="3666" y="2447"/>
                    </a:lnTo>
                    <a:lnTo>
                      <a:pt x="3734" y="2624"/>
                    </a:lnTo>
                    <a:lnTo>
                      <a:pt x="3852" y="2658"/>
                    </a:lnTo>
                    <a:lnTo>
                      <a:pt x="3946" y="2751"/>
                    </a:lnTo>
                    <a:lnTo>
                      <a:pt x="4030" y="3056"/>
                    </a:lnTo>
                    <a:lnTo>
                      <a:pt x="4191" y="3403"/>
                    </a:lnTo>
                    <a:lnTo>
                      <a:pt x="4335" y="3717"/>
                    </a:lnTo>
                    <a:lnTo>
                      <a:pt x="4682" y="3759"/>
                    </a:lnTo>
                    <a:lnTo>
                      <a:pt x="5131" y="3606"/>
                    </a:lnTo>
                    <a:lnTo>
                      <a:pt x="5452" y="3488"/>
                    </a:lnTo>
                    <a:lnTo>
                      <a:pt x="6011" y="3488"/>
                    </a:lnTo>
                    <a:lnTo>
                      <a:pt x="6435" y="3420"/>
                    </a:lnTo>
                    <a:lnTo>
                      <a:pt x="6223" y="3708"/>
                    </a:lnTo>
                    <a:lnTo>
                      <a:pt x="6147" y="3860"/>
                    </a:lnTo>
                    <a:lnTo>
                      <a:pt x="6113" y="4064"/>
                    </a:lnTo>
                    <a:lnTo>
                      <a:pt x="6155" y="4470"/>
                    </a:lnTo>
                    <a:lnTo>
                      <a:pt x="6274" y="4792"/>
                    </a:lnTo>
                    <a:lnTo>
                      <a:pt x="6553" y="5020"/>
                    </a:lnTo>
                    <a:lnTo>
                      <a:pt x="6875" y="5164"/>
                    </a:lnTo>
                    <a:lnTo>
                      <a:pt x="7256" y="5215"/>
                    </a:lnTo>
                    <a:lnTo>
                      <a:pt x="7510" y="5232"/>
                    </a:lnTo>
                    <a:close/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22" name="Freeform 14">
                <a:extLst>
                  <a:ext uri="{FF2B5EF4-FFF2-40B4-BE49-F238E27FC236}">
                    <a16:creationId xmlns:a16="http://schemas.microsoft.com/office/drawing/2014/main" id="{C59880BD-DC12-4F36-8D96-601144747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2126" y="1444690"/>
                <a:ext cx="2889250" cy="1643063"/>
              </a:xfrm>
              <a:custGeom>
                <a:avLst/>
                <a:gdLst>
                  <a:gd name="T0" fmla="*/ 7442 w 8221"/>
                  <a:gd name="T1" fmla="*/ 4589 h 4674"/>
                  <a:gd name="T2" fmla="*/ 7730 w 8221"/>
                  <a:gd name="T3" fmla="*/ 4437 h 4674"/>
                  <a:gd name="T4" fmla="*/ 8204 w 8221"/>
                  <a:gd name="T5" fmla="*/ 4157 h 4674"/>
                  <a:gd name="T6" fmla="*/ 8178 w 8221"/>
                  <a:gd name="T7" fmla="*/ 3929 h 4674"/>
                  <a:gd name="T8" fmla="*/ 7518 w 8221"/>
                  <a:gd name="T9" fmla="*/ 3760 h 4674"/>
                  <a:gd name="T10" fmla="*/ 7425 w 8221"/>
                  <a:gd name="T11" fmla="*/ 3590 h 4674"/>
                  <a:gd name="T12" fmla="*/ 7450 w 8221"/>
                  <a:gd name="T13" fmla="*/ 3243 h 4674"/>
                  <a:gd name="T14" fmla="*/ 7323 w 8221"/>
                  <a:gd name="T15" fmla="*/ 2735 h 4674"/>
                  <a:gd name="T16" fmla="*/ 6731 w 8221"/>
                  <a:gd name="T17" fmla="*/ 2684 h 4674"/>
                  <a:gd name="T18" fmla="*/ 6206 w 8221"/>
                  <a:gd name="T19" fmla="*/ 2684 h 4674"/>
                  <a:gd name="T20" fmla="*/ 5986 w 8221"/>
                  <a:gd name="T21" fmla="*/ 2269 h 4674"/>
                  <a:gd name="T22" fmla="*/ 5495 w 8221"/>
                  <a:gd name="T23" fmla="*/ 2134 h 4674"/>
                  <a:gd name="T24" fmla="*/ 4843 w 8221"/>
                  <a:gd name="T25" fmla="*/ 1999 h 4674"/>
                  <a:gd name="T26" fmla="*/ 4377 w 8221"/>
                  <a:gd name="T27" fmla="*/ 1728 h 4674"/>
                  <a:gd name="T28" fmla="*/ 3590 w 8221"/>
                  <a:gd name="T29" fmla="*/ 1567 h 4674"/>
                  <a:gd name="T30" fmla="*/ 3505 w 8221"/>
                  <a:gd name="T31" fmla="*/ 1296 h 4674"/>
                  <a:gd name="T32" fmla="*/ 3327 w 8221"/>
                  <a:gd name="T33" fmla="*/ 864 h 4674"/>
                  <a:gd name="T34" fmla="*/ 2811 w 8221"/>
                  <a:gd name="T35" fmla="*/ 585 h 4674"/>
                  <a:gd name="T36" fmla="*/ 2421 w 8221"/>
                  <a:gd name="T37" fmla="*/ 288 h 4674"/>
                  <a:gd name="T38" fmla="*/ 1905 w 8221"/>
                  <a:gd name="T39" fmla="*/ 271 h 4674"/>
                  <a:gd name="T40" fmla="*/ 1414 w 8221"/>
                  <a:gd name="T41" fmla="*/ 449 h 4674"/>
                  <a:gd name="T42" fmla="*/ 931 w 8221"/>
                  <a:gd name="T43" fmla="*/ 204 h 4674"/>
                  <a:gd name="T44" fmla="*/ 669 w 8221"/>
                  <a:gd name="T45" fmla="*/ 0 h 4674"/>
                  <a:gd name="T46" fmla="*/ 313 w 8221"/>
                  <a:gd name="T47" fmla="*/ 9 h 4674"/>
                  <a:gd name="T48" fmla="*/ 178 w 8221"/>
                  <a:gd name="T49" fmla="*/ 373 h 4674"/>
                  <a:gd name="T50" fmla="*/ 76 w 8221"/>
                  <a:gd name="T51" fmla="*/ 661 h 4674"/>
                  <a:gd name="T52" fmla="*/ 34 w 8221"/>
                  <a:gd name="T53" fmla="*/ 1033 h 4674"/>
                  <a:gd name="T54" fmla="*/ 119 w 8221"/>
                  <a:gd name="T55" fmla="*/ 1491 h 4674"/>
                  <a:gd name="T56" fmla="*/ 440 w 8221"/>
                  <a:gd name="T57" fmla="*/ 1592 h 4674"/>
                  <a:gd name="T58" fmla="*/ 940 w 8221"/>
                  <a:gd name="T59" fmla="*/ 1524 h 4674"/>
                  <a:gd name="T60" fmla="*/ 1482 w 8221"/>
                  <a:gd name="T61" fmla="*/ 1270 h 4674"/>
                  <a:gd name="T62" fmla="*/ 1812 w 8221"/>
                  <a:gd name="T63" fmla="*/ 1414 h 4674"/>
                  <a:gd name="T64" fmla="*/ 2117 w 8221"/>
                  <a:gd name="T65" fmla="*/ 1575 h 4674"/>
                  <a:gd name="T66" fmla="*/ 2718 w 8221"/>
                  <a:gd name="T67" fmla="*/ 1414 h 4674"/>
                  <a:gd name="T68" fmla="*/ 3192 w 8221"/>
                  <a:gd name="T69" fmla="*/ 1550 h 4674"/>
                  <a:gd name="T70" fmla="*/ 3471 w 8221"/>
                  <a:gd name="T71" fmla="*/ 1651 h 4674"/>
                  <a:gd name="T72" fmla="*/ 3522 w 8221"/>
                  <a:gd name="T73" fmla="*/ 1999 h 4674"/>
                  <a:gd name="T74" fmla="*/ 3801 w 8221"/>
                  <a:gd name="T75" fmla="*/ 2219 h 4674"/>
                  <a:gd name="T76" fmla="*/ 3962 w 8221"/>
                  <a:gd name="T77" fmla="*/ 2693 h 4674"/>
                  <a:gd name="T78" fmla="*/ 4081 w 8221"/>
                  <a:gd name="T79" fmla="*/ 3048 h 4674"/>
                  <a:gd name="T80" fmla="*/ 4521 w 8221"/>
                  <a:gd name="T81" fmla="*/ 3150 h 4674"/>
                  <a:gd name="T82" fmla="*/ 4953 w 8221"/>
                  <a:gd name="T83" fmla="*/ 2930 h 4674"/>
                  <a:gd name="T84" fmla="*/ 5537 w 8221"/>
                  <a:gd name="T85" fmla="*/ 2964 h 4674"/>
                  <a:gd name="T86" fmla="*/ 6197 w 8221"/>
                  <a:gd name="T87" fmla="*/ 2913 h 4674"/>
                  <a:gd name="T88" fmla="*/ 6350 w 8221"/>
                  <a:gd name="T89" fmla="*/ 3065 h 4674"/>
                  <a:gd name="T90" fmla="*/ 5926 w 8221"/>
                  <a:gd name="T91" fmla="*/ 3641 h 4674"/>
                  <a:gd name="T92" fmla="*/ 6070 w 8221"/>
                  <a:gd name="T93" fmla="*/ 4056 h 4674"/>
                  <a:gd name="T94" fmla="*/ 6341 w 8221"/>
                  <a:gd name="T95" fmla="*/ 4538 h 4674"/>
                  <a:gd name="T96" fmla="*/ 6942 w 8221"/>
                  <a:gd name="T97" fmla="*/ 4640 h 4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221" h="4674">
                    <a:moveTo>
                      <a:pt x="7171" y="4674"/>
                    </a:moveTo>
                    <a:lnTo>
                      <a:pt x="7442" y="4589"/>
                    </a:lnTo>
                    <a:lnTo>
                      <a:pt x="7569" y="4513"/>
                    </a:lnTo>
                    <a:lnTo>
                      <a:pt x="7730" y="4437"/>
                    </a:lnTo>
                    <a:lnTo>
                      <a:pt x="7950" y="4378"/>
                    </a:lnTo>
                    <a:lnTo>
                      <a:pt x="8204" y="4157"/>
                    </a:lnTo>
                    <a:lnTo>
                      <a:pt x="8221" y="4030"/>
                    </a:lnTo>
                    <a:lnTo>
                      <a:pt x="8178" y="3929"/>
                    </a:lnTo>
                    <a:lnTo>
                      <a:pt x="7890" y="3853"/>
                    </a:lnTo>
                    <a:lnTo>
                      <a:pt x="7518" y="3760"/>
                    </a:lnTo>
                    <a:lnTo>
                      <a:pt x="7433" y="3717"/>
                    </a:lnTo>
                    <a:lnTo>
                      <a:pt x="7425" y="3590"/>
                    </a:lnTo>
                    <a:lnTo>
                      <a:pt x="7459" y="3370"/>
                    </a:lnTo>
                    <a:lnTo>
                      <a:pt x="7450" y="3243"/>
                    </a:lnTo>
                    <a:lnTo>
                      <a:pt x="7425" y="3015"/>
                    </a:lnTo>
                    <a:lnTo>
                      <a:pt x="7323" y="2735"/>
                    </a:lnTo>
                    <a:lnTo>
                      <a:pt x="7061" y="2625"/>
                    </a:lnTo>
                    <a:lnTo>
                      <a:pt x="6731" y="2684"/>
                    </a:lnTo>
                    <a:lnTo>
                      <a:pt x="6434" y="2761"/>
                    </a:lnTo>
                    <a:lnTo>
                      <a:pt x="6206" y="2684"/>
                    </a:lnTo>
                    <a:lnTo>
                      <a:pt x="6079" y="2498"/>
                    </a:lnTo>
                    <a:lnTo>
                      <a:pt x="5986" y="2269"/>
                    </a:lnTo>
                    <a:lnTo>
                      <a:pt x="5791" y="2168"/>
                    </a:lnTo>
                    <a:lnTo>
                      <a:pt x="5495" y="2134"/>
                    </a:lnTo>
                    <a:lnTo>
                      <a:pt x="5122" y="2126"/>
                    </a:lnTo>
                    <a:lnTo>
                      <a:pt x="4843" y="1999"/>
                    </a:lnTo>
                    <a:lnTo>
                      <a:pt x="4631" y="1795"/>
                    </a:lnTo>
                    <a:lnTo>
                      <a:pt x="4377" y="1728"/>
                    </a:lnTo>
                    <a:lnTo>
                      <a:pt x="3878" y="1651"/>
                    </a:lnTo>
                    <a:lnTo>
                      <a:pt x="3590" y="1567"/>
                    </a:lnTo>
                    <a:lnTo>
                      <a:pt x="3505" y="1499"/>
                    </a:lnTo>
                    <a:lnTo>
                      <a:pt x="3505" y="1296"/>
                    </a:lnTo>
                    <a:lnTo>
                      <a:pt x="3429" y="1110"/>
                    </a:lnTo>
                    <a:lnTo>
                      <a:pt x="3327" y="864"/>
                    </a:lnTo>
                    <a:lnTo>
                      <a:pt x="2997" y="669"/>
                    </a:lnTo>
                    <a:lnTo>
                      <a:pt x="2811" y="585"/>
                    </a:lnTo>
                    <a:lnTo>
                      <a:pt x="2557" y="407"/>
                    </a:lnTo>
                    <a:lnTo>
                      <a:pt x="2421" y="288"/>
                    </a:lnTo>
                    <a:lnTo>
                      <a:pt x="2108" y="254"/>
                    </a:lnTo>
                    <a:lnTo>
                      <a:pt x="1905" y="271"/>
                    </a:lnTo>
                    <a:lnTo>
                      <a:pt x="1617" y="348"/>
                    </a:lnTo>
                    <a:lnTo>
                      <a:pt x="1414" y="449"/>
                    </a:lnTo>
                    <a:lnTo>
                      <a:pt x="1160" y="466"/>
                    </a:lnTo>
                    <a:lnTo>
                      <a:pt x="931" y="204"/>
                    </a:lnTo>
                    <a:lnTo>
                      <a:pt x="897" y="26"/>
                    </a:lnTo>
                    <a:lnTo>
                      <a:pt x="669" y="0"/>
                    </a:lnTo>
                    <a:lnTo>
                      <a:pt x="381" y="26"/>
                    </a:lnTo>
                    <a:lnTo>
                      <a:pt x="313" y="9"/>
                    </a:lnTo>
                    <a:lnTo>
                      <a:pt x="237" y="178"/>
                    </a:lnTo>
                    <a:lnTo>
                      <a:pt x="178" y="373"/>
                    </a:lnTo>
                    <a:lnTo>
                      <a:pt x="119" y="568"/>
                    </a:lnTo>
                    <a:lnTo>
                      <a:pt x="76" y="661"/>
                    </a:lnTo>
                    <a:lnTo>
                      <a:pt x="0" y="864"/>
                    </a:lnTo>
                    <a:lnTo>
                      <a:pt x="34" y="1033"/>
                    </a:lnTo>
                    <a:lnTo>
                      <a:pt x="85" y="1304"/>
                    </a:lnTo>
                    <a:lnTo>
                      <a:pt x="119" y="1491"/>
                    </a:lnTo>
                    <a:lnTo>
                      <a:pt x="178" y="1550"/>
                    </a:lnTo>
                    <a:lnTo>
                      <a:pt x="440" y="1592"/>
                    </a:lnTo>
                    <a:lnTo>
                      <a:pt x="627" y="1592"/>
                    </a:lnTo>
                    <a:lnTo>
                      <a:pt x="940" y="1524"/>
                    </a:lnTo>
                    <a:lnTo>
                      <a:pt x="1168" y="1431"/>
                    </a:lnTo>
                    <a:lnTo>
                      <a:pt x="1482" y="1270"/>
                    </a:lnTo>
                    <a:lnTo>
                      <a:pt x="1651" y="1330"/>
                    </a:lnTo>
                    <a:lnTo>
                      <a:pt x="1812" y="1414"/>
                    </a:lnTo>
                    <a:lnTo>
                      <a:pt x="1956" y="1558"/>
                    </a:lnTo>
                    <a:lnTo>
                      <a:pt x="2117" y="1575"/>
                    </a:lnTo>
                    <a:lnTo>
                      <a:pt x="2531" y="1423"/>
                    </a:lnTo>
                    <a:lnTo>
                      <a:pt x="2718" y="1414"/>
                    </a:lnTo>
                    <a:lnTo>
                      <a:pt x="2980" y="1491"/>
                    </a:lnTo>
                    <a:lnTo>
                      <a:pt x="3192" y="1550"/>
                    </a:lnTo>
                    <a:lnTo>
                      <a:pt x="3386" y="1592"/>
                    </a:lnTo>
                    <a:lnTo>
                      <a:pt x="3471" y="1651"/>
                    </a:lnTo>
                    <a:lnTo>
                      <a:pt x="3522" y="1795"/>
                    </a:lnTo>
                    <a:lnTo>
                      <a:pt x="3522" y="1999"/>
                    </a:lnTo>
                    <a:lnTo>
                      <a:pt x="3581" y="2075"/>
                    </a:lnTo>
                    <a:lnTo>
                      <a:pt x="3801" y="2219"/>
                    </a:lnTo>
                    <a:lnTo>
                      <a:pt x="3827" y="2405"/>
                    </a:lnTo>
                    <a:lnTo>
                      <a:pt x="3962" y="2693"/>
                    </a:lnTo>
                    <a:lnTo>
                      <a:pt x="4030" y="2879"/>
                    </a:lnTo>
                    <a:lnTo>
                      <a:pt x="4081" y="3048"/>
                    </a:lnTo>
                    <a:lnTo>
                      <a:pt x="4250" y="3184"/>
                    </a:lnTo>
                    <a:lnTo>
                      <a:pt x="4521" y="3150"/>
                    </a:lnTo>
                    <a:lnTo>
                      <a:pt x="4741" y="3031"/>
                    </a:lnTo>
                    <a:lnTo>
                      <a:pt x="4953" y="2930"/>
                    </a:lnTo>
                    <a:lnTo>
                      <a:pt x="5266" y="2938"/>
                    </a:lnTo>
                    <a:lnTo>
                      <a:pt x="5537" y="2964"/>
                    </a:lnTo>
                    <a:lnTo>
                      <a:pt x="5757" y="2972"/>
                    </a:lnTo>
                    <a:lnTo>
                      <a:pt x="6197" y="2913"/>
                    </a:lnTo>
                    <a:lnTo>
                      <a:pt x="6350" y="2896"/>
                    </a:lnTo>
                    <a:lnTo>
                      <a:pt x="6350" y="3065"/>
                    </a:lnTo>
                    <a:lnTo>
                      <a:pt x="6113" y="3379"/>
                    </a:lnTo>
                    <a:lnTo>
                      <a:pt x="5926" y="3641"/>
                    </a:lnTo>
                    <a:lnTo>
                      <a:pt x="5943" y="3768"/>
                    </a:lnTo>
                    <a:lnTo>
                      <a:pt x="6070" y="4056"/>
                    </a:lnTo>
                    <a:lnTo>
                      <a:pt x="6248" y="4403"/>
                    </a:lnTo>
                    <a:lnTo>
                      <a:pt x="6341" y="4538"/>
                    </a:lnTo>
                    <a:lnTo>
                      <a:pt x="6629" y="4615"/>
                    </a:lnTo>
                    <a:lnTo>
                      <a:pt x="6942" y="4640"/>
                    </a:lnTo>
                    <a:lnTo>
                      <a:pt x="7171" y="4674"/>
                    </a:lnTo>
                    <a:close/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</p:grpSp>
      </p:grpSp>
      <p:grpSp>
        <p:nvGrpSpPr>
          <p:cNvPr id="271" name="Tarama 5">
            <a:extLst>
              <a:ext uri="{FF2B5EF4-FFF2-40B4-BE49-F238E27FC236}">
                <a16:creationId xmlns:a16="http://schemas.microsoft.com/office/drawing/2014/main" id="{D6424915-4D28-4F20-83E5-F3A3A6E81B1B}"/>
              </a:ext>
            </a:extLst>
          </p:cNvPr>
          <p:cNvGrpSpPr/>
          <p:nvPr/>
        </p:nvGrpSpPr>
        <p:grpSpPr>
          <a:xfrm>
            <a:off x="6741323" y="1460283"/>
            <a:ext cx="3122107" cy="1845702"/>
            <a:chOff x="6523038" y="1358900"/>
            <a:chExt cx="3021013" cy="1785938"/>
          </a:xfrm>
        </p:grpSpPr>
        <p:sp>
          <p:nvSpPr>
            <p:cNvPr id="272" name="Line 13">
              <a:extLst>
                <a:ext uri="{FF2B5EF4-FFF2-40B4-BE49-F238E27FC236}">
                  <a16:creationId xmlns:a16="http://schemas.microsoft.com/office/drawing/2014/main" id="{CC274533-D20F-4D2F-8FE7-CE50BDFC5A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26376" y="1919288"/>
              <a:ext cx="84138" cy="460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73" name="Line 14">
              <a:extLst>
                <a:ext uri="{FF2B5EF4-FFF2-40B4-BE49-F238E27FC236}">
                  <a16:creationId xmlns:a16="http://schemas.microsoft.com/office/drawing/2014/main" id="{C5CBB24D-ABB9-470D-9302-BF982B0F20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12088" y="1811338"/>
              <a:ext cx="47625" cy="508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74" name="Line 15">
              <a:extLst>
                <a:ext uri="{FF2B5EF4-FFF2-40B4-BE49-F238E27FC236}">
                  <a16:creationId xmlns:a16="http://schemas.microsoft.com/office/drawing/2014/main" id="{EA96DD18-B36A-431A-96DA-EE66FE7451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73988" y="1719263"/>
              <a:ext cx="41275" cy="4762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75" name="Line 16">
              <a:extLst>
                <a:ext uri="{FF2B5EF4-FFF2-40B4-BE49-F238E27FC236}">
                  <a16:creationId xmlns:a16="http://schemas.microsoft.com/office/drawing/2014/main" id="{E678813B-5B8D-4CB9-8932-96A07E04BE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6676" y="1638300"/>
              <a:ext cx="26988" cy="6032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76" name="Line 17">
              <a:extLst>
                <a:ext uri="{FF2B5EF4-FFF2-40B4-BE49-F238E27FC236}">
                  <a16:creationId xmlns:a16="http://schemas.microsoft.com/office/drawing/2014/main" id="{18ED83A4-575E-4BC9-B5EB-D357061893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83488" y="1584325"/>
              <a:ext cx="28575" cy="6032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77" name="Line 18">
              <a:extLst>
                <a:ext uri="{FF2B5EF4-FFF2-40B4-BE49-F238E27FC236}">
                  <a16:creationId xmlns:a16="http://schemas.microsoft.com/office/drawing/2014/main" id="{23CB0778-413F-45E6-B259-DD287F4216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93001" y="1535113"/>
              <a:ext cx="20638" cy="4762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78" name="Line 19">
              <a:extLst>
                <a:ext uri="{FF2B5EF4-FFF2-40B4-BE49-F238E27FC236}">
                  <a16:creationId xmlns:a16="http://schemas.microsoft.com/office/drawing/2014/main" id="{E2597615-A01C-401F-9B38-BB5920B517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89813" y="1495425"/>
              <a:ext cx="3175" cy="3968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79" name="Line 20">
              <a:extLst>
                <a:ext uri="{FF2B5EF4-FFF2-40B4-BE49-F238E27FC236}">
                  <a16:creationId xmlns:a16="http://schemas.microsoft.com/office/drawing/2014/main" id="{BE60DAB5-AA71-43F9-B241-7FFA2222CF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288213" y="1487488"/>
              <a:ext cx="6350" cy="4445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80" name="Line 21">
              <a:extLst>
                <a:ext uri="{FF2B5EF4-FFF2-40B4-BE49-F238E27FC236}">
                  <a16:creationId xmlns:a16="http://schemas.microsoft.com/office/drawing/2014/main" id="{EAF665AD-4A96-4CEF-95D5-79F215C6B0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151688" y="1489075"/>
              <a:ext cx="38100" cy="666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81" name="Line 22">
              <a:extLst>
                <a:ext uri="{FF2B5EF4-FFF2-40B4-BE49-F238E27FC236}">
                  <a16:creationId xmlns:a16="http://schemas.microsoft.com/office/drawing/2014/main" id="{DC9126A1-C714-40D2-9750-FAA6D9CC2B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5801" y="1535113"/>
              <a:ext cx="20638" cy="6508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82" name="Line 23">
              <a:extLst>
                <a:ext uri="{FF2B5EF4-FFF2-40B4-BE49-F238E27FC236}">
                  <a16:creationId xmlns:a16="http://schemas.microsoft.com/office/drawing/2014/main" id="{70F74266-B1DE-4ECC-990F-51A3E118D8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40551" y="1474788"/>
              <a:ext cx="34925" cy="5715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83" name="Line 24">
              <a:extLst>
                <a:ext uri="{FF2B5EF4-FFF2-40B4-BE49-F238E27FC236}">
                  <a16:creationId xmlns:a16="http://schemas.microsoft.com/office/drawing/2014/main" id="{79ED40F0-D0AB-4CB8-B74C-A88013CB91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62763" y="1389063"/>
              <a:ext cx="20638" cy="539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84" name="Line 25">
              <a:extLst>
                <a:ext uri="{FF2B5EF4-FFF2-40B4-BE49-F238E27FC236}">
                  <a16:creationId xmlns:a16="http://schemas.microsoft.com/office/drawing/2014/main" id="{DC202565-3B29-4B24-A2F6-E83A2EDC87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750051" y="1358900"/>
              <a:ext cx="7938" cy="8572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85" name="Line 26">
              <a:extLst>
                <a:ext uri="{FF2B5EF4-FFF2-40B4-BE49-F238E27FC236}">
                  <a16:creationId xmlns:a16="http://schemas.microsoft.com/office/drawing/2014/main" id="{446A1B6C-7A28-407B-AE9B-E2299E8C68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30988" y="1460500"/>
              <a:ext cx="47625" cy="412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86" name="Line 27">
              <a:extLst>
                <a:ext uri="{FF2B5EF4-FFF2-40B4-BE49-F238E27FC236}">
                  <a16:creationId xmlns:a16="http://schemas.microsoft.com/office/drawing/2014/main" id="{3D598A48-CE21-4CDD-8BE9-A061B239CE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56376" y="1614488"/>
              <a:ext cx="85725" cy="31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87" name="Line 28">
              <a:extLst>
                <a:ext uri="{FF2B5EF4-FFF2-40B4-BE49-F238E27FC236}">
                  <a16:creationId xmlns:a16="http://schemas.microsoft.com/office/drawing/2014/main" id="{76614CC2-78F0-434C-871F-EBC29D5C43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32563" y="1754188"/>
              <a:ext cx="65088" cy="1905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88" name="Line 29">
              <a:extLst>
                <a:ext uri="{FF2B5EF4-FFF2-40B4-BE49-F238E27FC236}">
                  <a16:creationId xmlns:a16="http://schemas.microsoft.com/office/drawing/2014/main" id="{F8D86701-D0BE-4928-99F1-1004B121C5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23038" y="1862138"/>
              <a:ext cx="95250" cy="412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89" name="Line 30">
              <a:extLst>
                <a:ext uri="{FF2B5EF4-FFF2-40B4-BE49-F238E27FC236}">
                  <a16:creationId xmlns:a16="http://schemas.microsoft.com/office/drawing/2014/main" id="{52D1BBA5-8B35-4ACF-968A-D1EE2CA1E7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88126" y="1963738"/>
              <a:ext cx="47625" cy="492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90" name="Line 31">
              <a:extLst>
                <a:ext uri="{FF2B5EF4-FFF2-40B4-BE49-F238E27FC236}">
                  <a16:creationId xmlns:a16="http://schemas.microsoft.com/office/drawing/2014/main" id="{DBF97FF5-9E76-4B3E-9191-2B65A0820B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6238" y="1998663"/>
              <a:ext cx="23813" cy="539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91" name="Line 32">
              <a:extLst>
                <a:ext uri="{FF2B5EF4-FFF2-40B4-BE49-F238E27FC236}">
                  <a16:creationId xmlns:a16="http://schemas.microsoft.com/office/drawing/2014/main" id="{2A4FE340-46D5-4DF0-A5A2-DD0EB4AE77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3238" y="1990725"/>
              <a:ext cx="20638" cy="889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92" name="Line 33">
              <a:extLst>
                <a:ext uri="{FF2B5EF4-FFF2-40B4-BE49-F238E27FC236}">
                  <a16:creationId xmlns:a16="http://schemas.microsoft.com/office/drawing/2014/main" id="{FFAFD20E-952A-4B01-BABE-FFF46ECC86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9126" y="1957388"/>
              <a:ext cx="33338" cy="746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93" name="Line 34">
              <a:extLst>
                <a:ext uri="{FF2B5EF4-FFF2-40B4-BE49-F238E27FC236}">
                  <a16:creationId xmlns:a16="http://schemas.microsoft.com/office/drawing/2014/main" id="{D85C109D-DB20-403F-9FA7-4DA57635D4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6913" y="1920875"/>
              <a:ext cx="34925" cy="635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94" name="Line 35">
              <a:extLst>
                <a:ext uri="{FF2B5EF4-FFF2-40B4-BE49-F238E27FC236}">
                  <a16:creationId xmlns:a16="http://schemas.microsoft.com/office/drawing/2014/main" id="{C3A456D1-2BAA-4D41-9809-4B7E2B9AA3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56451" y="1906588"/>
              <a:ext cx="19050" cy="412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95" name="Line 36">
              <a:extLst>
                <a:ext uri="{FF2B5EF4-FFF2-40B4-BE49-F238E27FC236}">
                  <a16:creationId xmlns:a16="http://schemas.microsoft.com/office/drawing/2014/main" id="{71427CEF-09D6-4EBF-83E0-B9377B9499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46938" y="1960563"/>
              <a:ext cx="7938" cy="5556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96" name="Line 37">
              <a:extLst>
                <a:ext uri="{FF2B5EF4-FFF2-40B4-BE49-F238E27FC236}">
                  <a16:creationId xmlns:a16="http://schemas.microsoft.com/office/drawing/2014/main" id="{C47D0422-076D-4362-A425-0EEAF444E4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39013" y="1992313"/>
              <a:ext cx="4763" cy="5715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97" name="Line 38">
              <a:extLst>
                <a:ext uri="{FF2B5EF4-FFF2-40B4-BE49-F238E27FC236}">
                  <a16:creationId xmlns:a16="http://schemas.microsoft.com/office/drawing/2014/main" id="{33AB6828-3DDD-4C61-A745-FA9205DE2A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3626" y="1965325"/>
              <a:ext cx="20638" cy="6032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98" name="Line 39">
              <a:extLst>
                <a:ext uri="{FF2B5EF4-FFF2-40B4-BE49-F238E27FC236}">
                  <a16:creationId xmlns:a16="http://schemas.microsoft.com/office/drawing/2014/main" id="{5CD2C744-AC0E-49F2-9A88-F77A12CD69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5063" y="1939925"/>
              <a:ext cx="26988" cy="508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99" name="Line 40">
              <a:extLst>
                <a:ext uri="{FF2B5EF4-FFF2-40B4-BE49-F238E27FC236}">
                  <a16:creationId xmlns:a16="http://schemas.microsoft.com/office/drawing/2014/main" id="{B68DE580-769E-4701-8867-035B768D39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67613" y="1944688"/>
              <a:ext cx="12700" cy="2698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00" name="Line 41">
              <a:extLst>
                <a:ext uri="{FF2B5EF4-FFF2-40B4-BE49-F238E27FC236}">
                  <a16:creationId xmlns:a16="http://schemas.microsoft.com/office/drawing/2014/main" id="{F26F9122-7B57-421F-B903-05610E53D0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62863" y="1974850"/>
              <a:ext cx="20638" cy="4445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01" name="Line 42">
              <a:extLst>
                <a:ext uri="{FF2B5EF4-FFF2-40B4-BE49-F238E27FC236}">
                  <a16:creationId xmlns:a16="http://schemas.microsoft.com/office/drawing/2014/main" id="{914023A3-D72F-4324-8D72-9A7234C4B6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58113" y="1998663"/>
              <a:ext cx="26988" cy="508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02" name="Line 43">
              <a:extLst>
                <a:ext uri="{FF2B5EF4-FFF2-40B4-BE49-F238E27FC236}">
                  <a16:creationId xmlns:a16="http://schemas.microsoft.com/office/drawing/2014/main" id="{2452F8EE-1160-442B-BDF1-1357AA25BC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88276" y="2070100"/>
              <a:ext cx="44450" cy="2698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03" name="Line 44">
              <a:extLst>
                <a:ext uri="{FF2B5EF4-FFF2-40B4-BE49-F238E27FC236}">
                  <a16:creationId xmlns:a16="http://schemas.microsoft.com/office/drawing/2014/main" id="{C51DAC1F-008F-4A51-8454-0A0604B31B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94626" y="2141538"/>
              <a:ext cx="38100" cy="206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04" name="Line 45">
              <a:extLst>
                <a:ext uri="{FF2B5EF4-FFF2-40B4-BE49-F238E27FC236}">
                  <a16:creationId xmlns:a16="http://schemas.microsoft.com/office/drawing/2014/main" id="{6B755C4B-822A-45AB-92E1-5935974620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2726" y="2182813"/>
              <a:ext cx="44450" cy="4445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05" name="Line 46">
              <a:extLst>
                <a:ext uri="{FF2B5EF4-FFF2-40B4-BE49-F238E27FC236}">
                  <a16:creationId xmlns:a16="http://schemas.microsoft.com/office/drawing/2014/main" id="{7FB7394A-6952-48BB-A21B-B615C4B504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74001" y="2219325"/>
              <a:ext cx="57150" cy="3492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06" name="Line 47">
              <a:extLst>
                <a:ext uri="{FF2B5EF4-FFF2-40B4-BE49-F238E27FC236}">
                  <a16:creationId xmlns:a16="http://schemas.microsoft.com/office/drawing/2014/main" id="{CD5AD685-2801-4743-9CC5-671F994F52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97813" y="2297113"/>
              <a:ext cx="47625" cy="238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07" name="Line 48">
              <a:extLst>
                <a:ext uri="{FF2B5EF4-FFF2-40B4-BE49-F238E27FC236}">
                  <a16:creationId xmlns:a16="http://schemas.microsoft.com/office/drawing/2014/main" id="{31D17577-EF56-41E6-9540-C89091D4C1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18451" y="2362200"/>
              <a:ext cx="57150" cy="206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08" name="Line 49">
              <a:extLst>
                <a:ext uri="{FF2B5EF4-FFF2-40B4-BE49-F238E27FC236}">
                  <a16:creationId xmlns:a16="http://schemas.microsoft.com/office/drawing/2014/main" id="{E73C2299-927F-40CB-B96B-A258387A05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54963" y="2451100"/>
              <a:ext cx="57150" cy="1428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09" name="Line 50">
              <a:extLst>
                <a:ext uri="{FF2B5EF4-FFF2-40B4-BE49-F238E27FC236}">
                  <a16:creationId xmlns:a16="http://schemas.microsoft.com/office/drawing/2014/main" id="{65B3EC7B-A7E1-4360-AB2E-F5294183CC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08938" y="2535238"/>
              <a:ext cx="49213" cy="4445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10" name="Line 51">
              <a:extLst>
                <a:ext uri="{FF2B5EF4-FFF2-40B4-BE49-F238E27FC236}">
                  <a16:creationId xmlns:a16="http://schemas.microsoft.com/office/drawing/2014/main" id="{4A62B722-9FA0-4241-8CB5-AFC42E97F6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31176" y="2552700"/>
              <a:ext cx="1588" cy="587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11" name="Line 52">
              <a:extLst>
                <a:ext uri="{FF2B5EF4-FFF2-40B4-BE49-F238E27FC236}">
                  <a16:creationId xmlns:a16="http://schemas.microsoft.com/office/drawing/2014/main" id="{9B5DF226-99A8-4B52-9358-AF851FC8D5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4838" y="2522538"/>
              <a:ext cx="19050" cy="635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12" name="Line 53">
              <a:extLst>
                <a:ext uri="{FF2B5EF4-FFF2-40B4-BE49-F238E27FC236}">
                  <a16:creationId xmlns:a16="http://schemas.microsoft.com/office/drawing/2014/main" id="{432D6300-75A1-4C63-9C20-48F2BAB0EE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5963" y="2468563"/>
              <a:ext cx="20638" cy="666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13" name="Line 54">
              <a:extLst>
                <a:ext uri="{FF2B5EF4-FFF2-40B4-BE49-F238E27FC236}">
                  <a16:creationId xmlns:a16="http://schemas.microsoft.com/office/drawing/2014/main" id="{6E81F89F-3189-4DB7-8939-4D6FBD5673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45501" y="2471738"/>
              <a:ext cx="9525" cy="6032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14" name="Line 55">
              <a:extLst>
                <a:ext uri="{FF2B5EF4-FFF2-40B4-BE49-F238E27FC236}">
                  <a16:creationId xmlns:a16="http://schemas.microsoft.com/office/drawing/2014/main" id="{46BD28DE-A386-4D09-A7B7-6DBFF50570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67738" y="2484438"/>
              <a:ext cx="0" cy="4762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15" name="Line 56">
              <a:extLst>
                <a:ext uri="{FF2B5EF4-FFF2-40B4-BE49-F238E27FC236}">
                  <a16:creationId xmlns:a16="http://schemas.microsoft.com/office/drawing/2014/main" id="{2FA2F093-93F3-4B3B-8D1D-63008DD746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89976" y="2474913"/>
              <a:ext cx="0" cy="365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16" name="Line 57">
              <a:extLst>
                <a:ext uri="{FF2B5EF4-FFF2-40B4-BE49-F238E27FC236}">
                  <a16:creationId xmlns:a16="http://schemas.microsoft.com/office/drawing/2014/main" id="{5B830270-AE3B-48B0-B396-66374BB0D4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78876" y="2457450"/>
              <a:ext cx="47625" cy="412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17" name="Line 58">
              <a:extLst>
                <a:ext uri="{FF2B5EF4-FFF2-40B4-BE49-F238E27FC236}">
                  <a16:creationId xmlns:a16="http://schemas.microsoft.com/office/drawing/2014/main" id="{62FA9363-509C-4EB4-A7FF-17BC0CB549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40776" y="2555875"/>
              <a:ext cx="58738" cy="111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18" name="Line 59">
              <a:extLst>
                <a:ext uri="{FF2B5EF4-FFF2-40B4-BE49-F238E27FC236}">
                  <a16:creationId xmlns:a16="http://schemas.microsoft.com/office/drawing/2014/main" id="{5F452F34-54A6-45B1-A101-398834A2E7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689976" y="2638425"/>
              <a:ext cx="41275" cy="31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19" name="Line 60">
              <a:extLst>
                <a:ext uri="{FF2B5EF4-FFF2-40B4-BE49-F238E27FC236}">
                  <a16:creationId xmlns:a16="http://schemas.microsoft.com/office/drawing/2014/main" id="{244B7C4B-525A-4C68-8440-741D32BC6C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37501" y="1954213"/>
              <a:ext cx="53975" cy="587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20" name="Line 61">
              <a:extLst>
                <a:ext uri="{FF2B5EF4-FFF2-40B4-BE49-F238E27FC236}">
                  <a16:creationId xmlns:a16="http://schemas.microsoft.com/office/drawing/2014/main" id="{59A896A6-90FF-4618-B69D-FB27C8166E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58151" y="1978025"/>
              <a:ext cx="33338" cy="5715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21" name="Line 62">
              <a:extLst>
                <a:ext uri="{FF2B5EF4-FFF2-40B4-BE49-F238E27FC236}">
                  <a16:creationId xmlns:a16="http://schemas.microsoft.com/office/drawing/2014/main" id="{42195B93-3712-4B2E-921F-881FB492DC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75626" y="2008188"/>
              <a:ext cx="28575" cy="508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22" name="Line 63">
              <a:extLst>
                <a:ext uri="{FF2B5EF4-FFF2-40B4-BE49-F238E27FC236}">
                  <a16:creationId xmlns:a16="http://schemas.microsoft.com/office/drawing/2014/main" id="{73128D4E-A14C-447C-8EEA-6AA1BB5569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55001" y="2062163"/>
              <a:ext cx="26988" cy="381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23" name="Line 64">
              <a:extLst>
                <a:ext uri="{FF2B5EF4-FFF2-40B4-BE49-F238E27FC236}">
                  <a16:creationId xmlns:a16="http://schemas.microsoft.com/office/drawing/2014/main" id="{885ED1AB-54F6-4F83-8517-279A63CD4B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32788" y="2100263"/>
              <a:ext cx="26988" cy="587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24" name="Line 65">
              <a:extLst>
                <a:ext uri="{FF2B5EF4-FFF2-40B4-BE49-F238E27FC236}">
                  <a16:creationId xmlns:a16="http://schemas.microsoft.com/office/drawing/2014/main" id="{C1078923-EFE8-4E5F-BEFE-945DD0D011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51851" y="2106613"/>
              <a:ext cx="14288" cy="8255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25" name="Line 66">
              <a:extLst>
                <a:ext uri="{FF2B5EF4-FFF2-40B4-BE49-F238E27FC236}">
                  <a16:creationId xmlns:a16="http://schemas.microsoft.com/office/drawing/2014/main" id="{044868BE-14C6-4592-BA68-5E4EF13A4E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59801" y="2135188"/>
              <a:ext cx="14288" cy="6032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26" name="Line 67">
              <a:extLst>
                <a:ext uri="{FF2B5EF4-FFF2-40B4-BE49-F238E27FC236}">
                  <a16:creationId xmlns:a16="http://schemas.microsoft.com/office/drawing/2014/main" id="{4BD6E78A-5CC4-4371-8C58-14AF836FB5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56638" y="2171700"/>
              <a:ext cx="39688" cy="4445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27" name="Line 68">
              <a:extLst>
                <a:ext uri="{FF2B5EF4-FFF2-40B4-BE49-F238E27FC236}">
                  <a16:creationId xmlns:a16="http://schemas.microsoft.com/office/drawing/2014/main" id="{BB694267-3AB4-4F1D-AA0A-D81A4426ED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20138" y="2252663"/>
              <a:ext cx="41275" cy="3492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28" name="Line 69">
              <a:extLst>
                <a:ext uri="{FF2B5EF4-FFF2-40B4-BE49-F238E27FC236}">
                  <a16:creationId xmlns:a16="http://schemas.microsoft.com/office/drawing/2014/main" id="{795DC221-AABD-4C3A-A027-51401AD52A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75701" y="2308225"/>
              <a:ext cx="57150" cy="746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29" name="Line 70">
              <a:extLst>
                <a:ext uri="{FF2B5EF4-FFF2-40B4-BE49-F238E27FC236}">
                  <a16:creationId xmlns:a16="http://schemas.microsoft.com/office/drawing/2014/main" id="{43DA43AB-6CD7-4E60-B03A-A066EFDF17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894763" y="2325688"/>
              <a:ext cx="19050" cy="6826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30" name="Line 71">
              <a:extLst>
                <a:ext uri="{FF2B5EF4-FFF2-40B4-BE49-F238E27FC236}">
                  <a16:creationId xmlns:a16="http://schemas.microsoft.com/office/drawing/2014/main" id="{C96FA6B9-2210-4518-9268-94CE693AFF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17001" y="2314575"/>
              <a:ext cx="0" cy="587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31" name="Line 72">
              <a:extLst>
                <a:ext uri="{FF2B5EF4-FFF2-40B4-BE49-F238E27FC236}">
                  <a16:creationId xmlns:a16="http://schemas.microsoft.com/office/drawing/2014/main" id="{93050A03-C603-4204-A40E-5F83F2EE74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15426" y="2314575"/>
              <a:ext cx="26988" cy="6508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32" name="Line 73">
              <a:extLst>
                <a:ext uri="{FF2B5EF4-FFF2-40B4-BE49-F238E27FC236}">
                  <a16:creationId xmlns:a16="http://schemas.microsoft.com/office/drawing/2014/main" id="{7E37A75F-8B4F-4AFA-8538-023AC55F28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80513" y="2397125"/>
              <a:ext cx="66675" cy="333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33" name="Line 74">
              <a:extLst>
                <a:ext uri="{FF2B5EF4-FFF2-40B4-BE49-F238E27FC236}">
                  <a16:creationId xmlns:a16="http://schemas.microsoft.com/office/drawing/2014/main" id="{2F2BD28E-A5A2-4259-8EDD-1E07BCE08A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10676" y="2549525"/>
              <a:ext cx="71438" cy="31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34" name="Line 75">
              <a:extLst>
                <a:ext uri="{FF2B5EF4-FFF2-40B4-BE49-F238E27FC236}">
                  <a16:creationId xmlns:a16="http://schemas.microsoft.com/office/drawing/2014/main" id="{F8F093CA-ECCD-41F7-A0DE-749C14AB97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3851" y="2641600"/>
              <a:ext cx="47625" cy="635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35" name="Line 76">
              <a:extLst>
                <a:ext uri="{FF2B5EF4-FFF2-40B4-BE49-F238E27FC236}">
                  <a16:creationId xmlns:a16="http://schemas.microsoft.com/office/drawing/2014/main" id="{B13F6963-9758-4351-A5E1-75B466A9D3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07501" y="2709863"/>
              <a:ext cx="50800" cy="365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36" name="Line 77">
              <a:extLst>
                <a:ext uri="{FF2B5EF4-FFF2-40B4-BE49-F238E27FC236}">
                  <a16:creationId xmlns:a16="http://schemas.microsoft.com/office/drawing/2014/main" id="{28E987D9-7BFC-4D7D-A1C4-F81457B9E7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78938" y="2736850"/>
              <a:ext cx="33338" cy="333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37" name="Line 78">
              <a:extLst>
                <a:ext uri="{FF2B5EF4-FFF2-40B4-BE49-F238E27FC236}">
                  <a16:creationId xmlns:a16="http://schemas.microsoft.com/office/drawing/2014/main" id="{85124AC0-48C7-4DC5-9CAF-3FCA857085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67838" y="2763838"/>
              <a:ext cx="23813" cy="3016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38" name="Line 79">
              <a:extLst>
                <a:ext uri="{FF2B5EF4-FFF2-40B4-BE49-F238E27FC236}">
                  <a16:creationId xmlns:a16="http://schemas.microsoft.com/office/drawing/2014/main" id="{9B35A9F1-B8DE-4DF9-AF6C-86D0DBB04C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69438" y="2808288"/>
              <a:ext cx="44450" cy="127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39" name="Line 80">
              <a:extLst>
                <a:ext uri="{FF2B5EF4-FFF2-40B4-BE49-F238E27FC236}">
                  <a16:creationId xmlns:a16="http://schemas.microsoft.com/office/drawing/2014/main" id="{FC5C28E4-9D7D-48BC-8733-FEA00874D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8963" y="2900363"/>
              <a:ext cx="65088" cy="206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40" name="Line 81">
              <a:extLst>
                <a:ext uri="{FF2B5EF4-FFF2-40B4-BE49-F238E27FC236}">
                  <a16:creationId xmlns:a16="http://schemas.microsoft.com/office/drawing/2014/main" id="{5711A1AC-2640-431B-BAC4-51DEA0372D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13876" y="2957513"/>
              <a:ext cx="47625" cy="539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41" name="Line 82">
              <a:extLst>
                <a:ext uri="{FF2B5EF4-FFF2-40B4-BE49-F238E27FC236}">
                  <a16:creationId xmlns:a16="http://schemas.microsoft.com/office/drawing/2014/main" id="{840E6F02-6429-458C-8152-0E3CACB08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6401" y="3008313"/>
              <a:ext cx="30163" cy="6508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42" name="Line 83">
              <a:extLst>
                <a:ext uri="{FF2B5EF4-FFF2-40B4-BE49-F238E27FC236}">
                  <a16:creationId xmlns:a16="http://schemas.microsoft.com/office/drawing/2014/main" id="{BD7ED205-8183-44D0-B343-D45FD69F2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8926" y="3062288"/>
              <a:ext cx="17463" cy="6508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43" name="Line 84">
              <a:extLst>
                <a:ext uri="{FF2B5EF4-FFF2-40B4-BE49-F238E27FC236}">
                  <a16:creationId xmlns:a16="http://schemas.microsoft.com/office/drawing/2014/main" id="{1F196B28-E7D9-4375-BEAA-6D32DD1A5A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40813" y="3070225"/>
              <a:ext cx="12700" cy="746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44" name="Line 85">
              <a:extLst>
                <a:ext uri="{FF2B5EF4-FFF2-40B4-BE49-F238E27FC236}">
                  <a16:creationId xmlns:a16="http://schemas.microsoft.com/office/drawing/2014/main" id="{C2A3E32D-406C-4F41-ADD6-DCBFB45087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83651" y="3059113"/>
              <a:ext cx="26988" cy="5556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45" name="Line 86">
              <a:extLst>
                <a:ext uri="{FF2B5EF4-FFF2-40B4-BE49-F238E27FC236}">
                  <a16:creationId xmlns:a16="http://schemas.microsoft.com/office/drawing/2014/main" id="{27BC1B94-3AA9-47FC-92A0-D0B789D060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64588" y="3011488"/>
              <a:ext cx="44450" cy="381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46" name="Line 87">
              <a:extLst>
                <a:ext uri="{FF2B5EF4-FFF2-40B4-BE49-F238E27FC236}">
                  <a16:creationId xmlns:a16="http://schemas.microsoft.com/office/drawing/2014/main" id="{879F98D8-8F41-4400-8EA2-08BB74D17B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86801" y="2940050"/>
              <a:ext cx="80963" cy="238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47" name="Line 88">
              <a:extLst>
                <a:ext uri="{FF2B5EF4-FFF2-40B4-BE49-F238E27FC236}">
                  <a16:creationId xmlns:a16="http://schemas.microsoft.com/office/drawing/2014/main" id="{0C22669C-C0F1-4A16-9044-FAE76EBBAF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56638" y="2844800"/>
              <a:ext cx="63500" cy="476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48" name="Line 89">
              <a:extLst>
                <a:ext uri="{FF2B5EF4-FFF2-40B4-BE49-F238E27FC236}">
                  <a16:creationId xmlns:a16="http://schemas.microsoft.com/office/drawing/2014/main" id="{5669274F-1B78-490D-8743-E985990270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5526" y="2746375"/>
              <a:ext cx="34925" cy="31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</p:grpSp>
      <p:grpSp>
        <p:nvGrpSpPr>
          <p:cNvPr id="349" name="Tarama 2">
            <a:extLst>
              <a:ext uri="{FF2B5EF4-FFF2-40B4-BE49-F238E27FC236}">
                <a16:creationId xmlns:a16="http://schemas.microsoft.com/office/drawing/2014/main" id="{0B3AE219-851A-43C2-80F4-B0855DF9802B}"/>
              </a:ext>
            </a:extLst>
          </p:cNvPr>
          <p:cNvGrpSpPr/>
          <p:nvPr/>
        </p:nvGrpSpPr>
        <p:grpSpPr>
          <a:xfrm>
            <a:off x="3948981" y="6037623"/>
            <a:ext cx="854765" cy="994218"/>
            <a:chOff x="3821113" y="5788025"/>
            <a:chExt cx="827088" cy="962025"/>
          </a:xfrm>
        </p:grpSpPr>
        <p:sp>
          <p:nvSpPr>
            <p:cNvPr id="350" name="Line 139">
              <a:extLst>
                <a:ext uri="{FF2B5EF4-FFF2-40B4-BE49-F238E27FC236}">
                  <a16:creationId xmlns:a16="http://schemas.microsoft.com/office/drawing/2014/main" id="{C87BA675-8431-45D1-8A8E-1D9558409B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21113" y="6750050"/>
              <a:ext cx="5556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51" name="Line 140">
              <a:extLst>
                <a:ext uri="{FF2B5EF4-FFF2-40B4-BE49-F238E27FC236}">
                  <a16:creationId xmlns:a16="http://schemas.microsoft.com/office/drawing/2014/main" id="{A2AB7B80-98E6-4078-B316-D6BE9CE472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73501" y="6597650"/>
              <a:ext cx="77788" cy="365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52" name="Line 141">
              <a:extLst>
                <a:ext uri="{FF2B5EF4-FFF2-40B4-BE49-F238E27FC236}">
                  <a16:creationId xmlns:a16="http://schemas.microsoft.com/office/drawing/2014/main" id="{08D73211-626D-4747-B39B-33B4ABDBEF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63988" y="6464300"/>
              <a:ext cx="68263" cy="6508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53" name="Line 142">
              <a:extLst>
                <a:ext uri="{FF2B5EF4-FFF2-40B4-BE49-F238E27FC236}">
                  <a16:creationId xmlns:a16="http://schemas.microsoft.com/office/drawing/2014/main" id="{F046FA8E-4C06-4343-A091-5386F8D1AA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76701" y="6369050"/>
              <a:ext cx="10636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54" name="Line 143">
              <a:extLst>
                <a:ext uri="{FF2B5EF4-FFF2-40B4-BE49-F238E27FC236}">
                  <a16:creationId xmlns:a16="http://schemas.microsoft.com/office/drawing/2014/main" id="{942DDAD9-6A98-448A-A706-DB87D50672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5738" y="6216650"/>
              <a:ext cx="152400" cy="5715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55" name="Line 144">
              <a:extLst>
                <a:ext uri="{FF2B5EF4-FFF2-40B4-BE49-F238E27FC236}">
                  <a16:creationId xmlns:a16="http://schemas.microsoft.com/office/drawing/2014/main" id="{3DDB7C61-8A75-4ABB-8EC7-93351363E0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19551" y="6049963"/>
              <a:ext cx="114300" cy="127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56" name="Line 145">
              <a:extLst>
                <a:ext uri="{FF2B5EF4-FFF2-40B4-BE49-F238E27FC236}">
                  <a16:creationId xmlns:a16="http://schemas.microsoft.com/office/drawing/2014/main" id="{E66DABAE-B986-43A1-8C71-339C01655A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64001" y="5880100"/>
              <a:ext cx="101600" cy="4762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57" name="Line 146">
              <a:extLst>
                <a:ext uri="{FF2B5EF4-FFF2-40B4-BE49-F238E27FC236}">
                  <a16:creationId xmlns:a16="http://schemas.microsoft.com/office/drawing/2014/main" id="{EBF90CD9-E59E-47C9-8E3B-133EC2C5C5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29101" y="5788025"/>
              <a:ext cx="14288" cy="1397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58" name="Line 147">
              <a:extLst>
                <a:ext uri="{FF2B5EF4-FFF2-40B4-BE49-F238E27FC236}">
                  <a16:creationId xmlns:a16="http://schemas.microsoft.com/office/drawing/2014/main" id="{49DF6F0D-761D-4D09-A7CD-D3335F8323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1651" y="5873750"/>
              <a:ext cx="61913" cy="873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59" name="Line 148">
              <a:extLst>
                <a:ext uri="{FF2B5EF4-FFF2-40B4-BE49-F238E27FC236}">
                  <a16:creationId xmlns:a16="http://schemas.microsoft.com/office/drawing/2014/main" id="{28482FDF-538A-47F8-8D36-C18A8AE64B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89438" y="5988050"/>
              <a:ext cx="88900" cy="714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60" name="Line 149">
              <a:extLst>
                <a:ext uri="{FF2B5EF4-FFF2-40B4-BE49-F238E27FC236}">
                  <a16:creationId xmlns:a16="http://schemas.microsoft.com/office/drawing/2014/main" id="{6EAADA5F-77CA-4EF5-A766-85AF32247D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41826" y="6145213"/>
              <a:ext cx="146050" cy="4445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61" name="Line 150">
              <a:extLst>
                <a:ext uri="{FF2B5EF4-FFF2-40B4-BE49-F238E27FC236}">
                  <a16:creationId xmlns:a16="http://schemas.microsoft.com/office/drawing/2014/main" id="{5C3EE7A6-4373-4035-B44C-9B2AB52939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801" y="6332538"/>
              <a:ext cx="139700" cy="206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62" name="Line 151">
              <a:extLst>
                <a:ext uri="{FF2B5EF4-FFF2-40B4-BE49-F238E27FC236}">
                  <a16:creationId xmlns:a16="http://schemas.microsoft.com/office/drawing/2014/main" id="{DA2CF18E-E1B1-459D-A769-D6D34991DA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5326" y="6559550"/>
              <a:ext cx="136525" cy="31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63" name="Line 152">
              <a:extLst>
                <a:ext uri="{FF2B5EF4-FFF2-40B4-BE49-F238E27FC236}">
                  <a16:creationId xmlns:a16="http://schemas.microsoft.com/office/drawing/2014/main" id="{6085C9B3-163C-417E-804A-E2A5B91DF8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1676" y="6689725"/>
              <a:ext cx="136525" cy="635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</p:grpSp>
      <p:grpSp>
        <p:nvGrpSpPr>
          <p:cNvPr id="364" name="Tarama 3">
            <a:extLst>
              <a:ext uri="{FF2B5EF4-FFF2-40B4-BE49-F238E27FC236}">
                <a16:creationId xmlns:a16="http://schemas.microsoft.com/office/drawing/2014/main" id="{BE4F1BED-A792-4F6A-AE1C-DD8A0F5617F5}"/>
              </a:ext>
            </a:extLst>
          </p:cNvPr>
          <p:cNvGrpSpPr/>
          <p:nvPr/>
        </p:nvGrpSpPr>
        <p:grpSpPr>
          <a:xfrm>
            <a:off x="5228667" y="5228795"/>
            <a:ext cx="1223906" cy="1310858"/>
            <a:chOff x="5059363" y="5005388"/>
            <a:chExt cx="1184276" cy="1268412"/>
          </a:xfrm>
        </p:grpSpPr>
        <p:sp>
          <p:nvSpPr>
            <p:cNvPr id="365" name="Line 153">
              <a:extLst>
                <a:ext uri="{FF2B5EF4-FFF2-40B4-BE49-F238E27FC236}">
                  <a16:creationId xmlns:a16="http://schemas.microsoft.com/office/drawing/2014/main" id="{67177DA1-7E6D-4843-80A3-6DDB63FAE6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4576" y="6080125"/>
              <a:ext cx="119063" cy="619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66" name="Line 154">
              <a:extLst>
                <a:ext uri="{FF2B5EF4-FFF2-40B4-BE49-F238E27FC236}">
                  <a16:creationId xmlns:a16="http://schemas.microsoft.com/office/drawing/2014/main" id="{C7CFA5EE-F1F8-40B4-B43F-0737198EA0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07113" y="5937250"/>
              <a:ext cx="79375" cy="6826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67" name="Line 155">
              <a:extLst>
                <a:ext uri="{FF2B5EF4-FFF2-40B4-BE49-F238E27FC236}">
                  <a16:creationId xmlns:a16="http://schemas.microsoft.com/office/drawing/2014/main" id="{EFAB2B54-FF65-43D1-8940-9C5EEC5160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78526" y="5845175"/>
              <a:ext cx="88900" cy="508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68" name="Line 156">
              <a:extLst>
                <a:ext uri="{FF2B5EF4-FFF2-40B4-BE49-F238E27FC236}">
                  <a16:creationId xmlns:a16="http://schemas.microsoft.com/office/drawing/2014/main" id="{61E4721D-9342-47D1-9D86-C85936ABB8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5188" y="5702300"/>
              <a:ext cx="111125" cy="2698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69" name="Line 157">
              <a:extLst>
                <a:ext uri="{FF2B5EF4-FFF2-40B4-BE49-F238E27FC236}">
                  <a16:creationId xmlns:a16="http://schemas.microsoft.com/office/drawing/2014/main" id="{B162971F-1D9A-48EE-B22B-8A606731C4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92813" y="5556250"/>
              <a:ext cx="90488" cy="1428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70" name="Line 158">
              <a:extLst>
                <a:ext uri="{FF2B5EF4-FFF2-40B4-BE49-F238E27FC236}">
                  <a16:creationId xmlns:a16="http://schemas.microsoft.com/office/drawing/2014/main" id="{50D150DB-A326-44FB-9F0E-B3A8673666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89638" y="5356225"/>
              <a:ext cx="87313" cy="1746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71" name="Line 159">
              <a:extLst>
                <a:ext uri="{FF2B5EF4-FFF2-40B4-BE49-F238E27FC236}">
                  <a16:creationId xmlns:a16="http://schemas.microsoft.com/office/drawing/2014/main" id="{E559ECCC-9F6B-400D-AF28-D7D0DD3336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6951" y="5210175"/>
              <a:ext cx="61913" cy="333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72" name="Line 160">
              <a:extLst>
                <a:ext uri="{FF2B5EF4-FFF2-40B4-BE49-F238E27FC236}">
                  <a16:creationId xmlns:a16="http://schemas.microsoft.com/office/drawing/2014/main" id="{3A38E59C-4CE6-4E8B-87A4-6A4FAE3868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70601" y="5086350"/>
              <a:ext cx="115888" cy="460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73" name="Line 161">
              <a:extLst>
                <a:ext uri="{FF2B5EF4-FFF2-40B4-BE49-F238E27FC236}">
                  <a16:creationId xmlns:a16="http://schemas.microsoft.com/office/drawing/2014/main" id="{C6997E98-2031-4C7A-AEC3-E1D4356037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88051" y="5005388"/>
              <a:ext cx="11113" cy="8572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74" name="Line 162">
              <a:extLst>
                <a:ext uri="{FF2B5EF4-FFF2-40B4-BE49-F238E27FC236}">
                  <a16:creationId xmlns:a16="http://schemas.microsoft.com/office/drawing/2014/main" id="{5B145818-8FF5-4549-AD43-055E33BCFE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862638" y="5011738"/>
              <a:ext cx="30163" cy="8572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75" name="Line 163">
              <a:extLst>
                <a:ext uri="{FF2B5EF4-FFF2-40B4-BE49-F238E27FC236}">
                  <a16:creationId xmlns:a16="http://schemas.microsoft.com/office/drawing/2014/main" id="{83D1461E-FDCF-4E46-AE39-BED101DCF7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13413" y="5059363"/>
              <a:ext cx="38100" cy="10318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76" name="Line 164">
              <a:extLst>
                <a:ext uri="{FF2B5EF4-FFF2-40B4-BE49-F238E27FC236}">
                  <a16:creationId xmlns:a16="http://schemas.microsoft.com/office/drawing/2014/main" id="{544D42F0-C3FA-4E64-B825-C4A4795F92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97526" y="5083175"/>
              <a:ext cx="9525" cy="1000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77" name="Line 165">
              <a:extLst>
                <a:ext uri="{FF2B5EF4-FFF2-40B4-BE49-F238E27FC236}">
                  <a16:creationId xmlns:a16="http://schemas.microsoft.com/office/drawing/2014/main" id="{07CC6FBB-D8BA-46BB-A013-C3C67500E5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51476" y="5094288"/>
              <a:ext cx="41275" cy="889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78" name="Line 166">
              <a:extLst>
                <a:ext uri="{FF2B5EF4-FFF2-40B4-BE49-F238E27FC236}">
                  <a16:creationId xmlns:a16="http://schemas.microsoft.com/office/drawing/2014/main" id="{4BE8757D-B9A4-4509-9943-E2005B7686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97488" y="5141913"/>
              <a:ext cx="58738" cy="746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79" name="Line 167">
              <a:extLst>
                <a:ext uri="{FF2B5EF4-FFF2-40B4-BE49-F238E27FC236}">
                  <a16:creationId xmlns:a16="http://schemas.microsoft.com/office/drawing/2014/main" id="{9D211506-C846-4E54-9ADF-6AC06D00A2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78426" y="5216525"/>
              <a:ext cx="92075" cy="6508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80" name="Line 168">
              <a:extLst>
                <a:ext uri="{FF2B5EF4-FFF2-40B4-BE49-F238E27FC236}">
                  <a16:creationId xmlns:a16="http://schemas.microsoft.com/office/drawing/2014/main" id="{C12AA457-433B-4389-AAED-6DD19A94B6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67301" y="5341938"/>
              <a:ext cx="107950" cy="381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81" name="Line 169">
              <a:extLst>
                <a:ext uri="{FF2B5EF4-FFF2-40B4-BE49-F238E27FC236}">
                  <a16:creationId xmlns:a16="http://schemas.microsoft.com/office/drawing/2014/main" id="{1DE5D2CE-212F-4FFC-ACA0-6EDC337F09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59363" y="5487988"/>
              <a:ext cx="112713" cy="111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82" name="Line 170">
              <a:extLst>
                <a:ext uri="{FF2B5EF4-FFF2-40B4-BE49-F238E27FC236}">
                  <a16:creationId xmlns:a16="http://schemas.microsoft.com/office/drawing/2014/main" id="{6C45650C-DB62-485A-80D1-00E1E324EB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7938" y="5610225"/>
              <a:ext cx="119063" cy="238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83" name="Line 171">
              <a:extLst>
                <a:ext uri="{FF2B5EF4-FFF2-40B4-BE49-F238E27FC236}">
                  <a16:creationId xmlns:a16="http://schemas.microsoft.com/office/drawing/2014/main" id="{6AEBF82E-F082-4D95-B07D-5CDD9EEAA4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30801" y="5695950"/>
              <a:ext cx="106363" cy="381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84" name="Line 172">
              <a:extLst>
                <a:ext uri="{FF2B5EF4-FFF2-40B4-BE49-F238E27FC236}">
                  <a16:creationId xmlns:a16="http://schemas.microsoft.com/office/drawing/2014/main" id="{8BDD9F09-738A-4A4E-BA7D-1C19D2A25E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57788" y="5818188"/>
              <a:ext cx="103188" cy="3492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85" name="Line 173">
              <a:extLst>
                <a:ext uri="{FF2B5EF4-FFF2-40B4-BE49-F238E27FC236}">
                  <a16:creationId xmlns:a16="http://schemas.microsoft.com/office/drawing/2014/main" id="{114FE559-8CA7-4298-B41C-0881FD0B46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2876" y="5921375"/>
              <a:ext cx="100013" cy="6985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86" name="Line 174">
              <a:extLst>
                <a:ext uri="{FF2B5EF4-FFF2-40B4-BE49-F238E27FC236}">
                  <a16:creationId xmlns:a16="http://schemas.microsoft.com/office/drawing/2014/main" id="{30BD358A-A649-4B30-9237-1EF41EEFB4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48288" y="5981700"/>
              <a:ext cx="61913" cy="7778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87" name="Line 175">
              <a:extLst>
                <a:ext uri="{FF2B5EF4-FFF2-40B4-BE49-F238E27FC236}">
                  <a16:creationId xmlns:a16="http://schemas.microsoft.com/office/drawing/2014/main" id="{B6A37E64-8D7F-4704-91F9-034E5D2093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08626" y="6016625"/>
              <a:ext cx="38100" cy="1222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88" name="Line 176">
              <a:extLst>
                <a:ext uri="{FF2B5EF4-FFF2-40B4-BE49-F238E27FC236}">
                  <a16:creationId xmlns:a16="http://schemas.microsoft.com/office/drawing/2014/main" id="{379BF4D4-DE82-4B68-8560-B73A0576DD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30863" y="6046788"/>
              <a:ext cx="4763" cy="9525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89" name="Line 177">
              <a:extLst>
                <a:ext uri="{FF2B5EF4-FFF2-40B4-BE49-F238E27FC236}">
                  <a16:creationId xmlns:a16="http://schemas.microsoft.com/office/drawing/2014/main" id="{753FB391-CE5E-4629-ABB7-3CC81D0720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16588" y="6053138"/>
              <a:ext cx="23813" cy="8255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90" name="Line 178">
              <a:extLst>
                <a:ext uri="{FF2B5EF4-FFF2-40B4-BE49-F238E27FC236}">
                  <a16:creationId xmlns:a16="http://schemas.microsoft.com/office/drawing/2014/main" id="{3F06FB7D-2156-4EFC-B2BF-759455929F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88026" y="6135688"/>
              <a:ext cx="47625" cy="4286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91" name="Line 179">
              <a:extLst>
                <a:ext uri="{FF2B5EF4-FFF2-40B4-BE49-F238E27FC236}">
                  <a16:creationId xmlns:a16="http://schemas.microsoft.com/office/drawing/2014/main" id="{F625EE83-927F-4ED1-A803-C09B51B15C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18201" y="6162675"/>
              <a:ext cx="19050" cy="11112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92" name="Line 180">
              <a:extLst>
                <a:ext uri="{FF2B5EF4-FFF2-40B4-BE49-F238E27FC236}">
                  <a16:creationId xmlns:a16="http://schemas.microsoft.com/office/drawing/2014/main" id="{B075EECD-6A2A-4FF4-8565-FC5785E828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2501" y="6127750"/>
              <a:ext cx="47625" cy="889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</p:grpSp>
      <p:grpSp>
        <p:nvGrpSpPr>
          <p:cNvPr id="393" name="Tarama 1">
            <a:extLst>
              <a:ext uri="{FF2B5EF4-FFF2-40B4-BE49-F238E27FC236}">
                <a16:creationId xmlns:a16="http://schemas.microsoft.com/office/drawing/2014/main" id="{3DAF4A9D-1AAC-4B3A-BE6E-46A67D784C22}"/>
              </a:ext>
            </a:extLst>
          </p:cNvPr>
          <p:cNvGrpSpPr/>
          <p:nvPr/>
        </p:nvGrpSpPr>
        <p:grpSpPr>
          <a:xfrm>
            <a:off x="1561875" y="661300"/>
            <a:ext cx="2749685" cy="6332806"/>
            <a:chOff x="1511301" y="585788"/>
            <a:chExt cx="2660650" cy="6127750"/>
          </a:xfrm>
        </p:grpSpPr>
        <p:sp>
          <p:nvSpPr>
            <p:cNvPr id="394" name="Line 90">
              <a:extLst>
                <a:ext uri="{FF2B5EF4-FFF2-40B4-BE49-F238E27FC236}">
                  <a16:creationId xmlns:a16="http://schemas.microsoft.com/office/drawing/2014/main" id="{F9B2B8EF-F20B-4451-8E51-CD300EC21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5676" y="3933825"/>
              <a:ext cx="74613" cy="3492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95" name="Line 91">
              <a:extLst>
                <a:ext uri="{FF2B5EF4-FFF2-40B4-BE49-F238E27FC236}">
                  <a16:creationId xmlns:a16="http://schemas.microsoft.com/office/drawing/2014/main" id="{058DC3A8-7A40-46A7-8C7C-4C99C7893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6638" y="3811588"/>
              <a:ext cx="77788" cy="4445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96" name="Line 92">
              <a:extLst>
                <a:ext uri="{FF2B5EF4-FFF2-40B4-BE49-F238E27FC236}">
                  <a16:creationId xmlns:a16="http://schemas.microsoft.com/office/drawing/2014/main" id="{4614A928-6A8F-4712-8708-F9A5BC0CE9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6813" y="3638550"/>
              <a:ext cx="90488" cy="714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97" name="Line 93">
              <a:extLst>
                <a:ext uri="{FF2B5EF4-FFF2-40B4-BE49-F238E27FC236}">
                  <a16:creationId xmlns:a16="http://schemas.microsoft.com/office/drawing/2014/main" id="{A9444FE7-59C5-427E-978E-80E188EDAB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4763" y="3522663"/>
              <a:ext cx="106363" cy="7778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98" name="Line 94">
              <a:extLst>
                <a:ext uri="{FF2B5EF4-FFF2-40B4-BE49-F238E27FC236}">
                  <a16:creationId xmlns:a16="http://schemas.microsoft.com/office/drawing/2014/main" id="{E21FDB08-71EE-4120-9511-9FDCB3102E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4901" y="3719513"/>
              <a:ext cx="68263" cy="539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99" name="Line 95">
              <a:extLst>
                <a:ext uri="{FF2B5EF4-FFF2-40B4-BE49-F238E27FC236}">
                  <a16:creationId xmlns:a16="http://schemas.microsoft.com/office/drawing/2014/main" id="{CA960EF3-67C6-4D2D-AC4D-CE3B7C0B4C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9376" y="3441700"/>
              <a:ext cx="106363" cy="6032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00" name="Line 96">
              <a:extLst>
                <a:ext uri="{FF2B5EF4-FFF2-40B4-BE49-F238E27FC236}">
                  <a16:creationId xmlns:a16="http://schemas.microsoft.com/office/drawing/2014/main" id="{ECD394D7-49FE-4431-A87F-57E9FF27FF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1926" y="3335338"/>
              <a:ext cx="98425" cy="6032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01" name="Line 97">
              <a:extLst>
                <a:ext uri="{FF2B5EF4-FFF2-40B4-BE49-F238E27FC236}">
                  <a16:creationId xmlns:a16="http://schemas.microsoft.com/office/drawing/2014/main" id="{B44C2631-A5D7-4460-A08A-68A1033C5E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0351" y="3216275"/>
              <a:ext cx="101600" cy="412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02" name="Line 98">
              <a:extLst>
                <a:ext uri="{FF2B5EF4-FFF2-40B4-BE49-F238E27FC236}">
                  <a16:creationId xmlns:a16="http://schemas.microsoft.com/office/drawing/2014/main" id="{3D60D164-1DDA-4312-BDEA-2495505590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2563" y="3111500"/>
              <a:ext cx="125413" cy="3016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03" name="Line 99">
              <a:extLst>
                <a:ext uri="{FF2B5EF4-FFF2-40B4-BE49-F238E27FC236}">
                  <a16:creationId xmlns:a16="http://schemas.microsoft.com/office/drawing/2014/main" id="{E5F2D9AB-0A83-4F41-B436-35DE78FFA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0588" y="4014788"/>
              <a:ext cx="80963" cy="4445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04" name="Line 100">
              <a:extLst>
                <a:ext uri="{FF2B5EF4-FFF2-40B4-BE49-F238E27FC236}">
                  <a16:creationId xmlns:a16="http://schemas.microsoft.com/office/drawing/2014/main" id="{D381743C-C623-4D50-8EE4-48E2DD5D2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5501" y="4124325"/>
              <a:ext cx="85725" cy="587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05" name="Line 101">
              <a:extLst>
                <a:ext uri="{FF2B5EF4-FFF2-40B4-BE49-F238E27FC236}">
                  <a16:creationId xmlns:a16="http://schemas.microsoft.com/office/drawing/2014/main" id="{BEC4C7D6-CDA4-4930-959D-87A36563A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1051" y="4230688"/>
              <a:ext cx="49213" cy="3968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06" name="Line 102">
              <a:extLst>
                <a:ext uri="{FF2B5EF4-FFF2-40B4-BE49-F238E27FC236}">
                  <a16:creationId xmlns:a16="http://schemas.microsoft.com/office/drawing/2014/main" id="{5CA33E48-B4F2-46BA-B4BC-8C1E747835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788" y="4276725"/>
              <a:ext cx="44450" cy="619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07" name="Line 103">
              <a:extLst>
                <a:ext uri="{FF2B5EF4-FFF2-40B4-BE49-F238E27FC236}">
                  <a16:creationId xmlns:a16="http://schemas.microsoft.com/office/drawing/2014/main" id="{65109699-0AFF-4E23-A020-4FBE842640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9126" y="4341813"/>
              <a:ext cx="53975" cy="746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08" name="Line 104">
              <a:extLst>
                <a:ext uri="{FF2B5EF4-FFF2-40B4-BE49-F238E27FC236}">
                  <a16:creationId xmlns:a16="http://schemas.microsoft.com/office/drawing/2014/main" id="{1FF9B248-C82A-4EA2-9B16-A00647B9F5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3876" y="4389438"/>
              <a:ext cx="30163" cy="746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09" name="Line 105">
              <a:extLst>
                <a:ext uri="{FF2B5EF4-FFF2-40B4-BE49-F238E27FC236}">
                  <a16:creationId xmlns:a16="http://schemas.microsoft.com/office/drawing/2014/main" id="{6BFDD2D8-08DD-4E72-8D2E-EA6EC7C6BA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9413" y="4433888"/>
              <a:ext cx="17463" cy="539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10" name="Line 106">
              <a:extLst>
                <a:ext uri="{FF2B5EF4-FFF2-40B4-BE49-F238E27FC236}">
                  <a16:creationId xmlns:a16="http://schemas.microsoft.com/office/drawing/2014/main" id="{67F39337-055C-4EF5-AADC-E75A23D515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476" y="4475163"/>
              <a:ext cx="15875" cy="381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11" name="Line 107">
              <a:extLst>
                <a:ext uri="{FF2B5EF4-FFF2-40B4-BE49-F238E27FC236}">
                  <a16:creationId xmlns:a16="http://schemas.microsoft.com/office/drawing/2014/main" id="{165B99C9-9605-4C5C-8ABC-791EFD04E7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2401" y="4502150"/>
              <a:ext cx="9525" cy="2698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12" name="Line 108">
              <a:extLst>
                <a:ext uri="{FF2B5EF4-FFF2-40B4-BE49-F238E27FC236}">
                  <a16:creationId xmlns:a16="http://schemas.microsoft.com/office/drawing/2014/main" id="{E4325778-A2CB-45CC-B8A8-42C7A22BCB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6988" y="4502150"/>
              <a:ext cx="30163" cy="333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13" name="Line 109">
              <a:extLst>
                <a:ext uri="{FF2B5EF4-FFF2-40B4-BE49-F238E27FC236}">
                  <a16:creationId xmlns:a16="http://schemas.microsoft.com/office/drawing/2014/main" id="{BC048D24-35D0-4111-939A-690915387B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4751" y="4498975"/>
              <a:ext cx="26988" cy="3968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14" name="Line 110">
              <a:extLst>
                <a:ext uri="{FF2B5EF4-FFF2-40B4-BE49-F238E27FC236}">
                  <a16:creationId xmlns:a16="http://schemas.microsoft.com/office/drawing/2014/main" id="{EFF1A5BA-3DFE-4CBB-9E55-1CB53CC2E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7113" y="4535488"/>
              <a:ext cx="100013" cy="111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15" name="Line 111">
              <a:extLst>
                <a:ext uri="{FF2B5EF4-FFF2-40B4-BE49-F238E27FC236}">
                  <a16:creationId xmlns:a16="http://schemas.microsoft.com/office/drawing/2014/main" id="{F17B5435-64F7-4EDC-90D5-14F061DF22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6176" y="4594225"/>
              <a:ext cx="98425" cy="158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16" name="Line 112">
              <a:extLst>
                <a:ext uri="{FF2B5EF4-FFF2-40B4-BE49-F238E27FC236}">
                  <a16:creationId xmlns:a16="http://schemas.microsoft.com/office/drawing/2014/main" id="{7D2CADA8-A30B-4F94-BFFF-23FA547927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3176" y="4610100"/>
              <a:ext cx="90488" cy="3492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17" name="Line 113">
              <a:extLst>
                <a:ext uri="{FF2B5EF4-FFF2-40B4-BE49-F238E27FC236}">
                  <a16:creationId xmlns:a16="http://schemas.microsoft.com/office/drawing/2014/main" id="{18849637-689A-4827-9A6C-30EB7C0950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71763" y="4633913"/>
              <a:ext cx="68263" cy="285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18" name="Line 114">
              <a:extLst>
                <a:ext uri="{FF2B5EF4-FFF2-40B4-BE49-F238E27FC236}">
                  <a16:creationId xmlns:a16="http://schemas.microsoft.com/office/drawing/2014/main" id="{141EE12C-18AC-4717-8840-2990F2EE5F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22563" y="4716463"/>
              <a:ext cx="53975" cy="635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19" name="Line 115">
              <a:extLst>
                <a:ext uri="{FF2B5EF4-FFF2-40B4-BE49-F238E27FC236}">
                  <a16:creationId xmlns:a16="http://schemas.microsoft.com/office/drawing/2014/main" id="{56A261A6-14AC-41C7-9098-CB20E55D34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4463" y="4770438"/>
              <a:ext cx="22225" cy="1428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20" name="Line 116">
              <a:extLst>
                <a:ext uri="{FF2B5EF4-FFF2-40B4-BE49-F238E27FC236}">
                  <a16:creationId xmlns:a16="http://schemas.microsoft.com/office/drawing/2014/main" id="{E76BD4EF-7BD9-4D6F-B07D-1FC4191987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3976" y="4821238"/>
              <a:ext cx="26988" cy="381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21" name="Line 117">
              <a:extLst>
                <a:ext uri="{FF2B5EF4-FFF2-40B4-BE49-F238E27FC236}">
                  <a16:creationId xmlns:a16="http://schemas.microsoft.com/office/drawing/2014/main" id="{A49BE821-54C6-4632-9E37-3F38577EC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9826" y="4868863"/>
              <a:ext cx="33338" cy="381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22" name="Line 118">
              <a:extLst>
                <a:ext uri="{FF2B5EF4-FFF2-40B4-BE49-F238E27FC236}">
                  <a16:creationId xmlns:a16="http://schemas.microsoft.com/office/drawing/2014/main" id="{A8977829-AF7F-487B-879B-659A5BF349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3613" y="4933950"/>
              <a:ext cx="60325" cy="4445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23" name="Line 119">
              <a:extLst>
                <a:ext uri="{FF2B5EF4-FFF2-40B4-BE49-F238E27FC236}">
                  <a16:creationId xmlns:a16="http://schemas.microsoft.com/office/drawing/2014/main" id="{FD61232B-B687-4393-8A3A-C4E1665551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8188" y="5014913"/>
              <a:ext cx="74613" cy="2222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24" name="Line 120">
              <a:extLst>
                <a:ext uri="{FF2B5EF4-FFF2-40B4-BE49-F238E27FC236}">
                  <a16:creationId xmlns:a16="http://schemas.microsoft.com/office/drawing/2014/main" id="{3ECA6E42-89E3-4147-AC9F-27CFB7C1E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413" y="5114925"/>
              <a:ext cx="71438" cy="158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25" name="Line 121">
              <a:extLst>
                <a:ext uri="{FF2B5EF4-FFF2-40B4-BE49-F238E27FC236}">
                  <a16:creationId xmlns:a16="http://schemas.microsoft.com/office/drawing/2014/main" id="{8575D1DF-F5B0-49ED-87FE-370E6FA76B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63688" y="5226050"/>
              <a:ext cx="176213" cy="8572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26" name="Line 122">
              <a:extLst>
                <a:ext uri="{FF2B5EF4-FFF2-40B4-BE49-F238E27FC236}">
                  <a16:creationId xmlns:a16="http://schemas.microsoft.com/office/drawing/2014/main" id="{B4220715-37B7-4627-AF40-29A341302F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3401" y="5172075"/>
              <a:ext cx="76200" cy="714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27" name="Line 123">
              <a:extLst>
                <a:ext uri="{FF2B5EF4-FFF2-40B4-BE49-F238E27FC236}">
                  <a16:creationId xmlns:a16="http://schemas.microsoft.com/office/drawing/2014/main" id="{ED021A08-4029-4706-8D5C-36892A3192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1363" y="5097463"/>
              <a:ext cx="71438" cy="746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28" name="Line 124">
              <a:extLst>
                <a:ext uri="{FF2B5EF4-FFF2-40B4-BE49-F238E27FC236}">
                  <a16:creationId xmlns:a16="http://schemas.microsoft.com/office/drawing/2014/main" id="{1C8FE872-5A1D-4D08-B89F-7E1F5B5FDA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3138" y="5053013"/>
              <a:ext cx="50800" cy="619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29" name="Line 125">
              <a:extLst>
                <a:ext uri="{FF2B5EF4-FFF2-40B4-BE49-F238E27FC236}">
                  <a16:creationId xmlns:a16="http://schemas.microsoft.com/office/drawing/2014/main" id="{C794AF91-02F9-4722-B715-D5A8233613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9826" y="5029200"/>
              <a:ext cx="57150" cy="5715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30" name="Line 126">
              <a:extLst>
                <a:ext uri="{FF2B5EF4-FFF2-40B4-BE49-F238E27FC236}">
                  <a16:creationId xmlns:a16="http://schemas.microsoft.com/office/drawing/2014/main" id="{9A17E0E1-430E-4DF7-9ADC-914553038A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0801" y="5040313"/>
              <a:ext cx="95250" cy="5715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31" name="Line 127">
              <a:extLst>
                <a:ext uri="{FF2B5EF4-FFF2-40B4-BE49-F238E27FC236}">
                  <a16:creationId xmlns:a16="http://schemas.microsoft.com/office/drawing/2014/main" id="{0725F92E-17D3-420A-8451-59D996EF3B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4451" y="5203825"/>
              <a:ext cx="84138" cy="127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32" name="Line 128">
              <a:extLst>
                <a:ext uri="{FF2B5EF4-FFF2-40B4-BE49-F238E27FC236}">
                  <a16:creationId xmlns:a16="http://schemas.microsoft.com/office/drawing/2014/main" id="{68558F16-2483-4D5B-AF82-4BCB1F4535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1901" y="5362575"/>
              <a:ext cx="95250" cy="31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33" name="Line 129">
              <a:extLst>
                <a:ext uri="{FF2B5EF4-FFF2-40B4-BE49-F238E27FC236}">
                  <a16:creationId xmlns:a16="http://schemas.microsoft.com/office/drawing/2014/main" id="{AF30E637-62DD-4E36-B79A-03A08CDE21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1101" y="5505450"/>
              <a:ext cx="68263" cy="1746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34" name="Line 130">
              <a:extLst>
                <a:ext uri="{FF2B5EF4-FFF2-40B4-BE49-F238E27FC236}">
                  <a16:creationId xmlns:a16="http://schemas.microsoft.com/office/drawing/2014/main" id="{AC38A251-2B76-4247-A5A3-440F0045A5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7913" y="5634038"/>
              <a:ext cx="76200" cy="3492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35" name="Line 131">
              <a:extLst>
                <a:ext uri="{FF2B5EF4-FFF2-40B4-BE49-F238E27FC236}">
                  <a16:creationId xmlns:a16="http://schemas.microsoft.com/office/drawing/2014/main" id="{B3AEB07C-9928-41D4-8E32-B267E7F224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1" y="5764213"/>
              <a:ext cx="74613" cy="4445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36" name="Line 132">
              <a:extLst>
                <a:ext uri="{FF2B5EF4-FFF2-40B4-BE49-F238E27FC236}">
                  <a16:creationId xmlns:a16="http://schemas.microsoft.com/office/drawing/2014/main" id="{8293F66D-5F4F-4848-872A-B25D9DB88A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2801" y="5910263"/>
              <a:ext cx="49213" cy="381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37" name="Line 133">
              <a:extLst>
                <a:ext uri="{FF2B5EF4-FFF2-40B4-BE49-F238E27FC236}">
                  <a16:creationId xmlns:a16="http://schemas.microsoft.com/office/drawing/2014/main" id="{ABE7C72F-FF96-4A79-81DC-9E228F0433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0726" y="6080125"/>
              <a:ext cx="55563" cy="238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38" name="Line 134">
              <a:extLst>
                <a:ext uri="{FF2B5EF4-FFF2-40B4-BE49-F238E27FC236}">
                  <a16:creationId xmlns:a16="http://schemas.microsoft.com/office/drawing/2014/main" id="{E202BB9D-EF0E-486B-A81C-EA5937619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8651" y="6240463"/>
              <a:ext cx="85725" cy="206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39" name="Line 135">
              <a:extLst>
                <a:ext uri="{FF2B5EF4-FFF2-40B4-BE49-F238E27FC236}">
                  <a16:creationId xmlns:a16="http://schemas.microsoft.com/office/drawing/2014/main" id="{CF29D1A6-7084-4E5D-BB3F-917C8F981F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3876" y="6338888"/>
              <a:ext cx="68263" cy="412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40" name="Line 136">
              <a:extLst>
                <a:ext uri="{FF2B5EF4-FFF2-40B4-BE49-F238E27FC236}">
                  <a16:creationId xmlns:a16="http://schemas.microsoft.com/office/drawing/2014/main" id="{0F479857-3531-47FF-81AF-EE3B4F8CF3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1638" y="6472238"/>
              <a:ext cx="136525" cy="952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41" name="Line 137">
              <a:extLst>
                <a:ext uri="{FF2B5EF4-FFF2-40B4-BE49-F238E27FC236}">
                  <a16:creationId xmlns:a16="http://schemas.microsoft.com/office/drawing/2014/main" id="{6D395C9A-47F1-4392-A081-F923FCFB98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3238" y="6562725"/>
              <a:ext cx="79375" cy="254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42" name="Line 138">
              <a:extLst>
                <a:ext uri="{FF2B5EF4-FFF2-40B4-BE49-F238E27FC236}">
                  <a16:creationId xmlns:a16="http://schemas.microsoft.com/office/drawing/2014/main" id="{5F886A6A-A5B9-4957-9F6E-117ADDDCE9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1176" y="6704013"/>
              <a:ext cx="60325" cy="952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43" name="Line 181">
              <a:extLst>
                <a:ext uri="{FF2B5EF4-FFF2-40B4-BE49-F238E27FC236}">
                  <a16:creationId xmlns:a16="http://schemas.microsoft.com/office/drawing/2014/main" id="{C5BC5FB3-06C9-44A6-8E00-D5CCB75D84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6676" y="2978150"/>
              <a:ext cx="95250" cy="619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44" name="Line 182">
              <a:extLst>
                <a:ext uri="{FF2B5EF4-FFF2-40B4-BE49-F238E27FC236}">
                  <a16:creationId xmlns:a16="http://schemas.microsoft.com/office/drawing/2014/main" id="{7E23B29E-3669-4232-A43C-8149C0D13D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9676" y="2844800"/>
              <a:ext cx="82550" cy="920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45" name="Line 183">
              <a:extLst>
                <a:ext uri="{FF2B5EF4-FFF2-40B4-BE49-F238E27FC236}">
                  <a16:creationId xmlns:a16="http://schemas.microsoft.com/office/drawing/2014/main" id="{5108BA23-BC70-4220-A2A2-E6AD237133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1251" y="2749550"/>
              <a:ext cx="55563" cy="920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46" name="Line 184">
              <a:extLst>
                <a:ext uri="{FF2B5EF4-FFF2-40B4-BE49-F238E27FC236}">
                  <a16:creationId xmlns:a16="http://schemas.microsoft.com/office/drawing/2014/main" id="{11ABA5B8-72F0-4A9F-B1A6-A1CE0F1754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7738" y="2662238"/>
              <a:ext cx="68263" cy="889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47" name="Line 185">
              <a:extLst>
                <a:ext uri="{FF2B5EF4-FFF2-40B4-BE49-F238E27FC236}">
                  <a16:creationId xmlns:a16="http://schemas.microsoft.com/office/drawing/2014/main" id="{552C0623-E070-4394-BA34-4003A4EBC1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8038" y="2611438"/>
              <a:ext cx="61913" cy="1016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48" name="Line 186">
              <a:extLst>
                <a:ext uri="{FF2B5EF4-FFF2-40B4-BE49-F238E27FC236}">
                  <a16:creationId xmlns:a16="http://schemas.microsoft.com/office/drawing/2014/main" id="{6C0DD25F-928E-4B43-9C7D-7A198C39E7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5476" y="2546350"/>
              <a:ext cx="176213" cy="508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49" name="Line 187">
              <a:extLst>
                <a:ext uri="{FF2B5EF4-FFF2-40B4-BE49-F238E27FC236}">
                  <a16:creationId xmlns:a16="http://schemas.microsoft.com/office/drawing/2014/main" id="{094FBE69-FB6A-4543-81C9-499AD6D191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0726" y="2406650"/>
              <a:ext cx="190500" cy="2698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50" name="Line 188">
              <a:extLst>
                <a:ext uri="{FF2B5EF4-FFF2-40B4-BE49-F238E27FC236}">
                  <a16:creationId xmlns:a16="http://schemas.microsoft.com/office/drawing/2014/main" id="{2F57F615-1EC8-4E5F-890C-C634A5AF26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2938" y="2278063"/>
              <a:ext cx="90488" cy="666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51" name="Line 189">
              <a:extLst>
                <a:ext uri="{FF2B5EF4-FFF2-40B4-BE49-F238E27FC236}">
                  <a16:creationId xmlns:a16="http://schemas.microsoft.com/office/drawing/2014/main" id="{7965DF16-082D-4DB0-A7BB-39C58D3E99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0863" y="2162175"/>
              <a:ext cx="63500" cy="7778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52" name="Line 190">
              <a:extLst>
                <a:ext uri="{FF2B5EF4-FFF2-40B4-BE49-F238E27FC236}">
                  <a16:creationId xmlns:a16="http://schemas.microsoft.com/office/drawing/2014/main" id="{F2DE22E9-7ACE-4621-B482-220E4BA923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1488" y="2035175"/>
              <a:ext cx="55563" cy="619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53" name="Line 191">
              <a:extLst>
                <a:ext uri="{FF2B5EF4-FFF2-40B4-BE49-F238E27FC236}">
                  <a16:creationId xmlns:a16="http://schemas.microsoft.com/office/drawing/2014/main" id="{B74F99CC-AB4E-4A4C-8417-07694FFE3B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6713" y="1903413"/>
              <a:ext cx="61913" cy="539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54" name="Line 192">
              <a:extLst>
                <a:ext uri="{FF2B5EF4-FFF2-40B4-BE49-F238E27FC236}">
                  <a16:creationId xmlns:a16="http://schemas.microsoft.com/office/drawing/2014/main" id="{CBE65012-3885-46F4-8EE4-F75AC77427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3363" y="1749425"/>
              <a:ext cx="68263" cy="920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55" name="Line 193">
              <a:extLst>
                <a:ext uri="{FF2B5EF4-FFF2-40B4-BE49-F238E27FC236}">
                  <a16:creationId xmlns:a16="http://schemas.microsoft.com/office/drawing/2014/main" id="{A4930C34-4BAB-460F-AAF2-B9487BFB85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33663" y="1677988"/>
              <a:ext cx="1588" cy="1127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56" name="Line 194">
              <a:extLst>
                <a:ext uri="{FF2B5EF4-FFF2-40B4-BE49-F238E27FC236}">
                  <a16:creationId xmlns:a16="http://schemas.microsoft.com/office/drawing/2014/main" id="{E2FFFE46-98BA-490E-8EFF-F0133AE335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9363" y="1804988"/>
              <a:ext cx="23813" cy="635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57" name="Line 195">
              <a:extLst>
                <a:ext uri="{FF2B5EF4-FFF2-40B4-BE49-F238E27FC236}">
                  <a16:creationId xmlns:a16="http://schemas.microsoft.com/office/drawing/2014/main" id="{4395FC19-7758-449B-B04C-826D86F2C0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66976" y="1900238"/>
              <a:ext cx="34925" cy="3016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58" name="Line 196">
              <a:extLst>
                <a:ext uri="{FF2B5EF4-FFF2-40B4-BE49-F238E27FC236}">
                  <a16:creationId xmlns:a16="http://schemas.microsoft.com/office/drawing/2014/main" id="{61B988E9-E1BC-44EC-BAF2-E096BC7F0D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06651" y="2012950"/>
              <a:ext cx="68263" cy="492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59" name="Line 197">
              <a:extLst>
                <a:ext uri="{FF2B5EF4-FFF2-40B4-BE49-F238E27FC236}">
                  <a16:creationId xmlns:a16="http://schemas.microsoft.com/office/drawing/2014/main" id="{B0BA1683-7970-428D-A816-ADC770940C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79663" y="2162175"/>
              <a:ext cx="92075" cy="365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60" name="Line 198">
              <a:extLst>
                <a:ext uri="{FF2B5EF4-FFF2-40B4-BE49-F238E27FC236}">
                  <a16:creationId xmlns:a16="http://schemas.microsoft.com/office/drawing/2014/main" id="{EEF1C7FE-856B-4E32-85EC-6C8438C635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59026" y="2362200"/>
              <a:ext cx="92075" cy="238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61" name="Line 199">
              <a:extLst>
                <a:ext uri="{FF2B5EF4-FFF2-40B4-BE49-F238E27FC236}">
                  <a16:creationId xmlns:a16="http://schemas.microsoft.com/office/drawing/2014/main" id="{117C2A1B-F2EA-4492-AF72-36A6D60CFB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62201" y="2549525"/>
              <a:ext cx="130175" cy="238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62" name="Line 200">
              <a:extLst>
                <a:ext uri="{FF2B5EF4-FFF2-40B4-BE49-F238E27FC236}">
                  <a16:creationId xmlns:a16="http://schemas.microsoft.com/office/drawing/2014/main" id="{9E986790-5338-49AD-829B-B33611DB68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3001" y="2655888"/>
              <a:ext cx="109538" cy="635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63" name="Line 201">
              <a:extLst>
                <a:ext uri="{FF2B5EF4-FFF2-40B4-BE49-F238E27FC236}">
                  <a16:creationId xmlns:a16="http://schemas.microsoft.com/office/drawing/2014/main" id="{6C833CCB-1207-4C68-B7FF-ED97F987EC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6976" y="2746375"/>
              <a:ext cx="92075" cy="3016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64" name="Line 202">
              <a:extLst>
                <a:ext uri="{FF2B5EF4-FFF2-40B4-BE49-F238E27FC236}">
                  <a16:creationId xmlns:a16="http://schemas.microsoft.com/office/drawing/2014/main" id="{93A074D3-62F3-415D-ADA0-9E881E9AEF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5238" y="2895600"/>
              <a:ext cx="123825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65" name="Line 203">
              <a:extLst>
                <a:ext uri="{FF2B5EF4-FFF2-40B4-BE49-F238E27FC236}">
                  <a16:creationId xmlns:a16="http://schemas.microsoft.com/office/drawing/2014/main" id="{FFA1DE28-C1BC-4B0E-B1B9-3AB150918E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87626" y="3005138"/>
              <a:ext cx="158750" cy="206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66" name="Line 204">
              <a:extLst>
                <a:ext uri="{FF2B5EF4-FFF2-40B4-BE49-F238E27FC236}">
                  <a16:creationId xmlns:a16="http://schemas.microsoft.com/office/drawing/2014/main" id="{5EE633B0-CAD8-4366-BBD5-F8A72CA5C7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09851" y="3100388"/>
              <a:ext cx="68263" cy="539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67" name="Line 206">
              <a:extLst>
                <a:ext uri="{FF2B5EF4-FFF2-40B4-BE49-F238E27FC236}">
                  <a16:creationId xmlns:a16="http://schemas.microsoft.com/office/drawing/2014/main" id="{E46BA6F4-1C3D-4BC6-8DB3-12496DE2E5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03501" y="3225800"/>
              <a:ext cx="58738" cy="2016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68" name="Line 207">
              <a:extLst>
                <a:ext uri="{FF2B5EF4-FFF2-40B4-BE49-F238E27FC236}">
                  <a16:creationId xmlns:a16="http://schemas.microsoft.com/office/drawing/2014/main" id="{A8586FE8-F1E4-474A-A4C4-51B9A6A1B2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5076" y="3127375"/>
              <a:ext cx="17463" cy="9525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69" name="Line 208">
              <a:extLst>
                <a:ext uri="{FF2B5EF4-FFF2-40B4-BE49-F238E27FC236}">
                  <a16:creationId xmlns:a16="http://schemas.microsoft.com/office/drawing/2014/main" id="{62B6D9C1-9220-4146-9381-48C7D602CE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3638" y="2963863"/>
              <a:ext cx="33338" cy="10636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70" name="Line 209">
              <a:extLst>
                <a:ext uri="{FF2B5EF4-FFF2-40B4-BE49-F238E27FC236}">
                  <a16:creationId xmlns:a16="http://schemas.microsoft.com/office/drawing/2014/main" id="{C1C01CDD-A9DB-493E-BA98-DDE67D424B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68551" y="2825750"/>
              <a:ext cx="11113" cy="14922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71" name="Line 210">
              <a:extLst>
                <a:ext uri="{FF2B5EF4-FFF2-40B4-BE49-F238E27FC236}">
                  <a16:creationId xmlns:a16="http://schemas.microsoft.com/office/drawing/2014/main" id="{2B8B6381-A21B-4D37-9B71-3344DED256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05051" y="2944813"/>
              <a:ext cx="26988" cy="873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72" name="Line 211">
              <a:extLst>
                <a:ext uri="{FF2B5EF4-FFF2-40B4-BE49-F238E27FC236}">
                  <a16:creationId xmlns:a16="http://schemas.microsoft.com/office/drawing/2014/main" id="{38FF1F58-1456-4811-9B1F-1897A504CC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60601" y="3028950"/>
              <a:ext cx="12700" cy="920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73" name="Line 212">
              <a:extLst>
                <a:ext uri="{FF2B5EF4-FFF2-40B4-BE49-F238E27FC236}">
                  <a16:creationId xmlns:a16="http://schemas.microsoft.com/office/drawing/2014/main" id="{F6E7CF77-651F-46F5-81FF-7228CA124E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038" y="3305175"/>
              <a:ext cx="98425" cy="28098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74" name="Line 213">
              <a:extLst>
                <a:ext uri="{FF2B5EF4-FFF2-40B4-BE49-F238E27FC236}">
                  <a16:creationId xmlns:a16="http://schemas.microsoft.com/office/drawing/2014/main" id="{A7512416-01DF-422F-9130-E9202EAE4D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588" y="3151188"/>
              <a:ext cx="4763" cy="17462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75" name="Line 214">
              <a:extLst>
                <a:ext uri="{FF2B5EF4-FFF2-40B4-BE49-F238E27FC236}">
                  <a16:creationId xmlns:a16="http://schemas.microsoft.com/office/drawing/2014/main" id="{380399BD-8067-40E7-887A-C1E7F0D525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16113" y="3114675"/>
              <a:ext cx="160338" cy="1397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76" name="Line 215">
              <a:extLst>
                <a:ext uri="{FF2B5EF4-FFF2-40B4-BE49-F238E27FC236}">
                  <a16:creationId xmlns:a16="http://schemas.microsoft.com/office/drawing/2014/main" id="{685CA8A9-0885-457D-BCB5-B42DAC45C6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5488" y="2886075"/>
              <a:ext cx="146050" cy="8572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77" name="Line 216">
              <a:extLst>
                <a:ext uri="{FF2B5EF4-FFF2-40B4-BE49-F238E27FC236}">
                  <a16:creationId xmlns:a16="http://schemas.microsoft.com/office/drawing/2014/main" id="{7EC5F73A-A228-4E4B-B187-4768EFB78F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5813" y="2725738"/>
              <a:ext cx="79375" cy="238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78" name="Line 217">
              <a:extLst>
                <a:ext uri="{FF2B5EF4-FFF2-40B4-BE49-F238E27FC236}">
                  <a16:creationId xmlns:a16="http://schemas.microsoft.com/office/drawing/2014/main" id="{FCAFFBDB-D173-4B62-9F14-77E0CCEA2D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5176" y="2508250"/>
              <a:ext cx="109538" cy="6826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79" name="Line 218">
              <a:extLst>
                <a:ext uri="{FF2B5EF4-FFF2-40B4-BE49-F238E27FC236}">
                  <a16:creationId xmlns:a16="http://schemas.microsoft.com/office/drawing/2014/main" id="{5A1594F1-BBAE-422C-BAC4-057105B0B5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4213" y="2420938"/>
              <a:ext cx="77788" cy="1047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80" name="Line 219">
              <a:extLst>
                <a:ext uri="{FF2B5EF4-FFF2-40B4-BE49-F238E27FC236}">
                  <a16:creationId xmlns:a16="http://schemas.microsoft.com/office/drawing/2014/main" id="{8C2E0E5E-DF97-4861-8FC0-493F005706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79563" y="2413000"/>
              <a:ext cx="244475" cy="587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81" name="Line 220">
              <a:extLst>
                <a:ext uri="{FF2B5EF4-FFF2-40B4-BE49-F238E27FC236}">
                  <a16:creationId xmlns:a16="http://schemas.microsoft.com/office/drawing/2014/main" id="{C757078B-14F0-4552-BDCF-2288585617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4351" y="2430463"/>
              <a:ext cx="125413" cy="9525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82" name="Line 221">
              <a:extLst>
                <a:ext uri="{FF2B5EF4-FFF2-40B4-BE49-F238E27FC236}">
                  <a16:creationId xmlns:a16="http://schemas.microsoft.com/office/drawing/2014/main" id="{DA28079F-C681-4C96-ACFE-3DA92EEAE0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1" y="2298700"/>
              <a:ext cx="111125" cy="2698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83" name="Line 222">
              <a:extLst>
                <a:ext uri="{FF2B5EF4-FFF2-40B4-BE49-F238E27FC236}">
                  <a16:creationId xmlns:a16="http://schemas.microsoft.com/office/drawing/2014/main" id="{1590F074-5DFD-4611-B82D-87DE85268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4376" y="2198688"/>
              <a:ext cx="71438" cy="5556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84" name="Line 223">
              <a:extLst>
                <a:ext uri="{FF2B5EF4-FFF2-40B4-BE49-F238E27FC236}">
                  <a16:creationId xmlns:a16="http://schemas.microsoft.com/office/drawing/2014/main" id="{1A87302B-6777-4644-9DEF-E763B45E7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5176" y="2087563"/>
              <a:ext cx="92075" cy="31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85" name="Line 224">
              <a:extLst>
                <a:ext uri="{FF2B5EF4-FFF2-40B4-BE49-F238E27FC236}">
                  <a16:creationId xmlns:a16="http://schemas.microsoft.com/office/drawing/2014/main" id="{6C8584A9-AF4A-473D-B200-4B26CF4835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1201" y="1941513"/>
              <a:ext cx="104775" cy="635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86" name="Line 225">
              <a:extLst>
                <a:ext uri="{FF2B5EF4-FFF2-40B4-BE49-F238E27FC236}">
                  <a16:creationId xmlns:a16="http://schemas.microsoft.com/office/drawing/2014/main" id="{110AA4C5-84C8-4A36-8866-AA850E443F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7051" y="1900238"/>
              <a:ext cx="177800" cy="206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87" name="Line 226">
              <a:extLst>
                <a:ext uri="{FF2B5EF4-FFF2-40B4-BE49-F238E27FC236}">
                  <a16:creationId xmlns:a16="http://schemas.microsoft.com/office/drawing/2014/main" id="{E1A3A5CB-91D6-4B96-AE8A-4F45A1E29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751" y="1733550"/>
              <a:ext cx="109538" cy="3968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88" name="Line 227">
              <a:extLst>
                <a:ext uri="{FF2B5EF4-FFF2-40B4-BE49-F238E27FC236}">
                  <a16:creationId xmlns:a16="http://schemas.microsoft.com/office/drawing/2014/main" id="{6442BA3F-AE87-4545-AB0E-7BEE3A4DCA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8826" y="1606550"/>
              <a:ext cx="77788" cy="206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89" name="Line 228">
              <a:extLst>
                <a:ext uri="{FF2B5EF4-FFF2-40B4-BE49-F238E27FC236}">
                  <a16:creationId xmlns:a16="http://schemas.microsoft.com/office/drawing/2014/main" id="{512734FC-BFBB-4158-8339-FAE4B52A26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5488" y="1389063"/>
              <a:ext cx="128588" cy="539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90" name="Line 229">
              <a:extLst>
                <a:ext uri="{FF2B5EF4-FFF2-40B4-BE49-F238E27FC236}">
                  <a16:creationId xmlns:a16="http://schemas.microsoft.com/office/drawing/2014/main" id="{2384CF53-5F06-45F7-934F-56D60A983E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3576" y="1219200"/>
              <a:ext cx="128588" cy="587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91" name="Line 230">
              <a:extLst>
                <a:ext uri="{FF2B5EF4-FFF2-40B4-BE49-F238E27FC236}">
                  <a16:creationId xmlns:a16="http://schemas.microsoft.com/office/drawing/2014/main" id="{F9E36561-82E4-4E4B-A3E6-AA54E41C6A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68488" y="1066800"/>
              <a:ext cx="119063" cy="714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92" name="Line 231">
              <a:extLst>
                <a:ext uri="{FF2B5EF4-FFF2-40B4-BE49-F238E27FC236}">
                  <a16:creationId xmlns:a16="http://schemas.microsoft.com/office/drawing/2014/main" id="{7633AF1E-4C62-4B7B-B0D1-12A77F3D70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7051" y="903288"/>
              <a:ext cx="115888" cy="539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93" name="Line 232">
              <a:extLst>
                <a:ext uri="{FF2B5EF4-FFF2-40B4-BE49-F238E27FC236}">
                  <a16:creationId xmlns:a16="http://schemas.microsoft.com/office/drawing/2014/main" id="{EB7D6778-DFB0-46FA-BB4D-BA5B7BC331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5613" y="712788"/>
              <a:ext cx="115888" cy="920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94" name="Line 233">
              <a:extLst>
                <a:ext uri="{FF2B5EF4-FFF2-40B4-BE49-F238E27FC236}">
                  <a16:creationId xmlns:a16="http://schemas.microsoft.com/office/drawing/2014/main" id="{5E11C982-D2F2-4BE2-BE48-D8281D2B2D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1476" y="585788"/>
              <a:ext cx="41275" cy="13652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95" name="Line 234">
              <a:extLst>
                <a:ext uri="{FF2B5EF4-FFF2-40B4-BE49-F238E27FC236}">
                  <a16:creationId xmlns:a16="http://schemas.microsoft.com/office/drawing/2014/main" id="{1C3A28F3-07D3-4637-B537-4E53BBF318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11301" y="635000"/>
              <a:ext cx="11113" cy="16192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</p:grpSp>
      <p:grpSp>
        <p:nvGrpSpPr>
          <p:cNvPr id="496" name="Tarama 4">
            <a:extLst>
              <a:ext uri="{FF2B5EF4-FFF2-40B4-BE49-F238E27FC236}">
                <a16:creationId xmlns:a16="http://schemas.microsoft.com/office/drawing/2014/main" id="{06783C5F-2A58-4B4A-9815-AF734DD0B007}"/>
              </a:ext>
            </a:extLst>
          </p:cNvPr>
          <p:cNvGrpSpPr/>
          <p:nvPr/>
        </p:nvGrpSpPr>
        <p:grpSpPr>
          <a:xfrm>
            <a:off x="8555852" y="5440435"/>
            <a:ext cx="360938" cy="369141"/>
            <a:chOff x="8278813" y="5210175"/>
            <a:chExt cx="349251" cy="357188"/>
          </a:xfrm>
        </p:grpSpPr>
        <p:sp>
          <p:nvSpPr>
            <p:cNvPr id="497" name="Line 5">
              <a:extLst>
                <a:ext uri="{FF2B5EF4-FFF2-40B4-BE49-F238E27FC236}">
                  <a16:creationId xmlns:a16="http://schemas.microsoft.com/office/drawing/2014/main" id="{BAC23945-9F83-4902-8D6B-9EDF349894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16938" y="5240338"/>
              <a:ext cx="50800" cy="7778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98" name="Line 6">
              <a:extLst>
                <a:ext uri="{FF2B5EF4-FFF2-40B4-BE49-F238E27FC236}">
                  <a16:creationId xmlns:a16="http://schemas.microsoft.com/office/drawing/2014/main" id="{9187FDB4-F687-4104-9A77-A5733CA8AA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2026" y="5430838"/>
              <a:ext cx="46038" cy="635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99" name="Line 7">
              <a:extLst>
                <a:ext uri="{FF2B5EF4-FFF2-40B4-BE49-F238E27FC236}">
                  <a16:creationId xmlns:a16="http://schemas.microsoft.com/office/drawing/2014/main" id="{5CAA1B43-DF35-4734-BE3A-BFF93B00E2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9638" y="5502275"/>
              <a:ext cx="14288" cy="539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500" name="Line 8">
              <a:extLst>
                <a:ext uri="{FF2B5EF4-FFF2-40B4-BE49-F238E27FC236}">
                  <a16:creationId xmlns:a16="http://schemas.microsoft.com/office/drawing/2014/main" id="{4F26CC67-6097-4AC4-A6ED-4F91A27B7A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74063" y="5511800"/>
              <a:ext cx="15875" cy="5556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501" name="Line 9">
              <a:extLst>
                <a:ext uri="{FF2B5EF4-FFF2-40B4-BE49-F238E27FC236}">
                  <a16:creationId xmlns:a16="http://schemas.microsoft.com/office/drawing/2014/main" id="{7D5E6E00-1BAA-4D70-A16F-A7C55F3C01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78813" y="5461000"/>
              <a:ext cx="77788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502" name="Line 10">
              <a:extLst>
                <a:ext uri="{FF2B5EF4-FFF2-40B4-BE49-F238E27FC236}">
                  <a16:creationId xmlns:a16="http://schemas.microsoft.com/office/drawing/2014/main" id="{E49B84CF-F06F-447E-9C69-EBA66B3D90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08976" y="5356225"/>
              <a:ext cx="65088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503" name="Line 11">
              <a:extLst>
                <a:ext uri="{FF2B5EF4-FFF2-40B4-BE49-F238E27FC236}">
                  <a16:creationId xmlns:a16="http://schemas.microsoft.com/office/drawing/2014/main" id="{E6A600C5-49E9-4B89-A310-D9519F377C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342313" y="5273675"/>
              <a:ext cx="34925" cy="4762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504" name="Line 12">
              <a:extLst>
                <a:ext uri="{FF2B5EF4-FFF2-40B4-BE49-F238E27FC236}">
                  <a16:creationId xmlns:a16="http://schemas.microsoft.com/office/drawing/2014/main" id="{99A332D9-8BC4-4D3B-BE51-4A09D9C637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59801" y="5329238"/>
              <a:ext cx="41275" cy="365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505" name="Line 235">
              <a:extLst>
                <a:ext uri="{FF2B5EF4-FFF2-40B4-BE49-F238E27FC236}">
                  <a16:creationId xmlns:a16="http://schemas.microsoft.com/office/drawing/2014/main" id="{E39ACAAE-E260-4D2B-8974-397EA8C490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31213" y="5210175"/>
              <a:ext cx="11113" cy="5715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</p:grpSp>
    </p:spTree>
    <p:extLst>
      <p:ext uri="{BB962C8B-B14F-4D97-AF65-F5344CB8AC3E}">
        <p14:creationId xmlns:p14="http://schemas.microsoft.com/office/powerpoint/2010/main" val="109442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>
            <a:extLst>
              <a:ext uri="{FF2B5EF4-FFF2-40B4-BE49-F238E27FC236}">
                <a16:creationId xmlns:a16="http://schemas.microsoft.com/office/drawing/2014/main" id="{D18C1F7D-D9B7-4C2C-965C-E2E083DEF9D3}"/>
              </a:ext>
            </a:extLst>
          </p:cNvPr>
          <p:cNvGrpSpPr/>
          <p:nvPr/>
        </p:nvGrpSpPr>
        <p:grpSpPr>
          <a:xfrm>
            <a:off x="189000" y="69034"/>
            <a:ext cx="9686240" cy="7087493"/>
            <a:chOff x="1409700" y="0"/>
            <a:chExt cx="9372600" cy="6858000"/>
          </a:xfrm>
        </p:grpSpPr>
        <p:grpSp>
          <p:nvGrpSpPr>
            <p:cNvPr id="2" name="Grup 1">
              <a:extLst>
                <a:ext uri="{FF2B5EF4-FFF2-40B4-BE49-F238E27FC236}">
                  <a16:creationId xmlns:a16="http://schemas.microsoft.com/office/drawing/2014/main" id="{8702FD24-DDF5-4E19-B02C-391447EF4A1C}"/>
                </a:ext>
              </a:extLst>
            </p:cNvPr>
            <p:cNvGrpSpPr/>
            <p:nvPr/>
          </p:nvGrpSpPr>
          <p:grpSpPr>
            <a:xfrm>
              <a:off x="1409700" y="0"/>
              <a:ext cx="9372600" cy="6858000"/>
              <a:chOff x="1409700" y="0"/>
              <a:chExt cx="9372600" cy="6858000"/>
            </a:xfrm>
          </p:grpSpPr>
          <p:sp>
            <p:nvSpPr>
              <p:cNvPr id="28" name="AutoShape 26">
                <a:extLst>
                  <a:ext uri="{FF2B5EF4-FFF2-40B4-BE49-F238E27FC236}">
                    <a16:creationId xmlns:a16="http://schemas.microsoft.com/office/drawing/2014/main" id="{3D257EDE-9747-470E-A6E0-FD73D7CDD42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409700" y="0"/>
                <a:ext cx="9372600" cy="68580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2CC4683-701D-4D93-8F44-F0C28588A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2313" y="5265738"/>
                <a:ext cx="238125" cy="242888"/>
              </a:xfrm>
              <a:custGeom>
                <a:avLst/>
                <a:gdLst>
                  <a:gd name="T0" fmla="*/ 567 w 677"/>
                  <a:gd name="T1" fmla="*/ 220 h 694"/>
                  <a:gd name="T2" fmla="*/ 652 w 677"/>
                  <a:gd name="T3" fmla="*/ 339 h 694"/>
                  <a:gd name="T4" fmla="*/ 677 w 677"/>
                  <a:gd name="T5" fmla="*/ 466 h 694"/>
                  <a:gd name="T6" fmla="*/ 644 w 677"/>
                  <a:gd name="T7" fmla="*/ 559 h 694"/>
                  <a:gd name="T8" fmla="*/ 525 w 677"/>
                  <a:gd name="T9" fmla="*/ 669 h 694"/>
                  <a:gd name="T10" fmla="*/ 347 w 677"/>
                  <a:gd name="T11" fmla="*/ 678 h 694"/>
                  <a:gd name="T12" fmla="*/ 127 w 677"/>
                  <a:gd name="T13" fmla="*/ 694 h 694"/>
                  <a:gd name="T14" fmla="*/ 0 w 677"/>
                  <a:gd name="T15" fmla="*/ 686 h 694"/>
                  <a:gd name="T16" fmla="*/ 34 w 677"/>
                  <a:gd name="T17" fmla="*/ 551 h 694"/>
                  <a:gd name="T18" fmla="*/ 93 w 677"/>
                  <a:gd name="T19" fmla="*/ 381 h 694"/>
                  <a:gd name="T20" fmla="*/ 85 w 677"/>
                  <a:gd name="T21" fmla="*/ 254 h 694"/>
                  <a:gd name="T22" fmla="*/ 93 w 677"/>
                  <a:gd name="T23" fmla="*/ 153 h 694"/>
                  <a:gd name="T24" fmla="*/ 186 w 677"/>
                  <a:gd name="T25" fmla="*/ 43 h 694"/>
                  <a:gd name="T26" fmla="*/ 246 w 677"/>
                  <a:gd name="T27" fmla="*/ 0 h 694"/>
                  <a:gd name="T28" fmla="*/ 406 w 677"/>
                  <a:gd name="T29" fmla="*/ 51 h 694"/>
                  <a:gd name="T30" fmla="*/ 567 w 677"/>
                  <a:gd name="T31" fmla="*/ 220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77" h="694">
                    <a:moveTo>
                      <a:pt x="567" y="220"/>
                    </a:moveTo>
                    <a:lnTo>
                      <a:pt x="652" y="339"/>
                    </a:lnTo>
                    <a:lnTo>
                      <a:pt x="677" y="466"/>
                    </a:lnTo>
                    <a:lnTo>
                      <a:pt x="644" y="559"/>
                    </a:lnTo>
                    <a:lnTo>
                      <a:pt x="525" y="669"/>
                    </a:lnTo>
                    <a:lnTo>
                      <a:pt x="347" y="678"/>
                    </a:lnTo>
                    <a:lnTo>
                      <a:pt x="127" y="694"/>
                    </a:lnTo>
                    <a:lnTo>
                      <a:pt x="0" y="686"/>
                    </a:lnTo>
                    <a:lnTo>
                      <a:pt x="34" y="551"/>
                    </a:lnTo>
                    <a:lnTo>
                      <a:pt x="93" y="381"/>
                    </a:lnTo>
                    <a:lnTo>
                      <a:pt x="85" y="254"/>
                    </a:lnTo>
                    <a:lnTo>
                      <a:pt x="93" y="153"/>
                    </a:lnTo>
                    <a:lnTo>
                      <a:pt x="186" y="43"/>
                    </a:lnTo>
                    <a:lnTo>
                      <a:pt x="246" y="0"/>
                    </a:lnTo>
                    <a:lnTo>
                      <a:pt x="406" y="51"/>
                    </a:lnTo>
                    <a:lnTo>
                      <a:pt x="567" y="220"/>
                    </a:lnTo>
                    <a:close/>
                  </a:path>
                </a:pathLst>
              </a:custGeom>
              <a:pattFill prst="smGrid">
                <a:fgClr>
                  <a:schemeClr val="tx1"/>
                </a:fgClr>
                <a:bgClr>
                  <a:schemeClr val="bg1"/>
                </a:bgClr>
              </a:pattFill>
              <a:ln w="63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48A498A8-D504-4097-B3A1-C25020E44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3025" y="5080000"/>
                <a:ext cx="969963" cy="1081088"/>
              </a:xfrm>
              <a:custGeom>
                <a:avLst/>
                <a:gdLst>
                  <a:gd name="T0" fmla="*/ 2285 w 2759"/>
                  <a:gd name="T1" fmla="*/ 1694 h 3074"/>
                  <a:gd name="T2" fmla="*/ 2201 w 2759"/>
                  <a:gd name="T3" fmla="*/ 1888 h 3074"/>
                  <a:gd name="T4" fmla="*/ 2167 w 2759"/>
                  <a:gd name="T5" fmla="*/ 2058 h 3074"/>
                  <a:gd name="T6" fmla="*/ 2345 w 2759"/>
                  <a:gd name="T7" fmla="*/ 2312 h 3074"/>
                  <a:gd name="T8" fmla="*/ 2709 w 2759"/>
                  <a:gd name="T9" fmla="*/ 2625 h 3074"/>
                  <a:gd name="T10" fmla="*/ 2759 w 2759"/>
                  <a:gd name="T11" fmla="*/ 2837 h 3074"/>
                  <a:gd name="T12" fmla="*/ 2658 w 2759"/>
                  <a:gd name="T13" fmla="*/ 2930 h 3074"/>
                  <a:gd name="T14" fmla="*/ 2497 w 2759"/>
                  <a:gd name="T15" fmla="*/ 2972 h 3074"/>
                  <a:gd name="T16" fmla="*/ 2294 w 2759"/>
                  <a:gd name="T17" fmla="*/ 3074 h 3074"/>
                  <a:gd name="T18" fmla="*/ 2014 w 2759"/>
                  <a:gd name="T19" fmla="*/ 3074 h 3074"/>
                  <a:gd name="T20" fmla="*/ 1938 w 2759"/>
                  <a:gd name="T21" fmla="*/ 2997 h 3074"/>
                  <a:gd name="T22" fmla="*/ 1786 w 2759"/>
                  <a:gd name="T23" fmla="*/ 2786 h 3074"/>
                  <a:gd name="T24" fmla="*/ 1557 w 2759"/>
                  <a:gd name="T25" fmla="*/ 2735 h 3074"/>
                  <a:gd name="T26" fmla="*/ 1371 w 2759"/>
                  <a:gd name="T27" fmla="*/ 2743 h 3074"/>
                  <a:gd name="T28" fmla="*/ 1024 w 2759"/>
                  <a:gd name="T29" fmla="*/ 2633 h 3074"/>
                  <a:gd name="T30" fmla="*/ 634 w 2759"/>
                  <a:gd name="T31" fmla="*/ 2532 h 3074"/>
                  <a:gd name="T32" fmla="*/ 482 w 2759"/>
                  <a:gd name="T33" fmla="*/ 2388 h 3074"/>
                  <a:gd name="T34" fmla="*/ 355 w 2759"/>
                  <a:gd name="T35" fmla="*/ 2235 h 3074"/>
                  <a:gd name="T36" fmla="*/ 253 w 2759"/>
                  <a:gd name="T37" fmla="*/ 1948 h 3074"/>
                  <a:gd name="T38" fmla="*/ 237 w 2759"/>
                  <a:gd name="T39" fmla="*/ 1744 h 3074"/>
                  <a:gd name="T40" fmla="*/ 152 w 2759"/>
                  <a:gd name="T41" fmla="*/ 1499 h 3074"/>
                  <a:gd name="T42" fmla="*/ 50 w 2759"/>
                  <a:gd name="T43" fmla="*/ 1186 h 3074"/>
                  <a:gd name="T44" fmla="*/ 0 w 2759"/>
                  <a:gd name="T45" fmla="*/ 1008 h 3074"/>
                  <a:gd name="T46" fmla="*/ 59 w 2759"/>
                  <a:gd name="T47" fmla="*/ 847 h 3074"/>
                  <a:gd name="T48" fmla="*/ 245 w 2759"/>
                  <a:gd name="T49" fmla="*/ 627 h 3074"/>
                  <a:gd name="T50" fmla="*/ 440 w 2759"/>
                  <a:gd name="T51" fmla="*/ 483 h 3074"/>
                  <a:gd name="T52" fmla="*/ 643 w 2759"/>
                  <a:gd name="T53" fmla="*/ 339 h 3074"/>
                  <a:gd name="T54" fmla="*/ 965 w 2759"/>
                  <a:gd name="T55" fmla="*/ 288 h 3074"/>
                  <a:gd name="T56" fmla="*/ 1286 w 2759"/>
                  <a:gd name="T57" fmla="*/ 288 h 3074"/>
                  <a:gd name="T58" fmla="*/ 1701 w 2759"/>
                  <a:gd name="T59" fmla="*/ 229 h 3074"/>
                  <a:gd name="T60" fmla="*/ 1947 w 2759"/>
                  <a:gd name="T61" fmla="*/ 85 h 3074"/>
                  <a:gd name="T62" fmla="*/ 2218 w 2759"/>
                  <a:gd name="T63" fmla="*/ 0 h 3074"/>
                  <a:gd name="T64" fmla="*/ 2531 w 2759"/>
                  <a:gd name="T65" fmla="*/ 43 h 3074"/>
                  <a:gd name="T66" fmla="*/ 2666 w 2759"/>
                  <a:gd name="T67" fmla="*/ 220 h 3074"/>
                  <a:gd name="T68" fmla="*/ 2624 w 2759"/>
                  <a:gd name="T69" fmla="*/ 364 h 3074"/>
                  <a:gd name="T70" fmla="*/ 2472 w 2759"/>
                  <a:gd name="T71" fmla="*/ 542 h 3074"/>
                  <a:gd name="T72" fmla="*/ 2378 w 2759"/>
                  <a:gd name="T73" fmla="*/ 779 h 3074"/>
                  <a:gd name="T74" fmla="*/ 2387 w 2759"/>
                  <a:gd name="T75" fmla="*/ 923 h 3074"/>
                  <a:gd name="T76" fmla="*/ 2412 w 2759"/>
                  <a:gd name="T77" fmla="*/ 1169 h 3074"/>
                  <a:gd name="T78" fmla="*/ 2378 w 2759"/>
                  <a:gd name="T79" fmla="*/ 1414 h 3074"/>
                  <a:gd name="T80" fmla="*/ 2285 w 2759"/>
                  <a:gd name="T81" fmla="*/ 1694 h 3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59" h="3074">
                    <a:moveTo>
                      <a:pt x="2285" y="1694"/>
                    </a:moveTo>
                    <a:lnTo>
                      <a:pt x="2201" y="1888"/>
                    </a:lnTo>
                    <a:lnTo>
                      <a:pt x="2167" y="2058"/>
                    </a:lnTo>
                    <a:lnTo>
                      <a:pt x="2345" y="2312"/>
                    </a:lnTo>
                    <a:lnTo>
                      <a:pt x="2709" y="2625"/>
                    </a:lnTo>
                    <a:lnTo>
                      <a:pt x="2759" y="2837"/>
                    </a:lnTo>
                    <a:lnTo>
                      <a:pt x="2658" y="2930"/>
                    </a:lnTo>
                    <a:lnTo>
                      <a:pt x="2497" y="2972"/>
                    </a:lnTo>
                    <a:lnTo>
                      <a:pt x="2294" y="3074"/>
                    </a:lnTo>
                    <a:lnTo>
                      <a:pt x="2014" y="3074"/>
                    </a:lnTo>
                    <a:lnTo>
                      <a:pt x="1938" y="2997"/>
                    </a:lnTo>
                    <a:lnTo>
                      <a:pt x="1786" y="2786"/>
                    </a:lnTo>
                    <a:lnTo>
                      <a:pt x="1557" y="2735"/>
                    </a:lnTo>
                    <a:lnTo>
                      <a:pt x="1371" y="2743"/>
                    </a:lnTo>
                    <a:lnTo>
                      <a:pt x="1024" y="2633"/>
                    </a:lnTo>
                    <a:lnTo>
                      <a:pt x="634" y="2532"/>
                    </a:lnTo>
                    <a:lnTo>
                      <a:pt x="482" y="2388"/>
                    </a:lnTo>
                    <a:lnTo>
                      <a:pt x="355" y="2235"/>
                    </a:lnTo>
                    <a:lnTo>
                      <a:pt x="253" y="1948"/>
                    </a:lnTo>
                    <a:lnTo>
                      <a:pt x="237" y="1744"/>
                    </a:lnTo>
                    <a:lnTo>
                      <a:pt x="152" y="1499"/>
                    </a:lnTo>
                    <a:lnTo>
                      <a:pt x="50" y="1186"/>
                    </a:lnTo>
                    <a:lnTo>
                      <a:pt x="0" y="1008"/>
                    </a:lnTo>
                    <a:lnTo>
                      <a:pt x="59" y="847"/>
                    </a:lnTo>
                    <a:lnTo>
                      <a:pt x="245" y="627"/>
                    </a:lnTo>
                    <a:lnTo>
                      <a:pt x="440" y="483"/>
                    </a:lnTo>
                    <a:lnTo>
                      <a:pt x="643" y="339"/>
                    </a:lnTo>
                    <a:lnTo>
                      <a:pt x="965" y="288"/>
                    </a:lnTo>
                    <a:lnTo>
                      <a:pt x="1286" y="288"/>
                    </a:lnTo>
                    <a:lnTo>
                      <a:pt x="1701" y="229"/>
                    </a:lnTo>
                    <a:lnTo>
                      <a:pt x="1947" y="85"/>
                    </a:lnTo>
                    <a:lnTo>
                      <a:pt x="2218" y="0"/>
                    </a:lnTo>
                    <a:lnTo>
                      <a:pt x="2531" y="43"/>
                    </a:lnTo>
                    <a:lnTo>
                      <a:pt x="2666" y="220"/>
                    </a:lnTo>
                    <a:lnTo>
                      <a:pt x="2624" y="364"/>
                    </a:lnTo>
                    <a:lnTo>
                      <a:pt x="2472" y="542"/>
                    </a:lnTo>
                    <a:lnTo>
                      <a:pt x="2378" y="779"/>
                    </a:lnTo>
                    <a:lnTo>
                      <a:pt x="2387" y="923"/>
                    </a:lnTo>
                    <a:lnTo>
                      <a:pt x="2412" y="1169"/>
                    </a:lnTo>
                    <a:lnTo>
                      <a:pt x="2378" y="1414"/>
                    </a:lnTo>
                    <a:lnTo>
                      <a:pt x="2285" y="1694"/>
                    </a:lnTo>
                    <a:close/>
                  </a:path>
                </a:pathLst>
              </a:custGeom>
              <a:pattFill prst="smGrid">
                <a:fgClr>
                  <a:schemeClr val="tx1"/>
                </a:fgClr>
                <a:bgClr>
                  <a:schemeClr val="bg1"/>
                </a:bgClr>
              </a:pattFill>
              <a:ln w="63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DBBED05B-3083-430F-A6DB-AA2BC6C89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2888" y="1438275"/>
                <a:ext cx="2887663" cy="1643063"/>
              </a:xfrm>
              <a:custGeom>
                <a:avLst/>
                <a:gdLst>
                  <a:gd name="T0" fmla="*/ 8221 w 8221"/>
                  <a:gd name="T1" fmla="*/ 4030 h 4674"/>
                  <a:gd name="T2" fmla="*/ 7950 w 8221"/>
                  <a:gd name="T3" fmla="*/ 4378 h 4674"/>
                  <a:gd name="T4" fmla="*/ 7569 w 8221"/>
                  <a:gd name="T5" fmla="*/ 4513 h 4674"/>
                  <a:gd name="T6" fmla="*/ 7171 w 8221"/>
                  <a:gd name="T7" fmla="*/ 4674 h 4674"/>
                  <a:gd name="T8" fmla="*/ 6629 w 8221"/>
                  <a:gd name="T9" fmla="*/ 4615 h 4674"/>
                  <a:gd name="T10" fmla="*/ 6248 w 8221"/>
                  <a:gd name="T11" fmla="*/ 4403 h 4674"/>
                  <a:gd name="T12" fmla="*/ 5943 w 8221"/>
                  <a:gd name="T13" fmla="*/ 3768 h 4674"/>
                  <a:gd name="T14" fmla="*/ 6113 w 8221"/>
                  <a:gd name="T15" fmla="*/ 3379 h 4674"/>
                  <a:gd name="T16" fmla="*/ 6350 w 8221"/>
                  <a:gd name="T17" fmla="*/ 2896 h 4674"/>
                  <a:gd name="T18" fmla="*/ 5757 w 8221"/>
                  <a:gd name="T19" fmla="*/ 2972 h 4674"/>
                  <a:gd name="T20" fmla="*/ 5266 w 8221"/>
                  <a:gd name="T21" fmla="*/ 2938 h 4674"/>
                  <a:gd name="T22" fmla="*/ 4741 w 8221"/>
                  <a:gd name="T23" fmla="*/ 3031 h 4674"/>
                  <a:gd name="T24" fmla="*/ 4250 w 8221"/>
                  <a:gd name="T25" fmla="*/ 3184 h 4674"/>
                  <a:gd name="T26" fmla="*/ 4030 w 8221"/>
                  <a:gd name="T27" fmla="*/ 2879 h 4674"/>
                  <a:gd name="T28" fmla="*/ 3827 w 8221"/>
                  <a:gd name="T29" fmla="*/ 2405 h 4674"/>
                  <a:gd name="T30" fmla="*/ 3581 w 8221"/>
                  <a:gd name="T31" fmla="*/ 2075 h 4674"/>
                  <a:gd name="T32" fmla="*/ 3522 w 8221"/>
                  <a:gd name="T33" fmla="*/ 1795 h 4674"/>
                  <a:gd name="T34" fmla="*/ 3386 w 8221"/>
                  <a:gd name="T35" fmla="*/ 1592 h 4674"/>
                  <a:gd name="T36" fmla="*/ 2980 w 8221"/>
                  <a:gd name="T37" fmla="*/ 1491 h 4674"/>
                  <a:gd name="T38" fmla="*/ 2531 w 8221"/>
                  <a:gd name="T39" fmla="*/ 1423 h 4674"/>
                  <a:gd name="T40" fmla="*/ 1956 w 8221"/>
                  <a:gd name="T41" fmla="*/ 1558 h 4674"/>
                  <a:gd name="T42" fmla="*/ 1651 w 8221"/>
                  <a:gd name="T43" fmla="*/ 1330 h 4674"/>
                  <a:gd name="T44" fmla="*/ 1168 w 8221"/>
                  <a:gd name="T45" fmla="*/ 1431 h 4674"/>
                  <a:gd name="T46" fmla="*/ 627 w 8221"/>
                  <a:gd name="T47" fmla="*/ 1592 h 4674"/>
                  <a:gd name="T48" fmla="*/ 178 w 8221"/>
                  <a:gd name="T49" fmla="*/ 1550 h 4674"/>
                  <a:gd name="T50" fmla="*/ 85 w 8221"/>
                  <a:gd name="T51" fmla="*/ 1304 h 4674"/>
                  <a:gd name="T52" fmla="*/ 0 w 8221"/>
                  <a:gd name="T53" fmla="*/ 864 h 4674"/>
                  <a:gd name="T54" fmla="*/ 119 w 8221"/>
                  <a:gd name="T55" fmla="*/ 568 h 4674"/>
                  <a:gd name="T56" fmla="*/ 237 w 8221"/>
                  <a:gd name="T57" fmla="*/ 178 h 4674"/>
                  <a:gd name="T58" fmla="*/ 381 w 8221"/>
                  <a:gd name="T59" fmla="*/ 26 h 4674"/>
                  <a:gd name="T60" fmla="*/ 897 w 8221"/>
                  <a:gd name="T61" fmla="*/ 26 h 4674"/>
                  <a:gd name="T62" fmla="*/ 1160 w 8221"/>
                  <a:gd name="T63" fmla="*/ 466 h 4674"/>
                  <a:gd name="T64" fmla="*/ 1617 w 8221"/>
                  <a:gd name="T65" fmla="*/ 348 h 4674"/>
                  <a:gd name="T66" fmla="*/ 2108 w 8221"/>
                  <a:gd name="T67" fmla="*/ 254 h 4674"/>
                  <a:gd name="T68" fmla="*/ 2557 w 8221"/>
                  <a:gd name="T69" fmla="*/ 407 h 4674"/>
                  <a:gd name="T70" fmla="*/ 2997 w 8221"/>
                  <a:gd name="T71" fmla="*/ 669 h 4674"/>
                  <a:gd name="T72" fmla="*/ 3429 w 8221"/>
                  <a:gd name="T73" fmla="*/ 1110 h 4674"/>
                  <a:gd name="T74" fmla="*/ 3505 w 8221"/>
                  <a:gd name="T75" fmla="*/ 1499 h 4674"/>
                  <a:gd name="T76" fmla="*/ 3878 w 8221"/>
                  <a:gd name="T77" fmla="*/ 1651 h 4674"/>
                  <a:gd name="T78" fmla="*/ 4631 w 8221"/>
                  <a:gd name="T79" fmla="*/ 1795 h 4674"/>
                  <a:gd name="T80" fmla="*/ 5122 w 8221"/>
                  <a:gd name="T81" fmla="*/ 2126 h 4674"/>
                  <a:gd name="T82" fmla="*/ 5791 w 8221"/>
                  <a:gd name="T83" fmla="*/ 2168 h 4674"/>
                  <a:gd name="T84" fmla="*/ 6079 w 8221"/>
                  <a:gd name="T85" fmla="*/ 2498 h 4674"/>
                  <a:gd name="T86" fmla="*/ 6434 w 8221"/>
                  <a:gd name="T87" fmla="*/ 2761 h 4674"/>
                  <a:gd name="T88" fmla="*/ 7061 w 8221"/>
                  <a:gd name="T89" fmla="*/ 2625 h 4674"/>
                  <a:gd name="T90" fmla="*/ 7425 w 8221"/>
                  <a:gd name="T91" fmla="*/ 3015 h 4674"/>
                  <a:gd name="T92" fmla="*/ 7459 w 8221"/>
                  <a:gd name="T93" fmla="*/ 3370 h 4674"/>
                  <a:gd name="T94" fmla="*/ 7433 w 8221"/>
                  <a:gd name="T95" fmla="*/ 3717 h 4674"/>
                  <a:gd name="T96" fmla="*/ 7890 w 8221"/>
                  <a:gd name="T97" fmla="*/ 3853 h 4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221" h="4674">
                    <a:moveTo>
                      <a:pt x="8178" y="3929"/>
                    </a:moveTo>
                    <a:lnTo>
                      <a:pt x="8221" y="4030"/>
                    </a:lnTo>
                    <a:lnTo>
                      <a:pt x="8204" y="4157"/>
                    </a:lnTo>
                    <a:lnTo>
                      <a:pt x="7950" y="4378"/>
                    </a:lnTo>
                    <a:lnTo>
                      <a:pt x="7730" y="4437"/>
                    </a:lnTo>
                    <a:lnTo>
                      <a:pt x="7569" y="4513"/>
                    </a:lnTo>
                    <a:lnTo>
                      <a:pt x="7442" y="4589"/>
                    </a:lnTo>
                    <a:lnTo>
                      <a:pt x="7171" y="4674"/>
                    </a:lnTo>
                    <a:lnTo>
                      <a:pt x="6942" y="4640"/>
                    </a:lnTo>
                    <a:lnTo>
                      <a:pt x="6629" y="4615"/>
                    </a:lnTo>
                    <a:lnTo>
                      <a:pt x="6341" y="4538"/>
                    </a:lnTo>
                    <a:lnTo>
                      <a:pt x="6248" y="4403"/>
                    </a:lnTo>
                    <a:lnTo>
                      <a:pt x="6070" y="4056"/>
                    </a:lnTo>
                    <a:lnTo>
                      <a:pt x="5943" y="3768"/>
                    </a:lnTo>
                    <a:lnTo>
                      <a:pt x="5926" y="3641"/>
                    </a:lnTo>
                    <a:lnTo>
                      <a:pt x="6113" y="3379"/>
                    </a:lnTo>
                    <a:lnTo>
                      <a:pt x="6350" y="3065"/>
                    </a:lnTo>
                    <a:lnTo>
                      <a:pt x="6350" y="2896"/>
                    </a:lnTo>
                    <a:lnTo>
                      <a:pt x="6197" y="2913"/>
                    </a:lnTo>
                    <a:lnTo>
                      <a:pt x="5757" y="2972"/>
                    </a:lnTo>
                    <a:lnTo>
                      <a:pt x="5537" y="2964"/>
                    </a:lnTo>
                    <a:lnTo>
                      <a:pt x="5266" y="2938"/>
                    </a:lnTo>
                    <a:lnTo>
                      <a:pt x="4953" y="2930"/>
                    </a:lnTo>
                    <a:lnTo>
                      <a:pt x="4741" y="3031"/>
                    </a:lnTo>
                    <a:lnTo>
                      <a:pt x="4521" y="3150"/>
                    </a:lnTo>
                    <a:lnTo>
                      <a:pt x="4250" y="3184"/>
                    </a:lnTo>
                    <a:lnTo>
                      <a:pt x="4081" y="3048"/>
                    </a:lnTo>
                    <a:lnTo>
                      <a:pt x="4030" y="2879"/>
                    </a:lnTo>
                    <a:lnTo>
                      <a:pt x="3962" y="2693"/>
                    </a:lnTo>
                    <a:lnTo>
                      <a:pt x="3827" y="2405"/>
                    </a:lnTo>
                    <a:lnTo>
                      <a:pt x="3801" y="2219"/>
                    </a:lnTo>
                    <a:lnTo>
                      <a:pt x="3581" y="2075"/>
                    </a:lnTo>
                    <a:lnTo>
                      <a:pt x="3522" y="1999"/>
                    </a:lnTo>
                    <a:lnTo>
                      <a:pt x="3522" y="1795"/>
                    </a:lnTo>
                    <a:lnTo>
                      <a:pt x="3471" y="1651"/>
                    </a:lnTo>
                    <a:lnTo>
                      <a:pt x="3386" y="1592"/>
                    </a:lnTo>
                    <a:lnTo>
                      <a:pt x="3192" y="1550"/>
                    </a:lnTo>
                    <a:lnTo>
                      <a:pt x="2980" y="1491"/>
                    </a:lnTo>
                    <a:lnTo>
                      <a:pt x="2718" y="1414"/>
                    </a:lnTo>
                    <a:lnTo>
                      <a:pt x="2531" y="1423"/>
                    </a:lnTo>
                    <a:lnTo>
                      <a:pt x="2117" y="1575"/>
                    </a:lnTo>
                    <a:lnTo>
                      <a:pt x="1956" y="1558"/>
                    </a:lnTo>
                    <a:lnTo>
                      <a:pt x="1812" y="1414"/>
                    </a:lnTo>
                    <a:lnTo>
                      <a:pt x="1651" y="1330"/>
                    </a:lnTo>
                    <a:lnTo>
                      <a:pt x="1482" y="1270"/>
                    </a:lnTo>
                    <a:lnTo>
                      <a:pt x="1168" y="1431"/>
                    </a:lnTo>
                    <a:lnTo>
                      <a:pt x="940" y="1524"/>
                    </a:lnTo>
                    <a:lnTo>
                      <a:pt x="627" y="1592"/>
                    </a:lnTo>
                    <a:lnTo>
                      <a:pt x="440" y="1592"/>
                    </a:lnTo>
                    <a:lnTo>
                      <a:pt x="178" y="1550"/>
                    </a:lnTo>
                    <a:lnTo>
                      <a:pt x="119" y="1491"/>
                    </a:lnTo>
                    <a:lnTo>
                      <a:pt x="85" y="1304"/>
                    </a:lnTo>
                    <a:lnTo>
                      <a:pt x="34" y="1033"/>
                    </a:lnTo>
                    <a:lnTo>
                      <a:pt x="0" y="864"/>
                    </a:lnTo>
                    <a:lnTo>
                      <a:pt x="76" y="661"/>
                    </a:lnTo>
                    <a:lnTo>
                      <a:pt x="119" y="568"/>
                    </a:lnTo>
                    <a:lnTo>
                      <a:pt x="178" y="373"/>
                    </a:lnTo>
                    <a:lnTo>
                      <a:pt x="237" y="178"/>
                    </a:lnTo>
                    <a:lnTo>
                      <a:pt x="313" y="9"/>
                    </a:lnTo>
                    <a:lnTo>
                      <a:pt x="381" y="26"/>
                    </a:lnTo>
                    <a:lnTo>
                      <a:pt x="669" y="0"/>
                    </a:lnTo>
                    <a:lnTo>
                      <a:pt x="897" y="26"/>
                    </a:lnTo>
                    <a:lnTo>
                      <a:pt x="931" y="204"/>
                    </a:lnTo>
                    <a:lnTo>
                      <a:pt x="1160" y="466"/>
                    </a:lnTo>
                    <a:lnTo>
                      <a:pt x="1414" y="449"/>
                    </a:lnTo>
                    <a:lnTo>
                      <a:pt x="1617" y="348"/>
                    </a:lnTo>
                    <a:lnTo>
                      <a:pt x="1905" y="271"/>
                    </a:lnTo>
                    <a:lnTo>
                      <a:pt x="2108" y="254"/>
                    </a:lnTo>
                    <a:lnTo>
                      <a:pt x="2421" y="288"/>
                    </a:lnTo>
                    <a:lnTo>
                      <a:pt x="2557" y="407"/>
                    </a:lnTo>
                    <a:lnTo>
                      <a:pt x="2811" y="585"/>
                    </a:lnTo>
                    <a:lnTo>
                      <a:pt x="2997" y="669"/>
                    </a:lnTo>
                    <a:lnTo>
                      <a:pt x="3327" y="864"/>
                    </a:lnTo>
                    <a:lnTo>
                      <a:pt x="3429" y="1110"/>
                    </a:lnTo>
                    <a:lnTo>
                      <a:pt x="3505" y="1296"/>
                    </a:lnTo>
                    <a:lnTo>
                      <a:pt x="3505" y="1499"/>
                    </a:lnTo>
                    <a:lnTo>
                      <a:pt x="3590" y="1567"/>
                    </a:lnTo>
                    <a:lnTo>
                      <a:pt x="3878" y="1651"/>
                    </a:lnTo>
                    <a:lnTo>
                      <a:pt x="4377" y="1728"/>
                    </a:lnTo>
                    <a:lnTo>
                      <a:pt x="4631" y="1795"/>
                    </a:lnTo>
                    <a:lnTo>
                      <a:pt x="4843" y="1999"/>
                    </a:lnTo>
                    <a:lnTo>
                      <a:pt x="5122" y="2126"/>
                    </a:lnTo>
                    <a:lnTo>
                      <a:pt x="5495" y="2134"/>
                    </a:lnTo>
                    <a:lnTo>
                      <a:pt x="5791" y="2168"/>
                    </a:lnTo>
                    <a:lnTo>
                      <a:pt x="5986" y="2269"/>
                    </a:lnTo>
                    <a:lnTo>
                      <a:pt x="6079" y="2498"/>
                    </a:lnTo>
                    <a:lnTo>
                      <a:pt x="6206" y="2684"/>
                    </a:lnTo>
                    <a:lnTo>
                      <a:pt x="6434" y="2761"/>
                    </a:lnTo>
                    <a:lnTo>
                      <a:pt x="6731" y="2684"/>
                    </a:lnTo>
                    <a:lnTo>
                      <a:pt x="7061" y="2625"/>
                    </a:lnTo>
                    <a:lnTo>
                      <a:pt x="7323" y="2735"/>
                    </a:lnTo>
                    <a:lnTo>
                      <a:pt x="7425" y="3015"/>
                    </a:lnTo>
                    <a:lnTo>
                      <a:pt x="7450" y="3243"/>
                    </a:lnTo>
                    <a:lnTo>
                      <a:pt x="7459" y="3370"/>
                    </a:lnTo>
                    <a:lnTo>
                      <a:pt x="7425" y="3590"/>
                    </a:lnTo>
                    <a:lnTo>
                      <a:pt x="7433" y="3717"/>
                    </a:lnTo>
                    <a:lnTo>
                      <a:pt x="7518" y="3760"/>
                    </a:lnTo>
                    <a:lnTo>
                      <a:pt x="7890" y="3853"/>
                    </a:lnTo>
                    <a:lnTo>
                      <a:pt x="8178" y="3929"/>
                    </a:lnTo>
                    <a:close/>
                  </a:path>
                </a:pathLst>
              </a:custGeom>
              <a:pattFill prst="smGrid">
                <a:fgClr>
                  <a:schemeClr val="tx1"/>
                </a:fgClr>
                <a:bgClr>
                  <a:schemeClr val="bg1"/>
                </a:bgClr>
              </a:pattFill>
              <a:ln w="63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2FDBD9B1-521C-4F10-87A8-6ECE37B79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750" y="722313"/>
                <a:ext cx="2641600" cy="6113463"/>
              </a:xfrm>
              <a:custGeom>
                <a:avLst/>
                <a:gdLst>
                  <a:gd name="T0" fmla="*/ 0 w 7518"/>
                  <a:gd name="T1" fmla="*/ 398 h 17398"/>
                  <a:gd name="T2" fmla="*/ 610 w 7518"/>
                  <a:gd name="T3" fmla="*/ 0 h 17398"/>
                  <a:gd name="T4" fmla="*/ 1016 w 7518"/>
                  <a:gd name="T5" fmla="*/ 567 h 17398"/>
                  <a:gd name="T6" fmla="*/ 1549 w 7518"/>
                  <a:gd name="T7" fmla="*/ 1812 h 17398"/>
                  <a:gd name="T8" fmla="*/ 1507 w 7518"/>
                  <a:gd name="T9" fmla="*/ 2802 h 17398"/>
                  <a:gd name="T10" fmla="*/ 1092 w 7518"/>
                  <a:gd name="T11" fmla="*/ 3522 h 17398"/>
                  <a:gd name="T12" fmla="*/ 1752 w 7518"/>
                  <a:gd name="T13" fmla="*/ 4030 h 17398"/>
                  <a:gd name="T14" fmla="*/ 652 w 7518"/>
                  <a:gd name="T15" fmla="*/ 4716 h 17398"/>
                  <a:gd name="T16" fmla="*/ 669 w 7518"/>
                  <a:gd name="T17" fmla="*/ 5156 h 17398"/>
                  <a:gd name="T18" fmla="*/ 1761 w 7518"/>
                  <a:gd name="T19" fmla="*/ 5478 h 17398"/>
                  <a:gd name="T20" fmla="*/ 1414 w 7518"/>
                  <a:gd name="T21" fmla="*/ 7019 h 17398"/>
                  <a:gd name="T22" fmla="*/ 1490 w 7518"/>
                  <a:gd name="T23" fmla="*/ 8145 h 17398"/>
                  <a:gd name="T24" fmla="*/ 2489 w 7518"/>
                  <a:gd name="T25" fmla="*/ 6655 h 17398"/>
                  <a:gd name="T26" fmla="*/ 2972 w 7518"/>
                  <a:gd name="T27" fmla="*/ 6926 h 17398"/>
                  <a:gd name="T28" fmla="*/ 3683 w 7518"/>
                  <a:gd name="T29" fmla="*/ 7645 h 17398"/>
                  <a:gd name="T30" fmla="*/ 3530 w 7518"/>
                  <a:gd name="T31" fmla="*/ 6832 h 17398"/>
                  <a:gd name="T32" fmla="*/ 3725 w 7518"/>
                  <a:gd name="T33" fmla="*/ 6426 h 17398"/>
                  <a:gd name="T34" fmla="*/ 3175 w 7518"/>
                  <a:gd name="T35" fmla="*/ 5639 h 17398"/>
                  <a:gd name="T36" fmla="*/ 2895 w 7518"/>
                  <a:gd name="T37" fmla="*/ 4606 h 17398"/>
                  <a:gd name="T38" fmla="*/ 3124 w 7518"/>
                  <a:gd name="T39" fmla="*/ 3302 h 17398"/>
                  <a:gd name="T40" fmla="*/ 3920 w 7518"/>
                  <a:gd name="T41" fmla="*/ 3260 h 17398"/>
                  <a:gd name="T42" fmla="*/ 4606 w 7518"/>
                  <a:gd name="T43" fmla="*/ 4081 h 17398"/>
                  <a:gd name="T44" fmla="*/ 5249 w 7518"/>
                  <a:gd name="T45" fmla="*/ 4978 h 17398"/>
                  <a:gd name="T46" fmla="*/ 4995 w 7518"/>
                  <a:gd name="T47" fmla="*/ 5579 h 17398"/>
                  <a:gd name="T48" fmla="*/ 6019 w 7518"/>
                  <a:gd name="T49" fmla="*/ 5850 h 17398"/>
                  <a:gd name="T50" fmla="*/ 6968 w 7518"/>
                  <a:gd name="T51" fmla="*/ 6595 h 17398"/>
                  <a:gd name="T52" fmla="*/ 7315 w 7518"/>
                  <a:gd name="T53" fmla="*/ 7324 h 17398"/>
                  <a:gd name="T54" fmla="*/ 6197 w 7518"/>
                  <a:gd name="T55" fmla="*/ 8653 h 17398"/>
                  <a:gd name="T56" fmla="*/ 5384 w 7518"/>
                  <a:gd name="T57" fmla="*/ 9982 h 17398"/>
                  <a:gd name="T58" fmla="*/ 3598 w 7518"/>
                  <a:gd name="T59" fmla="*/ 10752 h 17398"/>
                  <a:gd name="T60" fmla="*/ 2514 w 7518"/>
                  <a:gd name="T61" fmla="*/ 10761 h 17398"/>
                  <a:gd name="T62" fmla="*/ 2963 w 7518"/>
                  <a:gd name="T63" fmla="*/ 11125 h 17398"/>
                  <a:gd name="T64" fmla="*/ 3573 w 7518"/>
                  <a:gd name="T65" fmla="*/ 11514 h 17398"/>
                  <a:gd name="T66" fmla="*/ 2371 w 7518"/>
                  <a:gd name="T67" fmla="*/ 11946 h 17398"/>
                  <a:gd name="T68" fmla="*/ 457 w 7518"/>
                  <a:gd name="T69" fmla="*/ 12844 h 17398"/>
                  <a:gd name="T70" fmla="*/ 821 w 7518"/>
                  <a:gd name="T71" fmla="*/ 12962 h 17398"/>
                  <a:gd name="T72" fmla="*/ 2472 w 7518"/>
                  <a:gd name="T73" fmla="*/ 12454 h 17398"/>
                  <a:gd name="T74" fmla="*/ 3370 w 7518"/>
                  <a:gd name="T75" fmla="*/ 12547 h 17398"/>
                  <a:gd name="T76" fmla="*/ 3149 w 7518"/>
                  <a:gd name="T77" fmla="*/ 12987 h 17398"/>
                  <a:gd name="T78" fmla="*/ 2802 w 7518"/>
                  <a:gd name="T79" fmla="*/ 13741 h 17398"/>
                  <a:gd name="T80" fmla="*/ 2117 w 7518"/>
                  <a:gd name="T81" fmla="*/ 14435 h 17398"/>
                  <a:gd name="T82" fmla="*/ 1524 w 7518"/>
                  <a:gd name="T83" fmla="*/ 15392 h 17398"/>
                  <a:gd name="T84" fmla="*/ 1041 w 7518"/>
                  <a:gd name="T85" fmla="*/ 15976 h 17398"/>
                  <a:gd name="T86" fmla="*/ 779 w 7518"/>
                  <a:gd name="T87" fmla="*/ 16501 h 17398"/>
                  <a:gd name="T88" fmla="*/ 1007 w 7518"/>
                  <a:gd name="T89" fmla="*/ 17043 h 17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518" h="17398">
                    <a:moveTo>
                      <a:pt x="906" y="17398"/>
                    </a:moveTo>
                    <a:lnTo>
                      <a:pt x="0" y="17398"/>
                    </a:lnTo>
                    <a:lnTo>
                      <a:pt x="0" y="398"/>
                    </a:lnTo>
                    <a:lnTo>
                      <a:pt x="119" y="339"/>
                    </a:lnTo>
                    <a:lnTo>
                      <a:pt x="423" y="85"/>
                    </a:lnTo>
                    <a:lnTo>
                      <a:pt x="610" y="0"/>
                    </a:lnTo>
                    <a:lnTo>
                      <a:pt x="694" y="68"/>
                    </a:lnTo>
                    <a:lnTo>
                      <a:pt x="847" y="237"/>
                    </a:lnTo>
                    <a:lnTo>
                      <a:pt x="1016" y="567"/>
                    </a:lnTo>
                    <a:lnTo>
                      <a:pt x="1151" y="965"/>
                    </a:lnTo>
                    <a:lnTo>
                      <a:pt x="1321" y="1329"/>
                    </a:lnTo>
                    <a:lnTo>
                      <a:pt x="1549" y="1812"/>
                    </a:lnTo>
                    <a:lnTo>
                      <a:pt x="1642" y="2142"/>
                    </a:lnTo>
                    <a:lnTo>
                      <a:pt x="1710" y="2515"/>
                    </a:lnTo>
                    <a:lnTo>
                      <a:pt x="1507" y="2802"/>
                    </a:lnTo>
                    <a:lnTo>
                      <a:pt x="1253" y="3133"/>
                    </a:lnTo>
                    <a:lnTo>
                      <a:pt x="1050" y="3412"/>
                    </a:lnTo>
                    <a:lnTo>
                      <a:pt x="1092" y="3522"/>
                    </a:lnTo>
                    <a:lnTo>
                      <a:pt x="1405" y="3564"/>
                    </a:lnTo>
                    <a:lnTo>
                      <a:pt x="1710" y="3717"/>
                    </a:lnTo>
                    <a:lnTo>
                      <a:pt x="1752" y="4030"/>
                    </a:lnTo>
                    <a:lnTo>
                      <a:pt x="1532" y="4259"/>
                    </a:lnTo>
                    <a:lnTo>
                      <a:pt x="1245" y="4436"/>
                    </a:lnTo>
                    <a:lnTo>
                      <a:pt x="652" y="4716"/>
                    </a:lnTo>
                    <a:lnTo>
                      <a:pt x="415" y="4877"/>
                    </a:lnTo>
                    <a:lnTo>
                      <a:pt x="440" y="5097"/>
                    </a:lnTo>
                    <a:lnTo>
                      <a:pt x="669" y="5156"/>
                    </a:lnTo>
                    <a:lnTo>
                      <a:pt x="1346" y="5105"/>
                    </a:lnTo>
                    <a:lnTo>
                      <a:pt x="1719" y="5182"/>
                    </a:lnTo>
                    <a:lnTo>
                      <a:pt x="1761" y="5478"/>
                    </a:lnTo>
                    <a:lnTo>
                      <a:pt x="1803" y="5918"/>
                    </a:lnTo>
                    <a:lnTo>
                      <a:pt x="1558" y="6545"/>
                    </a:lnTo>
                    <a:lnTo>
                      <a:pt x="1414" y="7019"/>
                    </a:lnTo>
                    <a:lnTo>
                      <a:pt x="1355" y="7501"/>
                    </a:lnTo>
                    <a:lnTo>
                      <a:pt x="1372" y="7958"/>
                    </a:lnTo>
                    <a:lnTo>
                      <a:pt x="1490" y="8145"/>
                    </a:lnTo>
                    <a:lnTo>
                      <a:pt x="1719" y="7984"/>
                    </a:lnTo>
                    <a:lnTo>
                      <a:pt x="2218" y="7197"/>
                    </a:lnTo>
                    <a:lnTo>
                      <a:pt x="2489" y="6655"/>
                    </a:lnTo>
                    <a:lnTo>
                      <a:pt x="2709" y="6409"/>
                    </a:lnTo>
                    <a:lnTo>
                      <a:pt x="2794" y="6536"/>
                    </a:lnTo>
                    <a:lnTo>
                      <a:pt x="2972" y="6926"/>
                    </a:lnTo>
                    <a:lnTo>
                      <a:pt x="3276" y="7535"/>
                    </a:lnTo>
                    <a:lnTo>
                      <a:pt x="3513" y="7696"/>
                    </a:lnTo>
                    <a:lnTo>
                      <a:pt x="3683" y="7645"/>
                    </a:lnTo>
                    <a:lnTo>
                      <a:pt x="3649" y="7349"/>
                    </a:lnTo>
                    <a:lnTo>
                      <a:pt x="3598" y="7086"/>
                    </a:lnTo>
                    <a:lnTo>
                      <a:pt x="3530" y="6832"/>
                    </a:lnTo>
                    <a:lnTo>
                      <a:pt x="3547" y="6697"/>
                    </a:lnTo>
                    <a:lnTo>
                      <a:pt x="3767" y="6646"/>
                    </a:lnTo>
                    <a:lnTo>
                      <a:pt x="3725" y="6426"/>
                    </a:lnTo>
                    <a:lnTo>
                      <a:pt x="3640" y="6308"/>
                    </a:lnTo>
                    <a:lnTo>
                      <a:pt x="3293" y="5977"/>
                    </a:lnTo>
                    <a:lnTo>
                      <a:pt x="3175" y="5639"/>
                    </a:lnTo>
                    <a:lnTo>
                      <a:pt x="3065" y="5402"/>
                    </a:lnTo>
                    <a:lnTo>
                      <a:pt x="2963" y="4987"/>
                    </a:lnTo>
                    <a:lnTo>
                      <a:pt x="2895" y="4606"/>
                    </a:lnTo>
                    <a:lnTo>
                      <a:pt x="2972" y="4199"/>
                    </a:lnTo>
                    <a:lnTo>
                      <a:pt x="2980" y="3607"/>
                    </a:lnTo>
                    <a:lnTo>
                      <a:pt x="3124" y="3302"/>
                    </a:lnTo>
                    <a:lnTo>
                      <a:pt x="3437" y="3040"/>
                    </a:lnTo>
                    <a:lnTo>
                      <a:pt x="3674" y="3056"/>
                    </a:lnTo>
                    <a:lnTo>
                      <a:pt x="3920" y="3260"/>
                    </a:lnTo>
                    <a:lnTo>
                      <a:pt x="4208" y="3514"/>
                    </a:lnTo>
                    <a:lnTo>
                      <a:pt x="4453" y="3818"/>
                    </a:lnTo>
                    <a:lnTo>
                      <a:pt x="4606" y="4081"/>
                    </a:lnTo>
                    <a:lnTo>
                      <a:pt x="4843" y="4521"/>
                    </a:lnTo>
                    <a:lnTo>
                      <a:pt x="5173" y="4724"/>
                    </a:lnTo>
                    <a:lnTo>
                      <a:pt x="5249" y="4978"/>
                    </a:lnTo>
                    <a:lnTo>
                      <a:pt x="5097" y="5114"/>
                    </a:lnTo>
                    <a:lnTo>
                      <a:pt x="4944" y="5334"/>
                    </a:lnTo>
                    <a:lnTo>
                      <a:pt x="4995" y="5579"/>
                    </a:lnTo>
                    <a:lnTo>
                      <a:pt x="5351" y="5656"/>
                    </a:lnTo>
                    <a:lnTo>
                      <a:pt x="5638" y="5673"/>
                    </a:lnTo>
                    <a:lnTo>
                      <a:pt x="6019" y="5850"/>
                    </a:lnTo>
                    <a:lnTo>
                      <a:pt x="6324" y="6028"/>
                    </a:lnTo>
                    <a:lnTo>
                      <a:pt x="6604" y="6299"/>
                    </a:lnTo>
                    <a:lnTo>
                      <a:pt x="6968" y="6595"/>
                    </a:lnTo>
                    <a:lnTo>
                      <a:pt x="7213" y="6790"/>
                    </a:lnTo>
                    <a:lnTo>
                      <a:pt x="7518" y="7095"/>
                    </a:lnTo>
                    <a:lnTo>
                      <a:pt x="7315" y="7324"/>
                    </a:lnTo>
                    <a:lnTo>
                      <a:pt x="7001" y="7738"/>
                    </a:lnTo>
                    <a:lnTo>
                      <a:pt x="6595" y="8170"/>
                    </a:lnTo>
                    <a:lnTo>
                      <a:pt x="6197" y="8653"/>
                    </a:lnTo>
                    <a:lnTo>
                      <a:pt x="5884" y="9135"/>
                    </a:lnTo>
                    <a:lnTo>
                      <a:pt x="5579" y="9516"/>
                    </a:lnTo>
                    <a:lnTo>
                      <a:pt x="5384" y="9982"/>
                    </a:lnTo>
                    <a:lnTo>
                      <a:pt x="4800" y="10388"/>
                    </a:lnTo>
                    <a:lnTo>
                      <a:pt x="4055" y="10617"/>
                    </a:lnTo>
                    <a:lnTo>
                      <a:pt x="3598" y="10752"/>
                    </a:lnTo>
                    <a:lnTo>
                      <a:pt x="3014" y="10744"/>
                    </a:lnTo>
                    <a:lnTo>
                      <a:pt x="2726" y="10744"/>
                    </a:lnTo>
                    <a:lnTo>
                      <a:pt x="2514" y="10761"/>
                    </a:lnTo>
                    <a:lnTo>
                      <a:pt x="2472" y="10846"/>
                    </a:lnTo>
                    <a:lnTo>
                      <a:pt x="2591" y="10964"/>
                    </a:lnTo>
                    <a:lnTo>
                      <a:pt x="2963" y="11125"/>
                    </a:lnTo>
                    <a:lnTo>
                      <a:pt x="3539" y="11210"/>
                    </a:lnTo>
                    <a:lnTo>
                      <a:pt x="3683" y="11379"/>
                    </a:lnTo>
                    <a:lnTo>
                      <a:pt x="3573" y="11514"/>
                    </a:lnTo>
                    <a:lnTo>
                      <a:pt x="3319" y="11658"/>
                    </a:lnTo>
                    <a:lnTo>
                      <a:pt x="2794" y="11794"/>
                    </a:lnTo>
                    <a:lnTo>
                      <a:pt x="2371" y="11946"/>
                    </a:lnTo>
                    <a:lnTo>
                      <a:pt x="1211" y="12361"/>
                    </a:lnTo>
                    <a:lnTo>
                      <a:pt x="796" y="12623"/>
                    </a:lnTo>
                    <a:lnTo>
                      <a:pt x="457" y="12844"/>
                    </a:lnTo>
                    <a:lnTo>
                      <a:pt x="389" y="13055"/>
                    </a:lnTo>
                    <a:lnTo>
                      <a:pt x="500" y="13089"/>
                    </a:lnTo>
                    <a:lnTo>
                      <a:pt x="821" y="12962"/>
                    </a:lnTo>
                    <a:lnTo>
                      <a:pt x="1473" y="12691"/>
                    </a:lnTo>
                    <a:lnTo>
                      <a:pt x="1879" y="12615"/>
                    </a:lnTo>
                    <a:lnTo>
                      <a:pt x="2472" y="12454"/>
                    </a:lnTo>
                    <a:lnTo>
                      <a:pt x="3005" y="12386"/>
                    </a:lnTo>
                    <a:lnTo>
                      <a:pt x="3259" y="12353"/>
                    </a:lnTo>
                    <a:lnTo>
                      <a:pt x="3370" y="12547"/>
                    </a:lnTo>
                    <a:lnTo>
                      <a:pt x="3327" y="12717"/>
                    </a:lnTo>
                    <a:lnTo>
                      <a:pt x="3268" y="12844"/>
                    </a:lnTo>
                    <a:lnTo>
                      <a:pt x="3149" y="12987"/>
                    </a:lnTo>
                    <a:lnTo>
                      <a:pt x="3005" y="13335"/>
                    </a:lnTo>
                    <a:lnTo>
                      <a:pt x="2912" y="13606"/>
                    </a:lnTo>
                    <a:lnTo>
                      <a:pt x="2802" y="13741"/>
                    </a:lnTo>
                    <a:lnTo>
                      <a:pt x="2616" y="13970"/>
                    </a:lnTo>
                    <a:lnTo>
                      <a:pt x="2371" y="14215"/>
                    </a:lnTo>
                    <a:lnTo>
                      <a:pt x="2117" y="14435"/>
                    </a:lnTo>
                    <a:lnTo>
                      <a:pt x="1863" y="14757"/>
                    </a:lnTo>
                    <a:lnTo>
                      <a:pt x="1676" y="15104"/>
                    </a:lnTo>
                    <a:lnTo>
                      <a:pt x="1524" y="15392"/>
                    </a:lnTo>
                    <a:lnTo>
                      <a:pt x="1422" y="15612"/>
                    </a:lnTo>
                    <a:lnTo>
                      <a:pt x="1236" y="15798"/>
                    </a:lnTo>
                    <a:lnTo>
                      <a:pt x="1041" y="15976"/>
                    </a:lnTo>
                    <a:lnTo>
                      <a:pt x="838" y="16137"/>
                    </a:lnTo>
                    <a:lnTo>
                      <a:pt x="694" y="16382"/>
                    </a:lnTo>
                    <a:lnTo>
                      <a:pt x="779" y="16501"/>
                    </a:lnTo>
                    <a:lnTo>
                      <a:pt x="948" y="16603"/>
                    </a:lnTo>
                    <a:lnTo>
                      <a:pt x="1058" y="16840"/>
                    </a:lnTo>
                    <a:lnTo>
                      <a:pt x="1007" y="17043"/>
                    </a:lnTo>
                    <a:lnTo>
                      <a:pt x="906" y="17398"/>
                    </a:lnTo>
                    <a:close/>
                  </a:path>
                </a:pathLst>
              </a:custGeom>
              <a:pattFill prst="smGrid">
                <a:fgClr>
                  <a:schemeClr val="tx1"/>
                </a:fgClr>
                <a:bgClr>
                  <a:schemeClr val="bg1"/>
                </a:bgClr>
              </a:pattFill>
              <a:ln w="63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499C87C-5070-4EBB-A424-A843EEBDA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675" y="5926138"/>
                <a:ext cx="652463" cy="909638"/>
              </a:xfrm>
              <a:custGeom>
                <a:avLst/>
                <a:gdLst>
                  <a:gd name="T0" fmla="*/ 1854 w 1854"/>
                  <a:gd name="T1" fmla="*/ 2590 h 2590"/>
                  <a:gd name="T2" fmla="*/ 67 w 1854"/>
                  <a:gd name="T3" fmla="*/ 2590 h 2590"/>
                  <a:gd name="T4" fmla="*/ 0 w 1854"/>
                  <a:gd name="T5" fmla="*/ 2336 h 2590"/>
                  <a:gd name="T6" fmla="*/ 135 w 1854"/>
                  <a:gd name="T7" fmla="*/ 2116 h 2590"/>
                  <a:gd name="T8" fmla="*/ 321 w 1854"/>
                  <a:gd name="T9" fmla="*/ 1845 h 2590"/>
                  <a:gd name="T10" fmla="*/ 491 w 1854"/>
                  <a:gd name="T11" fmla="*/ 1659 h 2590"/>
                  <a:gd name="T12" fmla="*/ 812 w 1854"/>
                  <a:gd name="T13" fmla="*/ 1414 h 2590"/>
                  <a:gd name="T14" fmla="*/ 914 w 1854"/>
                  <a:gd name="T15" fmla="*/ 1151 h 2590"/>
                  <a:gd name="T16" fmla="*/ 770 w 1854"/>
                  <a:gd name="T17" fmla="*/ 821 h 2590"/>
                  <a:gd name="T18" fmla="*/ 728 w 1854"/>
                  <a:gd name="T19" fmla="*/ 347 h 2590"/>
                  <a:gd name="T20" fmla="*/ 821 w 1854"/>
                  <a:gd name="T21" fmla="*/ 0 h 2590"/>
                  <a:gd name="T22" fmla="*/ 1159 w 1854"/>
                  <a:gd name="T23" fmla="*/ 0 h 2590"/>
                  <a:gd name="T24" fmla="*/ 1422 w 1854"/>
                  <a:gd name="T25" fmla="*/ 305 h 2590"/>
                  <a:gd name="T26" fmla="*/ 1659 w 1854"/>
                  <a:gd name="T27" fmla="*/ 863 h 2590"/>
                  <a:gd name="T28" fmla="*/ 1786 w 1854"/>
                  <a:gd name="T29" fmla="*/ 1329 h 2590"/>
                  <a:gd name="T30" fmla="*/ 1786 w 1854"/>
                  <a:gd name="T31" fmla="*/ 1803 h 2590"/>
                  <a:gd name="T32" fmla="*/ 1811 w 1854"/>
                  <a:gd name="T33" fmla="*/ 2345 h 2590"/>
                  <a:gd name="T34" fmla="*/ 1854 w 1854"/>
                  <a:gd name="T35" fmla="*/ 2590 h 2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54" h="2590">
                    <a:moveTo>
                      <a:pt x="1854" y="2590"/>
                    </a:moveTo>
                    <a:lnTo>
                      <a:pt x="67" y="2590"/>
                    </a:lnTo>
                    <a:lnTo>
                      <a:pt x="0" y="2336"/>
                    </a:lnTo>
                    <a:lnTo>
                      <a:pt x="135" y="2116"/>
                    </a:lnTo>
                    <a:lnTo>
                      <a:pt x="321" y="1845"/>
                    </a:lnTo>
                    <a:lnTo>
                      <a:pt x="491" y="1659"/>
                    </a:lnTo>
                    <a:lnTo>
                      <a:pt x="812" y="1414"/>
                    </a:lnTo>
                    <a:lnTo>
                      <a:pt x="914" y="1151"/>
                    </a:lnTo>
                    <a:lnTo>
                      <a:pt x="770" y="821"/>
                    </a:lnTo>
                    <a:lnTo>
                      <a:pt x="728" y="347"/>
                    </a:lnTo>
                    <a:lnTo>
                      <a:pt x="821" y="0"/>
                    </a:lnTo>
                    <a:lnTo>
                      <a:pt x="1159" y="0"/>
                    </a:lnTo>
                    <a:lnTo>
                      <a:pt x="1422" y="305"/>
                    </a:lnTo>
                    <a:lnTo>
                      <a:pt x="1659" y="863"/>
                    </a:lnTo>
                    <a:lnTo>
                      <a:pt x="1786" y="1329"/>
                    </a:lnTo>
                    <a:lnTo>
                      <a:pt x="1786" y="1803"/>
                    </a:lnTo>
                    <a:lnTo>
                      <a:pt x="1811" y="2345"/>
                    </a:lnTo>
                    <a:lnTo>
                      <a:pt x="1854" y="2590"/>
                    </a:lnTo>
                    <a:close/>
                  </a:path>
                </a:pathLst>
              </a:custGeom>
              <a:pattFill prst="smGrid">
                <a:fgClr>
                  <a:schemeClr val="tx1"/>
                </a:fgClr>
                <a:bgClr>
                  <a:schemeClr val="bg1"/>
                </a:bgClr>
              </a:pattFill>
              <a:ln w="63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A76B9AAD-B80F-4FF9-9B10-422155BEF2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40713" y="5154613"/>
                <a:ext cx="422275" cy="446088"/>
              </a:xfrm>
              <a:custGeom>
                <a:avLst/>
                <a:gdLst>
                  <a:gd name="T0" fmla="*/ 1202 w 1202"/>
                  <a:gd name="T1" fmla="*/ 940 h 1270"/>
                  <a:gd name="T2" fmla="*/ 1152 w 1202"/>
                  <a:gd name="T3" fmla="*/ 1041 h 1270"/>
                  <a:gd name="T4" fmla="*/ 855 w 1202"/>
                  <a:gd name="T5" fmla="*/ 1228 h 1270"/>
                  <a:gd name="T6" fmla="*/ 618 w 1202"/>
                  <a:gd name="T7" fmla="*/ 1270 h 1270"/>
                  <a:gd name="T8" fmla="*/ 424 w 1202"/>
                  <a:gd name="T9" fmla="*/ 1245 h 1270"/>
                  <a:gd name="T10" fmla="*/ 102 w 1202"/>
                  <a:gd name="T11" fmla="*/ 1211 h 1270"/>
                  <a:gd name="T12" fmla="*/ 0 w 1202"/>
                  <a:gd name="T13" fmla="*/ 1092 h 1270"/>
                  <a:gd name="T14" fmla="*/ 34 w 1202"/>
                  <a:gd name="T15" fmla="*/ 813 h 1270"/>
                  <a:gd name="T16" fmla="*/ 102 w 1202"/>
                  <a:gd name="T17" fmla="*/ 567 h 1270"/>
                  <a:gd name="T18" fmla="*/ 186 w 1202"/>
                  <a:gd name="T19" fmla="*/ 296 h 1270"/>
                  <a:gd name="T20" fmla="*/ 474 w 1202"/>
                  <a:gd name="T21" fmla="*/ 34 h 1270"/>
                  <a:gd name="T22" fmla="*/ 559 w 1202"/>
                  <a:gd name="T23" fmla="*/ 0 h 1270"/>
                  <a:gd name="T24" fmla="*/ 932 w 1202"/>
                  <a:gd name="T25" fmla="*/ 68 h 1270"/>
                  <a:gd name="T26" fmla="*/ 1033 w 1202"/>
                  <a:gd name="T27" fmla="*/ 271 h 1270"/>
                  <a:gd name="T28" fmla="*/ 1126 w 1202"/>
                  <a:gd name="T29" fmla="*/ 499 h 1270"/>
                  <a:gd name="T30" fmla="*/ 1194 w 1202"/>
                  <a:gd name="T31" fmla="*/ 720 h 1270"/>
                  <a:gd name="T32" fmla="*/ 1202 w 1202"/>
                  <a:gd name="T33" fmla="*/ 940 h 1270"/>
                  <a:gd name="T34" fmla="*/ 965 w 1202"/>
                  <a:gd name="T35" fmla="*/ 779 h 1270"/>
                  <a:gd name="T36" fmla="*/ 940 w 1202"/>
                  <a:gd name="T37" fmla="*/ 652 h 1270"/>
                  <a:gd name="T38" fmla="*/ 855 w 1202"/>
                  <a:gd name="T39" fmla="*/ 533 h 1270"/>
                  <a:gd name="T40" fmla="*/ 694 w 1202"/>
                  <a:gd name="T41" fmla="*/ 364 h 1270"/>
                  <a:gd name="T42" fmla="*/ 534 w 1202"/>
                  <a:gd name="T43" fmla="*/ 313 h 1270"/>
                  <a:gd name="T44" fmla="*/ 474 w 1202"/>
                  <a:gd name="T45" fmla="*/ 356 h 1270"/>
                  <a:gd name="T46" fmla="*/ 381 w 1202"/>
                  <a:gd name="T47" fmla="*/ 466 h 1270"/>
                  <a:gd name="T48" fmla="*/ 373 w 1202"/>
                  <a:gd name="T49" fmla="*/ 567 h 1270"/>
                  <a:gd name="T50" fmla="*/ 381 w 1202"/>
                  <a:gd name="T51" fmla="*/ 694 h 1270"/>
                  <a:gd name="T52" fmla="*/ 322 w 1202"/>
                  <a:gd name="T53" fmla="*/ 864 h 1270"/>
                  <a:gd name="T54" fmla="*/ 288 w 1202"/>
                  <a:gd name="T55" fmla="*/ 999 h 1270"/>
                  <a:gd name="T56" fmla="*/ 415 w 1202"/>
                  <a:gd name="T57" fmla="*/ 1007 h 1270"/>
                  <a:gd name="T58" fmla="*/ 635 w 1202"/>
                  <a:gd name="T59" fmla="*/ 991 h 1270"/>
                  <a:gd name="T60" fmla="*/ 813 w 1202"/>
                  <a:gd name="T61" fmla="*/ 982 h 1270"/>
                  <a:gd name="T62" fmla="*/ 932 w 1202"/>
                  <a:gd name="T63" fmla="*/ 872 h 1270"/>
                  <a:gd name="T64" fmla="*/ 965 w 1202"/>
                  <a:gd name="T65" fmla="*/ 779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02" h="1270">
                    <a:moveTo>
                      <a:pt x="1202" y="940"/>
                    </a:moveTo>
                    <a:lnTo>
                      <a:pt x="1152" y="1041"/>
                    </a:lnTo>
                    <a:lnTo>
                      <a:pt x="855" y="1228"/>
                    </a:lnTo>
                    <a:lnTo>
                      <a:pt x="618" y="1270"/>
                    </a:lnTo>
                    <a:lnTo>
                      <a:pt x="424" y="1245"/>
                    </a:lnTo>
                    <a:lnTo>
                      <a:pt x="102" y="1211"/>
                    </a:lnTo>
                    <a:lnTo>
                      <a:pt x="0" y="1092"/>
                    </a:lnTo>
                    <a:lnTo>
                      <a:pt x="34" y="813"/>
                    </a:lnTo>
                    <a:lnTo>
                      <a:pt x="102" y="567"/>
                    </a:lnTo>
                    <a:lnTo>
                      <a:pt x="186" y="296"/>
                    </a:lnTo>
                    <a:lnTo>
                      <a:pt x="474" y="34"/>
                    </a:lnTo>
                    <a:lnTo>
                      <a:pt x="559" y="0"/>
                    </a:lnTo>
                    <a:lnTo>
                      <a:pt x="932" y="68"/>
                    </a:lnTo>
                    <a:lnTo>
                      <a:pt x="1033" y="271"/>
                    </a:lnTo>
                    <a:lnTo>
                      <a:pt x="1126" y="499"/>
                    </a:lnTo>
                    <a:lnTo>
                      <a:pt x="1194" y="720"/>
                    </a:lnTo>
                    <a:lnTo>
                      <a:pt x="1202" y="940"/>
                    </a:lnTo>
                    <a:close/>
                    <a:moveTo>
                      <a:pt x="965" y="779"/>
                    </a:moveTo>
                    <a:lnTo>
                      <a:pt x="940" y="652"/>
                    </a:lnTo>
                    <a:lnTo>
                      <a:pt x="855" y="533"/>
                    </a:lnTo>
                    <a:lnTo>
                      <a:pt x="694" y="364"/>
                    </a:lnTo>
                    <a:lnTo>
                      <a:pt x="534" y="313"/>
                    </a:lnTo>
                    <a:lnTo>
                      <a:pt x="474" y="356"/>
                    </a:lnTo>
                    <a:lnTo>
                      <a:pt x="381" y="466"/>
                    </a:lnTo>
                    <a:lnTo>
                      <a:pt x="373" y="567"/>
                    </a:lnTo>
                    <a:lnTo>
                      <a:pt x="381" y="694"/>
                    </a:lnTo>
                    <a:lnTo>
                      <a:pt x="322" y="864"/>
                    </a:lnTo>
                    <a:lnTo>
                      <a:pt x="288" y="999"/>
                    </a:lnTo>
                    <a:lnTo>
                      <a:pt x="415" y="1007"/>
                    </a:lnTo>
                    <a:lnTo>
                      <a:pt x="635" y="991"/>
                    </a:lnTo>
                    <a:lnTo>
                      <a:pt x="813" y="982"/>
                    </a:lnTo>
                    <a:lnTo>
                      <a:pt x="932" y="872"/>
                    </a:lnTo>
                    <a:lnTo>
                      <a:pt x="965" y="779"/>
                    </a:lnTo>
                    <a:close/>
                  </a:path>
                </a:pathLst>
              </a:custGeom>
              <a:noFill/>
              <a:ln w="6350" cap="rnd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B5E0E4C4-464E-41B3-9406-E00FE30010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2213" y="4960938"/>
                <a:ext cx="1277938" cy="1344613"/>
              </a:xfrm>
              <a:custGeom>
                <a:avLst/>
                <a:gdLst>
                  <a:gd name="T0" fmla="*/ 3386 w 3640"/>
                  <a:gd name="T1" fmla="*/ 3556 h 3826"/>
                  <a:gd name="T2" fmla="*/ 2548 w 3640"/>
                  <a:gd name="T3" fmla="*/ 3826 h 3826"/>
                  <a:gd name="T4" fmla="*/ 2023 w 3640"/>
                  <a:gd name="T5" fmla="*/ 3462 h 3826"/>
                  <a:gd name="T6" fmla="*/ 702 w 3640"/>
                  <a:gd name="T7" fmla="*/ 3115 h 3826"/>
                  <a:gd name="T8" fmla="*/ 389 w 3640"/>
                  <a:gd name="T9" fmla="*/ 2658 h 3826"/>
                  <a:gd name="T10" fmla="*/ 59 w 3640"/>
                  <a:gd name="T11" fmla="*/ 1566 h 3826"/>
                  <a:gd name="T12" fmla="*/ 152 w 3640"/>
                  <a:gd name="T13" fmla="*/ 982 h 3826"/>
                  <a:gd name="T14" fmla="*/ 626 w 3640"/>
                  <a:gd name="T15" fmla="*/ 516 h 3826"/>
                  <a:gd name="T16" fmla="*/ 1177 w 3640"/>
                  <a:gd name="T17" fmla="*/ 271 h 3826"/>
                  <a:gd name="T18" fmla="*/ 1981 w 3640"/>
                  <a:gd name="T19" fmla="*/ 152 h 3826"/>
                  <a:gd name="T20" fmla="*/ 2810 w 3640"/>
                  <a:gd name="T21" fmla="*/ 0 h 3826"/>
                  <a:gd name="T22" fmla="*/ 3454 w 3640"/>
                  <a:gd name="T23" fmla="*/ 304 h 3826"/>
                  <a:gd name="T24" fmla="*/ 3361 w 3640"/>
                  <a:gd name="T25" fmla="*/ 745 h 3826"/>
                  <a:gd name="T26" fmla="*/ 3149 w 3640"/>
                  <a:gd name="T27" fmla="*/ 1456 h 3826"/>
                  <a:gd name="T28" fmla="*/ 3073 w 3640"/>
                  <a:gd name="T29" fmla="*/ 2336 h 3826"/>
                  <a:gd name="T30" fmla="*/ 3471 w 3640"/>
                  <a:gd name="T31" fmla="*/ 2658 h 3826"/>
                  <a:gd name="T32" fmla="*/ 3640 w 3640"/>
                  <a:gd name="T33" fmla="*/ 3378 h 3826"/>
                  <a:gd name="T34" fmla="*/ 3141 w 3640"/>
                  <a:gd name="T35" fmla="*/ 2963 h 3826"/>
                  <a:gd name="T36" fmla="*/ 2599 w 3640"/>
                  <a:gd name="T37" fmla="*/ 2396 h 3826"/>
                  <a:gd name="T38" fmla="*/ 2717 w 3640"/>
                  <a:gd name="T39" fmla="*/ 2032 h 3826"/>
                  <a:gd name="T40" fmla="*/ 2844 w 3640"/>
                  <a:gd name="T41" fmla="*/ 1507 h 3826"/>
                  <a:gd name="T42" fmla="*/ 2810 w 3640"/>
                  <a:gd name="T43" fmla="*/ 1117 h 3826"/>
                  <a:gd name="T44" fmla="*/ 3056 w 3640"/>
                  <a:gd name="T45" fmla="*/ 702 h 3826"/>
                  <a:gd name="T46" fmla="*/ 2963 w 3640"/>
                  <a:gd name="T47" fmla="*/ 381 h 3826"/>
                  <a:gd name="T48" fmla="*/ 2379 w 3640"/>
                  <a:gd name="T49" fmla="*/ 423 h 3826"/>
                  <a:gd name="T50" fmla="*/ 1718 w 3640"/>
                  <a:gd name="T51" fmla="*/ 626 h 3826"/>
                  <a:gd name="T52" fmla="*/ 1075 w 3640"/>
                  <a:gd name="T53" fmla="*/ 677 h 3826"/>
                  <a:gd name="T54" fmla="*/ 677 w 3640"/>
                  <a:gd name="T55" fmla="*/ 965 h 3826"/>
                  <a:gd name="T56" fmla="*/ 432 w 3640"/>
                  <a:gd name="T57" fmla="*/ 1346 h 3826"/>
                  <a:gd name="T58" fmla="*/ 584 w 3640"/>
                  <a:gd name="T59" fmla="*/ 1837 h 3826"/>
                  <a:gd name="T60" fmla="*/ 685 w 3640"/>
                  <a:gd name="T61" fmla="*/ 2286 h 3826"/>
                  <a:gd name="T62" fmla="*/ 914 w 3640"/>
                  <a:gd name="T63" fmla="*/ 2726 h 3826"/>
                  <a:gd name="T64" fmla="*/ 1456 w 3640"/>
                  <a:gd name="T65" fmla="*/ 2971 h 3826"/>
                  <a:gd name="T66" fmla="*/ 1989 w 3640"/>
                  <a:gd name="T67" fmla="*/ 3073 h 3826"/>
                  <a:gd name="T68" fmla="*/ 2370 w 3640"/>
                  <a:gd name="T69" fmla="*/ 3335 h 3826"/>
                  <a:gd name="T70" fmla="*/ 2726 w 3640"/>
                  <a:gd name="T71" fmla="*/ 3412 h 3826"/>
                  <a:gd name="T72" fmla="*/ 3090 w 3640"/>
                  <a:gd name="T73" fmla="*/ 3268 h 3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640" h="3826">
                    <a:moveTo>
                      <a:pt x="3640" y="3378"/>
                    </a:moveTo>
                    <a:lnTo>
                      <a:pt x="3386" y="3556"/>
                    </a:lnTo>
                    <a:lnTo>
                      <a:pt x="3090" y="3666"/>
                    </a:lnTo>
                    <a:lnTo>
                      <a:pt x="2548" y="3826"/>
                    </a:lnTo>
                    <a:lnTo>
                      <a:pt x="2286" y="3708"/>
                    </a:lnTo>
                    <a:lnTo>
                      <a:pt x="2023" y="3462"/>
                    </a:lnTo>
                    <a:lnTo>
                      <a:pt x="1261" y="3420"/>
                    </a:lnTo>
                    <a:lnTo>
                      <a:pt x="702" y="3115"/>
                    </a:lnTo>
                    <a:lnTo>
                      <a:pt x="491" y="2971"/>
                    </a:lnTo>
                    <a:lnTo>
                      <a:pt x="389" y="2658"/>
                    </a:lnTo>
                    <a:lnTo>
                      <a:pt x="220" y="2116"/>
                    </a:lnTo>
                    <a:lnTo>
                      <a:pt x="59" y="1566"/>
                    </a:lnTo>
                    <a:lnTo>
                      <a:pt x="0" y="1160"/>
                    </a:lnTo>
                    <a:lnTo>
                      <a:pt x="152" y="982"/>
                    </a:lnTo>
                    <a:lnTo>
                      <a:pt x="355" y="719"/>
                    </a:lnTo>
                    <a:lnTo>
                      <a:pt x="626" y="516"/>
                    </a:lnTo>
                    <a:lnTo>
                      <a:pt x="846" y="364"/>
                    </a:lnTo>
                    <a:lnTo>
                      <a:pt x="1177" y="271"/>
                    </a:lnTo>
                    <a:lnTo>
                      <a:pt x="1481" y="262"/>
                    </a:lnTo>
                    <a:lnTo>
                      <a:pt x="1981" y="152"/>
                    </a:lnTo>
                    <a:lnTo>
                      <a:pt x="2421" y="17"/>
                    </a:lnTo>
                    <a:lnTo>
                      <a:pt x="2810" y="0"/>
                    </a:lnTo>
                    <a:lnTo>
                      <a:pt x="3276" y="127"/>
                    </a:lnTo>
                    <a:lnTo>
                      <a:pt x="3454" y="304"/>
                    </a:lnTo>
                    <a:lnTo>
                      <a:pt x="3471" y="550"/>
                    </a:lnTo>
                    <a:lnTo>
                      <a:pt x="3361" y="745"/>
                    </a:lnTo>
                    <a:lnTo>
                      <a:pt x="3191" y="1016"/>
                    </a:lnTo>
                    <a:lnTo>
                      <a:pt x="3149" y="1456"/>
                    </a:lnTo>
                    <a:lnTo>
                      <a:pt x="3175" y="1854"/>
                    </a:lnTo>
                    <a:lnTo>
                      <a:pt x="3073" y="2336"/>
                    </a:lnTo>
                    <a:lnTo>
                      <a:pt x="3268" y="2573"/>
                    </a:lnTo>
                    <a:lnTo>
                      <a:pt x="3471" y="2658"/>
                    </a:lnTo>
                    <a:lnTo>
                      <a:pt x="3555" y="2997"/>
                    </a:lnTo>
                    <a:lnTo>
                      <a:pt x="3640" y="3378"/>
                    </a:lnTo>
                    <a:close/>
                    <a:moveTo>
                      <a:pt x="3191" y="3175"/>
                    </a:moveTo>
                    <a:lnTo>
                      <a:pt x="3141" y="2963"/>
                    </a:lnTo>
                    <a:lnTo>
                      <a:pt x="2777" y="2650"/>
                    </a:lnTo>
                    <a:lnTo>
                      <a:pt x="2599" y="2396"/>
                    </a:lnTo>
                    <a:lnTo>
                      <a:pt x="2633" y="2226"/>
                    </a:lnTo>
                    <a:lnTo>
                      <a:pt x="2717" y="2032"/>
                    </a:lnTo>
                    <a:lnTo>
                      <a:pt x="2810" y="1752"/>
                    </a:lnTo>
                    <a:lnTo>
                      <a:pt x="2844" y="1507"/>
                    </a:lnTo>
                    <a:lnTo>
                      <a:pt x="2819" y="1261"/>
                    </a:lnTo>
                    <a:lnTo>
                      <a:pt x="2810" y="1117"/>
                    </a:lnTo>
                    <a:lnTo>
                      <a:pt x="2904" y="880"/>
                    </a:lnTo>
                    <a:lnTo>
                      <a:pt x="3056" y="702"/>
                    </a:lnTo>
                    <a:lnTo>
                      <a:pt x="3098" y="558"/>
                    </a:lnTo>
                    <a:lnTo>
                      <a:pt x="2963" y="381"/>
                    </a:lnTo>
                    <a:lnTo>
                      <a:pt x="2650" y="338"/>
                    </a:lnTo>
                    <a:lnTo>
                      <a:pt x="2379" y="423"/>
                    </a:lnTo>
                    <a:lnTo>
                      <a:pt x="2133" y="567"/>
                    </a:lnTo>
                    <a:lnTo>
                      <a:pt x="1718" y="626"/>
                    </a:lnTo>
                    <a:lnTo>
                      <a:pt x="1397" y="626"/>
                    </a:lnTo>
                    <a:lnTo>
                      <a:pt x="1075" y="677"/>
                    </a:lnTo>
                    <a:lnTo>
                      <a:pt x="872" y="821"/>
                    </a:lnTo>
                    <a:lnTo>
                      <a:pt x="677" y="965"/>
                    </a:lnTo>
                    <a:lnTo>
                      <a:pt x="491" y="1185"/>
                    </a:lnTo>
                    <a:lnTo>
                      <a:pt x="432" y="1346"/>
                    </a:lnTo>
                    <a:lnTo>
                      <a:pt x="482" y="1524"/>
                    </a:lnTo>
                    <a:lnTo>
                      <a:pt x="584" y="1837"/>
                    </a:lnTo>
                    <a:lnTo>
                      <a:pt x="669" y="2082"/>
                    </a:lnTo>
                    <a:lnTo>
                      <a:pt x="685" y="2286"/>
                    </a:lnTo>
                    <a:lnTo>
                      <a:pt x="787" y="2573"/>
                    </a:lnTo>
                    <a:lnTo>
                      <a:pt x="914" y="2726"/>
                    </a:lnTo>
                    <a:lnTo>
                      <a:pt x="1066" y="2870"/>
                    </a:lnTo>
                    <a:lnTo>
                      <a:pt x="1456" y="2971"/>
                    </a:lnTo>
                    <a:lnTo>
                      <a:pt x="1803" y="3081"/>
                    </a:lnTo>
                    <a:lnTo>
                      <a:pt x="1989" y="3073"/>
                    </a:lnTo>
                    <a:lnTo>
                      <a:pt x="2218" y="3124"/>
                    </a:lnTo>
                    <a:lnTo>
                      <a:pt x="2370" y="3335"/>
                    </a:lnTo>
                    <a:lnTo>
                      <a:pt x="2446" y="3412"/>
                    </a:lnTo>
                    <a:lnTo>
                      <a:pt x="2726" y="3412"/>
                    </a:lnTo>
                    <a:lnTo>
                      <a:pt x="2929" y="3310"/>
                    </a:lnTo>
                    <a:lnTo>
                      <a:pt x="3090" y="3268"/>
                    </a:lnTo>
                    <a:lnTo>
                      <a:pt x="3191" y="3175"/>
                    </a:lnTo>
                    <a:close/>
                  </a:path>
                </a:pathLst>
              </a:custGeom>
              <a:noFill/>
              <a:ln w="6350" cap="rnd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52E7C2EA-10F5-4721-A463-9FB1A32417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80175" y="1325563"/>
                <a:ext cx="3092450" cy="1838325"/>
              </a:xfrm>
              <a:custGeom>
                <a:avLst/>
                <a:gdLst>
                  <a:gd name="T0" fmla="*/ 8610 w 8805"/>
                  <a:gd name="T1" fmla="*/ 4783 h 5232"/>
                  <a:gd name="T2" fmla="*/ 7256 w 8805"/>
                  <a:gd name="T3" fmla="*/ 5215 h 5232"/>
                  <a:gd name="T4" fmla="*/ 6274 w 8805"/>
                  <a:gd name="T5" fmla="*/ 4792 h 5232"/>
                  <a:gd name="T6" fmla="*/ 6147 w 8805"/>
                  <a:gd name="T7" fmla="*/ 3860 h 5232"/>
                  <a:gd name="T8" fmla="*/ 6011 w 8805"/>
                  <a:gd name="T9" fmla="*/ 3488 h 5232"/>
                  <a:gd name="T10" fmla="*/ 4682 w 8805"/>
                  <a:gd name="T11" fmla="*/ 3759 h 5232"/>
                  <a:gd name="T12" fmla="*/ 4030 w 8805"/>
                  <a:gd name="T13" fmla="*/ 3056 h 5232"/>
                  <a:gd name="T14" fmla="*/ 3734 w 8805"/>
                  <a:gd name="T15" fmla="*/ 2624 h 5232"/>
                  <a:gd name="T16" fmla="*/ 3556 w 8805"/>
                  <a:gd name="T17" fmla="*/ 2116 h 5232"/>
                  <a:gd name="T18" fmla="*/ 2828 w 8805"/>
                  <a:gd name="T19" fmla="*/ 2023 h 5232"/>
                  <a:gd name="T20" fmla="*/ 1897 w 8805"/>
                  <a:gd name="T21" fmla="*/ 1913 h 5232"/>
                  <a:gd name="T22" fmla="*/ 1186 w 8805"/>
                  <a:gd name="T23" fmla="*/ 2209 h 5232"/>
                  <a:gd name="T24" fmla="*/ 136 w 8805"/>
                  <a:gd name="T25" fmla="*/ 2015 h 5232"/>
                  <a:gd name="T26" fmla="*/ 43 w 8805"/>
                  <a:gd name="T27" fmla="*/ 1481 h 5232"/>
                  <a:gd name="T28" fmla="*/ 280 w 8805"/>
                  <a:gd name="T29" fmla="*/ 448 h 5232"/>
                  <a:gd name="T30" fmla="*/ 1059 w 8805"/>
                  <a:gd name="T31" fmla="*/ 51 h 5232"/>
                  <a:gd name="T32" fmla="*/ 1812 w 8805"/>
                  <a:gd name="T33" fmla="*/ 389 h 5232"/>
                  <a:gd name="T34" fmla="*/ 2963 w 8805"/>
                  <a:gd name="T35" fmla="*/ 525 h 5232"/>
                  <a:gd name="T36" fmla="*/ 3835 w 8805"/>
                  <a:gd name="T37" fmla="*/ 1083 h 5232"/>
                  <a:gd name="T38" fmla="*/ 4403 w 8805"/>
                  <a:gd name="T39" fmla="*/ 1735 h 5232"/>
                  <a:gd name="T40" fmla="*/ 5723 w 8805"/>
                  <a:gd name="T41" fmla="*/ 2176 h 5232"/>
                  <a:gd name="T42" fmla="*/ 6519 w 8805"/>
                  <a:gd name="T43" fmla="*/ 2489 h 5232"/>
                  <a:gd name="T44" fmla="*/ 6858 w 8805"/>
                  <a:gd name="T45" fmla="*/ 2777 h 5232"/>
                  <a:gd name="T46" fmla="*/ 7798 w 8805"/>
                  <a:gd name="T47" fmla="*/ 2802 h 5232"/>
                  <a:gd name="T48" fmla="*/ 8035 w 8805"/>
                  <a:gd name="T49" fmla="*/ 3590 h 5232"/>
                  <a:gd name="T50" fmla="*/ 8365 w 8805"/>
                  <a:gd name="T51" fmla="*/ 4081 h 5232"/>
                  <a:gd name="T52" fmla="*/ 8543 w 8805"/>
                  <a:gd name="T53" fmla="*/ 4351 h 5232"/>
                  <a:gd name="T54" fmla="*/ 7840 w 8805"/>
                  <a:gd name="T55" fmla="*/ 4081 h 5232"/>
                  <a:gd name="T56" fmla="*/ 7781 w 8805"/>
                  <a:gd name="T57" fmla="*/ 3691 h 5232"/>
                  <a:gd name="T58" fmla="*/ 7645 w 8805"/>
                  <a:gd name="T59" fmla="*/ 3056 h 5232"/>
                  <a:gd name="T60" fmla="*/ 6756 w 8805"/>
                  <a:gd name="T61" fmla="*/ 3082 h 5232"/>
                  <a:gd name="T62" fmla="*/ 6308 w 8805"/>
                  <a:gd name="T63" fmla="*/ 2590 h 5232"/>
                  <a:gd name="T64" fmla="*/ 5444 w 8805"/>
                  <a:gd name="T65" fmla="*/ 2447 h 5232"/>
                  <a:gd name="T66" fmla="*/ 4699 w 8805"/>
                  <a:gd name="T67" fmla="*/ 2049 h 5232"/>
                  <a:gd name="T68" fmla="*/ 3827 w 8805"/>
                  <a:gd name="T69" fmla="*/ 1820 h 5232"/>
                  <a:gd name="T70" fmla="*/ 3649 w 8805"/>
                  <a:gd name="T71" fmla="*/ 1185 h 5232"/>
                  <a:gd name="T72" fmla="*/ 2879 w 8805"/>
                  <a:gd name="T73" fmla="*/ 728 h 5232"/>
                  <a:gd name="T74" fmla="*/ 2227 w 8805"/>
                  <a:gd name="T75" fmla="*/ 592 h 5232"/>
                  <a:gd name="T76" fmla="*/ 1482 w 8805"/>
                  <a:gd name="T77" fmla="*/ 787 h 5232"/>
                  <a:gd name="T78" fmla="*/ 991 w 8805"/>
                  <a:gd name="T79" fmla="*/ 321 h 5232"/>
                  <a:gd name="T80" fmla="*/ 559 w 8805"/>
                  <a:gd name="T81" fmla="*/ 499 h 5232"/>
                  <a:gd name="T82" fmla="*/ 398 w 8805"/>
                  <a:gd name="T83" fmla="*/ 982 h 5232"/>
                  <a:gd name="T84" fmla="*/ 407 w 8805"/>
                  <a:gd name="T85" fmla="*/ 1625 h 5232"/>
                  <a:gd name="T86" fmla="*/ 762 w 8805"/>
                  <a:gd name="T87" fmla="*/ 1913 h 5232"/>
                  <a:gd name="T88" fmla="*/ 1490 w 8805"/>
                  <a:gd name="T89" fmla="*/ 1752 h 5232"/>
                  <a:gd name="T90" fmla="*/ 2134 w 8805"/>
                  <a:gd name="T91" fmla="*/ 1735 h 5232"/>
                  <a:gd name="T92" fmla="*/ 2853 w 8805"/>
                  <a:gd name="T93" fmla="*/ 1744 h 5232"/>
                  <a:gd name="T94" fmla="*/ 3514 w 8805"/>
                  <a:gd name="T95" fmla="*/ 1871 h 5232"/>
                  <a:gd name="T96" fmla="*/ 3844 w 8805"/>
                  <a:gd name="T97" fmla="*/ 2116 h 5232"/>
                  <a:gd name="T98" fmla="*/ 4123 w 8805"/>
                  <a:gd name="T99" fmla="*/ 2540 h 5232"/>
                  <a:gd name="T100" fmla="*/ 4352 w 8805"/>
                  <a:gd name="T101" fmla="*/ 3200 h 5232"/>
                  <a:gd name="T102" fmla="*/ 4843 w 8805"/>
                  <a:gd name="T103" fmla="*/ 3471 h 5232"/>
                  <a:gd name="T104" fmla="*/ 5588 w 8805"/>
                  <a:gd name="T105" fmla="*/ 3259 h 5232"/>
                  <a:gd name="T106" fmla="*/ 6519 w 8805"/>
                  <a:gd name="T107" fmla="*/ 3234 h 5232"/>
                  <a:gd name="T108" fmla="*/ 6435 w 8805"/>
                  <a:gd name="T109" fmla="*/ 3700 h 5232"/>
                  <a:gd name="T110" fmla="*/ 6392 w 8805"/>
                  <a:gd name="T111" fmla="*/ 4377 h 5232"/>
                  <a:gd name="T112" fmla="*/ 6951 w 8805"/>
                  <a:gd name="T113" fmla="*/ 4936 h 5232"/>
                  <a:gd name="T114" fmla="*/ 7764 w 8805"/>
                  <a:gd name="T115" fmla="*/ 4910 h 5232"/>
                  <a:gd name="T116" fmla="*/ 8272 w 8805"/>
                  <a:gd name="T117" fmla="*/ 4699 h 5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805" h="5232">
                    <a:moveTo>
                      <a:pt x="8805" y="4411"/>
                    </a:moveTo>
                    <a:lnTo>
                      <a:pt x="8712" y="4622"/>
                    </a:lnTo>
                    <a:lnTo>
                      <a:pt x="8610" y="4783"/>
                    </a:lnTo>
                    <a:lnTo>
                      <a:pt x="8289" y="4936"/>
                    </a:lnTo>
                    <a:lnTo>
                      <a:pt x="7510" y="5232"/>
                    </a:lnTo>
                    <a:lnTo>
                      <a:pt x="7256" y="5215"/>
                    </a:lnTo>
                    <a:lnTo>
                      <a:pt x="6875" y="5164"/>
                    </a:lnTo>
                    <a:lnTo>
                      <a:pt x="6553" y="5020"/>
                    </a:lnTo>
                    <a:lnTo>
                      <a:pt x="6274" y="4792"/>
                    </a:lnTo>
                    <a:lnTo>
                      <a:pt x="6155" y="4470"/>
                    </a:lnTo>
                    <a:lnTo>
                      <a:pt x="6113" y="4064"/>
                    </a:lnTo>
                    <a:lnTo>
                      <a:pt x="6147" y="3860"/>
                    </a:lnTo>
                    <a:lnTo>
                      <a:pt x="6223" y="3708"/>
                    </a:lnTo>
                    <a:lnTo>
                      <a:pt x="6435" y="3420"/>
                    </a:lnTo>
                    <a:lnTo>
                      <a:pt x="6011" y="3488"/>
                    </a:lnTo>
                    <a:lnTo>
                      <a:pt x="5452" y="3488"/>
                    </a:lnTo>
                    <a:lnTo>
                      <a:pt x="5131" y="3606"/>
                    </a:lnTo>
                    <a:lnTo>
                      <a:pt x="4682" y="3759"/>
                    </a:lnTo>
                    <a:lnTo>
                      <a:pt x="4335" y="3717"/>
                    </a:lnTo>
                    <a:lnTo>
                      <a:pt x="4191" y="3403"/>
                    </a:lnTo>
                    <a:lnTo>
                      <a:pt x="4030" y="3056"/>
                    </a:lnTo>
                    <a:lnTo>
                      <a:pt x="3946" y="2751"/>
                    </a:lnTo>
                    <a:lnTo>
                      <a:pt x="3852" y="2658"/>
                    </a:lnTo>
                    <a:lnTo>
                      <a:pt x="3734" y="2624"/>
                    </a:lnTo>
                    <a:lnTo>
                      <a:pt x="3666" y="2447"/>
                    </a:lnTo>
                    <a:lnTo>
                      <a:pt x="3615" y="2201"/>
                    </a:lnTo>
                    <a:lnTo>
                      <a:pt x="3556" y="2116"/>
                    </a:lnTo>
                    <a:lnTo>
                      <a:pt x="3353" y="2040"/>
                    </a:lnTo>
                    <a:lnTo>
                      <a:pt x="3048" y="1913"/>
                    </a:lnTo>
                    <a:lnTo>
                      <a:pt x="2828" y="2023"/>
                    </a:lnTo>
                    <a:lnTo>
                      <a:pt x="2464" y="2184"/>
                    </a:lnTo>
                    <a:lnTo>
                      <a:pt x="2075" y="2023"/>
                    </a:lnTo>
                    <a:lnTo>
                      <a:pt x="1897" y="1913"/>
                    </a:lnTo>
                    <a:lnTo>
                      <a:pt x="1719" y="2006"/>
                    </a:lnTo>
                    <a:lnTo>
                      <a:pt x="1448" y="2133"/>
                    </a:lnTo>
                    <a:lnTo>
                      <a:pt x="1186" y="2209"/>
                    </a:lnTo>
                    <a:lnTo>
                      <a:pt x="949" y="2209"/>
                    </a:lnTo>
                    <a:lnTo>
                      <a:pt x="618" y="2116"/>
                    </a:lnTo>
                    <a:lnTo>
                      <a:pt x="136" y="2015"/>
                    </a:lnTo>
                    <a:lnTo>
                      <a:pt x="0" y="1862"/>
                    </a:lnTo>
                    <a:lnTo>
                      <a:pt x="9" y="1591"/>
                    </a:lnTo>
                    <a:lnTo>
                      <a:pt x="43" y="1481"/>
                    </a:lnTo>
                    <a:lnTo>
                      <a:pt x="102" y="1151"/>
                    </a:lnTo>
                    <a:lnTo>
                      <a:pt x="93" y="855"/>
                    </a:lnTo>
                    <a:lnTo>
                      <a:pt x="280" y="448"/>
                    </a:lnTo>
                    <a:lnTo>
                      <a:pt x="474" y="76"/>
                    </a:lnTo>
                    <a:lnTo>
                      <a:pt x="695" y="0"/>
                    </a:lnTo>
                    <a:lnTo>
                      <a:pt x="1059" y="51"/>
                    </a:lnTo>
                    <a:lnTo>
                      <a:pt x="1304" y="186"/>
                    </a:lnTo>
                    <a:lnTo>
                      <a:pt x="1617" y="516"/>
                    </a:lnTo>
                    <a:lnTo>
                      <a:pt x="1812" y="389"/>
                    </a:lnTo>
                    <a:lnTo>
                      <a:pt x="2176" y="389"/>
                    </a:lnTo>
                    <a:lnTo>
                      <a:pt x="2566" y="415"/>
                    </a:lnTo>
                    <a:lnTo>
                      <a:pt x="2963" y="525"/>
                    </a:lnTo>
                    <a:lnTo>
                      <a:pt x="3378" y="753"/>
                    </a:lnTo>
                    <a:lnTo>
                      <a:pt x="3658" y="897"/>
                    </a:lnTo>
                    <a:lnTo>
                      <a:pt x="3835" y="1083"/>
                    </a:lnTo>
                    <a:lnTo>
                      <a:pt x="4115" y="1541"/>
                    </a:lnTo>
                    <a:lnTo>
                      <a:pt x="4200" y="1676"/>
                    </a:lnTo>
                    <a:lnTo>
                      <a:pt x="4403" y="1735"/>
                    </a:lnTo>
                    <a:lnTo>
                      <a:pt x="4851" y="1845"/>
                    </a:lnTo>
                    <a:lnTo>
                      <a:pt x="5410" y="2116"/>
                    </a:lnTo>
                    <a:lnTo>
                      <a:pt x="5723" y="2176"/>
                    </a:lnTo>
                    <a:lnTo>
                      <a:pt x="6181" y="2269"/>
                    </a:lnTo>
                    <a:lnTo>
                      <a:pt x="6494" y="2430"/>
                    </a:lnTo>
                    <a:lnTo>
                      <a:pt x="6519" y="2489"/>
                    </a:lnTo>
                    <a:lnTo>
                      <a:pt x="6570" y="2582"/>
                    </a:lnTo>
                    <a:lnTo>
                      <a:pt x="6714" y="2734"/>
                    </a:lnTo>
                    <a:lnTo>
                      <a:pt x="6858" y="2777"/>
                    </a:lnTo>
                    <a:lnTo>
                      <a:pt x="7154" y="2734"/>
                    </a:lnTo>
                    <a:lnTo>
                      <a:pt x="7527" y="2709"/>
                    </a:lnTo>
                    <a:lnTo>
                      <a:pt x="7798" y="2802"/>
                    </a:lnTo>
                    <a:lnTo>
                      <a:pt x="7950" y="3022"/>
                    </a:lnTo>
                    <a:lnTo>
                      <a:pt x="8043" y="3293"/>
                    </a:lnTo>
                    <a:lnTo>
                      <a:pt x="8035" y="3590"/>
                    </a:lnTo>
                    <a:lnTo>
                      <a:pt x="7941" y="3810"/>
                    </a:lnTo>
                    <a:lnTo>
                      <a:pt x="7984" y="3945"/>
                    </a:lnTo>
                    <a:lnTo>
                      <a:pt x="8365" y="4081"/>
                    </a:lnTo>
                    <a:lnTo>
                      <a:pt x="8703" y="4208"/>
                    </a:lnTo>
                    <a:lnTo>
                      <a:pt x="8805" y="4411"/>
                    </a:lnTo>
                    <a:close/>
                    <a:moveTo>
                      <a:pt x="8543" y="4351"/>
                    </a:moveTo>
                    <a:lnTo>
                      <a:pt x="8500" y="4250"/>
                    </a:lnTo>
                    <a:lnTo>
                      <a:pt x="8212" y="4174"/>
                    </a:lnTo>
                    <a:lnTo>
                      <a:pt x="7840" y="4081"/>
                    </a:lnTo>
                    <a:lnTo>
                      <a:pt x="7755" y="4038"/>
                    </a:lnTo>
                    <a:lnTo>
                      <a:pt x="7747" y="3911"/>
                    </a:lnTo>
                    <a:lnTo>
                      <a:pt x="7781" y="3691"/>
                    </a:lnTo>
                    <a:lnTo>
                      <a:pt x="7772" y="3564"/>
                    </a:lnTo>
                    <a:lnTo>
                      <a:pt x="7747" y="3336"/>
                    </a:lnTo>
                    <a:lnTo>
                      <a:pt x="7645" y="3056"/>
                    </a:lnTo>
                    <a:lnTo>
                      <a:pt x="7383" y="2946"/>
                    </a:lnTo>
                    <a:lnTo>
                      <a:pt x="7053" y="3005"/>
                    </a:lnTo>
                    <a:lnTo>
                      <a:pt x="6756" y="3082"/>
                    </a:lnTo>
                    <a:lnTo>
                      <a:pt x="6528" y="3005"/>
                    </a:lnTo>
                    <a:lnTo>
                      <a:pt x="6401" y="2819"/>
                    </a:lnTo>
                    <a:lnTo>
                      <a:pt x="6308" y="2590"/>
                    </a:lnTo>
                    <a:lnTo>
                      <a:pt x="6113" y="2489"/>
                    </a:lnTo>
                    <a:lnTo>
                      <a:pt x="5817" y="2455"/>
                    </a:lnTo>
                    <a:lnTo>
                      <a:pt x="5444" y="2447"/>
                    </a:lnTo>
                    <a:lnTo>
                      <a:pt x="5165" y="2320"/>
                    </a:lnTo>
                    <a:lnTo>
                      <a:pt x="4953" y="2116"/>
                    </a:lnTo>
                    <a:lnTo>
                      <a:pt x="4699" y="2049"/>
                    </a:lnTo>
                    <a:lnTo>
                      <a:pt x="4200" y="1972"/>
                    </a:lnTo>
                    <a:lnTo>
                      <a:pt x="3912" y="1888"/>
                    </a:lnTo>
                    <a:lnTo>
                      <a:pt x="3827" y="1820"/>
                    </a:lnTo>
                    <a:lnTo>
                      <a:pt x="3827" y="1617"/>
                    </a:lnTo>
                    <a:lnTo>
                      <a:pt x="3751" y="1431"/>
                    </a:lnTo>
                    <a:lnTo>
                      <a:pt x="3649" y="1185"/>
                    </a:lnTo>
                    <a:lnTo>
                      <a:pt x="3319" y="990"/>
                    </a:lnTo>
                    <a:lnTo>
                      <a:pt x="3133" y="906"/>
                    </a:lnTo>
                    <a:lnTo>
                      <a:pt x="2879" y="728"/>
                    </a:lnTo>
                    <a:lnTo>
                      <a:pt x="2743" y="609"/>
                    </a:lnTo>
                    <a:lnTo>
                      <a:pt x="2430" y="575"/>
                    </a:lnTo>
                    <a:lnTo>
                      <a:pt x="2227" y="592"/>
                    </a:lnTo>
                    <a:lnTo>
                      <a:pt x="1939" y="669"/>
                    </a:lnTo>
                    <a:lnTo>
                      <a:pt x="1736" y="770"/>
                    </a:lnTo>
                    <a:lnTo>
                      <a:pt x="1482" y="787"/>
                    </a:lnTo>
                    <a:lnTo>
                      <a:pt x="1253" y="525"/>
                    </a:lnTo>
                    <a:lnTo>
                      <a:pt x="1219" y="347"/>
                    </a:lnTo>
                    <a:lnTo>
                      <a:pt x="991" y="321"/>
                    </a:lnTo>
                    <a:lnTo>
                      <a:pt x="703" y="347"/>
                    </a:lnTo>
                    <a:lnTo>
                      <a:pt x="635" y="330"/>
                    </a:lnTo>
                    <a:lnTo>
                      <a:pt x="559" y="499"/>
                    </a:lnTo>
                    <a:lnTo>
                      <a:pt x="500" y="694"/>
                    </a:lnTo>
                    <a:lnTo>
                      <a:pt x="441" y="889"/>
                    </a:lnTo>
                    <a:lnTo>
                      <a:pt x="398" y="982"/>
                    </a:lnTo>
                    <a:lnTo>
                      <a:pt x="322" y="1185"/>
                    </a:lnTo>
                    <a:lnTo>
                      <a:pt x="356" y="1354"/>
                    </a:lnTo>
                    <a:lnTo>
                      <a:pt x="407" y="1625"/>
                    </a:lnTo>
                    <a:lnTo>
                      <a:pt x="441" y="1812"/>
                    </a:lnTo>
                    <a:lnTo>
                      <a:pt x="500" y="1871"/>
                    </a:lnTo>
                    <a:lnTo>
                      <a:pt x="762" y="1913"/>
                    </a:lnTo>
                    <a:lnTo>
                      <a:pt x="949" y="1913"/>
                    </a:lnTo>
                    <a:lnTo>
                      <a:pt x="1262" y="1845"/>
                    </a:lnTo>
                    <a:lnTo>
                      <a:pt x="1490" y="1752"/>
                    </a:lnTo>
                    <a:lnTo>
                      <a:pt x="1804" y="1591"/>
                    </a:lnTo>
                    <a:lnTo>
                      <a:pt x="1973" y="1651"/>
                    </a:lnTo>
                    <a:lnTo>
                      <a:pt x="2134" y="1735"/>
                    </a:lnTo>
                    <a:lnTo>
                      <a:pt x="2278" y="1879"/>
                    </a:lnTo>
                    <a:lnTo>
                      <a:pt x="2439" y="1896"/>
                    </a:lnTo>
                    <a:lnTo>
                      <a:pt x="2853" y="1744"/>
                    </a:lnTo>
                    <a:lnTo>
                      <a:pt x="3040" y="1735"/>
                    </a:lnTo>
                    <a:lnTo>
                      <a:pt x="3302" y="1812"/>
                    </a:lnTo>
                    <a:lnTo>
                      <a:pt x="3514" y="1871"/>
                    </a:lnTo>
                    <a:lnTo>
                      <a:pt x="3708" y="1913"/>
                    </a:lnTo>
                    <a:lnTo>
                      <a:pt x="3793" y="1972"/>
                    </a:lnTo>
                    <a:lnTo>
                      <a:pt x="3844" y="2116"/>
                    </a:lnTo>
                    <a:lnTo>
                      <a:pt x="3844" y="2320"/>
                    </a:lnTo>
                    <a:lnTo>
                      <a:pt x="3903" y="2396"/>
                    </a:lnTo>
                    <a:lnTo>
                      <a:pt x="4123" y="2540"/>
                    </a:lnTo>
                    <a:lnTo>
                      <a:pt x="4149" y="2726"/>
                    </a:lnTo>
                    <a:lnTo>
                      <a:pt x="4284" y="3014"/>
                    </a:lnTo>
                    <a:lnTo>
                      <a:pt x="4352" y="3200"/>
                    </a:lnTo>
                    <a:lnTo>
                      <a:pt x="4403" y="3369"/>
                    </a:lnTo>
                    <a:lnTo>
                      <a:pt x="4572" y="3505"/>
                    </a:lnTo>
                    <a:lnTo>
                      <a:pt x="4843" y="3471"/>
                    </a:lnTo>
                    <a:lnTo>
                      <a:pt x="5063" y="3352"/>
                    </a:lnTo>
                    <a:lnTo>
                      <a:pt x="5275" y="3251"/>
                    </a:lnTo>
                    <a:lnTo>
                      <a:pt x="5588" y="3259"/>
                    </a:lnTo>
                    <a:lnTo>
                      <a:pt x="5859" y="3285"/>
                    </a:lnTo>
                    <a:lnTo>
                      <a:pt x="6079" y="3293"/>
                    </a:lnTo>
                    <a:lnTo>
                      <a:pt x="6519" y="3234"/>
                    </a:lnTo>
                    <a:lnTo>
                      <a:pt x="6672" y="3217"/>
                    </a:lnTo>
                    <a:lnTo>
                      <a:pt x="6672" y="3386"/>
                    </a:lnTo>
                    <a:lnTo>
                      <a:pt x="6435" y="3700"/>
                    </a:lnTo>
                    <a:lnTo>
                      <a:pt x="6248" y="3962"/>
                    </a:lnTo>
                    <a:lnTo>
                      <a:pt x="6265" y="4089"/>
                    </a:lnTo>
                    <a:lnTo>
                      <a:pt x="6392" y="4377"/>
                    </a:lnTo>
                    <a:lnTo>
                      <a:pt x="6570" y="4724"/>
                    </a:lnTo>
                    <a:lnTo>
                      <a:pt x="6663" y="4859"/>
                    </a:lnTo>
                    <a:lnTo>
                      <a:pt x="6951" y="4936"/>
                    </a:lnTo>
                    <a:lnTo>
                      <a:pt x="7264" y="4961"/>
                    </a:lnTo>
                    <a:lnTo>
                      <a:pt x="7493" y="4995"/>
                    </a:lnTo>
                    <a:lnTo>
                      <a:pt x="7764" y="4910"/>
                    </a:lnTo>
                    <a:lnTo>
                      <a:pt x="7891" y="4834"/>
                    </a:lnTo>
                    <a:lnTo>
                      <a:pt x="8052" y="4758"/>
                    </a:lnTo>
                    <a:lnTo>
                      <a:pt x="8272" y="4699"/>
                    </a:lnTo>
                    <a:lnTo>
                      <a:pt x="8526" y="4478"/>
                    </a:lnTo>
                    <a:lnTo>
                      <a:pt x="8543" y="4351"/>
                    </a:lnTo>
                    <a:close/>
                  </a:path>
                </a:pathLst>
              </a:custGeom>
              <a:noFill/>
              <a:ln w="6350" cap="rnd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7221A113-04FB-444A-A069-CE5E3C62E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313" y="5715000"/>
                <a:ext cx="947738" cy="1120775"/>
              </a:xfrm>
              <a:custGeom>
                <a:avLst/>
                <a:gdLst>
                  <a:gd name="T0" fmla="*/ 2700 w 2700"/>
                  <a:gd name="T1" fmla="*/ 3191 h 3191"/>
                  <a:gd name="T2" fmla="*/ 2159 w 2700"/>
                  <a:gd name="T3" fmla="*/ 3191 h 3191"/>
                  <a:gd name="T4" fmla="*/ 2116 w 2700"/>
                  <a:gd name="T5" fmla="*/ 2946 h 3191"/>
                  <a:gd name="T6" fmla="*/ 2091 w 2700"/>
                  <a:gd name="T7" fmla="*/ 2404 h 3191"/>
                  <a:gd name="T8" fmla="*/ 2091 w 2700"/>
                  <a:gd name="T9" fmla="*/ 1930 h 3191"/>
                  <a:gd name="T10" fmla="*/ 1964 w 2700"/>
                  <a:gd name="T11" fmla="*/ 1464 h 3191"/>
                  <a:gd name="T12" fmla="*/ 1727 w 2700"/>
                  <a:gd name="T13" fmla="*/ 906 h 3191"/>
                  <a:gd name="T14" fmla="*/ 1464 w 2700"/>
                  <a:gd name="T15" fmla="*/ 601 h 3191"/>
                  <a:gd name="T16" fmla="*/ 1126 w 2700"/>
                  <a:gd name="T17" fmla="*/ 601 h 3191"/>
                  <a:gd name="T18" fmla="*/ 1033 w 2700"/>
                  <a:gd name="T19" fmla="*/ 948 h 3191"/>
                  <a:gd name="T20" fmla="*/ 1075 w 2700"/>
                  <a:gd name="T21" fmla="*/ 1422 h 3191"/>
                  <a:gd name="T22" fmla="*/ 1219 w 2700"/>
                  <a:gd name="T23" fmla="*/ 1752 h 3191"/>
                  <a:gd name="T24" fmla="*/ 1117 w 2700"/>
                  <a:gd name="T25" fmla="*/ 2015 h 3191"/>
                  <a:gd name="T26" fmla="*/ 796 w 2700"/>
                  <a:gd name="T27" fmla="*/ 2260 h 3191"/>
                  <a:gd name="T28" fmla="*/ 626 w 2700"/>
                  <a:gd name="T29" fmla="*/ 2446 h 3191"/>
                  <a:gd name="T30" fmla="*/ 440 w 2700"/>
                  <a:gd name="T31" fmla="*/ 2717 h 3191"/>
                  <a:gd name="T32" fmla="*/ 305 w 2700"/>
                  <a:gd name="T33" fmla="*/ 2937 h 3191"/>
                  <a:gd name="T34" fmla="*/ 372 w 2700"/>
                  <a:gd name="T35" fmla="*/ 3191 h 3191"/>
                  <a:gd name="T36" fmla="*/ 0 w 2700"/>
                  <a:gd name="T37" fmla="*/ 3191 h 3191"/>
                  <a:gd name="T38" fmla="*/ 42 w 2700"/>
                  <a:gd name="T39" fmla="*/ 2937 h 3191"/>
                  <a:gd name="T40" fmla="*/ 423 w 2700"/>
                  <a:gd name="T41" fmla="*/ 1922 h 3191"/>
                  <a:gd name="T42" fmla="*/ 499 w 2700"/>
                  <a:gd name="T43" fmla="*/ 1447 h 3191"/>
                  <a:gd name="T44" fmla="*/ 525 w 2700"/>
                  <a:gd name="T45" fmla="*/ 1075 h 3191"/>
                  <a:gd name="T46" fmla="*/ 592 w 2700"/>
                  <a:gd name="T47" fmla="*/ 702 h 3191"/>
                  <a:gd name="T48" fmla="*/ 728 w 2700"/>
                  <a:gd name="T49" fmla="*/ 313 h 3191"/>
                  <a:gd name="T50" fmla="*/ 889 w 2700"/>
                  <a:gd name="T51" fmla="*/ 67 h 3191"/>
                  <a:gd name="T52" fmla="*/ 1151 w 2700"/>
                  <a:gd name="T53" fmla="*/ 0 h 3191"/>
                  <a:gd name="T54" fmla="*/ 1456 w 2700"/>
                  <a:gd name="T55" fmla="*/ 93 h 3191"/>
                  <a:gd name="T56" fmla="*/ 1718 w 2700"/>
                  <a:gd name="T57" fmla="*/ 271 h 3191"/>
                  <a:gd name="T58" fmla="*/ 1964 w 2700"/>
                  <a:gd name="T59" fmla="*/ 558 h 3191"/>
                  <a:gd name="T60" fmla="*/ 2260 w 2700"/>
                  <a:gd name="T61" fmla="*/ 855 h 3191"/>
                  <a:gd name="T62" fmla="*/ 2396 w 2700"/>
                  <a:gd name="T63" fmla="*/ 1126 h 3191"/>
                  <a:gd name="T64" fmla="*/ 2489 w 2700"/>
                  <a:gd name="T65" fmla="*/ 1481 h 3191"/>
                  <a:gd name="T66" fmla="*/ 2590 w 2700"/>
                  <a:gd name="T67" fmla="*/ 1930 h 3191"/>
                  <a:gd name="T68" fmla="*/ 2573 w 2700"/>
                  <a:gd name="T69" fmla="*/ 2421 h 3191"/>
                  <a:gd name="T70" fmla="*/ 2616 w 2700"/>
                  <a:gd name="T71" fmla="*/ 2887 h 3191"/>
                  <a:gd name="T72" fmla="*/ 2700 w 2700"/>
                  <a:gd name="T73" fmla="*/ 3191 h 3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00" h="3191">
                    <a:moveTo>
                      <a:pt x="2700" y="3191"/>
                    </a:moveTo>
                    <a:lnTo>
                      <a:pt x="2159" y="3191"/>
                    </a:lnTo>
                    <a:lnTo>
                      <a:pt x="2116" y="2946"/>
                    </a:lnTo>
                    <a:lnTo>
                      <a:pt x="2091" y="2404"/>
                    </a:lnTo>
                    <a:lnTo>
                      <a:pt x="2091" y="1930"/>
                    </a:lnTo>
                    <a:lnTo>
                      <a:pt x="1964" y="1464"/>
                    </a:lnTo>
                    <a:lnTo>
                      <a:pt x="1727" y="906"/>
                    </a:lnTo>
                    <a:lnTo>
                      <a:pt x="1464" y="601"/>
                    </a:lnTo>
                    <a:lnTo>
                      <a:pt x="1126" y="601"/>
                    </a:lnTo>
                    <a:lnTo>
                      <a:pt x="1033" y="948"/>
                    </a:lnTo>
                    <a:lnTo>
                      <a:pt x="1075" y="1422"/>
                    </a:lnTo>
                    <a:lnTo>
                      <a:pt x="1219" y="1752"/>
                    </a:lnTo>
                    <a:lnTo>
                      <a:pt x="1117" y="2015"/>
                    </a:lnTo>
                    <a:lnTo>
                      <a:pt x="796" y="2260"/>
                    </a:lnTo>
                    <a:lnTo>
                      <a:pt x="626" y="2446"/>
                    </a:lnTo>
                    <a:lnTo>
                      <a:pt x="440" y="2717"/>
                    </a:lnTo>
                    <a:lnTo>
                      <a:pt x="305" y="2937"/>
                    </a:lnTo>
                    <a:lnTo>
                      <a:pt x="372" y="3191"/>
                    </a:lnTo>
                    <a:lnTo>
                      <a:pt x="0" y="3191"/>
                    </a:lnTo>
                    <a:lnTo>
                      <a:pt x="42" y="2937"/>
                    </a:lnTo>
                    <a:lnTo>
                      <a:pt x="423" y="1922"/>
                    </a:lnTo>
                    <a:lnTo>
                      <a:pt x="499" y="1447"/>
                    </a:lnTo>
                    <a:lnTo>
                      <a:pt x="525" y="1075"/>
                    </a:lnTo>
                    <a:lnTo>
                      <a:pt x="592" y="702"/>
                    </a:lnTo>
                    <a:lnTo>
                      <a:pt x="728" y="313"/>
                    </a:lnTo>
                    <a:lnTo>
                      <a:pt x="889" y="67"/>
                    </a:lnTo>
                    <a:lnTo>
                      <a:pt x="1151" y="0"/>
                    </a:lnTo>
                    <a:lnTo>
                      <a:pt x="1456" y="93"/>
                    </a:lnTo>
                    <a:lnTo>
                      <a:pt x="1718" y="271"/>
                    </a:lnTo>
                    <a:lnTo>
                      <a:pt x="1964" y="558"/>
                    </a:lnTo>
                    <a:lnTo>
                      <a:pt x="2260" y="855"/>
                    </a:lnTo>
                    <a:lnTo>
                      <a:pt x="2396" y="1126"/>
                    </a:lnTo>
                    <a:lnTo>
                      <a:pt x="2489" y="1481"/>
                    </a:lnTo>
                    <a:lnTo>
                      <a:pt x="2590" y="1930"/>
                    </a:lnTo>
                    <a:lnTo>
                      <a:pt x="2573" y="2421"/>
                    </a:lnTo>
                    <a:lnTo>
                      <a:pt x="2616" y="2887"/>
                    </a:lnTo>
                    <a:lnTo>
                      <a:pt x="2700" y="3191"/>
                    </a:lnTo>
                    <a:close/>
                  </a:path>
                </a:pathLst>
              </a:custGeom>
              <a:noFill/>
              <a:ln w="6350" cap="rnd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A7F6C8B-1DA1-4499-B6E0-E87AC01C0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750" y="531813"/>
                <a:ext cx="2835275" cy="6303963"/>
              </a:xfrm>
              <a:custGeom>
                <a:avLst/>
                <a:gdLst>
                  <a:gd name="T0" fmla="*/ 1058 w 8068"/>
                  <a:gd name="T1" fmla="*/ 17382 h 17940"/>
                  <a:gd name="T2" fmla="*/ 838 w 8068"/>
                  <a:gd name="T3" fmla="*/ 16679 h 17940"/>
                  <a:gd name="T4" fmla="*/ 1524 w 8068"/>
                  <a:gd name="T5" fmla="*/ 15934 h 17940"/>
                  <a:gd name="T6" fmla="*/ 2371 w 8068"/>
                  <a:gd name="T7" fmla="*/ 14757 h 17940"/>
                  <a:gd name="T8" fmla="*/ 3005 w 8068"/>
                  <a:gd name="T9" fmla="*/ 13877 h 17940"/>
                  <a:gd name="T10" fmla="*/ 3370 w 8068"/>
                  <a:gd name="T11" fmla="*/ 13089 h 17940"/>
                  <a:gd name="T12" fmla="*/ 1879 w 8068"/>
                  <a:gd name="T13" fmla="*/ 13157 h 17940"/>
                  <a:gd name="T14" fmla="*/ 389 w 8068"/>
                  <a:gd name="T15" fmla="*/ 13597 h 17940"/>
                  <a:gd name="T16" fmla="*/ 2371 w 8068"/>
                  <a:gd name="T17" fmla="*/ 12488 h 17940"/>
                  <a:gd name="T18" fmla="*/ 3683 w 8068"/>
                  <a:gd name="T19" fmla="*/ 11921 h 17940"/>
                  <a:gd name="T20" fmla="*/ 2472 w 8068"/>
                  <a:gd name="T21" fmla="*/ 11388 h 17940"/>
                  <a:gd name="T22" fmla="*/ 3598 w 8068"/>
                  <a:gd name="T23" fmla="*/ 11294 h 17940"/>
                  <a:gd name="T24" fmla="*/ 5579 w 8068"/>
                  <a:gd name="T25" fmla="*/ 10058 h 17940"/>
                  <a:gd name="T26" fmla="*/ 7001 w 8068"/>
                  <a:gd name="T27" fmla="*/ 8280 h 17940"/>
                  <a:gd name="T28" fmla="*/ 6968 w 8068"/>
                  <a:gd name="T29" fmla="*/ 7137 h 17940"/>
                  <a:gd name="T30" fmla="*/ 5638 w 8068"/>
                  <a:gd name="T31" fmla="*/ 6215 h 17940"/>
                  <a:gd name="T32" fmla="*/ 5097 w 8068"/>
                  <a:gd name="T33" fmla="*/ 5656 h 17940"/>
                  <a:gd name="T34" fmla="*/ 4606 w 8068"/>
                  <a:gd name="T35" fmla="*/ 4623 h 17940"/>
                  <a:gd name="T36" fmla="*/ 3674 w 8068"/>
                  <a:gd name="T37" fmla="*/ 3598 h 17940"/>
                  <a:gd name="T38" fmla="*/ 2972 w 8068"/>
                  <a:gd name="T39" fmla="*/ 4741 h 17940"/>
                  <a:gd name="T40" fmla="*/ 3175 w 8068"/>
                  <a:gd name="T41" fmla="*/ 6181 h 17940"/>
                  <a:gd name="T42" fmla="*/ 3767 w 8068"/>
                  <a:gd name="T43" fmla="*/ 7188 h 17940"/>
                  <a:gd name="T44" fmla="*/ 3649 w 8068"/>
                  <a:gd name="T45" fmla="*/ 7891 h 17940"/>
                  <a:gd name="T46" fmla="*/ 2972 w 8068"/>
                  <a:gd name="T47" fmla="*/ 7468 h 17940"/>
                  <a:gd name="T48" fmla="*/ 2218 w 8068"/>
                  <a:gd name="T49" fmla="*/ 7739 h 17940"/>
                  <a:gd name="T50" fmla="*/ 1355 w 8068"/>
                  <a:gd name="T51" fmla="*/ 8043 h 17940"/>
                  <a:gd name="T52" fmla="*/ 1761 w 8068"/>
                  <a:gd name="T53" fmla="*/ 6020 h 17940"/>
                  <a:gd name="T54" fmla="*/ 440 w 8068"/>
                  <a:gd name="T55" fmla="*/ 5639 h 17940"/>
                  <a:gd name="T56" fmla="*/ 1532 w 8068"/>
                  <a:gd name="T57" fmla="*/ 4801 h 17940"/>
                  <a:gd name="T58" fmla="*/ 1092 w 8068"/>
                  <a:gd name="T59" fmla="*/ 4064 h 17940"/>
                  <a:gd name="T60" fmla="*/ 1710 w 8068"/>
                  <a:gd name="T61" fmla="*/ 3057 h 17940"/>
                  <a:gd name="T62" fmla="*/ 1151 w 8068"/>
                  <a:gd name="T63" fmla="*/ 1507 h 17940"/>
                  <a:gd name="T64" fmla="*/ 610 w 8068"/>
                  <a:gd name="T65" fmla="*/ 542 h 17940"/>
                  <a:gd name="T66" fmla="*/ 0 w 8068"/>
                  <a:gd name="T67" fmla="*/ 305 h 17940"/>
                  <a:gd name="T68" fmla="*/ 1287 w 8068"/>
                  <a:gd name="T69" fmla="*/ 466 h 17940"/>
                  <a:gd name="T70" fmla="*/ 2150 w 8068"/>
                  <a:gd name="T71" fmla="*/ 2701 h 17940"/>
                  <a:gd name="T72" fmla="*/ 2066 w 8068"/>
                  <a:gd name="T73" fmla="*/ 4640 h 17940"/>
                  <a:gd name="T74" fmla="*/ 1981 w 8068"/>
                  <a:gd name="T75" fmla="*/ 5283 h 17940"/>
                  <a:gd name="T76" fmla="*/ 2218 w 8068"/>
                  <a:gd name="T77" fmla="*/ 6502 h 17940"/>
                  <a:gd name="T78" fmla="*/ 2557 w 8068"/>
                  <a:gd name="T79" fmla="*/ 6113 h 17940"/>
                  <a:gd name="T80" fmla="*/ 2701 w 8068"/>
                  <a:gd name="T81" fmla="*/ 4191 h 17940"/>
                  <a:gd name="T82" fmla="*/ 3657 w 8068"/>
                  <a:gd name="T83" fmla="*/ 3124 h 17940"/>
                  <a:gd name="T84" fmla="*/ 4716 w 8068"/>
                  <a:gd name="T85" fmla="*/ 4174 h 17940"/>
                  <a:gd name="T86" fmla="*/ 5943 w 8068"/>
                  <a:gd name="T87" fmla="*/ 5249 h 17940"/>
                  <a:gd name="T88" fmla="*/ 6578 w 8068"/>
                  <a:gd name="T89" fmla="*/ 6223 h 17940"/>
                  <a:gd name="T90" fmla="*/ 7992 w 8068"/>
                  <a:gd name="T91" fmla="*/ 7315 h 17940"/>
                  <a:gd name="T92" fmla="*/ 7416 w 8068"/>
                  <a:gd name="T93" fmla="*/ 8467 h 17940"/>
                  <a:gd name="T94" fmla="*/ 6138 w 8068"/>
                  <a:gd name="T95" fmla="*/ 9855 h 17940"/>
                  <a:gd name="T96" fmla="*/ 4775 w 8068"/>
                  <a:gd name="T97" fmla="*/ 11277 h 17940"/>
                  <a:gd name="T98" fmla="*/ 3530 w 8068"/>
                  <a:gd name="T99" fmla="*/ 11548 h 17940"/>
                  <a:gd name="T100" fmla="*/ 3632 w 8068"/>
                  <a:gd name="T101" fmla="*/ 12175 h 17940"/>
                  <a:gd name="T102" fmla="*/ 2506 w 8068"/>
                  <a:gd name="T103" fmla="*/ 12742 h 17940"/>
                  <a:gd name="T104" fmla="*/ 3700 w 8068"/>
                  <a:gd name="T105" fmla="*/ 12818 h 17940"/>
                  <a:gd name="T106" fmla="*/ 3056 w 8068"/>
                  <a:gd name="T107" fmla="*/ 14461 h 17940"/>
                  <a:gd name="T108" fmla="*/ 1879 w 8068"/>
                  <a:gd name="T109" fmla="*/ 15841 h 17940"/>
                  <a:gd name="T110" fmla="*/ 1380 w 8068"/>
                  <a:gd name="T111" fmla="*/ 17035 h 17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068" h="17940">
                    <a:moveTo>
                      <a:pt x="1245" y="17940"/>
                    </a:moveTo>
                    <a:lnTo>
                      <a:pt x="906" y="17940"/>
                    </a:lnTo>
                    <a:lnTo>
                      <a:pt x="1007" y="17585"/>
                    </a:lnTo>
                    <a:lnTo>
                      <a:pt x="1058" y="17382"/>
                    </a:lnTo>
                    <a:lnTo>
                      <a:pt x="948" y="17145"/>
                    </a:lnTo>
                    <a:lnTo>
                      <a:pt x="779" y="17043"/>
                    </a:lnTo>
                    <a:lnTo>
                      <a:pt x="694" y="16924"/>
                    </a:lnTo>
                    <a:lnTo>
                      <a:pt x="838" y="16679"/>
                    </a:lnTo>
                    <a:lnTo>
                      <a:pt x="1041" y="16518"/>
                    </a:lnTo>
                    <a:lnTo>
                      <a:pt x="1236" y="16340"/>
                    </a:lnTo>
                    <a:lnTo>
                      <a:pt x="1422" y="16154"/>
                    </a:lnTo>
                    <a:lnTo>
                      <a:pt x="1524" y="15934"/>
                    </a:lnTo>
                    <a:lnTo>
                      <a:pt x="1676" y="15646"/>
                    </a:lnTo>
                    <a:lnTo>
                      <a:pt x="1863" y="15299"/>
                    </a:lnTo>
                    <a:lnTo>
                      <a:pt x="2117" y="14977"/>
                    </a:lnTo>
                    <a:lnTo>
                      <a:pt x="2371" y="14757"/>
                    </a:lnTo>
                    <a:lnTo>
                      <a:pt x="2616" y="14512"/>
                    </a:lnTo>
                    <a:lnTo>
                      <a:pt x="2802" y="14283"/>
                    </a:lnTo>
                    <a:lnTo>
                      <a:pt x="2912" y="14148"/>
                    </a:lnTo>
                    <a:lnTo>
                      <a:pt x="3005" y="13877"/>
                    </a:lnTo>
                    <a:lnTo>
                      <a:pt x="3149" y="13529"/>
                    </a:lnTo>
                    <a:lnTo>
                      <a:pt x="3268" y="13386"/>
                    </a:lnTo>
                    <a:lnTo>
                      <a:pt x="3327" y="13259"/>
                    </a:lnTo>
                    <a:lnTo>
                      <a:pt x="3370" y="13089"/>
                    </a:lnTo>
                    <a:lnTo>
                      <a:pt x="3259" y="12895"/>
                    </a:lnTo>
                    <a:lnTo>
                      <a:pt x="3005" y="12928"/>
                    </a:lnTo>
                    <a:lnTo>
                      <a:pt x="2472" y="12996"/>
                    </a:lnTo>
                    <a:lnTo>
                      <a:pt x="1879" y="13157"/>
                    </a:lnTo>
                    <a:lnTo>
                      <a:pt x="1473" y="13233"/>
                    </a:lnTo>
                    <a:lnTo>
                      <a:pt x="821" y="13504"/>
                    </a:lnTo>
                    <a:lnTo>
                      <a:pt x="500" y="13631"/>
                    </a:lnTo>
                    <a:lnTo>
                      <a:pt x="389" y="13597"/>
                    </a:lnTo>
                    <a:lnTo>
                      <a:pt x="457" y="13386"/>
                    </a:lnTo>
                    <a:lnTo>
                      <a:pt x="796" y="13165"/>
                    </a:lnTo>
                    <a:lnTo>
                      <a:pt x="1211" y="12903"/>
                    </a:lnTo>
                    <a:lnTo>
                      <a:pt x="2371" y="12488"/>
                    </a:lnTo>
                    <a:lnTo>
                      <a:pt x="2794" y="12336"/>
                    </a:lnTo>
                    <a:lnTo>
                      <a:pt x="3319" y="12200"/>
                    </a:lnTo>
                    <a:lnTo>
                      <a:pt x="3573" y="12056"/>
                    </a:lnTo>
                    <a:lnTo>
                      <a:pt x="3683" y="11921"/>
                    </a:lnTo>
                    <a:lnTo>
                      <a:pt x="3539" y="11752"/>
                    </a:lnTo>
                    <a:lnTo>
                      <a:pt x="2963" y="11667"/>
                    </a:lnTo>
                    <a:lnTo>
                      <a:pt x="2591" y="11506"/>
                    </a:lnTo>
                    <a:lnTo>
                      <a:pt x="2472" y="11388"/>
                    </a:lnTo>
                    <a:lnTo>
                      <a:pt x="2514" y="11303"/>
                    </a:lnTo>
                    <a:lnTo>
                      <a:pt x="2726" y="11286"/>
                    </a:lnTo>
                    <a:lnTo>
                      <a:pt x="3014" y="11286"/>
                    </a:lnTo>
                    <a:lnTo>
                      <a:pt x="3598" y="11294"/>
                    </a:lnTo>
                    <a:lnTo>
                      <a:pt x="4055" y="11159"/>
                    </a:lnTo>
                    <a:lnTo>
                      <a:pt x="4800" y="10930"/>
                    </a:lnTo>
                    <a:lnTo>
                      <a:pt x="5384" y="10524"/>
                    </a:lnTo>
                    <a:lnTo>
                      <a:pt x="5579" y="10058"/>
                    </a:lnTo>
                    <a:lnTo>
                      <a:pt x="5884" y="9677"/>
                    </a:lnTo>
                    <a:lnTo>
                      <a:pt x="6197" y="9195"/>
                    </a:lnTo>
                    <a:lnTo>
                      <a:pt x="6595" y="8712"/>
                    </a:lnTo>
                    <a:lnTo>
                      <a:pt x="7001" y="8280"/>
                    </a:lnTo>
                    <a:lnTo>
                      <a:pt x="7315" y="7866"/>
                    </a:lnTo>
                    <a:lnTo>
                      <a:pt x="7518" y="7637"/>
                    </a:lnTo>
                    <a:lnTo>
                      <a:pt x="7213" y="7332"/>
                    </a:lnTo>
                    <a:lnTo>
                      <a:pt x="6968" y="7137"/>
                    </a:lnTo>
                    <a:lnTo>
                      <a:pt x="6604" y="6841"/>
                    </a:lnTo>
                    <a:lnTo>
                      <a:pt x="6324" y="6570"/>
                    </a:lnTo>
                    <a:lnTo>
                      <a:pt x="6019" y="6392"/>
                    </a:lnTo>
                    <a:lnTo>
                      <a:pt x="5638" y="6215"/>
                    </a:lnTo>
                    <a:lnTo>
                      <a:pt x="5351" y="6198"/>
                    </a:lnTo>
                    <a:lnTo>
                      <a:pt x="4995" y="6121"/>
                    </a:lnTo>
                    <a:lnTo>
                      <a:pt x="4944" y="5876"/>
                    </a:lnTo>
                    <a:lnTo>
                      <a:pt x="5097" y="5656"/>
                    </a:lnTo>
                    <a:lnTo>
                      <a:pt x="5249" y="5520"/>
                    </a:lnTo>
                    <a:lnTo>
                      <a:pt x="5173" y="5266"/>
                    </a:lnTo>
                    <a:lnTo>
                      <a:pt x="4843" y="5063"/>
                    </a:lnTo>
                    <a:lnTo>
                      <a:pt x="4606" y="4623"/>
                    </a:lnTo>
                    <a:lnTo>
                      <a:pt x="4453" y="4360"/>
                    </a:lnTo>
                    <a:lnTo>
                      <a:pt x="4208" y="4056"/>
                    </a:lnTo>
                    <a:lnTo>
                      <a:pt x="3920" y="3802"/>
                    </a:lnTo>
                    <a:lnTo>
                      <a:pt x="3674" y="3598"/>
                    </a:lnTo>
                    <a:lnTo>
                      <a:pt x="3437" y="3582"/>
                    </a:lnTo>
                    <a:lnTo>
                      <a:pt x="3124" y="3844"/>
                    </a:lnTo>
                    <a:lnTo>
                      <a:pt x="2980" y="4149"/>
                    </a:lnTo>
                    <a:lnTo>
                      <a:pt x="2972" y="4741"/>
                    </a:lnTo>
                    <a:lnTo>
                      <a:pt x="2895" y="5148"/>
                    </a:lnTo>
                    <a:lnTo>
                      <a:pt x="2963" y="5529"/>
                    </a:lnTo>
                    <a:lnTo>
                      <a:pt x="3065" y="5944"/>
                    </a:lnTo>
                    <a:lnTo>
                      <a:pt x="3175" y="6181"/>
                    </a:lnTo>
                    <a:lnTo>
                      <a:pt x="3293" y="6519"/>
                    </a:lnTo>
                    <a:lnTo>
                      <a:pt x="3640" y="6850"/>
                    </a:lnTo>
                    <a:lnTo>
                      <a:pt x="3725" y="6968"/>
                    </a:lnTo>
                    <a:lnTo>
                      <a:pt x="3767" y="7188"/>
                    </a:lnTo>
                    <a:lnTo>
                      <a:pt x="3547" y="7239"/>
                    </a:lnTo>
                    <a:lnTo>
                      <a:pt x="3530" y="7374"/>
                    </a:lnTo>
                    <a:lnTo>
                      <a:pt x="3598" y="7628"/>
                    </a:lnTo>
                    <a:lnTo>
                      <a:pt x="3649" y="7891"/>
                    </a:lnTo>
                    <a:lnTo>
                      <a:pt x="3683" y="8187"/>
                    </a:lnTo>
                    <a:lnTo>
                      <a:pt x="3513" y="8238"/>
                    </a:lnTo>
                    <a:lnTo>
                      <a:pt x="3276" y="8077"/>
                    </a:lnTo>
                    <a:lnTo>
                      <a:pt x="2972" y="7468"/>
                    </a:lnTo>
                    <a:lnTo>
                      <a:pt x="2794" y="7078"/>
                    </a:lnTo>
                    <a:lnTo>
                      <a:pt x="2709" y="6951"/>
                    </a:lnTo>
                    <a:lnTo>
                      <a:pt x="2489" y="7197"/>
                    </a:lnTo>
                    <a:lnTo>
                      <a:pt x="2218" y="7739"/>
                    </a:lnTo>
                    <a:lnTo>
                      <a:pt x="1719" y="8526"/>
                    </a:lnTo>
                    <a:lnTo>
                      <a:pt x="1490" y="8687"/>
                    </a:lnTo>
                    <a:lnTo>
                      <a:pt x="1372" y="8500"/>
                    </a:lnTo>
                    <a:lnTo>
                      <a:pt x="1355" y="8043"/>
                    </a:lnTo>
                    <a:lnTo>
                      <a:pt x="1414" y="7561"/>
                    </a:lnTo>
                    <a:lnTo>
                      <a:pt x="1558" y="7087"/>
                    </a:lnTo>
                    <a:lnTo>
                      <a:pt x="1803" y="6460"/>
                    </a:lnTo>
                    <a:lnTo>
                      <a:pt x="1761" y="6020"/>
                    </a:lnTo>
                    <a:lnTo>
                      <a:pt x="1719" y="5724"/>
                    </a:lnTo>
                    <a:lnTo>
                      <a:pt x="1346" y="5647"/>
                    </a:lnTo>
                    <a:lnTo>
                      <a:pt x="669" y="5698"/>
                    </a:lnTo>
                    <a:lnTo>
                      <a:pt x="440" y="5639"/>
                    </a:lnTo>
                    <a:lnTo>
                      <a:pt x="415" y="5419"/>
                    </a:lnTo>
                    <a:lnTo>
                      <a:pt x="652" y="5258"/>
                    </a:lnTo>
                    <a:lnTo>
                      <a:pt x="1245" y="4978"/>
                    </a:lnTo>
                    <a:lnTo>
                      <a:pt x="1532" y="4801"/>
                    </a:lnTo>
                    <a:lnTo>
                      <a:pt x="1752" y="4572"/>
                    </a:lnTo>
                    <a:lnTo>
                      <a:pt x="1710" y="4259"/>
                    </a:lnTo>
                    <a:lnTo>
                      <a:pt x="1405" y="4106"/>
                    </a:lnTo>
                    <a:lnTo>
                      <a:pt x="1092" y="4064"/>
                    </a:lnTo>
                    <a:lnTo>
                      <a:pt x="1050" y="3954"/>
                    </a:lnTo>
                    <a:lnTo>
                      <a:pt x="1253" y="3675"/>
                    </a:lnTo>
                    <a:lnTo>
                      <a:pt x="1507" y="3344"/>
                    </a:lnTo>
                    <a:lnTo>
                      <a:pt x="1710" y="3057"/>
                    </a:lnTo>
                    <a:lnTo>
                      <a:pt x="1642" y="2684"/>
                    </a:lnTo>
                    <a:lnTo>
                      <a:pt x="1549" y="2354"/>
                    </a:lnTo>
                    <a:lnTo>
                      <a:pt x="1321" y="1871"/>
                    </a:lnTo>
                    <a:lnTo>
                      <a:pt x="1151" y="1507"/>
                    </a:lnTo>
                    <a:lnTo>
                      <a:pt x="1016" y="1109"/>
                    </a:lnTo>
                    <a:lnTo>
                      <a:pt x="847" y="779"/>
                    </a:lnTo>
                    <a:lnTo>
                      <a:pt x="694" y="610"/>
                    </a:lnTo>
                    <a:lnTo>
                      <a:pt x="610" y="542"/>
                    </a:lnTo>
                    <a:lnTo>
                      <a:pt x="423" y="627"/>
                    </a:lnTo>
                    <a:lnTo>
                      <a:pt x="119" y="881"/>
                    </a:lnTo>
                    <a:lnTo>
                      <a:pt x="0" y="940"/>
                    </a:lnTo>
                    <a:lnTo>
                      <a:pt x="0" y="305"/>
                    </a:lnTo>
                    <a:lnTo>
                      <a:pt x="533" y="0"/>
                    </a:lnTo>
                    <a:lnTo>
                      <a:pt x="762" y="0"/>
                    </a:lnTo>
                    <a:lnTo>
                      <a:pt x="999" y="127"/>
                    </a:lnTo>
                    <a:lnTo>
                      <a:pt x="1287" y="466"/>
                    </a:lnTo>
                    <a:lnTo>
                      <a:pt x="1465" y="1067"/>
                    </a:lnTo>
                    <a:lnTo>
                      <a:pt x="1795" y="1702"/>
                    </a:lnTo>
                    <a:lnTo>
                      <a:pt x="1964" y="2125"/>
                    </a:lnTo>
                    <a:lnTo>
                      <a:pt x="2150" y="2701"/>
                    </a:lnTo>
                    <a:lnTo>
                      <a:pt x="1973" y="3404"/>
                    </a:lnTo>
                    <a:lnTo>
                      <a:pt x="1905" y="3836"/>
                    </a:lnTo>
                    <a:lnTo>
                      <a:pt x="2091" y="4293"/>
                    </a:lnTo>
                    <a:lnTo>
                      <a:pt x="2066" y="4640"/>
                    </a:lnTo>
                    <a:lnTo>
                      <a:pt x="1939" y="4919"/>
                    </a:lnTo>
                    <a:lnTo>
                      <a:pt x="1659" y="5105"/>
                    </a:lnTo>
                    <a:lnTo>
                      <a:pt x="1676" y="5241"/>
                    </a:lnTo>
                    <a:lnTo>
                      <a:pt x="1981" y="5283"/>
                    </a:lnTo>
                    <a:lnTo>
                      <a:pt x="2193" y="5453"/>
                    </a:lnTo>
                    <a:lnTo>
                      <a:pt x="2176" y="5800"/>
                    </a:lnTo>
                    <a:lnTo>
                      <a:pt x="2150" y="6113"/>
                    </a:lnTo>
                    <a:lnTo>
                      <a:pt x="2218" y="6502"/>
                    </a:lnTo>
                    <a:lnTo>
                      <a:pt x="2260" y="6900"/>
                    </a:lnTo>
                    <a:lnTo>
                      <a:pt x="2311" y="6858"/>
                    </a:lnTo>
                    <a:lnTo>
                      <a:pt x="2396" y="6494"/>
                    </a:lnTo>
                    <a:lnTo>
                      <a:pt x="2557" y="6113"/>
                    </a:lnTo>
                    <a:lnTo>
                      <a:pt x="2582" y="5944"/>
                    </a:lnTo>
                    <a:lnTo>
                      <a:pt x="2540" y="5097"/>
                    </a:lnTo>
                    <a:lnTo>
                      <a:pt x="2633" y="4555"/>
                    </a:lnTo>
                    <a:lnTo>
                      <a:pt x="2701" y="4191"/>
                    </a:lnTo>
                    <a:lnTo>
                      <a:pt x="2836" y="3963"/>
                    </a:lnTo>
                    <a:lnTo>
                      <a:pt x="3082" y="3421"/>
                    </a:lnTo>
                    <a:lnTo>
                      <a:pt x="3285" y="3201"/>
                    </a:lnTo>
                    <a:lnTo>
                      <a:pt x="3657" y="3124"/>
                    </a:lnTo>
                    <a:lnTo>
                      <a:pt x="3937" y="3268"/>
                    </a:lnTo>
                    <a:lnTo>
                      <a:pt x="4174" y="3446"/>
                    </a:lnTo>
                    <a:lnTo>
                      <a:pt x="4479" y="3895"/>
                    </a:lnTo>
                    <a:lnTo>
                      <a:pt x="4716" y="4174"/>
                    </a:lnTo>
                    <a:lnTo>
                      <a:pt x="4970" y="4572"/>
                    </a:lnTo>
                    <a:lnTo>
                      <a:pt x="5198" y="4843"/>
                    </a:lnTo>
                    <a:lnTo>
                      <a:pt x="5596" y="5055"/>
                    </a:lnTo>
                    <a:lnTo>
                      <a:pt x="5943" y="5249"/>
                    </a:lnTo>
                    <a:lnTo>
                      <a:pt x="5859" y="5571"/>
                    </a:lnTo>
                    <a:lnTo>
                      <a:pt x="5748" y="5808"/>
                    </a:lnTo>
                    <a:lnTo>
                      <a:pt x="6079" y="5952"/>
                    </a:lnTo>
                    <a:lnTo>
                      <a:pt x="6578" y="6223"/>
                    </a:lnTo>
                    <a:lnTo>
                      <a:pt x="6832" y="6452"/>
                    </a:lnTo>
                    <a:lnTo>
                      <a:pt x="7247" y="6773"/>
                    </a:lnTo>
                    <a:lnTo>
                      <a:pt x="7696" y="7104"/>
                    </a:lnTo>
                    <a:lnTo>
                      <a:pt x="7992" y="7315"/>
                    </a:lnTo>
                    <a:lnTo>
                      <a:pt x="8068" y="7434"/>
                    </a:lnTo>
                    <a:lnTo>
                      <a:pt x="7916" y="7823"/>
                    </a:lnTo>
                    <a:lnTo>
                      <a:pt x="7721" y="8111"/>
                    </a:lnTo>
                    <a:lnTo>
                      <a:pt x="7416" y="8467"/>
                    </a:lnTo>
                    <a:lnTo>
                      <a:pt x="7213" y="8780"/>
                    </a:lnTo>
                    <a:lnTo>
                      <a:pt x="6815" y="9085"/>
                    </a:lnTo>
                    <a:lnTo>
                      <a:pt x="6544" y="9279"/>
                    </a:lnTo>
                    <a:lnTo>
                      <a:pt x="6138" y="9855"/>
                    </a:lnTo>
                    <a:lnTo>
                      <a:pt x="5799" y="10465"/>
                    </a:lnTo>
                    <a:lnTo>
                      <a:pt x="5418" y="10880"/>
                    </a:lnTo>
                    <a:lnTo>
                      <a:pt x="5215" y="11057"/>
                    </a:lnTo>
                    <a:lnTo>
                      <a:pt x="4775" y="11277"/>
                    </a:lnTo>
                    <a:lnTo>
                      <a:pt x="4301" y="11337"/>
                    </a:lnTo>
                    <a:lnTo>
                      <a:pt x="3894" y="11371"/>
                    </a:lnTo>
                    <a:lnTo>
                      <a:pt x="3386" y="11472"/>
                    </a:lnTo>
                    <a:lnTo>
                      <a:pt x="3530" y="11548"/>
                    </a:lnTo>
                    <a:lnTo>
                      <a:pt x="3945" y="11633"/>
                    </a:lnTo>
                    <a:lnTo>
                      <a:pt x="3996" y="11794"/>
                    </a:lnTo>
                    <a:lnTo>
                      <a:pt x="3877" y="11946"/>
                    </a:lnTo>
                    <a:lnTo>
                      <a:pt x="3632" y="12175"/>
                    </a:lnTo>
                    <a:lnTo>
                      <a:pt x="3403" y="12387"/>
                    </a:lnTo>
                    <a:lnTo>
                      <a:pt x="2963" y="12497"/>
                    </a:lnTo>
                    <a:lnTo>
                      <a:pt x="2625" y="12615"/>
                    </a:lnTo>
                    <a:lnTo>
                      <a:pt x="2506" y="12742"/>
                    </a:lnTo>
                    <a:lnTo>
                      <a:pt x="2616" y="12759"/>
                    </a:lnTo>
                    <a:lnTo>
                      <a:pt x="3200" y="12683"/>
                    </a:lnTo>
                    <a:lnTo>
                      <a:pt x="3556" y="12700"/>
                    </a:lnTo>
                    <a:lnTo>
                      <a:pt x="3700" y="12818"/>
                    </a:lnTo>
                    <a:lnTo>
                      <a:pt x="3708" y="13064"/>
                    </a:lnTo>
                    <a:lnTo>
                      <a:pt x="3632" y="13377"/>
                    </a:lnTo>
                    <a:lnTo>
                      <a:pt x="3420" y="13792"/>
                    </a:lnTo>
                    <a:lnTo>
                      <a:pt x="3056" y="14461"/>
                    </a:lnTo>
                    <a:lnTo>
                      <a:pt x="2768" y="14808"/>
                    </a:lnTo>
                    <a:lnTo>
                      <a:pt x="2421" y="15121"/>
                    </a:lnTo>
                    <a:lnTo>
                      <a:pt x="2193" y="15324"/>
                    </a:lnTo>
                    <a:lnTo>
                      <a:pt x="1879" y="15841"/>
                    </a:lnTo>
                    <a:lnTo>
                      <a:pt x="1769" y="16103"/>
                    </a:lnTo>
                    <a:lnTo>
                      <a:pt x="1558" y="16510"/>
                    </a:lnTo>
                    <a:lnTo>
                      <a:pt x="1422" y="16747"/>
                    </a:lnTo>
                    <a:lnTo>
                      <a:pt x="1380" y="17035"/>
                    </a:lnTo>
                    <a:lnTo>
                      <a:pt x="1304" y="17466"/>
                    </a:lnTo>
                    <a:lnTo>
                      <a:pt x="1245" y="17940"/>
                    </a:lnTo>
                    <a:close/>
                  </a:path>
                </a:pathLst>
              </a:custGeom>
              <a:noFill/>
              <a:ln w="6350" cap="rnd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D5B4AED3-624E-471D-B361-F41236F041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8750" y="19050"/>
                <a:ext cx="9331325" cy="6816725"/>
              </a:xfrm>
              <a:custGeom>
                <a:avLst/>
                <a:gdLst>
                  <a:gd name="T0" fmla="*/ 9253 w 26558"/>
                  <a:gd name="T1" fmla="*/ 18135 h 19396"/>
                  <a:gd name="T2" fmla="*/ 8627 w 26558"/>
                  <a:gd name="T3" fmla="*/ 16763 h 19396"/>
                  <a:gd name="T4" fmla="*/ 7552 w 26558"/>
                  <a:gd name="T5" fmla="*/ 16272 h 19396"/>
                  <a:gd name="T6" fmla="*/ 7162 w 26558"/>
                  <a:gd name="T7" fmla="*/ 17652 h 19396"/>
                  <a:gd name="T8" fmla="*/ 1245 w 26558"/>
                  <a:gd name="T9" fmla="*/ 19396 h 19396"/>
                  <a:gd name="T10" fmla="*/ 1558 w 26558"/>
                  <a:gd name="T11" fmla="*/ 17966 h 19396"/>
                  <a:gd name="T12" fmla="*/ 2421 w 26558"/>
                  <a:gd name="T13" fmla="*/ 16577 h 19396"/>
                  <a:gd name="T14" fmla="*/ 3632 w 26558"/>
                  <a:gd name="T15" fmla="*/ 14833 h 19396"/>
                  <a:gd name="T16" fmla="*/ 3200 w 26558"/>
                  <a:gd name="T17" fmla="*/ 14139 h 19396"/>
                  <a:gd name="T18" fmla="*/ 2963 w 26558"/>
                  <a:gd name="T19" fmla="*/ 13953 h 19396"/>
                  <a:gd name="T20" fmla="*/ 3996 w 26558"/>
                  <a:gd name="T21" fmla="*/ 13250 h 19396"/>
                  <a:gd name="T22" fmla="*/ 3894 w 26558"/>
                  <a:gd name="T23" fmla="*/ 12827 h 19396"/>
                  <a:gd name="T24" fmla="*/ 5418 w 26558"/>
                  <a:gd name="T25" fmla="*/ 12336 h 19396"/>
                  <a:gd name="T26" fmla="*/ 6815 w 26558"/>
                  <a:gd name="T27" fmla="*/ 10541 h 19396"/>
                  <a:gd name="T28" fmla="*/ 7916 w 26558"/>
                  <a:gd name="T29" fmla="*/ 9279 h 19396"/>
                  <a:gd name="T30" fmla="*/ 7247 w 26558"/>
                  <a:gd name="T31" fmla="*/ 8229 h 19396"/>
                  <a:gd name="T32" fmla="*/ 5748 w 26558"/>
                  <a:gd name="T33" fmla="*/ 7264 h 19396"/>
                  <a:gd name="T34" fmla="*/ 5198 w 26558"/>
                  <a:gd name="T35" fmla="*/ 6299 h 19396"/>
                  <a:gd name="T36" fmla="*/ 4174 w 26558"/>
                  <a:gd name="T37" fmla="*/ 4902 h 19396"/>
                  <a:gd name="T38" fmla="*/ 3082 w 26558"/>
                  <a:gd name="T39" fmla="*/ 4877 h 19396"/>
                  <a:gd name="T40" fmla="*/ 2540 w 26558"/>
                  <a:gd name="T41" fmla="*/ 6553 h 19396"/>
                  <a:gd name="T42" fmla="*/ 2311 w 26558"/>
                  <a:gd name="T43" fmla="*/ 8314 h 19396"/>
                  <a:gd name="T44" fmla="*/ 2176 w 26558"/>
                  <a:gd name="T45" fmla="*/ 7256 h 19396"/>
                  <a:gd name="T46" fmla="*/ 1659 w 26558"/>
                  <a:gd name="T47" fmla="*/ 6561 h 19396"/>
                  <a:gd name="T48" fmla="*/ 1905 w 26558"/>
                  <a:gd name="T49" fmla="*/ 5292 h 19396"/>
                  <a:gd name="T50" fmla="*/ 1795 w 26558"/>
                  <a:gd name="T51" fmla="*/ 3158 h 19396"/>
                  <a:gd name="T52" fmla="*/ 762 w 26558"/>
                  <a:gd name="T53" fmla="*/ 1456 h 19396"/>
                  <a:gd name="T54" fmla="*/ 26558 w 26558"/>
                  <a:gd name="T55" fmla="*/ 0 h 19396"/>
                  <a:gd name="T56" fmla="*/ 20581 w 26558"/>
                  <a:gd name="T57" fmla="*/ 15333 h 19396"/>
                  <a:gd name="T58" fmla="*/ 19946 w 26558"/>
                  <a:gd name="T59" fmla="*/ 14613 h 19396"/>
                  <a:gd name="T60" fmla="*/ 19421 w 26558"/>
                  <a:gd name="T61" fmla="*/ 15426 h 19396"/>
                  <a:gd name="T62" fmla="*/ 20005 w 26558"/>
                  <a:gd name="T63" fmla="*/ 15883 h 19396"/>
                  <a:gd name="T64" fmla="*/ 13808 w 26558"/>
                  <a:gd name="T65" fmla="*/ 17441 h 19396"/>
                  <a:gd name="T66" fmla="*/ 13241 w 26558"/>
                  <a:gd name="T67" fmla="*/ 16399 h 19396"/>
                  <a:gd name="T68" fmla="*/ 13529 w 26558"/>
                  <a:gd name="T69" fmla="*/ 14808 h 19396"/>
                  <a:gd name="T70" fmla="*/ 12978 w 26558"/>
                  <a:gd name="T71" fmla="*/ 14063 h 19396"/>
                  <a:gd name="T72" fmla="*/ 11345 w 26558"/>
                  <a:gd name="T73" fmla="*/ 14334 h 19396"/>
                  <a:gd name="T74" fmla="*/ 10320 w 26558"/>
                  <a:gd name="T75" fmla="*/ 15045 h 19396"/>
                  <a:gd name="T76" fmla="*/ 10557 w 26558"/>
                  <a:gd name="T77" fmla="*/ 16721 h 19396"/>
                  <a:gd name="T78" fmla="*/ 12191 w 26558"/>
                  <a:gd name="T79" fmla="*/ 17525 h 19396"/>
                  <a:gd name="T80" fmla="*/ 13554 w 26558"/>
                  <a:gd name="T81" fmla="*/ 17619 h 19396"/>
                  <a:gd name="T82" fmla="*/ 22740 w 26558"/>
                  <a:gd name="T83" fmla="*/ 7798 h 19396"/>
                  <a:gd name="T84" fmla="*/ 22418 w 26558"/>
                  <a:gd name="T85" fmla="*/ 7010 h 19396"/>
                  <a:gd name="T86" fmla="*/ 21529 w 26558"/>
                  <a:gd name="T87" fmla="*/ 6451 h 19396"/>
                  <a:gd name="T88" fmla="*/ 20894 w 26558"/>
                  <a:gd name="T89" fmla="*/ 6206 h 19396"/>
                  <a:gd name="T90" fmla="*/ 19785 w 26558"/>
                  <a:gd name="T91" fmla="*/ 5833 h 19396"/>
                  <a:gd name="T92" fmla="*/ 18490 w 26558"/>
                  <a:gd name="T93" fmla="*/ 5258 h 19396"/>
                  <a:gd name="T94" fmla="*/ 17338 w 26558"/>
                  <a:gd name="T95" fmla="*/ 4242 h 19396"/>
                  <a:gd name="T96" fmla="*/ 15992 w 26558"/>
                  <a:gd name="T97" fmla="*/ 4233 h 19396"/>
                  <a:gd name="T98" fmla="*/ 14849 w 26558"/>
                  <a:gd name="T99" fmla="*/ 3793 h 19396"/>
                  <a:gd name="T100" fmla="*/ 14418 w 26558"/>
                  <a:gd name="T101" fmla="*/ 5198 h 19396"/>
                  <a:gd name="T102" fmla="*/ 14993 w 26558"/>
                  <a:gd name="T103" fmla="*/ 5833 h 19396"/>
                  <a:gd name="T104" fmla="*/ 16094 w 26558"/>
                  <a:gd name="T105" fmla="*/ 5723 h 19396"/>
                  <a:gd name="T106" fmla="*/ 17203 w 26558"/>
                  <a:gd name="T107" fmla="*/ 5740 h 19396"/>
                  <a:gd name="T108" fmla="*/ 17990 w 26558"/>
                  <a:gd name="T109" fmla="*/ 5918 h 19396"/>
                  <a:gd name="T110" fmla="*/ 18321 w 26558"/>
                  <a:gd name="T111" fmla="*/ 6468 h 19396"/>
                  <a:gd name="T112" fmla="*/ 19057 w 26558"/>
                  <a:gd name="T113" fmla="*/ 7476 h 19396"/>
                  <a:gd name="T114" fmla="*/ 20810 w 26558"/>
                  <a:gd name="T115" fmla="*/ 7137 h 19396"/>
                  <a:gd name="T116" fmla="*/ 20530 w 26558"/>
                  <a:gd name="T117" fmla="*/ 8187 h 19396"/>
                  <a:gd name="T118" fmla="*/ 21631 w 26558"/>
                  <a:gd name="T119" fmla="*/ 8932 h 19396"/>
                  <a:gd name="T120" fmla="*/ 23087 w 26558"/>
                  <a:gd name="T121" fmla="*/ 8339 h 19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558" h="19396">
                    <a:moveTo>
                      <a:pt x="9363" y="19396"/>
                    </a:moveTo>
                    <a:lnTo>
                      <a:pt x="9279" y="19092"/>
                    </a:lnTo>
                    <a:lnTo>
                      <a:pt x="9236" y="18626"/>
                    </a:lnTo>
                    <a:lnTo>
                      <a:pt x="9253" y="18135"/>
                    </a:lnTo>
                    <a:lnTo>
                      <a:pt x="9152" y="17686"/>
                    </a:lnTo>
                    <a:lnTo>
                      <a:pt x="9059" y="17331"/>
                    </a:lnTo>
                    <a:lnTo>
                      <a:pt x="8923" y="17060"/>
                    </a:lnTo>
                    <a:lnTo>
                      <a:pt x="8627" y="16763"/>
                    </a:lnTo>
                    <a:lnTo>
                      <a:pt x="8381" y="16476"/>
                    </a:lnTo>
                    <a:lnTo>
                      <a:pt x="8119" y="16298"/>
                    </a:lnTo>
                    <a:lnTo>
                      <a:pt x="7814" y="16205"/>
                    </a:lnTo>
                    <a:lnTo>
                      <a:pt x="7552" y="16272"/>
                    </a:lnTo>
                    <a:lnTo>
                      <a:pt x="7391" y="16518"/>
                    </a:lnTo>
                    <a:lnTo>
                      <a:pt x="7255" y="16907"/>
                    </a:lnTo>
                    <a:lnTo>
                      <a:pt x="7188" y="17280"/>
                    </a:lnTo>
                    <a:lnTo>
                      <a:pt x="7162" y="17652"/>
                    </a:lnTo>
                    <a:lnTo>
                      <a:pt x="7086" y="18127"/>
                    </a:lnTo>
                    <a:lnTo>
                      <a:pt x="6705" y="19142"/>
                    </a:lnTo>
                    <a:lnTo>
                      <a:pt x="6663" y="19396"/>
                    </a:lnTo>
                    <a:lnTo>
                      <a:pt x="1245" y="19396"/>
                    </a:lnTo>
                    <a:lnTo>
                      <a:pt x="1304" y="18922"/>
                    </a:lnTo>
                    <a:lnTo>
                      <a:pt x="1380" y="18491"/>
                    </a:lnTo>
                    <a:lnTo>
                      <a:pt x="1422" y="18203"/>
                    </a:lnTo>
                    <a:lnTo>
                      <a:pt x="1558" y="17966"/>
                    </a:lnTo>
                    <a:lnTo>
                      <a:pt x="1769" y="17559"/>
                    </a:lnTo>
                    <a:lnTo>
                      <a:pt x="1879" y="17297"/>
                    </a:lnTo>
                    <a:lnTo>
                      <a:pt x="2193" y="16780"/>
                    </a:lnTo>
                    <a:lnTo>
                      <a:pt x="2421" y="16577"/>
                    </a:lnTo>
                    <a:lnTo>
                      <a:pt x="2768" y="16264"/>
                    </a:lnTo>
                    <a:lnTo>
                      <a:pt x="3056" y="15917"/>
                    </a:lnTo>
                    <a:lnTo>
                      <a:pt x="3420" y="15248"/>
                    </a:lnTo>
                    <a:lnTo>
                      <a:pt x="3632" y="14833"/>
                    </a:lnTo>
                    <a:lnTo>
                      <a:pt x="3708" y="14520"/>
                    </a:lnTo>
                    <a:lnTo>
                      <a:pt x="3700" y="14274"/>
                    </a:lnTo>
                    <a:lnTo>
                      <a:pt x="3556" y="14156"/>
                    </a:lnTo>
                    <a:lnTo>
                      <a:pt x="3200" y="14139"/>
                    </a:lnTo>
                    <a:lnTo>
                      <a:pt x="2616" y="14215"/>
                    </a:lnTo>
                    <a:lnTo>
                      <a:pt x="2506" y="14198"/>
                    </a:lnTo>
                    <a:lnTo>
                      <a:pt x="2625" y="14071"/>
                    </a:lnTo>
                    <a:lnTo>
                      <a:pt x="2963" y="13953"/>
                    </a:lnTo>
                    <a:lnTo>
                      <a:pt x="3403" y="13843"/>
                    </a:lnTo>
                    <a:lnTo>
                      <a:pt x="3632" y="13631"/>
                    </a:lnTo>
                    <a:lnTo>
                      <a:pt x="3877" y="13402"/>
                    </a:lnTo>
                    <a:lnTo>
                      <a:pt x="3996" y="13250"/>
                    </a:lnTo>
                    <a:lnTo>
                      <a:pt x="3945" y="13089"/>
                    </a:lnTo>
                    <a:lnTo>
                      <a:pt x="3530" y="13004"/>
                    </a:lnTo>
                    <a:lnTo>
                      <a:pt x="3386" y="12928"/>
                    </a:lnTo>
                    <a:lnTo>
                      <a:pt x="3894" y="12827"/>
                    </a:lnTo>
                    <a:lnTo>
                      <a:pt x="4301" y="12793"/>
                    </a:lnTo>
                    <a:lnTo>
                      <a:pt x="4775" y="12733"/>
                    </a:lnTo>
                    <a:lnTo>
                      <a:pt x="5215" y="12513"/>
                    </a:lnTo>
                    <a:lnTo>
                      <a:pt x="5418" y="12336"/>
                    </a:lnTo>
                    <a:lnTo>
                      <a:pt x="5799" y="11921"/>
                    </a:lnTo>
                    <a:lnTo>
                      <a:pt x="6138" y="11311"/>
                    </a:lnTo>
                    <a:lnTo>
                      <a:pt x="6544" y="10735"/>
                    </a:lnTo>
                    <a:lnTo>
                      <a:pt x="6815" y="10541"/>
                    </a:lnTo>
                    <a:lnTo>
                      <a:pt x="7213" y="10236"/>
                    </a:lnTo>
                    <a:lnTo>
                      <a:pt x="7416" y="9923"/>
                    </a:lnTo>
                    <a:lnTo>
                      <a:pt x="7721" y="9567"/>
                    </a:lnTo>
                    <a:lnTo>
                      <a:pt x="7916" y="9279"/>
                    </a:lnTo>
                    <a:lnTo>
                      <a:pt x="8068" y="8890"/>
                    </a:lnTo>
                    <a:lnTo>
                      <a:pt x="7992" y="8771"/>
                    </a:lnTo>
                    <a:lnTo>
                      <a:pt x="7696" y="8560"/>
                    </a:lnTo>
                    <a:lnTo>
                      <a:pt x="7247" y="8229"/>
                    </a:lnTo>
                    <a:lnTo>
                      <a:pt x="6832" y="7908"/>
                    </a:lnTo>
                    <a:lnTo>
                      <a:pt x="6578" y="7679"/>
                    </a:lnTo>
                    <a:lnTo>
                      <a:pt x="6079" y="7408"/>
                    </a:lnTo>
                    <a:lnTo>
                      <a:pt x="5748" y="7264"/>
                    </a:lnTo>
                    <a:lnTo>
                      <a:pt x="5859" y="7027"/>
                    </a:lnTo>
                    <a:lnTo>
                      <a:pt x="5943" y="6705"/>
                    </a:lnTo>
                    <a:lnTo>
                      <a:pt x="5596" y="6511"/>
                    </a:lnTo>
                    <a:lnTo>
                      <a:pt x="5198" y="6299"/>
                    </a:lnTo>
                    <a:lnTo>
                      <a:pt x="4970" y="6028"/>
                    </a:lnTo>
                    <a:lnTo>
                      <a:pt x="4716" y="5630"/>
                    </a:lnTo>
                    <a:lnTo>
                      <a:pt x="4479" y="5351"/>
                    </a:lnTo>
                    <a:lnTo>
                      <a:pt x="4174" y="4902"/>
                    </a:lnTo>
                    <a:lnTo>
                      <a:pt x="3937" y="4724"/>
                    </a:lnTo>
                    <a:lnTo>
                      <a:pt x="3657" y="4580"/>
                    </a:lnTo>
                    <a:lnTo>
                      <a:pt x="3285" y="4657"/>
                    </a:lnTo>
                    <a:lnTo>
                      <a:pt x="3082" y="4877"/>
                    </a:lnTo>
                    <a:lnTo>
                      <a:pt x="2836" y="5419"/>
                    </a:lnTo>
                    <a:lnTo>
                      <a:pt x="2701" y="5647"/>
                    </a:lnTo>
                    <a:lnTo>
                      <a:pt x="2633" y="6011"/>
                    </a:lnTo>
                    <a:lnTo>
                      <a:pt x="2540" y="6553"/>
                    </a:lnTo>
                    <a:lnTo>
                      <a:pt x="2582" y="7400"/>
                    </a:lnTo>
                    <a:lnTo>
                      <a:pt x="2557" y="7569"/>
                    </a:lnTo>
                    <a:lnTo>
                      <a:pt x="2396" y="7950"/>
                    </a:lnTo>
                    <a:lnTo>
                      <a:pt x="2311" y="8314"/>
                    </a:lnTo>
                    <a:lnTo>
                      <a:pt x="2260" y="8356"/>
                    </a:lnTo>
                    <a:lnTo>
                      <a:pt x="2218" y="7958"/>
                    </a:lnTo>
                    <a:lnTo>
                      <a:pt x="2150" y="7569"/>
                    </a:lnTo>
                    <a:lnTo>
                      <a:pt x="2176" y="7256"/>
                    </a:lnTo>
                    <a:lnTo>
                      <a:pt x="2193" y="6909"/>
                    </a:lnTo>
                    <a:lnTo>
                      <a:pt x="1981" y="6739"/>
                    </a:lnTo>
                    <a:lnTo>
                      <a:pt x="1676" y="6697"/>
                    </a:lnTo>
                    <a:lnTo>
                      <a:pt x="1659" y="6561"/>
                    </a:lnTo>
                    <a:lnTo>
                      <a:pt x="1939" y="6375"/>
                    </a:lnTo>
                    <a:lnTo>
                      <a:pt x="2066" y="6096"/>
                    </a:lnTo>
                    <a:lnTo>
                      <a:pt x="2091" y="5749"/>
                    </a:lnTo>
                    <a:lnTo>
                      <a:pt x="1905" y="5292"/>
                    </a:lnTo>
                    <a:lnTo>
                      <a:pt x="1973" y="4860"/>
                    </a:lnTo>
                    <a:lnTo>
                      <a:pt x="2150" y="4157"/>
                    </a:lnTo>
                    <a:lnTo>
                      <a:pt x="1964" y="3581"/>
                    </a:lnTo>
                    <a:lnTo>
                      <a:pt x="1795" y="3158"/>
                    </a:lnTo>
                    <a:lnTo>
                      <a:pt x="1465" y="2523"/>
                    </a:lnTo>
                    <a:lnTo>
                      <a:pt x="1287" y="1922"/>
                    </a:lnTo>
                    <a:lnTo>
                      <a:pt x="999" y="1583"/>
                    </a:lnTo>
                    <a:lnTo>
                      <a:pt x="762" y="1456"/>
                    </a:lnTo>
                    <a:lnTo>
                      <a:pt x="533" y="1456"/>
                    </a:lnTo>
                    <a:lnTo>
                      <a:pt x="0" y="1761"/>
                    </a:lnTo>
                    <a:lnTo>
                      <a:pt x="0" y="0"/>
                    </a:lnTo>
                    <a:lnTo>
                      <a:pt x="26558" y="0"/>
                    </a:lnTo>
                    <a:lnTo>
                      <a:pt x="26558" y="19396"/>
                    </a:lnTo>
                    <a:lnTo>
                      <a:pt x="9363" y="19396"/>
                    </a:lnTo>
                    <a:close/>
                    <a:moveTo>
                      <a:pt x="20589" y="15553"/>
                    </a:moveTo>
                    <a:lnTo>
                      <a:pt x="20581" y="15333"/>
                    </a:lnTo>
                    <a:lnTo>
                      <a:pt x="20513" y="15112"/>
                    </a:lnTo>
                    <a:lnTo>
                      <a:pt x="20420" y="14884"/>
                    </a:lnTo>
                    <a:lnTo>
                      <a:pt x="20319" y="14681"/>
                    </a:lnTo>
                    <a:lnTo>
                      <a:pt x="19946" y="14613"/>
                    </a:lnTo>
                    <a:lnTo>
                      <a:pt x="19861" y="14647"/>
                    </a:lnTo>
                    <a:lnTo>
                      <a:pt x="19573" y="14909"/>
                    </a:lnTo>
                    <a:lnTo>
                      <a:pt x="19489" y="15180"/>
                    </a:lnTo>
                    <a:lnTo>
                      <a:pt x="19421" y="15426"/>
                    </a:lnTo>
                    <a:lnTo>
                      <a:pt x="19387" y="15705"/>
                    </a:lnTo>
                    <a:lnTo>
                      <a:pt x="19489" y="15824"/>
                    </a:lnTo>
                    <a:lnTo>
                      <a:pt x="19811" y="15858"/>
                    </a:lnTo>
                    <a:lnTo>
                      <a:pt x="20005" y="15883"/>
                    </a:lnTo>
                    <a:lnTo>
                      <a:pt x="20242" y="15841"/>
                    </a:lnTo>
                    <a:lnTo>
                      <a:pt x="20539" y="15654"/>
                    </a:lnTo>
                    <a:lnTo>
                      <a:pt x="20589" y="15553"/>
                    </a:lnTo>
                    <a:close/>
                    <a:moveTo>
                      <a:pt x="13808" y="17441"/>
                    </a:moveTo>
                    <a:lnTo>
                      <a:pt x="13723" y="17060"/>
                    </a:lnTo>
                    <a:lnTo>
                      <a:pt x="13639" y="16721"/>
                    </a:lnTo>
                    <a:lnTo>
                      <a:pt x="13436" y="16636"/>
                    </a:lnTo>
                    <a:lnTo>
                      <a:pt x="13241" y="16399"/>
                    </a:lnTo>
                    <a:lnTo>
                      <a:pt x="13343" y="15917"/>
                    </a:lnTo>
                    <a:lnTo>
                      <a:pt x="13317" y="15519"/>
                    </a:lnTo>
                    <a:lnTo>
                      <a:pt x="13359" y="15079"/>
                    </a:lnTo>
                    <a:lnTo>
                      <a:pt x="13529" y="14808"/>
                    </a:lnTo>
                    <a:lnTo>
                      <a:pt x="13639" y="14613"/>
                    </a:lnTo>
                    <a:lnTo>
                      <a:pt x="13622" y="14367"/>
                    </a:lnTo>
                    <a:lnTo>
                      <a:pt x="13444" y="14190"/>
                    </a:lnTo>
                    <a:lnTo>
                      <a:pt x="12978" y="14063"/>
                    </a:lnTo>
                    <a:lnTo>
                      <a:pt x="12589" y="14080"/>
                    </a:lnTo>
                    <a:lnTo>
                      <a:pt x="12149" y="14215"/>
                    </a:lnTo>
                    <a:lnTo>
                      <a:pt x="11649" y="14325"/>
                    </a:lnTo>
                    <a:lnTo>
                      <a:pt x="11345" y="14334"/>
                    </a:lnTo>
                    <a:lnTo>
                      <a:pt x="11014" y="14427"/>
                    </a:lnTo>
                    <a:lnTo>
                      <a:pt x="10794" y="14579"/>
                    </a:lnTo>
                    <a:lnTo>
                      <a:pt x="10523" y="14782"/>
                    </a:lnTo>
                    <a:lnTo>
                      <a:pt x="10320" y="15045"/>
                    </a:lnTo>
                    <a:lnTo>
                      <a:pt x="10168" y="15223"/>
                    </a:lnTo>
                    <a:lnTo>
                      <a:pt x="10227" y="15629"/>
                    </a:lnTo>
                    <a:lnTo>
                      <a:pt x="10388" y="16179"/>
                    </a:lnTo>
                    <a:lnTo>
                      <a:pt x="10557" y="16721"/>
                    </a:lnTo>
                    <a:lnTo>
                      <a:pt x="10659" y="17034"/>
                    </a:lnTo>
                    <a:lnTo>
                      <a:pt x="10870" y="17178"/>
                    </a:lnTo>
                    <a:lnTo>
                      <a:pt x="11429" y="17483"/>
                    </a:lnTo>
                    <a:lnTo>
                      <a:pt x="12191" y="17525"/>
                    </a:lnTo>
                    <a:lnTo>
                      <a:pt x="12454" y="17771"/>
                    </a:lnTo>
                    <a:lnTo>
                      <a:pt x="12716" y="17889"/>
                    </a:lnTo>
                    <a:lnTo>
                      <a:pt x="13258" y="17729"/>
                    </a:lnTo>
                    <a:lnTo>
                      <a:pt x="13554" y="17619"/>
                    </a:lnTo>
                    <a:lnTo>
                      <a:pt x="13808" y="17441"/>
                    </a:lnTo>
                    <a:close/>
                    <a:moveTo>
                      <a:pt x="23180" y="8128"/>
                    </a:moveTo>
                    <a:lnTo>
                      <a:pt x="23078" y="7925"/>
                    </a:lnTo>
                    <a:lnTo>
                      <a:pt x="22740" y="7798"/>
                    </a:lnTo>
                    <a:lnTo>
                      <a:pt x="22359" y="7662"/>
                    </a:lnTo>
                    <a:lnTo>
                      <a:pt x="22316" y="7527"/>
                    </a:lnTo>
                    <a:lnTo>
                      <a:pt x="22410" y="7307"/>
                    </a:lnTo>
                    <a:lnTo>
                      <a:pt x="22418" y="7010"/>
                    </a:lnTo>
                    <a:lnTo>
                      <a:pt x="22325" y="6739"/>
                    </a:lnTo>
                    <a:lnTo>
                      <a:pt x="22173" y="6519"/>
                    </a:lnTo>
                    <a:lnTo>
                      <a:pt x="21902" y="6426"/>
                    </a:lnTo>
                    <a:lnTo>
                      <a:pt x="21529" y="6451"/>
                    </a:lnTo>
                    <a:lnTo>
                      <a:pt x="21233" y="6494"/>
                    </a:lnTo>
                    <a:lnTo>
                      <a:pt x="21089" y="6451"/>
                    </a:lnTo>
                    <a:lnTo>
                      <a:pt x="20945" y="6299"/>
                    </a:lnTo>
                    <a:lnTo>
                      <a:pt x="20894" y="6206"/>
                    </a:lnTo>
                    <a:lnTo>
                      <a:pt x="20869" y="6147"/>
                    </a:lnTo>
                    <a:lnTo>
                      <a:pt x="20556" y="5986"/>
                    </a:lnTo>
                    <a:lnTo>
                      <a:pt x="20098" y="5893"/>
                    </a:lnTo>
                    <a:lnTo>
                      <a:pt x="19785" y="5833"/>
                    </a:lnTo>
                    <a:lnTo>
                      <a:pt x="19226" y="5562"/>
                    </a:lnTo>
                    <a:lnTo>
                      <a:pt x="18778" y="5452"/>
                    </a:lnTo>
                    <a:lnTo>
                      <a:pt x="18575" y="5393"/>
                    </a:lnTo>
                    <a:lnTo>
                      <a:pt x="18490" y="5258"/>
                    </a:lnTo>
                    <a:lnTo>
                      <a:pt x="18210" y="4800"/>
                    </a:lnTo>
                    <a:lnTo>
                      <a:pt x="18033" y="4614"/>
                    </a:lnTo>
                    <a:lnTo>
                      <a:pt x="17753" y="4470"/>
                    </a:lnTo>
                    <a:lnTo>
                      <a:pt x="17338" y="4242"/>
                    </a:lnTo>
                    <a:lnTo>
                      <a:pt x="16941" y="4132"/>
                    </a:lnTo>
                    <a:lnTo>
                      <a:pt x="16551" y="4106"/>
                    </a:lnTo>
                    <a:lnTo>
                      <a:pt x="16187" y="4106"/>
                    </a:lnTo>
                    <a:lnTo>
                      <a:pt x="15992" y="4233"/>
                    </a:lnTo>
                    <a:lnTo>
                      <a:pt x="15679" y="3903"/>
                    </a:lnTo>
                    <a:lnTo>
                      <a:pt x="15434" y="3768"/>
                    </a:lnTo>
                    <a:lnTo>
                      <a:pt x="15070" y="3717"/>
                    </a:lnTo>
                    <a:lnTo>
                      <a:pt x="14849" y="3793"/>
                    </a:lnTo>
                    <a:lnTo>
                      <a:pt x="14655" y="4165"/>
                    </a:lnTo>
                    <a:lnTo>
                      <a:pt x="14468" y="4572"/>
                    </a:lnTo>
                    <a:lnTo>
                      <a:pt x="14477" y="4868"/>
                    </a:lnTo>
                    <a:lnTo>
                      <a:pt x="14418" y="5198"/>
                    </a:lnTo>
                    <a:lnTo>
                      <a:pt x="14384" y="5308"/>
                    </a:lnTo>
                    <a:lnTo>
                      <a:pt x="14375" y="5579"/>
                    </a:lnTo>
                    <a:lnTo>
                      <a:pt x="14511" y="5732"/>
                    </a:lnTo>
                    <a:lnTo>
                      <a:pt x="14993" y="5833"/>
                    </a:lnTo>
                    <a:lnTo>
                      <a:pt x="15324" y="5926"/>
                    </a:lnTo>
                    <a:lnTo>
                      <a:pt x="15561" y="5926"/>
                    </a:lnTo>
                    <a:lnTo>
                      <a:pt x="15823" y="5850"/>
                    </a:lnTo>
                    <a:lnTo>
                      <a:pt x="16094" y="5723"/>
                    </a:lnTo>
                    <a:lnTo>
                      <a:pt x="16272" y="5630"/>
                    </a:lnTo>
                    <a:lnTo>
                      <a:pt x="16450" y="5740"/>
                    </a:lnTo>
                    <a:lnTo>
                      <a:pt x="16839" y="5901"/>
                    </a:lnTo>
                    <a:lnTo>
                      <a:pt x="17203" y="5740"/>
                    </a:lnTo>
                    <a:lnTo>
                      <a:pt x="17423" y="5630"/>
                    </a:lnTo>
                    <a:lnTo>
                      <a:pt x="17728" y="5757"/>
                    </a:lnTo>
                    <a:lnTo>
                      <a:pt x="17931" y="5833"/>
                    </a:lnTo>
                    <a:lnTo>
                      <a:pt x="17990" y="5918"/>
                    </a:lnTo>
                    <a:lnTo>
                      <a:pt x="18041" y="6164"/>
                    </a:lnTo>
                    <a:lnTo>
                      <a:pt x="18109" y="6341"/>
                    </a:lnTo>
                    <a:lnTo>
                      <a:pt x="18227" y="6375"/>
                    </a:lnTo>
                    <a:lnTo>
                      <a:pt x="18321" y="6468"/>
                    </a:lnTo>
                    <a:lnTo>
                      <a:pt x="18405" y="6773"/>
                    </a:lnTo>
                    <a:lnTo>
                      <a:pt x="18566" y="7120"/>
                    </a:lnTo>
                    <a:lnTo>
                      <a:pt x="18710" y="7434"/>
                    </a:lnTo>
                    <a:lnTo>
                      <a:pt x="19057" y="7476"/>
                    </a:lnTo>
                    <a:lnTo>
                      <a:pt x="19506" y="7323"/>
                    </a:lnTo>
                    <a:lnTo>
                      <a:pt x="19827" y="7205"/>
                    </a:lnTo>
                    <a:lnTo>
                      <a:pt x="20386" y="7205"/>
                    </a:lnTo>
                    <a:lnTo>
                      <a:pt x="20810" y="7137"/>
                    </a:lnTo>
                    <a:lnTo>
                      <a:pt x="20598" y="7425"/>
                    </a:lnTo>
                    <a:lnTo>
                      <a:pt x="20522" y="7577"/>
                    </a:lnTo>
                    <a:lnTo>
                      <a:pt x="20488" y="7781"/>
                    </a:lnTo>
                    <a:lnTo>
                      <a:pt x="20530" y="8187"/>
                    </a:lnTo>
                    <a:lnTo>
                      <a:pt x="20649" y="8509"/>
                    </a:lnTo>
                    <a:lnTo>
                      <a:pt x="20928" y="8737"/>
                    </a:lnTo>
                    <a:lnTo>
                      <a:pt x="21250" y="8881"/>
                    </a:lnTo>
                    <a:lnTo>
                      <a:pt x="21631" y="8932"/>
                    </a:lnTo>
                    <a:lnTo>
                      <a:pt x="21885" y="8949"/>
                    </a:lnTo>
                    <a:lnTo>
                      <a:pt x="22664" y="8653"/>
                    </a:lnTo>
                    <a:lnTo>
                      <a:pt x="22985" y="8500"/>
                    </a:lnTo>
                    <a:lnTo>
                      <a:pt x="23087" y="8339"/>
                    </a:lnTo>
                    <a:lnTo>
                      <a:pt x="23180" y="8128"/>
                    </a:lnTo>
                    <a:close/>
                  </a:path>
                </a:pathLst>
              </a:custGeom>
              <a:pattFill prst="ltHorz">
                <a:fgClr>
                  <a:schemeClr val="tx1"/>
                </a:fgClr>
                <a:bgClr>
                  <a:schemeClr val="bg1"/>
                </a:bgClr>
              </a:pattFill>
              <a:ln w="63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1A6C0610-B48B-4CE7-B24F-DECAFB6D3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33088" y="1039813"/>
                <a:ext cx="30163" cy="50800"/>
              </a:xfrm>
              <a:custGeom>
                <a:avLst/>
                <a:gdLst>
                  <a:gd name="T0" fmla="*/ 84 w 84"/>
                  <a:gd name="T1" fmla="*/ 1 h 144"/>
                  <a:gd name="T2" fmla="*/ 72 w 84"/>
                  <a:gd name="T3" fmla="*/ 0 h 144"/>
                  <a:gd name="T4" fmla="*/ 0 w 84"/>
                  <a:gd name="T5" fmla="*/ 72 h 144"/>
                  <a:gd name="T6" fmla="*/ 72 w 84"/>
                  <a:gd name="T7" fmla="*/ 144 h 144"/>
                  <a:gd name="T8" fmla="*/ 84 w 84"/>
                  <a:gd name="T9" fmla="*/ 143 h 144"/>
                  <a:gd name="T10" fmla="*/ 84 w 84"/>
                  <a:gd name="T11" fmla="*/ 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144">
                    <a:moveTo>
                      <a:pt x="84" y="1"/>
                    </a:moveTo>
                    <a:cubicBezTo>
                      <a:pt x="80" y="0"/>
                      <a:pt x="76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76" y="144"/>
                      <a:pt x="80" y="144"/>
                      <a:pt x="84" y="143"/>
                    </a:cubicBezTo>
                    <a:lnTo>
                      <a:pt x="84" y="1"/>
                    </a:lnTo>
                    <a:close/>
                  </a:path>
                </a:pathLst>
              </a:custGeom>
              <a:solidFill>
                <a:srgbClr val="85000B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8A745927-BC1E-4391-8B5C-770E75523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33088" y="1039813"/>
                <a:ext cx="30163" cy="50800"/>
              </a:xfrm>
              <a:custGeom>
                <a:avLst/>
                <a:gdLst>
                  <a:gd name="T0" fmla="*/ 84 w 84"/>
                  <a:gd name="T1" fmla="*/ 1 h 144"/>
                  <a:gd name="T2" fmla="*/ 72 w 84"/>
                  <a:gd name="T3" fmla="*/ 0 h 144"/>
                  <a:gd name="T4" fmla="*/ 0 w 84"/>
                  <a:gd name="T5" fmla="*/ 72 h 144"/>
                  <a:gd name="T6" fmla="*/ 72 w 84"/>
                  <a:gd name="T7" fmla="*/ 144 h 144"/>
                  <a:gd name="T8" fmla="*/ 84 w 84"/>
                  <a:gd name="T9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44">
                    <a:moveTo>
                      <a:pt x="84" y="1"/>
                    </a:moveTo>
                    <a:cubicBezTo>
                      <a:pt x="80" y="0"/>
                      <a:pt x="76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76" y="144"/>
                      <a:pt x="80" y="144"/>
                      <a:pt x="84" y="143"/>
                    </a:cubicBezTo>
                  </a:path>
                </a:pathLst>
              </a:custGeom>
              <a:noFill/>
              <a:ln w="12700" cap="rnd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BA75BDAD-49A3-4EA5-88E6-0C023D0B9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33088" y="1870075"/>
                <a:ext cx="30163" cy="50800"/>
              </a:xfrm>
              <a:custGeom>
                <a:avLst/>
                <a:gdLst>
                  <a:gd name="T0" fmla="*/ 84 w 84"/>
                  <a:gd name="T1" fmla="*/ 1 h 144"/>
                  <a:gd name="T2" fmla="*/ 72 w 84"/>
                  <a:gd name="T3" fmla="*/ 0 h 144"/>
                  <a:gd name="T4" fmla="*/ 0 w 84"/>
                  <a:gd name="T5" fmla="*/ 72 h 144"/>
                  <a:gd name="T6" fmla="*/ 72 w 84"/>
                  <a:gd name="T7" fmla="*/ 144 h 144"/>
                  <a:gd name="T8" fmla="*/ 84 w 84"/>
                  <a:gd name="T9" fmla="*/ 143 h 144"/>
                  <a:gd name="T10" fmla="*/ 84 w 84"/>
                  <a:gd name="T11" fmla="*/ 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144">
                    <a:moveTo>
                      <a:pt x="84" y="1"/>
                    </a:moveTo>
                    <a:cubicBezTo>
                      <a:pt x="80" y="0"/>
                      <a:pt x="76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76" y="144"/>
                      <a:pt x="80" y="144"/>
                      <a:pt x="84" y="143"/>
                    </a:cubicBezTo>
                    <a:lnTo>
                      <a:pt x="84" y="1"/>
                    </a:lnTo>
                    <a:close/>
                  </a:path>
                </a:pathLst>
              </a:custGeom>
              <a:solidFill>
                <a:srgbClr val="85000B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74AFD8E2-3EA6-4854-9532-F1A8F76BC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33088" y="1870075"/>
                <a:ext cx="30163" cy="50800"/>
              </a:xfrm>
              <a:custGeom>
                <a:avLst/>
                <a:gdLst>
                  <a:gd name="T0" fmla="*/ 84 w 84"/>
                  <a:gd name="T1" fmla="*/ 1 h 144"/>
                  <a:gd name="T2" fmla="*/ 72 w 84"/>
                  <a:gd name="T3" fmla="*/ 0 h 144"/>
                  <a:gd name="T4" fmla="*/ 0 w 84"/>
                  <a:gd name="T5" fmla="*/ 72 h 144"/>
                  <a:gd name="T6" fmla="*/ 72 w 84"/>
                  <a:gd name="T7" fmla="*/ 144 h 144"/>
                  <a:gd name="T8" fmla="*/ 84 w 84"/>
                  <a:gd name="T9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44">
                    <a:moveTo>
                      <a:pt x="84" y="1"/>
                    </a:moveTo>
                    <a:cubicBezTo>
                      <a:pt x="80" y="0"/>
                      <a:pt x="76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76" y="144"/>
                      <a:pt x="80" y="144"/>
                      <a:pt x="84" y="143"/>
                    </a:cubicBezTo>
                  </a:path>
                </a:pathLst>
              </a:custGeom>
              <a:noFill/>
              <a:ln w="12700" cap="rnd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5E463ABB-3334-438D-B91A-EF1CE95CD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313" y="6808788"/>
                <a:ext cx="50800" cy="30163"/>
              </a:xfrm>
              <a:custGeom>
                <a:avLst/>
                <a:gdLst>
                  <a:gd name="T0" fmla="*/ 144 w 144"/>
                  <a:gd name="T1" fmla="*/ 72 h 85"/>
                  <a:gd name="T2" fmla="*/ 72 w 144"/>
                  <a:gd name="T3" fmla="*/ 0 h 85"/>
                  <a:gd name="T4" fmla="*/ 0 w 144"/>
                  <a:gd name="T5" fmla="*/ 72 h 85"/>
                  <a:gd name="T6" fmla="*/ 1 w 144"/>
                  <a:gd name="T7" fmla="*/ 85 h 85"/>
                  <a:gd name="T8" fmla="*/ 143 w 144"/>
                  <a:gd name="T9" fmla="*/ 85 h 85"/>
                  <a:gd name="T10" fmla="*/ 144 w 144"/>
                  <a:gd name="T11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" h="85">
                    <a:moveTo>
                      <a:pt x="144" y="72"/>
                    </a:moveTo>
                    <a:cubicBezTo>
                      <a:pt x="144" y="32"/>
                      <a:pt x="11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77"/>
                      <a:pt x="0" y="81"/>
                      <a:pt x="1" y="85"/>
                    </a:cubicBezTo>
                    <a:lnTo>
                      <a:pt x="143" y="85"/>
                    </a:lnTo>
                    <a:cubicBezTo>
                      <a:pt x="143" y="81"/>
                      <a:pt x="144" y="77"/>
                      <a:pt x="144" y="72"/>
                    </a:cubicBezTo>
                    <a:close/>
                  </a:path>
                </a:pathLst>
              </a:custGeom>
              <a:solidFill>
                <a:srgbClr val="85000B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0D58CF7E-CEF5-4252-8D97-57E2A2D4B4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97313" y="6808788"/>
                <a:ext cx="50800" cy="30163"/>
              </a:xfrm>
              <a:custGeom>
                <a:avLst/>
                <a:gdLst>
                  <a:gd name="T0" fmla="*/ 144 w 144"/>
                  <a:gd name="T1" fmla="*/ 72 h 85"/>
                  <a:gd name="T2" fmla="*/ 72 w 144"/>
                  <a:gd name="T3" fmla="*/ 0 h 85"/>
                  <a:gd name="T4" fmla="*/ 0 w 144"/>
                  <a:gd name="T5" fmla="*/ 72 h 85"/>
                  <a:gd name="T6" fmla="*/ 1 w 144"/>
                  <a:gd name="T7" fmla="*/ 85 h 85"/>
                  <a:gd name="T8" fmla="*/ 143 w 144"/>
                  <a:gd name="T9" fmla="*/ 85 h 85"/>
                  <a:gd name="T10" fmla="*/ 144 w 144"/>
                  <a:gd name="T11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" h="85">
                    <a:moveTo>
                      <a:pt x="144" y="72"/>
                    </a:moveTo>
                    <a:cubicBezTo>
                      <a:pt x="144" y="32"/>
                      <a:pt x="11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77"/>
                      <a:pt x="0" y="81"/>
                      <a:pt x="1" y="85"/>
                    </a:cubicBezTo>
                    <a:moveTo>
                      <a:pt x="143" y="85"/>
                    </a:moveTo>
                    <a:cubicBezTo>
                      <a:pt x="143" y="81"/>
                      <a:pt x="144" y="77"/>
                      <a:pt x="144" y="72"/>
                    </a:cubicBezTo>
                  </a:path>
                </a:pathLst>
              </a:custGeom>
              <a:noFill/>
              <a:ln w="12700" cap="rnd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AB36F691-5A95-416F-8EC1-634D51BFA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750" y="2220913"/>
                <a:ext cx="23813" cy="50800"/>
              </a:xfrm>
              <a:custGeom>
                <a:avLst/>
                <a:gdLst>
                  <a:gd name="T0" fmla="*/ 68 w 68"/>
                  <a:gd name="T1" fmla="*/ 72 h 144"/>
                  <a:gd name="T2" fmla="*/ 0 w 68"/>
                  <a:gd name="T3" fmla="*/ 0 h 144"/>
                  <a:gd name="T4" fmla="*/ 0 w 68"/>
                  <a:gd name="T5" fmla="*/ 144 h 144"/>
                  <a:gd name="T6" fmla="*/ 68 w 68"/>
                  <a:gd name="T7" fmla="*/ 7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44">
                    <a:moveTo>
                      <a:pt x="68" y="72"/>
                    </a:moveTo>
                    <a:cubicBezTo>
                      <a:pt x="68" y="34"/>
                      <a:pt x="38" y="2"/>
                      <a:pt x="0" y="0"/>
                    </a:cubicBezTo>
                    <a:lnTo>
                      <a:pt x="0" y="144"/>
                    </a:lnTo>
                    <a:cubicBezTo>
                      <a:pt x="38" y="142"/>
                      <a:pt x="68" y="110"/>
                      <a:pt x="68" y="72"/>
                    </a:cubicBezTo>
                    <a:close/>
                  </a:path>
                </a:pathLst>
              </a:custGeom>
              <a:solidFill>
                <a:srgbClr val="85000B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D8AA3E71-2D43-4550-84A8-CC966E4F15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8750" y="2220913"/>
                <a:ext cx="23813" cy="50800"/>
              </a:xfrm>
              <a:custGeom>
                <a:avLst/>
                <a:gdLst>
                  <a:gd name="T0" fmla="*/ 68 w 68"/>
                  <a:gd name="T1" fmla="*/ 72 h 144"/>
                  <a:gd name="T2" fmla="*/ 0 w 68"/>
                  <a:gd name="T3" fmla="*/ 0 h 144"/>
                  <a:gd name="T4" fmla="*/ 0 w 68"/>
                  <a:gd name="T5" fmla="*/ 144 h 144"/>
                  <a:gd name="T6" fmla="*/ 68 w 68"/>
                  <a:gd name="T7" fmla="*/ 7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44">
                    <a:moveTo>
                      <a:pt x="68" y="72"/>
                    </a:moveTo>
                    <a:cubicBezTo>
                      <a:pt x="68" y="34"/>
                      <a:pt x="38" y="2"/>
                      <a:pt x="0" y="0"/>
                    </a:cubicBezTo>
                    <a:moveTo>
                      <a:pt x="0" y="144"/>
                    </a:moveTo>
                    <a:cubicBezTo>
                      <a:pt x="38" y="142"/>
                      <a:pt x="68" y="110"/>
                      <a:pt x="68" y="72"/>
                    </a:cubicBezTo>
                  </a:path>
                </a:pathLst>
              </a:custGeom>
              <a:noFill/>
              <a:ln w="12700" cap="rnd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9A406F4-BB74-484D-BFBB-7FAF50B32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750" y="19050"/>
                <a:ext cx="9331325" cy="6816725"/>
              </a:xfrm>
              <a:prstGeom prst="rect">
                <a:avLst/>
              </a:prstGeom>
              <a:noFill/>
              <a:ln w="28575" cap="rnd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grpSp>
            <p:nvGrpSpPr>
              <p:cNvPr id="123" name="Grup 122">
                <a:extLst>
                  <a:ext uri="{FF2B5EF4-FFF2-40B4-BE49-F238E27FC236}">
                    <a16:creationId xmlns:a16="http://schemas.microsoft.com/office/drawing/2014/main" id="{8CAB648C-56AA-4E48-AB42-5512D744041B}"/>
                  </a:ext>
                </a:extLst>
              </p:cNvPr>
              <p:cNvGrpSpPr/>
              <p:nvPr/>
            </p:nvGrpSpPr>
            <p:grpSpPr>
              <a:xfrm>
                <a:off x="1429576" y="538227"/>
                <a:ext cx="8143876" cy="6303963"/>
                <a:chOff x="1429576" y="538227"/>
                <a:chExt cx="8143876" cy="6303963"/>
              </a:xfrm>
            </p:grpSpPr>
            <p:sp>
              <p:nvSpPr>
                <p:cNvPr id="113" name="Freeform 5">
                  <a:extLst>
                    <a:ext uri="{FF2B5EF4-FFF2-40B4-BE49-F238E27FC236}">
                      <a16:creationId xmlns:a16="http://schemas.microsoft.com/office/drawing/2014/main" id="{356DE957-860B-4B48-A6EC-04E8F17685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9576" y="728727"/>
                  <a:ext cx="2641600" cy="6113463"/>
                </a:xfrm>
                <a:custGeom>
                  <a:avLst/>
                  <a:gdLst>
                    <a:gd name="T0" fmla="*/ 423 w 7518"/>
                    <a:gd name="T1" fmla="*/ 85 h 17398"/>
                    <a:gd name="T2" fmla="*/ 847 w 7518"/>
                    <a:gd name="T3" fmla="*/ 237 h 17398"/>
                    <a:gd name="T4" fmla="*/ 1321 w 7518"/>
                    <a:gd name="T5" fmla="*/ 1329 h 17398"/>
                    <a:gd name="T6" fmla="*/ 1710 w 7518"/>
                    <a:gd name="T7" fmla="*/ 2515 h 17398"/>
                    <a:gd name="T8" fmla="*/ 1050 w 7518"/>
                    <a:gd name="T9" fmla="*/ 3412 h 17398"/>
                    <a:gd name="T10" fmla="*/ 1710 w 7518"/>
                    <a:gd name="T11" fmla="*/ 3717 h 17398"/>
                    <a:gd name="T12" fmla="*/ 1245 w 7518"/>
                    <a:gd name="T13" fmla="*/ 4436 h 17398"/>
                    <a:gd name="T14" fmla="*/ 440 w 7518"/>
                    <a:gd name="T15" fmla="*/ 5097 h 17398"/>
                    <a:gd name="T16" fmla="*/ 1719 w 7518"/>
                    <a:gd name="T17" fmla="*/ 5182 h 17398"/>
                    <a:gd name="T18" fmla="*/ 1558 w 7518"/>
                    <a:gd name="T19" fmla="*/ 6545 h 17398"/>
                    <a:gd name="T20" fmla="*/ 1372 w 7518"/>
                    <a:gd name="T21" fmla="*/ 7958 h 17398"/>
                    <a:gd name="T22" fmla="*/ 2218 w 7518"/>
                    <a:gd name="T23" fmla="*/ 7197 h 17398"/>
                    <a:gd name="T24" fmla="*/ 2794 w 7518"/>
                    <a:gd name="T25" fmla="*/ 6536 h 17398"/>
                    <a:gd name="T26" fmla="*/ 3513 w 7518"/>
                    <a:gd name="T27" fmla="*/ 7696 h 17398"/>
                    <a:gd name="T28" fmla="*/ 3598 w 7518"/>
                    <a:gd name="T29" fmla="*/ 7086 h 17398"/>
                    <a:gd name="T30" fmla="*/ 3767 w 7518"/>
                    <a:gd name="T31" fmla="*/ 6646 h 17398"/>
                    <a:gd name="T32" fmla="*/ 3293 w 7518"/>
                    <a:gd name="T33" fmla="*/ 5977 h 17398"/>
                    <a:gd name="T34" fmla="*/ 2963 w 7518"/>
                    <a:gd name="T35" fmla="*/ 4987 h 17398"/>
                    <a:gd name="T36" fmla="*/ 2980 w 7518"/>
                    <a:gd name="T37" fmla="*/ 3607 h 17398"/>
                    <a:gd name="T38" fmla="*/ 3674 w 7518"/>
                    <a:gd name="T39" fmla="*/ 3056 h 17398"/>
                    <a:gd name="T40" fmla="*/ 4453 w 7518"/>
                    <a:gd name="T41" fmla="*/ 3818 h 17398"/>
                    <a:gd name="T42" fmla="*/ 5173 w 7518"/>
                    <a:gd name="T43" fmla="*/ 4724 h 17398"/>
                    <a:gd name="T44" fmla="*/ 4944 w 7518"/>
                    <a:gd name="T45" fmla="*/ 5334 h 17398"/>
                    <a:gd name="T46" fmla="*/ 5638 w 7518"/>
                    <a:gd name="T47" fmla="*/ 5673 h 17398"/>
                    <a:gd name="T48" fmla="*/ 6604 w 7518"/>
                    <a:gd name="T49" fmla="*/ 6299 h 17398"/>
                    <a:gd name="T50" fmla="*/ 7518 w 7518"/>
                    <a:gd name="T51" fmla="*/ 7095 h 17398"/>
                    <a:gd name="T52" fmla="*/ 6595 w 7518"/>
                    <a:gd name="T53" fmla="*/ 8170 h 17398"/>
                    <a:gd name="T54" fmla="*/ 5579 w 7518"/>
                    <a:gd name="T55" fmla="*/ 9516 h 17398"/>
                    <a:gd name="T56" fmla="*/ 4055 w 7518"/>
                    <a:gd name="T57" fmla="*/ 10617 h 17398"/>
                    <a:gd name="T58" fmla="*/ 2726 w 7518"/>
                    <a:gd name="T59" fmla="*/ 10744 h 17398"/>
                    <a:gd name="T60" fmla="*/ 2591 w 7518"/>
                    <a:gd name="T61" fmla="*/ 10964 h 17398"/>
                    <a:gd name="T62" fmla="*/ 3683 w 7518"/>
                    <a:gd name="T63" fmla="*/ 11379 h 17398"/>
                    <a:gd name="T64" fmla="*/ 2794 w 7518"/>
                    <a:gd name="T65" fmla="*/ 11794 h 17398"/>
                    <a:gd name="T66" fmla="*/ 796 w 7518"/>
                    <a:gd name="T67" fmla="*/ 12623 h 17398"/>
                    <a:gd name="T68" fmla="*/ 500 w 7518"/>
                    <a:gd name="T69" fmla="*/ 13089 h 17398"/>
                    <a:gd name="T70" fmla="*/ 1879 w 7518"/>
                    <a:gd name="T71" fmla="*/ 12615 h 17398"/>
                    <a:gd name="T72" fmla="*/ 3259 w 7518"/>
                    <a:gd name="T73" fmla="*/ 12353 h 17398"/>
                    <a:gd name="T74" fmla="*/ 3268 w 7518"/>
                    <a:gd name="T75" fmla="*/ 12844 h 17398"/>
                    <a:gd name="T76" fmla="*/ 2912 w 7518"/>
                    <a:gd name="T77" fmla="*/ 13606 h 17398"/>
                    <a:gd name="T78" fmla="*/ 2371 w 7518"/>
                    <a:gd name="T79" fmla="*/ 14215 h 17398"/>
                    <a:gd name="T80" fmla="*/ 1676 w 7518"/>
                    <a:gd name="T81" fmla="*/ 15104 h 17398"/>
                    <a:gd name="T82" fmla="*/ 1236 w 7518"/>
                    <a:gd name="T83" fmla="*/ 15798 h 17398"/>
                    <a:gd name="T84" fmla="*/ 694 w 7518"/>
                    <a:gd name="T85" fmla="*/ 16382 h 17398"/>
                    <a:gd name="T86" fmla="*/ 1058 w 7518"/>
                    <a:gd name="T87" fmla="*/ 16840 h 173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7518" h="17398">
                      <a:moveTo>
                        <a:pt x="0" y="398"/>
                      </a:moveTo>
                      <a:lnTo>
                        <a:pt x="119" y="339"/>
                      </a:lnTo>
                      <a:lnTo>
                        <a:pt x="423" y="85"/>
                      </a:lnTo>
                      <a:lnTo>
                        <a:pt x="610" y="0"/>
                      </a:lnTo>
                      <a:lnTo>
                        <a:pt x="694" y="68"/>
                      </a:lnTo>
                      <a:lnTo>
                        <a:pt x="847" y="237"/>
                      </a:lnTo>
                      <a:lnTo>
                        <a:pt x="1016" y="567"/>
                      </a:lnTo>
                      <a:lnTo>
                        <a:pt x="1151" y="965"/>
                      </a:lnTo>
                      <a:lnTo>
                        <a:pt x="1321" y="1329"/>
                      </a:lnTo>
                      <a:lnTo>
                        <a:pt x="1549" y="1812"/>
                      </a:lnTo>
                      <a:lnTo>
                        <a:pt x="1642" y="2142"/>
                      </a:lnTo>
                      <a:lnTo>
                        <a:pt x="1710" y="2515"/>
                      </a:lnTo>
                      <a:lnTo>
                        <a:pt x="1507" y="2802"/>
                      </a:lnTo>
                      <a:lnTo>
                        <a:pt x="1253" y="3133"/>
                      </a:lnTo>
                      <a:lnTo>
                        <a:pt x="1050" y="3412"/>
                      </a:lnTo>
                      <a:lnTo>
                        <a:pt x="1092" y="3522"/>
                      </a:lnTo>
                      <a:lnTo>
                        <a:pt x="1405" y="3564"/>
                      </a:lnTo>
                      <a:lnTo>
                        <a:pt x="1710" y="3717"/>
                      </a:lnTo>
                      <a:lnTo>
                        <a:pt x="1752" y="4030"/>
                      </a:lnTo>
                      <a:lnTo>
                        <a:pt x="1532" y="4259"/>
                      </a:lnTo>
                      <a:lnTo>
                        <a:pt x="1245" y="4436"/>
                      </a:lnTo>
                      <a:lnTo>
                        <a:pt x="652" y="4716"/>
                      </a:lnTo>
                      <a:lnTo>
                        <a:pt x="415" y="4877"/>
                      </a:lnTo>
                      <a:lnTo>
                        <a:pt x="440" y="5097"/>
                      </a:lnTo>
                      <a:lnTo>
                        <a:pt x="669" y="5156"/>
                      </a:lnTo>
                      <a:lnTo>
                        <a:pt x="1346" y="5105"/>
                      </a:lnTo>
                      <a:lnTo>
                        <a:pt x="1719" y="5182"/>
                      </a:lnTo>
                      <a:lnTo>
                        <a:pt x="1761" y="5478"/>
                      </a:lnTo>
                      <a:lnTo>
                        <a:pt x="1803" y="5918"/>
                      </a:lnTo>
                      <a:lnTo>
                        <a:pt x="1558" y="6545"/>
                      </a:lnTo>
                      <a:lnTo>
                        <a:pt x="1414" y="7019"/>
                      </a:lnTo>
                      <a:lnTo>
                        <a:pt x="1355" y="7501"/>
                      </a:lnTo>
                      <a:lnTo>
                        <a:pt x="1372" y="7958"/>
                      </a:lnTo>
                      <a:lnTo>
                        <a:pt x="1490" y="8145"/>
                      </a:lnTo>
                      <a:lnTo>
                        <a:pt x="1719" y="7984"/>
                      </a:lnTo>
                      <a:lnTo>
                        <a:pt x="2218" y="7197"/>
                      </a:lnTo>
                      <a:lnTo>
                        <a:pt x="2489" y="6655"/>
                      </a:lnTo>
                      <a:lnTo>
                        <a:pt x="2709" y="6409"/>
                      </a:lnTo>
                      <a:lnTo>
                        <a:pt x="2794" y="6536"/>
                      </a:lnTo>
                      <a:lnTo>
                        <a:pt x="2972" y="6926"/>
                      </a:lnTo>
                      <a:lnTo>
                        <a:pt x="3276" y="7535"/>
                      </a:lnTo>
                      <a:lnTo>
                        <a:pt x="3513" y="7696"/>
                      </a:lnTo>
                      <a:lnTo>
                        <a:pt x="3683" y="7645"/>
                      </a:lnTo>
                      <a:lnTo>
                        <a:pt x="3649" y="7349"/>
                      </a:lnTo>
                      <a:lnTo>
                        <a:pt x="3598" y="7086"/>
                      </a:lnTo>
                      <a:lnTo>
                        <a:pt x="3530" y="6832"/>
                      </a:lnTo>
                      <a:lnTo>
                        <a:pt x="3547" y="6697"/>
                      </a:lnTo>
                      <a:lnTo>
                        <a:pt x="3767" y="6646"/>
                      </a:lnTo>
                      <a:lnTo>
                        <a:pt x="3725" y="6426"/>
                      </a:lnTo>
                      <a:lnTo>
                        <a:pt x="3640" y="6308"/>
                      </a:lnTo>
                      <a:lnTo>
                        <a:pt x="3293" y="5977"/>
                      </a:lnTo>
                      <a:lnTo>
                        <a:pt x="3175" y="5639"/>
                      </a:lnTo>
                      <a:lnTo>
                        <a:pt x="3065" y="5402"/>
                      </a:lnTo>
                      <a:lnTo>
                        <a:pt x="2963" y="4987"/>
                      </a:lnTo>
                      <a:lnTo>
                        <a:pt x="2895" y="4606"/>
                      </a:lnTo>
                      <a:lnTo>
                        <a:pt x="2972" y="4199"/>
                      </a:lnTo>
                      <a:lnTo>
                        <a:pt x="2980" y="3607"/>
                      </a:lnTo>
                      <a:lnTo>
                        <a:pt x="3124" y="3302"/>
                      </a:lnTo>
                      <a:lnTo>
                        <a:pt x="3437" y="3040"/>
                      </a:lnTo>
                      <a:lnTo>
                        <a:pt x="3674" y="3056"/>
                      </a:lnTo>
                      <a:lnTo>
                        <a:pt x="3920" y="3260"/>
                      </a:lnTo>
                      <a:lnTo>
                        <a:pt x="4208" y="3514"/>
                      </a:lnTo>
                      <a:lnTo>
                        <a:pt x="4453" y="3818"/>
                      </a:lnTo>
                      <a:lnTo>
                        <a:pt x="4606" y="4081"/>
                      </a:lnTo>
                      <a:lnTo>
                        <a:pt x="4843" y="4521"/>
                      </a:lnTo>
                      <a:lnTo>
                        <a:pt x="5173" y="4724"/>
                      </a:lnTo>
                      <a:lnTo>
                        <a:pt x="5249" y="4978"/>
                      </a:lnTo>
                      <a:lnTo>
                        <a:pt x="5097" y="5114"/>
                      </a:lnTo>
                      <a:lnTo>
                        <a:pt x="4944" y="5334"/>
                      </a:lnTo>
                      <a:lnTo>
                        <a:pt x="4995" y="5579"/>
                      </a:lnTo>
                      <a:lnTo>
                        <a:pt x="5351" y="5656"/>
                      </a:lnTo>
                      <a:lnTo>
                        <a:pt x="5638" y="5673"/>
                      </a:lnTo>
                      <a:lnTo>
                        <a:pt x="6019" y="5850"/>
                      </a:lnTo>
                      <a:lnTo>
                        <a:pt x="6324" y="6028"/>
                      </a:lnTo>
                      <a:lnTo>
                        <a:pt x="6604" y="6299"/>
                      </a:lnTo>
                      <a:lnTo>
                        <a:pt x="6968" y="6595"/>
                      </a:lnTo>
                      <a:lnTo>
                        <a:pt x="7213" y="6790"/>
                      </a:lnTo>
                      <a:lnTo>
                        <a:pt x="7518" y="7095"/>
                      </a:lnTo>
                      <a:lnTo>
                        <a:pt x="7315" y="7324"/>
                      </a:lnTo>
                      <a:lnTo>
                        <a:pt x="7001" y="7738"/>
                      </a:lnTo>
                      <a:lnTo>
                        <a:pt x="6595" y="8170"/>
                      </a:lnTo>
                      <a:lnTo>
                        <a:pt x="6197" y="8653"/>
                      </a:lnTo>
                      <a:lnTo>
                        <a:pt x="5884" y="9135"/>
                      </a:lnTo>
                      <a:lnTo>
                        <a:pt x="5579" y="9516"/>
                      </a:lnTo>
                      <a:lnTo>
                        <a:pt x="5384" y="9982"/>
                      </a:lnTo>
                      <a:lnTo>
                        <a:pt x="4800" y="10388"/>
                      </a:lnTo>
                      <a:lnTo>
                        <a:pt x="4055" y="10617"/>
                      </a:lnTo>
                      <a:lnTo>
                        <a:pt x="3598" y="10752"/>
                      </a:lnTo>
                      <a:lnTo>
                        <a:pt x="3014" y="10744"/>
                      </a:lnTo>
                      <a:lnTo>
                        <a:pt x="2726" y="10744"/>
                      </a:lnTo>
                      <a:lnTo>
                        <a:pt x="2514" y="10761"/>
                      </a:lnTo>
                      <a:lnTo>
                        <a:pt x="2472" y="10846"/>
                      </a:lnTo>
                      <a:lnTo>
                        <a:pt x="2591" y="10964"/>
                      </a:lnTo>
                      <a:lnTo>
                        <a:pt x="2963" y="11125"/>
                      </a:lnTo>
                      <a:lnTo>
                        <a:pt x="3539" y="11210"/>
                      </a:lnTo>
                      <a:lnTo>
                        <a:pt x="3683" y="11379"/>
                      </a:lnTo>
                      <a:lnTo>
                        <a:pt x="3573" y="11514"/>
                      </a:lnTo>
                      <a:lnTo>
                        <a:pt x="3319" y="11658"/>
                      </a:lnTo>
                      <a:lnTo>
                        <a:pt x="2794" y="11794"/>
                      </a:lnTo>
                      <a:lnTo>
                        <a:pt x="2371" y="11946"/>
                      </a:lnTo>
                      <a:lnTo>
                        <a:pt x="1211" y="12361"/>
                      </a:lnTo>
                      <a:lnTo>
                        <a:pt x="796" y="12623"/>
                      </a:lnTo>
                      <a:lnTo>
                        <a:pt x="457" y="12844"/>
                      </a:lnTo>
                      <a:lnTo>
                        <a:pt x="389" y="13055"/>
                      </a:lnTo>
                      <a:lnTo>
                        <a:pt x="500" y="13089"/>
                      </a:lnTo>
                      <a:lnTo>
                        <a:pt x="821" y="12962"/>
                      </a:lnTo>
                      <a:lnTo>
                        <a:pt x="1473" y="12691"/>
                      </a:lnTo>
                      <a:lnTo>
                        <a:pt x="1879" y="12615"/>
                      </a:lnTo>
                      <a:lnTo>
                        <a:pt x="2472" y="12454"/>
                      </a:lnTo>
                      <a:lnTo>
                        <a:pt x="3005" y="12386"/>
                      </a:lnTo>
                      <a:lnTo>
                        <a:pt x="3259" y="12353"/>
                      </a:lnTo>
                      <a:lnTo>
                        <a:pt x="3370" y="12547"/>
                      </a:lnTo>
                      <a:lnTo>
                        <a:pt x="3327" y="12717"/>
                      </a:lnTo>
                      <a:lnTo>
                        <a:pt x="3268" y="12844"/>
                      </a:lnTo>
                      <a:lnTo>
                        <a:pt x="3149" y="12987"/>
                      </a:lnTo>
                      <a:lnTo>
                        <a:pt x="3005" y="13335"/>
                      </a:lnTo>
                      <a:lnTo>
                        <a:pt x="2912" y="13606"/>
                      </a:lnTo>
                      <a:lnTo>
                        <a:pt x="2802" y="13741"/>
                      </a:lnTo>
                      <a:lnTo>
                        <a:pt x="2616" y="13970"/>
                      </a:lnTo>
                      <a:lnTo>
                        <a:pt x="2371" y="14215"/>
                      </a:lnTo>
                      <a:lnTo>
                        <a:pt x="2117" y="14435"/>
                      </a:lnTo>
                      <a:lnTo>
                        <a:pt x="1863" y="14757"/>
                      </a:lnTo>
                      <a:lnTo>
                        <a:pt x="1676" y="15104"/>
                      </a:lnTo>
                      <a:lnTo>
                        <a:pt x="1524" y="15392"/>
                      </a:lnTo>
                      <a:lnTo>
                        <a:pt x="1422" y="15612"/>
                      </a:lnTo>
                      <a:lnTo>
                        <a:pt x="1236" y="15798"/>
                      </a:lnTo>
                      <a:lnTo>
                        <a:pt x="1041" y="15976"/>
                      </a:lnTo>
                      <a:lnTo>
                        <a:pt x="838" y="16137"/>
                      </a:lnTo>
                      <a:lnTo>
                        <a:pt x="694" y="16382"/>
                      </a:lnTo>
                      <a:lnTo>
                        <a:pt x="779" y="16501"/>
                      </a:lnTo>
                      <a:lnTo>
                        <a:pt x="948" y="16603"/>
                      </a:lnTo>
                      <a:lnTo>
                        <a:pt x="1058" y="16840"/>
                      </a:lnTo>
                      <a:lnTo>
                        <a:pt x="1007" y="17043"/>
                      </a:lnTo>
                      <a:lnTo>
                        <a:pt x="906" y="17398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4500" tIns="47250" rIns="94500" bIns="4725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1860"/>
                </a:p>
              </p:txBody>
            </p:sp>
            <p:sp>
              <p:nvSpPr>
                <p:cNvPr id="114" name="İç büyük">
                  <a:extLst>
                    <a:ext uri="{FF2B5EF4-FFF2-40B4-BE49-F238E27FC236}">
                      <a16:creationId xmlns:a16="http://schemas.microsoft.com/office/drawing/2014/main" id="{D83FFDD2-4EBB-4BBB-87E1-53461A85F7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9576" y="538227"/>
                  <a:ext cx="2835275" cy="6303963"/>
                </a:xfrm>
                <a:custGeom>
                  <a:avLst/>
                  <a:gdLst>
                    <a:gd name="T0" fmla="*/ 1304 w 8068"/>
                    <a:gd name="T1" fmla="*/ 17466 h 17940"/>
                    <a:gd name="T2" fmla="*/ 1422 w 8068"/>
                    <a:gd name="T3" fmla="*/ 16747 h 17940"/>
                    <a:gd name="T4" fmla="*/ 1769 w 8068"/>
                    <a:gd name="T5" fmla="*/ 16103 h 17940"/>
                    <a:gd name="T6" fmla="*/ 2193 w 8068"/>
                    <a:gd name="T7" fmla="*/ 15324 h 17940"/>
                    <a:gd name="T8" fmla="*/ 2768 w 8068"/>
                    <a:gd name="T9" fmla="*/ 14808 h 17940"/>
                    <a:gd name="T10" fmla="*/ 3420 w 8068"/>
                    <a:gd name="T11" fmla="*/ 13792 h 17940"/>
                    <a:gd name="T12" fmla="*/ 3708 w 8068"/>
                    <a:gd name="T13" fmla="*/ 13064 h 17940"/>
                    <a:gd name="T14" fmla="*/ 3556 w 8068"/>
                    <a:gd name="T15" fmla="*/ 12700 h 17940"/>
                    <a:gd name="T16" fmla="*/ 2616 w 8068"/>
                    <a:gd name="T17" fmla="*/ 12759 h 17940"/>
                    <a:gd name="T18" fmla="*/ 2625 w 8068"/>
                    <a:gd name="T19" fmla="*/ 12615 h 17940"/>
                    <a:gd name="T20" fmla="*/ 3403 w 8068"/>
                    <a:gd name="T21" fmla="*/ 12387 h 17940"/>
                    <a:gd name="T22" fmla="*/ 3877 w 8068"/>
                    <a:gd name="T23" fmla="*/ 11946 h 17940"/>
                    <a:gd name="T24" fmla="*/ 3945 w 8068"/>
                    <a:gd name="T25" fmla="*/ 11633 h 17940"/>
                    <a:gd name="T26" fmla="*/ 3386 w 8068"/>
                    <a:gd name="T27" fmla="*/ 11472 h 17940"/>
                    <a:gd name="T28" fmla="*/ 4301 w 8068"/>
                    <a:gd name="T29" fmla="*/ 11337 h 17940"/>
                    <a:gd name="T30" fmla="*/ 5215 w 8068"/>
                    <a:gd name="T31" fmla="*/ 11057 h 17940"/>
                    <a:gd name="T32" fmla="*/ 5799 w 8068"/>
                    <a:gd name="T33" fmla="*/ 10465 h 17940"/>
                    <a:gd name="T34" fmla="*/ 6544 w 8068"/>
                    <a:gd name="T35" fmla="*/ 9279 h 17940"/>
                    <a:gd name="T36" fmla="*/ 7213 w 8068"/>
                    <a:gd name="T37" fmla="*/ 8780 h 17940"/>
                    <a:gd name="T38" fmla="*/ 7721 w 8068"/>
                    <a:gd name="T39" fmla="*/ 8111 h 17940"/>
                    <a:gd name="T40" fmla="*/ 8068 w 8068"/>
                    <a:gd name="T41" fmla="*/ 7434 h 17940"/>
                    <a:gd name="T42" fmla="*/ 7696 w 8068"/>
                    <a:gd name="T43" fmla="*/ 7104 h 17940"/>
                    <a:gd name="T44" fmla="*/ 6832 w 8068"/>
                    <a:gd name="T45" fmla="*/ 6452 h 17940"/>
                    <a:gd name="T46" fmla="*/ 6079 w 8068"/>
                    <a:gd name="T47" fmla="*/ 5952 h 17940"/>
                    <a:gd name="T48" fmla="*/ 5859 w 8068"/>
                    <a:gd name="T49" fmla="*/ 5571 h 17940"/>
                    <a:gd name="T50" fmla="*/ 5596 w 8068"/>
                    <a:gd name="T51" fmla="*/ 5055 h 17940"/>
                    <a:gd name="T52" fmla="*/ 4970 w 8068"/>
                    <a:gd name="T53" fmla="*/ 4572 h 17940"/>
                    <a:gd name="T54" fmla="*/ 4479 w 8068"/>
                    <a:gd name="T55" fmla="*/ 3895 h 17940"/>
                    <a:gd name="T56" fmla="*/ 3937 w 8068"/>
                    <a:gd name="T57" fmla="*/ 3268 h 17940"/>
                    <a:gd name="T58" fmla="*/ 3285 w 8068"/>
                    <a:gd name="T59" fmla="*/ 3201 h 17940"/>
                    <a:gd name="T60" fmla="*/ 2836 w 8068"/>
                    <a:gd name="T61" fmla="*/ 3963 h 17940"/>
                    <a:gd name="T62" fmla="*/ 2633 w 8068"/>
                    <a:gd name="T63" fmla="*/ 4555 h 17940"/>
                    <a:gd name="T64" fmla="*/ 2582 w 8068"/>
                    <a:gd name="T65" fmla="*/ 5944 h 17940"/>
                    <a:gd name="T66" fmla="*/ 2396 w 8068"/>
                    <a:gd name="T67" fmla="*/ 6494 h 17940"/>
                    <a:gd name="T68" fmla="*/ 2260 w 8068"/>
                    <a:gd name="T69" fmla="*/ 6900 h 17940"/>
                    <a:gd name="T70" fmla="*/ 2150 w 8068"/>
                    <a:gd name="T71" fmla="*/ 6113 h 17940"/>
                    <a:gd name="T72" fmla="*/ 2193 w 8068"/>
                    <a:gd name="T73" fmla="*/ 5453 h 17940"/>
                    <a:gd name="T74" fmla="*/ 1676 w 8068"/>
                    <a:gd name="T75" fmla="*/ 5241 h 17940"/>
                    <a:gd name="T76" fmla="*/ 1939 w 8068"/>
                    <a:gd name="T77" fmla="*/ 4919 h 17940"/>
                    <a:gd name="T78" fmla="*/ 2091 w 8068"/>
                    <a:gd name="T79" fmla="*/ 4293 h 17940"/>
                    <a:gd name="T80" fmla="*/ 1973 w 8068"/>
                    <a:gd name="T81" fmla="*/ 3404 h 17940"/>
                    <a:gd name="T82" fmla="*/ 1964 w 8068"/>
                    <a:gd name="T83" fmla="*/ 2125 h 17940"/>
                    <a:gd name="T84" fmla="*/ 1465 w 8068"/>
                    <a:gd name="T85" fmla="*/ 1067 h 17940"/>
                    <a:gd name="T86" fmla="*/ 999 w 8068"/>
                    <a:gd name="T87" fmla="*/ 127 h 17940"/>
                    <a:gd name="T88" fmla="*/ 533 w 8068"/>
                    <a:gd name="T89" fmla="*/ 0 h 179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8068" h="17940">
                      <a:moveTo>
                        <a:pt x="1245" y="17940"/>
                      </a:moveTo>
                      <a:lnTo>
                        <a:pt x="1304" y="17466"/>
                      </a:lnTo>
                      <a:lnTo>
                        <a:pt x="1380" y="17035"/>
                      </a:lnTo>
                      <a:lnTo>
                        <a:pt x="1422" y="16747"/>
                      </a:lnTo>
                      <a:lnTo>
                        <a:pt x="1558" y="16510"/>
                      </a:lnTo>
                      <a:lnTo>
                        <a:pt x="1769" y="16103"/>
                      </a:lnTo>
                      <a:lnTo>
                        <a:pt x="1879" y="15841"/>
                      </a:lnTo>
                      <a:lnTo>
                        <a:pt x="2193" y="15324"/>
                      </a:lnTo>
                      <a:lnTo>
                        <a:pt x="2421" y="15121"/>
                      </a:lnTo>
                      <a:lnTo>
                        <a:pt x="2768" y="14808"/>
                      </a:lnTo>
                      <a:lnTo>
                        <a:pt x="3056" y="14461"/>
                      </a:lnTo>
                      <a:lnTo>
                        <a:pt x="3420" y="13792"/>
                      </a:lnTo>
                      <a:lnTo>
                        <a:pt x="3632" y="13377"/>
                      </a:lnTo>
                      <a:lnTo>
                        <a:pt x="3708" y="13064"/>
                      </a:lnTo>
                      <a:lnTo>
                        <a:pt x="3700" y="12818"/>
                      </a:lnTo>
                      <a:lnTo>
                        <a:pt x="3556" y="12700"/>
                      </a:lnTo>
                      <a:lnTo>
                        <a:pt x="3200" y="12683"/>
                      </a:lnTo>
                      <a:lnTo>
                        <a:pt x="2616" y="12759"/>
                      </a:lnTo>
                      <a:lnTo>
                        <a:pt x="2506" y="12742"/>
                      </a:lnTo>
                      <a:lnTo>
                        <a:pt x="2625" y="12615"/>
                      </a:lnTo>
                      <a:lnTo>
                        <a:pt x="2963" y="12497"/>
                      </a:lnTo>
                      <a:lnTo>
                        <a:pt x="3403" y="12387"/>
                      </a:lnTo>
                      <a:lnTo>
                        <a:pt x="3632" y="12175"/>
                      </a:lnTo>
                      <a:lnTo>
                        <a:pt x="3877" y="11946"/>
                      </a:lnTo>
                      <a:lnTo>
                        <a:pt x="3996" y="11794"/>
                      </a:lnTo>
                      <a:lnTo>
                        <a:pt x="3945" y="11633"/>
                      </a:lnTo>
                      <a:lnTo>
                        <a:pt x="3530" y="11548"/>
                      </a:lnTo>
                      <a:lnTo>
                        <a:pt x="3386" y="11472"/>
                      </a:lnTo>
                      <a:lnTo>
                        <a:pt x="3894" y="11371"/>
                      </a:lnTo>
                      <a:lnTo>
                        <a:pt x="4301" y="11337"/>
                      </a:lnTo>
                      <a:lnTo>
                        <a:pt x="4775" y="11277"/>
                      </a:lnTo>
                      <a:lnTo>
                        <a:pt x="5215" y="11057"/>
                      </a:lnTo>
                      <a:lnTo>
                        <a:pt x="5418" y="10880"/>
                      </a:lnTo>
                      <a:lnTo>
                        <a:pt x="5799" y="10465"/>
                      </a:lnTo>
                      <a:lnTo>
                        <a:pt x="6138" y="9855"/>
                      </a:lnTo>
                      <a:lnTo>
                        <a:pt x="6544" y="9279"/>
                      </a:lnTo>
                      <a:lnTo>
                        <a:pt x="6815" y="9085"/>
                      </a:lnTo>
                      <a:lnTo>
                        <a:pt x="7213" y="8780"/>
                      </a:lnTo>
                      <a:lnTo>
                        <a:pt x="7416" y="8467"/>
                      </a:lnTo>
                      <a:lnTo>
                        <a:pt x="7721" y="8111"/>
                      </a:lnTo>
                      <a:lnTo>
                        <a:pt x="7916" y="7823"/>
                      </a:lnTo>
                      <a:lnTo>
                        <a:pt x="8068" y="7434"/>
                      </a:lnTo>
                      <a:lnTo>
                        <a:pt x="7992" y="7315"/>
                      </a:lnTo>
                      <a:lnTo>
                        <a:pt x="7696" y="7104"/>
                      </a:lnTo>
                      <a:lnTo>
                        <a:pt x="7247" y="6773"/>
                      </a:lnTo>
                      <a:lnTo>
                        <a:pt x="6832" y="6452"/>
                      </a:lnTo>
                      <a:lnTo>
                        <a:pt x="6578" y="6223"/>
                      </a:lnTo>
                      <a:lnTo>
                        <a:pt x="6079" y="5952"/>
                      </a:lnTo>
                      <a:lnTo>
                        <a:pt x="5748" y="5808"/>
                      </a:lnTo>
                      <a:lnTo>
                        <a:pt x="5859" y="5571"/>
                      </a:lnTo>
                      <a:lnTo>
                        <a:pt x="5943" y="5249"/>
                      </a:lnTo>
                      <a:lnTo>
                        <a:pt x="5596" y="5055"/>
                      </a:lnTo>
                      <a:lnTo>
                        <a:pt x="5198" y="4843"/>
                      </a:lnTo>
                      <a:lnTo>
                        <a:pt x="4970" y="4572"/>
                      </a:lnTo>
                      <a:lnTo>
                        <a:pt x="4716" y="4174"/>
                      </a:lnTo>
                      <a:lnTo>
                        <a:pt x="4479" y="3895"/>
                      </a:lnTo>
                      <a:lnTo>
                        <a:pt x="4174" y="3446"/>
                      </a:lnTo>
                      <a:lnTo>
                        <a:pt x="3937" y="3268"/>
                      </a:lnTo>
                      <a:lnTo>
                        <a:pt x="3657" y="3124"/>
                      </a:lnTo>
                      <a:lnTo>
                        <a:pt x="3285" y="3201"/>
                      </a:lnTo>
                      <a:lnTo>
                        <a:pt x="3082" y="3421"/>
                      </a:lnTo>
                      <a:lnTo>
                        <a:pt x="2836" y="3963"/>
                      </a:lnTo>
                      <a:lnTo>
                        <a:pt x="2701" y="4191"/>
                      </a:lnTo>
                      <a:lnTo>
                        <a:pt x="2633" y="4555"/>
                      </a:lnTo>
                      <a:lnTo>
                        <a:pt x="2540" y="5097"/>
                      </a:lnTo>
                      <a:lnTo>
                        <a:pt x="2582" y="5944"/>
                      </a:lnTo>
                      <a:lnTo>
                        <a:pt x="2557" y="6113"/>
                      </a:lnTo>
                      <a:lnTo>
                        <a:pt x="2396" y="6494"/>
                      </a:lnTo>
                      <a:lnTo>
                        <a:pt x="2311" y="6858"/>
                      </a:lnTo>
                      <a:lnTo>
                        <a:pt x="2260" y="6900"/>
                      </a:lnTo>
                      <a:lnTo>
                        <a:pt x="2218" y="6502"/>
                      </a:lnTo>
                      <a:lnTo>
                        <a:pt x="2150" y="6113"/>
                      </a:lnTo>
                      <a:lnTo>
                        <a:pt x="2176" y="5800"/>
                      </a:lnTo>
                      <a:lnTo>
                        <a:pt x="2193" y="5453"/>
                      </a:lnTo>
                      <a:lnTo>
                        <a:pt x="1981" y="5283"/>
                      </a:lnTo>
                      <a:lnTo>
                        <a:pt x="1676" y="5241"/>
                      </a:lnTo>
                      <a:lnTo>
                        <a:pt x="1659" y="5105"/>
                      </a:lnTo>
                      <a:lnTo>
                        <a:pt x="1939" y="4919"/>
                      </a:lnTo>
                      <a:lnTo>
                        <a:pt x="2066" y="4640"/>
                      </a:lnTo>
                      <a:lnTo>
                        <a:pt x="2091" y="4293"/>
                      </a:lnTo>
                      <a:lnTo>
                        <a:pt x="1905" y="3836"/>
                      </a:lnTo>
                      <a:lnTo>
                        <a:pt x="1973" y="3404"/>
                      </a:lnTo>
                      <a:lnTo>
                        <a:pt x="2150" y="2701"/>
                      </a:lnTo>
                      <a:lnTo>
                        <a:pt x="1964" y="2125"/>
                      </a:lnTo>
                      <a:lnTo>
                        <a:pt x="1795" y="1702"/>
                      </a:lnTo>
                      <a:lnTo>
                        <a:pt x="1465" y="1067"/>
                      </a:lnTo>
                      <a:lnTo>
                        <a:pt x="1287" y="466"/>
                      </a:lnTo>
                      <a:lnTo>
                        <a:pt x="999" y="127"/>
                      </a:lnTo>
                      <a:lnTo>
                        <a:pt x="762" y="0"/>
                      </a:lnTo>
                      <a:lnTo>
                        <a:pt x="533" y="0"/>
                      </a:lnTo>
                      <a:lnTo>
                        <a:pt x="0" y="305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4500" tIns="47250" rIns="94500" bIns="4725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1860"/>
                </a:p>
              </p:txBody>
            </p:sp>
            <p:sp>
              <p:nvSpPr>
                <p:cNvPr id="115" name="Freeform 7">
                  <a:extLst>
                    <a:ext uri="{FF2B5EF4-FFF2-40B4-BE49-F238E27FC236}">
                      <a16:creationId xmlns:a16="http://schemas.microsoft.com/office/drawing/2014/main" id="{8CA20FA1-63D2-46FD-A129-D8E68FBFF0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7501" y="5932552"/>
                  <a:ext cx="650875" cy="909638"/>
                </a:xfrm>
                <a:custGeom>
                  <a:avLst/>
                  <a:gdLst>
                    <a:gd name="T0" fmla="*/ 1854 w 1854"/>
                    <a:gd name="T1" fmla="*/ 2590 h 2590"/>
                    <a:gd name="T2" fmla="*/ 1811 w 1854"/>
                    <a:gd name="T3" fmla="*/ 2345 h 2590"/>
                    <a:gd name="T4" fmla="*/ 1786 w 1854"/>
                    <a:gd name="T5" fmla="*/ 1803 h 2590"/>
                    <a:gd name="T6" fmla="*/ 1786 w 1854"/>
                    <a:gd name="T7" fmla="*/ 1329 h 2590"/>
                    <a:gd name="T8" fmla="*/ 1659 w 1854"/>
                    <a:gd name="T9" fmla="*/ 863 h 2590"/>
                    <a:gd name="T10" fmla="*/ 1422 w 1854"/>
                    <a:gd name="T11" fmla="*/ 305 h 2590"/>
                    <a:gd name="T12" fmla="*/ 1159 w 1854"/>
                    <a:gd name="T13" fmla="*/ 0 h 2590"/>
                    <a:gd name="T14" fmla="*/ 821 w 1854"/>
                    <a:gd name="T15" fmla="*/ 0 h 2590"/>
                    <a:gd name="T16" fmla="*/ 728 w 1854"/>
                    <a:gd name="T17" fmla="*/ 347 h 2590"/>
                    <a:gd name="T18" fmla="*/ 770 w 1854"/>
                    <a:gd name="T19" fmla="*/ 821 h 2590"/>
                    <a:gd name="T20" fmla="*/ 914 w 1854"/>
                    <a:gd name="T21" fmla="*/ 1151 h 2590"/>
                    <a:gd name="T22" fmla="*/ 812 w 1854"/>
                    <a:gd name="T23" fmla="*/ 1414 h 2590"/>
                    <a:gd name="T24" fmla="*/ 491 w 1854"/>
                    <a:gd name="T25" fmla="*/ 1659 h 2590"/>
                    <a:gd name="T26" fmla="*/ 321 w 1854"/>
                    <a:gd name="T27" fmla="*/ 1845 h 2590"/>
                    <a:gd name="T28" fmla="*/ 135 w 1854"/>
                    <a:gd name="T29" fmla="*/ 2116 h 2590"/>
                    <a:gd name="T30" fmla="*/ 0 w 1854"/>
                    <a:gd name="T31" fmla="*/ 2336 h 2590"/>
                    <a:gd name="T32" fmla="*/ 67 w 1854"/>
                    <a:gd name="T33" fmla="*/ 2590 h 25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54" h="2590">
                      <a:moveTo>
                        <a:pt x="1854" y="2590"/>
                      </a:moveTo>
                      <a:lnTo>
                        <a:pt x="1811" y="2345"/>
                      </a:lnTo>
                      <a:lnTo>
                        <a:pt x="1786" y="1803"/>
                      </a:lnTo>
                      <a:lnTo>
                        <a:pt x="1786" y="1329"/>
                      </a:lnTo>
                      <a:lnTo>
                        <a:pt x="1659" y="863"/>
                      </a:lnTo>
                      <a:lnTo>
                        <a:pt x="1422" y="305"/>
                      </a:lnTo>
                      <a:lnTo>
                        <a:pt x="1159" y="0"/>
                      </a:lnTo>
                      <a:lnTo>
                        <a:pt x="821" y="0"/>
                      </a:lnTo>
                      <a:lnTo>
                        <a:pt x="728" y="347"/>
                      </a:lnTo>
                      <a:lnTo>
                        <a:pt x="770" y="821"/>
                      </a:lnTo>
                      <a:lnTo>
                        <a:pt x="914" y="1151"/>
                      </a:lnTo>
                      <a:lnTo>
                        <a:pt x="812" y="1414"/>
                      </a:lnTo>
                      <a:lnTo>
                        <a:pt x="491" y="1659"/>
                      </a:lnTo>
                      <a:lnTo>
                        <a:pt x="321" y="1845"/>
                      </a:lnTo>
                      <a:lnTo>
                        <a:pt x="135" y="2116"/>
                      </a:lnTo>
                      <a:lnTo>
                        <a:pt x="0" y="2336"/>
                      </a:lnTo>
                      <a:lnTo>
                        <a:pt x="67" y="259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4500" tIns="47250" rIns="94500" bIns="4725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1860"/>
                </a:p>
              </p:txBody>
            </p:sp>
            <p:sp>
              <p:nvSpPr>
                <p:cNvPr id="116" name="İç alt">
                  <a:extLst>
                    <a:ext uri="{FF2B5EF4-FFF2-40B4-BE49-F238E27FC236}">
                      <a16:creationId xmlns:a16="http://schemas.microsoft.com/office/drawing/2014/main" id="{15EFB1CD-6104-4F9A-8275-33089AD72D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1139" y="5721415"/>
                  <a:ext cx="947738" cy="1120775"/>
                </a:xfrm>
                <a:custGeom>
                  <a:avLst/>
                  <a:gdLst>
                    <a:gd name="T0" fmla="*/ 0 w 2700"/>
                    <a:gd name="T1" fmla="*/ 3191 h 3191"/>
                    <a:gd name="T2" fmla="*/ 42 w 2700"/>
                    <a:gd name="T3" fmla="*/ 2937 h 3191"/>
                    <a:gd name="T4" fmla="*/ 423 w 2700"/>
                    <a:gd name="T5" fmla="*/ 1922 h 3191"/>
                    <a:gd name="T6" fmla="*/ 499 w 2700"/>
                    <a:gd name="T7" fmla="*/ 1447 h 3191"/>
                    <a:gd name="T8" fmla="*/ 525 w 2700"/>
                    <a:gd name="T9" fmla="*/ 1075 h 3191"/>
                    <a:gd name="T10" fmla="*/ 592 w 2700"/>
                    <a:gd name="T11" fmla="*/ 702 h 3191"/>
                    <a:gd name="T12" fmla="*/ 728 w 2700"/>
                    <a:gd name="T13" fmla="*/ 313 h 3191"/>
                    <a:gd name="T14" fmla="*/ 889 w 2700"/>
                    <a:gd name="T15" fmla="*/ 67 h 3191"/>
                    <a:gd name="T16" fmla="*/ 1151 w 2700"/>
                    <a:gd name="T17" fmla="*/ 0 h 3191"/>
                    <a:gd name="T18" fmla="*/ 1456 w 2700"/>
                    <a:gd name="T19" fmla="*/ 93 h 3191"/>
                    <a:gd name="T20" fmla="*/ 1718 w 2700"/>
                    <a:gd name="T21" fmla="*/ 271 h 3191"/>
                    <a:gd name="T22" fmla="*/ 1964 w 2700"/>
                    <a:gd name="T23" fmla="*/ 558 h 3191"/>
                    <a:gd name="T24" fmla="*/ 2260 w 2700"/>
                    <a:gd name="T25" fmla="*/ 855 h 3191"/>
                    <a:gd name="T26" fmla="*/ 2396 w 2700"/>
                    <a:gd name="T27" fmla="*/ 1126 h 3191"/>
                    <a:gd name="T28" fmla="*/ 2489 w 2700"/>
                    <a:gd name="T29" fmla="*/ 1481 h 3191"/>
                    <a:gd name="T30" fmla="*/ 2590 w 2700"/>
                    <a:gd name="T31" fmla="*/ 1930 h 3191"/>
                    <a:gd name="T32" fmla="*/ 2573 w 2700"/>
                    <a:gd name="T33" fmla="*/ 2421 h 3191"/>
                    <a:gd name="T34" fmla="*/ 2616 w 2700"/>
                    <a:gd name="T35" fmla="*/ 2887 h 3191"/>
                    <a:gd name="T36" fmla="*/ 2700 w 2700"/>
                    <a:gd name="T37" fmla="*/ 3191 h 3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00" h="3191">
                      <a:moveTo>
                        <a:pt x="0" y="3191"/>
                      </a:moveTo>
                      <a:lnTo>
                        <a:pt x="42" y="2937"/>
                      </a:lnTo>
                      <a:lnTo>
                        <a:pt x="423" y="1922"/>
                      </a:lnTo>
                      <a:lnTo>
                        <a:pt x="499" y="1447"/>
                      </a:lnTo>
                      <a:lnTo>
                        <a:pt x="525" y="1075"/>
                      </a:lnTo>
                      <a:lnTo>
                        <a:pt x="592" y="702"/>
                      </a:lnTo>
                      <a:lnTo>
                        <a:pt x="728" y="313"/>
                      </a:lnTo>
                      <a:lnTo>
                        <a:pt x="889" y="67"/>
                      </a:lnTo>
                      <a:lnTo>
                        <a:pt x="1151" y="0"/>
                      </a:lnTo>
                      <a:lnTo>
                        <a:pt x="1456" y="93"/>
                      </a:lnTo>
                      <a:lnTo>
                        <a:pt x="1718" y="271"/>
                      </a:lnTo>
                      <a:lnTo>
                        <a:pt x="1964" y="558"/>
                      </a:lnTo>
                      <a:lnTo>
                        <a:pt x="2260" y="855"/>
                      </a:lnTo>
                      <a:lnTo>
                        <a:pt x="2396" y="1126"/>
                      </a:lnTo>
                      <a:lnTo>
                        <a:pt x="2489" y="1481"/>
                      </a:lnTo>
                      <a:lnTo>
                        <a:pt x="2590" y="1930"/>
                      </a:lnTo>
                      <a:lnTo>
                        <a:pt x="2573" y="2421"/>
                      </a:lnTo>
                      <a:lnTo>
                        <a:pt x="2616" y="2887"/>
                      </a:lnTo>
                      <a:lnTo>
                        <a:pt x="2700" y="3191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4500" tIns="47250" rIns="94500" bIns="4725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1860"/>
                </a:p>
              </p:txBody>
            </p:sp>
            <p:sp>
              <p:nvSpPr>
                <p:cNvPr id="117" name="Freeform 9">
                  <a:extLst>
                    <a:ext uri="{FF2B5EF4-FFF2-40B4-BE49-F238E27FC236}">
                      <a16:creationId xmlns:a16="http://schemas.microsoft.com/office/drawing/2014/main" id="{DCAE5C6A-19AA-4457-BD8C-B5AF527C17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3851" y="5086415"/>
                  <a:ext cx="968375" cy="1081088"/>
                </a:xfrm>
                <a:custGeom>
                  <a:avLst/>
                  <a:gdLst>
                    <a:gd name="T0" fmla="*/ 1371 w 2759"/>
                    <a:gd name="T1" fmla="*/ 2743 h 3074"/>
                    <a:gd name="T2" fmla="*/ 1557 w 2759"/>
                    <a:gd name="T3" fmla="*/ 2735 h 3074"/>
                    <a:gd name="T4" fmla="*/ 1786 w 2759"/>
                    <a:gd name="T5" fmla="*/ 2786 h 3074"/>
                    <a:gd name="T6" fmla="*/ 1938 w 2759"/>
                    <a:gd name="T7" fmla="*/ 2997 h 3074"/>
                    <a:gd name="T8" fmla="*/ 2014 w 2759"/>
                    <a:gd name="T9" fmla="*/ 3074 h 3074"/>
                    <a:gd name="T10" fmla="*/ 2294 w 2759"/>
                    <a:gd name="T11" fmla="*/ 3074 h 3074"/>
                    <a:gd name="T12" fmla="*/ 2497 w 2759"/>
                    <a:gd name="T13" fmla="*/ 2972 h 3074"/>
                    <a:gd name="T14" fmla="*/ 2658 w 2759"/>
                    <a:gd name="T15" fmla="*/ 2930 h 3074"/>
                    <a:gd name="T16" fmla="*/ 2759 w 2759"/>
                    <a:gd name="T17" fmla="*/ 2837 h 3074"/>
                    <a:gd name="T18" fmla="*/ 2709 w 2759"/>
                    <a:gd name="T19" fmla="*/ 2625 h 3074"/>
                    <a:gd name="T20" fmla="*/ 2345 w 2759"/>
                    <a:gd name="T21" fmla="*/ 2312 h 3074"/>
                    <a:gd name="T22" fmla="*/ 2167 w 2759"/>
                    <a:gd name="T23" fmla="*/ 2058 h 3074"/>
                    <a:gd name="T24" fmla="*/ 2201 w 2759"/>
                    <a:gd name="T25" fmla="*/ 1888 h 3074"/>
                    <a:gd name="T26" fmla="*/ 2285 w 2759"/>
                    <a:gd name="T27" fmla="*/ 1694 h 3074"/>
                    <a:gd name="T28" fmla="*/ 2378 w 2759"/>
                    <a:gd name="T29" fmla="*/ 1414 h 3074"/>
                    <a:gd name="T30" fmla="*/ 2412 w 2759"/>
                    <a:gd name="T31" fmla="*/ 1169 h 3074"/>
                    <a:gd name="T32" fmla="*/ 2387 w 2759"/>
                    <a:gd name="T33" fmla="*/ 923 h 3074"/>
                    <a:gd name="T34" fmla="*/ 2378 w 2759"/>
                    <a:gd name="T35" fmla="*/ 779 h 3074"/>
                    <a:gd name="T36" fmla="*/ 2472 w 2759"/>
                    <a:gd name="T37" fmla="*/ 542 h 3074"/>
                    <a:gd name="T38" fmla="*/ 2624 w 2759"/>
                    <a:gd name="T39" fmla="*/ 364 h 3074"/>
                    <a:gd name="T40" fmla="*/ 2666 w 2759"/>
                    <a:gd name="T41" fmla="*/ 220 h 3074"/>
                    <a:gd name="T42" fmla="*/ 2531 w 2759"/>
                    <a:gd name="T43" fmla="*/ 43 h 3074"/>
                    <a:gd name="T44" fmla="*/ 2218 w 2759"/>
                    <a:gd name="T45" fmla="*/ 0 h 3074"/>
                    <a:gd name="T46" fmla="*/ 1947 w 2759"/>
                    <a:gd name="T47" fmla="*/ 85 h 3074"/>
                    <a:gd name="T48" fmla="*/ 1701 w 2759"/>
                    <a:gd name="T49" fmla="*/ 229 h 3074"/>
                    <a:gd name="T50" fmla="*/ 1286 w 2759"/>
                    <a:gd name="T51" fmla="*/ 288 h 3074"/>
                    <a:gd name="T52" fmla="*/ 965 w 2759"/>
                    <a:gd name="T53" fmla="*/ 288 h 3074"/>
                    <a:gd name="T54" fmla="*/ 643 w 2759"/>
                    <a:gd name="T55" fmla="*/ 339 h 3074"/>
                    <a:gd name="T56" fmla="*/ 440 w 2759"/>
                    <a:gd name="T57" fmla="*/ 483 h 3074"/>
                    <a:gd name="T58" fmla="*/ 245 w 2759"/>
                    <a:gd name="T59" fmla="*/ 627 h 3074"/>
                    <a:gd name="T60" fmla="*/ 59 w 2759"/>
                    <a:gd name="T61" fmla="*/ 847 h 3074"/>
                    <a:gd name="T62" fmla="*/ 0 w 2759"/>
                    <a:gd name="T63" fmla="*/ 1008 h 3074"/>
                    <a:gd name="T64" fmla="*/ 50 w 2759"/>
                    <a:gd name="T65" fmla="*/ 1186 h 3074"/>
                    <a:gd name="T66" fmla="*/ 152 w 2759"/>
                    <a:gd name="T67" fmla="*/ 1499 h 3074"/>
                    <a:gd name="T68" fmla="*/ 237 w 2759"/>
                    <a:gd name="T69" fmla="*/ 1744 h 3074"/>
                    <a:gd name="T70" fmla="*/ 253 w 2759"/>
                    <a:gd name="T71" fmla="*/ 1948 h 3074"/>
                    <a:gd name="T72" fmla="*/ 355 w 2759"/>
                    <a:gd name="T73" fmla="*/ 2235 h 3074"/>
                    <a:gd name="T74" fmla="*/ 482 w 2759"/>
                    <a:gd name="T75" fmla="*/ 2388 h 3074"/>
                    <a:gd name="T76" fmla="*/ 634 w 2759"/>
                    <a:gd name="T77" fmla="*/ 2532 h 3074"/>
                    <a:gd name="T78" fmla="*/ 1024 w 2759"/>
                    <a:gd name="T79" fmla="*/ 2633 h 3074"/>
                    <a:gd name="T80" fmla="*/ 1371 w 2759"/>
                    <a:gd name="T81" fmla="*/ 2743 h 30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759" h="3074">
                      <a:moveTo>
                        <a:pt x="1371" y="2743"/>
                      </a:moveTo>
                      <a:lnTo>
                        <a:pt x="1557" y="2735"/>
                      </a:lnTo>
                      <a:lnTo>
                        <a:pt x="1786" y="2786"/>
                      </a:lnTo>
                      <a:lnTo>
                        <a:pt x="1938" y="2997"/>
                      </a:lnTo>
                      <a:lnTo>
                        <a:pt x="2014" y="3074"/>
                      </a:lnTo>
                      <a:lnTo>
                        <a:pt x="2294" y="3074"/>
                      </a:lnTo>
                      <a:lnTo>
                        <a:pt x="2497" y="2972"/>
                      </a:lnTo>
                      <a:lnTo>
                        <a:pt x="2658" y="2930"/>
                      </a:lnTo>
                      <a:lnTo>
                        <a:pt x="2759" y="2837"/>
                      </a:lnTo>
                      <a:lnTo>
                        <a:pt x="2709" y="2625"/>
                      </a:lnTo>
                      <a:lnTo>
                        <a:pt x="2345" y="2312"/>
                      </a:lnTo>
                      <a:lnTo>
                        <a:pt x="2167" y="2058"/>
                      </a:lnTo>
                      <a:lnTo>
                        <a:pt x="2201" y="1888"/>
                      </a:lnTo>
                      <a:lnTo>
                        <a:pt x="2285" y="1694"/>
                      </a:lnTo>
                      <a:lnTo>
                        <a:pt x="2378" y="1414"/>
                      </a:lnTo>
                      <a:lnTo>
                        <a:pt x="2412" y="1169"/>
                      </a:lnTo>
                      <a:lnTo>
                        <a:pt x="2387" y="923"/>
                      </a:lnTo>
                      <a:lnTo>
                        <a:pt x="2378" y="779"/>
                      </a:lnTo>
                      <a:lnTo>
                        <a:pt x="2472" y="542"/>
                      </a:lnTo>
                      <a:lnTo>
                        <a:pt x="2624" y="364"/>
                      </a:lnTo>
                      <a:lnTo>
                        <a:pt x="2666" y="220"/>
                      </a:lnTo>
                      <a:lnTo>
                        <a:pt x="2531" y="43"/>
                      </a:lnTo>
                      <a:lnTo>
                        <a:pt x="2218" y="0"/>
                      </a:lnTo>
                      <a:lnTo>
                        <a:pt x="1947" y="85"/>
                      </a:lnTo>
                      <a:lnTo>
                        <a:pt x="1701" y="229"/>
                      </a:lnTo>
                      <a:lnTo>
                        <a:pt x="1286" y="288"/>
                      </a:lnTo>
                      <a:lnTo>
                        <a:pt x="965" y="288"/>
                      </a:lnTo>
                      <a:lnTo>
                        <a:pt x="643" y="339"/>
                      </a:lnTo>
                      <a:lnTo>
                        <a:pt x="440" y="483"/>
                      </a:lnTo>
                      <a:lnTo>
                        <a:pt x="245" y="627"/>
                      </a:lnTo>
                      <a:lnTo>
                        <a:pt x="59" y="847"/>
                      </a:lnTo>
                      <a:lnTo>
                        <a:pt x="0" y="1008"/>
                      </a:lnTo>
                      <a:lnTo>
                        <a:pt x="50" y="1186"/>
                      </a:lnTo>
                      <a:lnTo>
                        <a:pt x="152" y="1499"/>
                      </a:lnTo>
                      <a:lnTo>
                        <a:pt x="237" y="1744"/>
                      </a:lnTo>
                      <a:lnTo>
                        <a:pt x="253" y="1948"/>
                      </a:lnTo>
                      <a:lnTo>
                        <a:pt x="355" y="2235"/>
                      </a:lnTo>
                      <a:lnTo>
                        <a:pt x="482" y="2388"/>
                      </a:lnTo>
                      <a:lnTo>
                        <a:pt x="634" y="2532"/>
                      </a:lnTo>
                      <a:lnTo>
                        <a:pt x="1024" y="2633"/>
                      </a:lnTo>
                      <a:lnTo>
                        <a:pt x="1371" y="2743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4500" tIns="47250" rIns="94500" bIns="4725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1860"/>
                </a:p>
              </p:txBody>
            </p:sp>
            <p:sp>
              <p:nvSpPr>
                <p:cNvPr id="118" name="İç Orta">
                  <a:extLst>
                    <a:ext uri="{FF2B5EF4-FFF2-40B4-BE49-F238E27FC236}">
                      <a16:creationId xmlns:a16="http://schemas.microsoft.com/office/drawing/2014/main" id="{D70A1188-F4EC-402E-9A22-05D55CB5D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451" y="4967352"/>
                  <a:ext cx="1279525" cy="1344613"/>
                </a:xfrm>
                <a:custGeom>
                  <a:avLst/>
                  <a:gdLst>
                    <a:gd name="T0" fmla="*/ 1261 w 3640"/>
                    <a:gd name="T1" fmla="*/ 3420 h 3826"/>
                    <a:gd name="T2" fmla="*/ 2023 w 3640"/>
                    <a:gd name="T3" fmla="*/ 3462 h 3826"/>
                    <a:gd name="T4" fmla="*/ 2286 w 3640"/>
                    <a:gd name="T5" fmla="*/ 3708 h 3826"/>
                    <a:gd name="T6" fmla="*/ 2548 w 3640"/>
                    <a:gd name="T7" fmla="*/ 3826 h 3826"/>
                    <a:gd name="T8" fmla="*/ 3090 w 3640"/>
                    <a:gd name="T9" fmla="*/ 3666 h 3826"/>
                    <a:gd name="T10" fmla="*/ 3386 w 3640"/>
                    <a:gd name="T11" fmla="*/ 3556 h 3826"/>
                    <a:gd name="T12" fmla="*/ 3640 w 3640"/>
                    <a:gd name="T13" fmla="*/ 3378 h 3826"/>
                    <a:gd name="T14" fmla="*/ 3555 w 3640"/>
                    <a:gd name="T15" fmla="*/ 2997 h 3826"/>
                    <a:gd name="T16" fmla="*/ 3471 w 3640"/>
                    <a:gd name="T17" fmla="*/ 2658 h 3826"/>
                    <a:gd name="T18" fmla="*/ 3268 w 3640"/>
                    <a:gd name="T19" fmla="*/ 2573 h 3826"/>
                    <a:gd name="T20" fmla="*/ 3073 w 3640"/>
                    <a:gd name="T21" fmla="*/ 2336 h 3826"/>
                    <a:gd name="T22" fmla="*/ 3175 w 3640"/>
                    <a:gd name="T23" fmla="*/ 1854 h 3826"/>
                    <a:gd name="T24" fmla="*/ 3149 w 3640"/>
                    <a:gd name="T25" fmla="*/ 1456 h 3826"/>
                    <a:gd name="T26" fmla="*/ 3191 w 3640"/>
                    <a:gd name="T27" fmla="*/ 1016 h 3826"/>
                    <a:gd name="T28" fmla="*/ 3361 w 3640"/>
                    <a:gd name="T29" fmla="*/ 745 h 3826"/>
                    <a:gd name="T30" fmla="*/ 3471 w 3640"/>
                    <a:gd name="T31" fmla="*/ 550 h 3826"/>
                    <a:gd name="T32" fmla="*/ 3454 w 3640"/>
                    <a:gd name="T33" fmla="*/ 304 h 3826"/>
                    <a:gd name="T34" fmla="*/ 3276 w 3640"/>
                    <a:gd name="T35" fmla="*/ 127 h 3826"/>
                    <a:gd name="T36" fmla="*/ 2810 w 3640"/>
                    <a:gd name="T37" fmla="*/ 0 h 3826"/>
                    <a:gd name="T38" fmla="*/ 2421 w 3640"/>
                    <a:gd name="T39" fmla="*/ 17 h 3826"/>
                    <a:gd name="T40" fmla="*/ 1981 w 3640"/>
                    <a:gd name="T41" fmla="*/ 152 h 3826"/>
                    <a:gd name="T42" fmla="*/ 1481 w 3640"/>
                    <a:gd name="T43" fmla="*/ 262 h 3826"/>
                    <a:gd name="T44" fmla="*/ 1177 w 3640"/>
                    <a:gd name="T45" fmla="*/ 271 h 3826"/>
                    <a:gd name="T46" fmla="*/ 846 w 3640"/>
                    <a:gd name="T47" fmla="*/ 364 h 3826"/>
                    <a:gd name="T48" fmla="*/ 626 w 3640"/>
                    <a:gd name="T49" fmla="*/ 516 h 3826"/>
                    <a:gd name="T50" fmla="*/ 355 w 3640"/>
                    <a:gd name="T51" fmla="*/ 719 h 3826"/>
                    <a:gd name="T52" fmla="*/ 152 w 3640"/>
                    <a:gd name="T53" fmla="*/ 982 h 3826"/>
                    <a:gd name="T54" fmla="*/ 0 w 3640"/>
                    <a:gd name="T55" fmla="*/ 1160 h 3826"/>
                    <a:gd name="T56" fmla="*/ 59 w 3640"/>
                    <a:gd name="T57" fmla="*/ 1566 h 3826"/>
                    <a:gd name="T58" fmla="*/ 220 w 3640"/>
                    <a:gd name="T59" fmla="*/ 2116 h 3826"/>
                    <a:gd name="T60" fmla="*/ 389 w 3640"/>
                    <a:gd name="T61" fmla="*/ 2658 h 3826"/>
                    <a:gd name="T62" fmla="*/ 491 w 3640"/>
                    <a:gd name="T63" fmla="*/ 2971 h 3826"/>
                    <a:gd name="T64" fmla="*/ 702 w 3640"/>
                    <a:gd name="T65" fmla="*/ 3115 h 3826"/>
                    <a:gd name="T66" fmla="*/ 1261 w 3640"/>
                    <a:gd name="T67" fmla="*/ 3420 h 3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640" h="3826">
                      <a:moveTo>
                        <a:pt x="1261" y="3420"/>
                      </a:moveTo>
                      <a:lnTo>
                        <a:pt x="2023" y="3462"/>
                      </a:lnTo>
                      <a:lnTo>
                        <a:pt x="2286" y="3708"/>
                      </a:lnTo>
                      <a:lnTo>
                        <a:pt x="2548" y="3826"/>
                      </a:lnTo>
                      <a:lnTo>
                        <a:pt x="3090" y="3666"/>
                      </a:lnTo>
                      <a:lnTo>
                        <a:pt x="3386" y="3556"/>
                      </a:lnTo>
                      <a:lnTo>
                        <a:pt x="3640" y="3378"/>
                      </a:lnTo>
                      <a:lnTo>
                        <a:pt x="3555" y="2997"/>
                      </a:lnTo>
                      <a:lnTo>
                        <a:pt x="3471" y="2658"/>
                      </a:lnTo>
                      <a:lnTo>
                        <a:pt x="3268" y="2573"/>
                      </a:lnTo>
                      <a:lnTo>
                        <a:pt x="3073" y="2336"/>
                      </a:lnTo>
                      <a:lnTo>
                        <a:pt x="3175" y="1854"/>
                      </a:lnTo>
                      <a:lnTo>
                        <a:pt x="3149" y="1456"/>
                      </a:lnTo>
                      <a:lnTo>
                        <a:pt x="3191" y="1016"/>
                      </a:lnTo>
                      <a:lnTo>
                        <a:pt x="3361" y="745"/>
                      </a:lnTo>
                      <a:lnTo>
                        <a:pt x="3471" y="550"/>
                      </a:lnTo>
                      <a:lnTo>
                        <a:pt x="3454" y="304"/>
                      </a:lnTo>
                      <a:lnTo>
                        <a:pt x="3276" y="127"/>
                      </a:lnTo>
                      <a:lnTo>
                        <a:pt x="2810" y="0"/>
                      </a:lnTo>
                      <a:lnTo>
                        <a:pt x="2421" y="17"/>
                      </a:lnTo>
                      <a:lnTo>
                        <a:pt x="1981" y="152"/>
                      </a:lnTo>
                      <a:lnTo>
                        <a:pt x="1481" y="262"/>
                      </a:lnTo>
                      <a:lnTo>
                        <a:pt x="1177" y="271"/>
                      </a:lnTo>
                      <a:lnTo>
                        <a:pt x="846" y="364"/>
                      </a:lnTo>
                      <a:lnTo>
                        <a:pt x="626" y="516"/>
                      </a:lnTo>
                      <a:lnTo>
                        <a:pt x="355" y="719"/>
                      </a:lnTo>
                      <a:lnTo>
                        <a:pt x="152" y="982"/>
                      </a:lnTo>
                      <a:lnTo>
                        <a:pt x="0" y="1160"/>
                      </a:lnTo>
                      <a:lnTo>
                        <a:pt x="59" y="1566"/>
                      </a:lnTo>
                      <a:lnTo>
                        <a:pt x="220" y="2116"/>
                      </a:lnTo>
                      <a:lnTo>
                        <a:pt x="389" y="2658"/>
                      </a:lnTo>
                      <a:lnTo>
                        <a:pt x="491" y="2971"/>
                      </a:lnTo>
                      <a:lnTo>
                        <a:pt x="702" y="3115"/>
                      </a:lnTo>
                      <a:lnTo>
                        <a:pt x="1261" y="3420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4500" tIns="47250" rIns="94500" bIns="4725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1860"/>
                </a:p>
              </p:txBody>
            </p:sp>
            <p:sp>
              <p:nvSpPr>
                <p:cNvPr id="119" name="Freeform 11">
                  <a:extLst>
                    <a:ext uri="{FF2B5EF4-FFF2-40B4-BE49-F238E27FC236}">
                      <a16:creationId xmlns:a16="http://schemas.microsoft.com/office/drawing/2014/main" id="{0CFA7D74-B99A-44F5-9961-ED33319A05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1551" y="5272152"/>
                  <a:ext cx="238125" cy="242888"/>
                </a:xfrm>
                <a:custGeom>
                  <a:avLst/>
                  <a:gdLst>
                    <a:gd name="T0" fmla="*/ 652 w 677"/>
                    <a:gd name="T1" fmla="*/ 339 h 694"/>
                    <a:gd name="T2" fmla="*/ 567 w 677"/>
                    <a:gd name="T3" fmla="*/ 220 h 694"/>
                    <a:gd name="T4" fmla="*/ 406 w 677"/>
                    <a:gd name="T5" fmla="*/ 51 h 694"/>
                    <a:gd name="T6" fmla="*/ 246 w 677"/>
                    <a:gd name="T7" fmla="*/ 0 h 694"/>
                    <a:gd name="T8" fmla="*/ 186 w 677"/>
                    <a:gd name="T9" fmla="*/ 43 h 694"/>
                    <a:gd name="T10" fmla="*/ 93 w 677"/>
                    <a:gd name="T11" fmla="*/ 153 h 694"/>
                    <a:gd name="T12" fmla="*/ 85 w 677"/>
                    <a:gd name="T13" fmla="*/ 254 h 694"/>
                    <a:gd name="T14" fmla="*/ 93 w 677"/>
                    <a:gd name="T15" fmla="*/ 381 h 694"/>
                    <a:gd name="T16" fmla="*/ 34 w 677"/>
                    <a:gd name="T17" fmla="*/ 551 h 694"/>
                    <a:gd name="T18" fmla="*/ 0 w 677"/>
                    <a:gd name="T19" fmla="*/ 686 h 694"/>
                    <a:gd name="T20" fmla="*/ 127 w 677"/>
                    <a:gd name="T21" fmla="*/ 694 h 694"/>
                    <a:gd name="T22" fmla="*/ 347 w 677"/>
                    <a:gd name="T23" fmla="*/ 678 h 694"/>
                    <a:gd name="T24" fmla="*/ 525 w 677"/>
                    <a:gd name="T25" fmla="*/ 669 h 694"/>
                    <a:gd name="T26" fmla="*/ 644 w 677"/>
                    <a:gd name="T27" fmla="*/ 559 h 694"/>
                    <a:gd name="T28" fmla="*/ 677 w 677"/>
                    <a:gd name="T29" fmla="*/ 466 h 694"/>
                    <a:gd name="T30" fmla="*/ 652 w 677"/>
                    <a:gd name="T31" fmla="*/ 339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77" h="694">
                      <a:moveTo>
                        <a:pt x="652" y="339"/>
                      </a:moveTo>
                      <a:lnTo>
                        <a:pt x="567" y="220"/>
                      </a:lnTo>
                      <a:lnTo>
                        <a:pt x="406" y="51"/>
                      </a:lnTo>
                      <a:lnTo>
                        <a:pt x="246" y="0"/>
                      </a:lnTo>
                      <a:lnTo>
                        <a:pt x="186" y="43"/>
                      </a:lnTo>
                      <a:lnTo>
                        <a:pt x="93" y="153"/>
                      </a:lnTo>
                      <a:lnTo>
                        <a:pt x="85" y="254"/>
                      </a:lnTo>
                      <a:lnTo>
                        <a:pt x="93" y="381"/>
                      </a:lnTo>
                      <a:lnTo>
                        <a:pt x="34" y="551"/>
                      </a:lnTo>
                      <a:lnTo>
                        <a:pt x="0" y="686"/>
                      </a:lnTo>
                      <a:lnTo>
                        <a:pt x="127" y="694"/>
                      </a:lnTo>
                      <a:lnTo>
                        <a:pt x="347" y="678"/>
                      </a:lnTo>
                      <a:lnTo>
                        <a:pt x="525" y="669"/>
                      </a:lnTo>
                      <a:lnTo>
                        <a:pt x="644" y="559"/>
                      </a:lnTo>
                      <a:lnTo>
                        <a:pt x="677" y="466"/>
                      </a:lnTo>
                      <a:lnTo>
                        <a:pt x="652" y="339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4500" tIns="47250" rIns="94500" bIns="4725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1860"/>
                </a:p>
              </p:txBody>
            </p:sp>
            <p:sp>
              <p:nvSpPr>
                <p:cNvPr id="120" name="İç Sağalt">
                  <a:extLst>
                    <a:ext uri="{FF2B5EF4-FFF2-40B4-BE49-F238E27FC236}">
                      <a16:creationId xmlns:a16="http://schemas.microsoft.com/office/drawing/2014/main" id="{B9038A94-896E-415C-BE38-5AA827E497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39951" y="5161027"/>
                  <a:ext cx="422275" cy="446088"/>
                </a:xfrm>
                <a:custGeom>
                  <a:avLst/>
                  <a:gdLst>
                    <a:gd name="T0" fmla="*/ 932 w 1202"/>
                    <a:gd name="T1" fmla="*/ 68 h 1270"/>
                    <a:gd name="T2" fmla="*/ 559 w 1202"/>
                    <a:gd name="T3" fmla="*/ 0 h 1270"/>
                    <a:gd name="T4" fmla="*/ 474 w 1202"/>
                    <a:gd name="T5" fmla="*/ 34 h 1270"/>
                    <a:gd name="T6" fmla="*/ 186 w 1202"/>
                    <a:gd name="T7" fmla="*/ 296 h 1270"/>
                    <a:gd name="T8" fmla="*/ 102 w 1202"/>
                    <a:gd name="T9" fmla="*/ 567 h 1270"/>
                    <a:gd name="T10" fmla="*/ 34 w 1202"/>
                    <a:gd name="T11" fmla="*/ 813 h 1270"/>
                    <a:gd name="T12" fmla="*/ 0 w 1202"/>
                    <a:gd name="T13" fmla="*/ 1092 h 1270"/>
                    <a:gd name="T14" fmla="*/ 102 w 1202"/>
                    <a:gd name="T15" fmla="*/ 1211 h 1270"/>
                    <a:gd name="T16" fmla="*/ 424 w 1202"/>
                    <a:gd name="T17" fmla="*/ 1245 h 1270"/>
                    <a:gd name="T18" fmla="*/ 618 w 1202"/>
                    <a:gd name="T19" fmla="*/ 1270 h 1270"/>
                    <a:gd name="T20" fmla="*/ 855 w 1202"/>
                    <a:gd name="T21" fmla="*/ 1228 h 1270"/>
                    <a:gd name="T22" fmla="*/ 1152 w 1202"/>
                    <a:gd name="T23" fmla="*/ 1041 h 1270"/>
                    <a:gd name="T24" fmla="*/ 1202 w 1202"/>
                    <a:gd name="T25" fmla="*/ 940 h 1270"/>
                    <a:gd name="T26" fmla="*/ 1194 w 1202"/>
                    <a:gd name="T27" fmla="*/ 720 h 1270"/>
                    <a:gd name="T28" fmla="*/ 1126 w 1202"/>
                    <a:gd name="T29" fmla="*/ 499 h 1270"/>
                    <a:gd name="T30" fmla="*/ 1033 w 1202"/>
                    <a:gd name="T31" fmla="*/ 271 h 1270"/>
                    <a:gd name="T32" fmla="*/ 932 w 1202"/>
                    <a:gd name="T33" fmla="*/ 68 h 1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02" h="1270">
                      <a:moveTo>
                        <a:pt x="932" y="68"/>
                      </a:moveTo>
                      <a:lnTo>
                        <a:pt x="559" y="0"/>
                      </a:lnTo>
                      <a:lnTo>
                        <a:pt x="474" y="34"/>
                      </a:lnTo>
                      <a:lnTo>
                        <a:pt x="186" y="296"/>
                      </a:lnTo>
                      <a:lnTo>
                        <a:pt x="102" y="567"/>
                      </a:lnTo>
                      <a:lnTo>
                        <a:pt x="34" y="813"/>
                      </a:lnTo>
                      <a:lnTo>
                        <a:pt x="0" y="1092"/>
                      </a:lnTo>
                      <a:lnTo>
                        <a:pt x="102" y="1211"/>
                      </a:lnTo>
                      <a:lnTo>
                        <a:pt x="424" y="1245"/>
                      </a:lnTo>
                      <a:lnTo>
                        <a:pt x="618" y="1270"/>
                      </a:lnTo>
                      <a:lnTo>
                        <a:pt x="855" y="1228"/>
                      </a:lnTo>
                      <a:lnTo>
                        <a:pt x="1152" y="1041"/>
                      </a:lnTo>
                      <a:lnTo>
                        <a:pt x="1202" y="940"/>
                      </a:lnTo>
                      <a:lnTo>
                        <a:pt x="1194" y="720"/>
                      </a:lnTo>
                      <a:lnTo>
                        <a:pt x="1126" y="499"/>
                      </a:lnTo>
                      <a:lnTo>
                        <a:pt x="1033" y="271"/>
                      </a:lnTo>
                      <a:lnTo>
                        <a:pt x="932" y="68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4500" tIns="47250" rIns="94500" bIns="4725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1860"/>
                </a:p>
              </p:txBody>
            </p:sp>
            <p:sp>
              <p:nvSpPr>
                <p:cNvPr id="121" name="İç Sağüst">
                  <a:extLst>
                    <a:ext uri="{FF2B5EF4-FFF2-40B4-BE49-F238E27FC236}">
                      <a16:creationId xmlns:a16="http://schemas.microsoft.com/office/drawing/2014/main" id="{F43A1594-AC10-4017-9E46-BC2EBFA8ED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9414" y="1331977"/>
                  <a:ext cx="3094038" cy="1838325"/>
                </a:xfrm>
                <a:custGeom>
                  <a:avLst/>
                  <a:gdLst>
                    <a:gd name="T0" fmla="*/ 8289 w 8805"/>
                    <a:gd name="T1" fmla="*/ 4936 h 5232"/>
                    <a:gd name="T2" fmla="*/ 8712 w 8805"/>
                    <a:gd name="T3" fmla="*/ 4622 h 5232"/>
                    <a:gd name="T4" fmla="*/ 8703 w 8805"/>
                    <a:gd name="T5" fmla="*/ 4208 h 5232"/>
                    <a:gd name="T6" fmla="*/ 7984 w 8805"/>
                    <a:gd name="T7" fmla="*/ 3945 h 5232"/>
                    <a:gd name="T8" fmla="*/ 8035 w 8805"/>
                    <a:gd name="T9" fmla="*/ 3590 h 5232"/>
                    <a:gd name="T10" fmla="*/ 7950 w 8805"/>
                    <a:gd name="T11" fmla="*/ 3022 h 5232"/>
                    <a:gd name="T12" fmla="*/ 7527 w 8805"/>
                    <a:gd name="T13" fmla="*/ 2709 h 5232"/>
                    <a:gd name="T14" fmla="*/ 6858 w 8805"/>
                    <a:gd name="T15" fmla="*/ 2777 h 5232"/>
                    <a:gd name="T16" fmla="*/ 6570 w 8805"/>
                    <a:gd name="T17" fmla="*/ 2582 h 5232"/>
                    <a:gd name="T18" fmla="*/ 6494 w 8805"/>
                    <a:gd name="T19" fmla="*/ 2430 h 5232"/>
                    <a:gd name="T20" fmla="*/ 5723 w 8805"/>
                    <a:gd name="T21" fmla="*/ 2176 h 5232"/>
                    <a:gd name="T22" fmla="*/ 4851 w 8805"/>
                    <a:gd name="T23" fmla="*/ 1845 h 5232"/>
                    <a:gd name="T24" fmla="*/ 4200 w 8805"/>
                    <a:gd name="T25" fmla="*/ 1676 h 5232"/>
                    <a:gd name="T26" fmla="*/ 3835 w 8805"/>
                    <a:gd name="T27" fmla="*/ 1083 h 5232"/>
                    <a:gd name="T28" fmla="*/ 3378 w 8805"/>
                    <a:gd name="T29" fmla="*/ 753 h 5232"/>
                    <a:gd name="T30" fmla="*/ 2566 w 8805"/>
                    <a:gd name="T31" fmla="*/ 415 h 5232"/>
                    <a:gd name="T32" fmla="*/ 1812 w 8805"/>
                    <a:gd name="T33" fmla="*/ 389 h 5232"/>
                    <a:gd name="T34" fmla="*/ 1304 w 8805"/>
                    <a:gd name="T35" fmla="*/ 186 h 5232"/>
                    <a:gd name="T36" fmla="*/ 695 w 8805"/>
                    <a:gd name="T37" fmla="*/ 0 h 5232"/>
                    <a:gd name="T38" fmla="*/ 280 w 8805"/>
                    <a:gd name="T39" fmla="*/ 448 h 5232"/>
                    <a:gd name="T40" fmla="*/ 102 w 8805"/>
                    <a:gd name="T41" fmla="*/ 1151 h 5232"/>
                    <a:gd name="T42" fmla="*/ 9 w 8805"/>
                    <a:gd name="T43" fmla="*/ 1591 h 5232"/>
                    <a:gd name="T44" fmla="*/ 136 w 8805"/>
                    <a:gd name="T45" fmla="*/ 2015 h 5232"/>
                    <a:gd name="T46" fmla="*/ 949 w 8805"/>
                    <a:gd name="T47" fmla="*/ 2209 h 5232"/>
                    <a:gd name="T48" fmla="*/ 1448 w 8805"/>
                    <a:gd name="T49" fmla="*/ 2133 h 5232"/>
                    <a:gd name="T50" fmla="*/ 1897 w 8805"/>
                    <a:gd name="T51" fmla="*/ 1913 h 5232"/>
                    <a:gd name="T52" fmla="*/ 2464 w 8805"/>
                    <a:gd name="T53" fmla="*/ 2184 h 5232"/>
                    <a:gd name="T54" fmla="*/ 3048 w 8805"/>
                    <a:gd name="T55" fmla="*/ 1913 h 5232"/>
                    <a:gd name="T56" fmla="*/ 3556 w 8805"/>
                    <a:gd name="T57" fmla="*/ 2116 h 5232"/>
                    <a:gd name="T58" fmla="*/ 3666 w 8805"/>
                    <a:gd name="T59" fmla="*/ 2447 h 5232"/>
                    <a:gd name="T60" fmla="*/ 3852 w 8805"/>
                    <a:gd name="T61" fmla="*/ 2658 h 5232"/>
                    <a:gd name="T62" fmla="*/ 4030 w 8805"/>
                    <a:gd name="T63" fmla="*/ 3056 h 5232"/>
                    <a:gd name="T64" fmla="*/ 4335 w 8805"/>
                    <a:gd name="T65" fmla="*/ 3717 h 5232"/>
                    <a:gd name="T66" fmla="*/ 5131 w 8805"/>
                    <a:gd name="T67" fmla="*/ 3606 h 5232"/>
                    <a:gd name="T68" fmla="*/ 6011 w 8805"/>
                    <a:gd name="T69" fmla="*/ 3488 h 5232"/>
                    <a:gd name="T70" fmla="*/ 6223 w 8805"/>
                    <a:gd name="T71" fmla="*/ 3708 h 5232"/>
                    <a:gd name="T72" fmla="*/ 6113 w 8805"/>
                    <a:gd name="T73" fmla="*/ 4064 h 5232"/>
                    <a:gd name="T74" fmla="*/ 6274 w 8805"/>
                    <a:gd name="T75" fmla="*/ 4792 h 5232"/>
                    <a:gd name="T76" fmla="*/ 6875 w 8805"/>
                    <a:gd name="T77" fmla="*/ 5164 h 5232"/>
                    <a:gd name="T78" fmla="*/ 7510 w 8805"/>
                    <a:gd name="T79" fmla="*/ 5232 h 5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805" h="5232">
                      <a:moveTo>
                        <a:pt x="7510" y="5232"/>
                      </a:moveTo>
                      <a:lnTo>
                        <a:pt x="8289" y="4936"/>
                      </a:lnTo>
                      <a:lnTo>
                        <a:pt x="8610" y="4783"/>
                      </a:lnTo>
                      <a:lnTo>
                        <a:pt x="8712" y="4622"/>
                      </a:lnTo>
                      <a:lnTo>
                        <a:pt x="8805" y="4411"/>
                      </a:lnTo>
                      <a:lnTo>
                        <a:pt x="8703" y="4208"/>
                      </a:lnTo>
                      <a:lnTo>
                        <a:pt x="8365" y="4081"/>
                      </a:lnTo>
                      <a:lnTo>
                        <a:pt x="7984" y="3945"/>
                      </a:lnTo>
                      <a:lnTo>
                        <a:pt x="7941" y="3810"/>
                      </a:lnTo>
                      <a:lnTo>
                        <a:pt x="8035" y="3590"/>
                      </a:lnTo>
                      <a:lnTo>
                        <a:pt x="8043" y="3293"/>
                      </a:lnTo>
                      <a:lnTo>
                        <a:pt x="7950" y="3022"/>
                      </a:lnTo>
                      <a:lnTo>
                        <a:pt x="7798" y="2802"/>
                      </a:lnTo>
                      <a:lnTo>
                        <a:pt x="7527" y="2709"/>
                      </a:lnTo>
                      <a:lnTo>
                        <a:pt x="7154" y="2734"/>
                      </a:lnTo>
                      <a:lnTo>
                        <a:pt x="6858" y="2777"/>
                      </a:lnTo>
                      <a:lnTo>
                        <a:pt x="6714" y="2734"/>
                      </a:lnTo>
                      <a:lnTo>
                        <a:pt x="6570" y="2582"/>
                      </a:lnTo>
                      <a:lnTo>
                        <a:pt x="6519" y="2489"/>
                      </a:lnTo>
                      <a:lnTo>
                        <a:pt x="6494" y="2430"/>
                      </a:lnTo>
                      <a:lnTo>
                        <a:pt x="6181" y="2269"/>
                      </a:lnTo>
                      <a:lnTo>
                        <a:pt x="5723" y="2176"/>
                      </a:lnTo>
                      <a:lnTo>
                        <a:pt x="5410" y="2116"/>
                      </a:lnTo>
                      <a:lnTo>
                        <a:pt x="4851" y="1845"/>
                      </a:lnTo>
                      <a:lnTo>
                        <a:pt x="4403" y="1735"/>
                      </a:lnTo>
                      <a:lnTo>
                        <a:pt x="4200" y="1676"/>
                      </a:lnTo>
                      <a:lnTo>
                        <a:pt x="4115" y="1541"/>
                      </a:lnTo>
                      <a:lnTo>
                        <a:pt x="3835" y="1083"/>
                      </a:lnTo>
                      <a:lnTo>
                        <a:pt x="3658" y="897"/>
                      </a:lnTo>
                      <a:lnTo>
                        <a:pt x="3378" y="753"/>
                      </a:lnTo>
                      <a:lnTo>
                        <a:pt x="2963" y="525"/>
                      </a:lnTo>
                      <a:lnTo>
                        <a:pt x="2566" y="415"/>
                      </a:lnTo>
                      <a:lnTo>
                        <a:pt x="2176" y="389"/>
                      </a:lnTo>
                      <a:lnTo>
                        <a:pt x="1812" y="389"/>
                      </a:lnTo>
                      <a:lnTo>
                        <a:pt x="1617" y="516"/>
                      </a:lnTo>
                      <a:lnTo>
                        <a:pt x="1304" y="186"/>
                      </a:lnTo>
                      <a:lnTo>
                        <a:pt x="1059" y="51"/>
                      </a:lnTo>
                      <a:lnTo>
                        <a:pt x="695" y="0"/>
                      </a:lnTo>
                      <a:lnTo>
                        <a:pt x="474" y="76"/>
                      </a:lnTo>
                      <a:lnTo>
                        <a:pt x="280" y="448"/>
                      </a:lnTo>
                      <a:lnTo>
                        <a:pt x="93" y="855"/>
                      </a:lnTo>
                      <a:lnTo>
                        <a:pt x="102" y="1151"/>
                      </a:lnTo>
                      <a:lnTo>
                        <a:pt x="43" y="1481"/>
                      </a:lnTo>
                      <a:lnTo>
                        <a:pt x="9" y="1591"/>
                      </a:lnTo>
                      <a:lnTo>
                        <a:pt x="0" y="1862"/>
                      </a:lnTo>
                      <a:lnTo>
                        <a:pt x="136" y="2015"/>
                      </a:lnTo>
                      <a:lnTo>
                        <a:pt x="618" y="2116"/>
                      </a:lnTo>
                      <a:lnTo>
                        <a:pt x="949" y="2209"/>
                      </a:lnTo>
                      <a:lnTo>
                        <a:pt x="1186" y="2209"/>
                      </a:lnTo>
                      <a:lnTo>
                        <a:pt x="1448" y="2133"/>
                      </a:lnTo>
                      <a:lnTo>
                        <a:pt x="1719" y="2006"/>
                      </a:lnTo>
                      <a:lnTo>
                        <a:pt x="1897" y="1913"/>
                      </a:lnTo>
                      <a:lnTo>
                        <a:pt x="2075" y="2023"/>
                      </a:lnTo>
                      <a:lnTo>
                        <a:pt x="2464" y="2184"/>
                      </a:lnTo>
                      <a:lnTo>
                        <a:pt x="2828" y="2023"/>
                      </a:lnTo>
                      <a:lnTo>
                        <a:pt x="3048" y="1913"/>
                      </a:lnTo>
                      <a:lnTo>
                        <a:pt x="3353" y="2040"/>
                      </a:lnTo>
                      <a:lnTo>
                        <a:pt x="3556" y="2116"/>
                      </a:lnTo>
                      <a:lnTo>
                        <a:pt x="3615" y="2201"/>
                      </a:lnTo>
                      <a:lnTo>
                        <a:pt x="3666" y="2447"/>
                      </a:lnTo>
                      <a:lnTo>
                        <a:pt x="3734" y="2624"/>
                      </a:lnTo>
                      <a:lnTo>
                        <a:pt x="3852" y="2658"/>
                      </a:lnTo>
                      <a:lnTo>
                        <a:pt x="3946" y="2751"/>
                      </a:lnTo>
                      <a:lnTo>
                        <a:pt x="4030" y="3056"/>
                      </a:lnTo>
                      <a:lnTo>
                        <a:pt x="4191" y="3403"/>
                      </a:lnTo>
                      <a:lnTo>
                        <a:pt x="4335" y="3717"/>
                      </a:lnTo>
                      <a:lnTo>
                        <a:pt x="4682" y="3759"/>
                      </a:lnTo>
                      <a:lnTo>
                        <a:pt x="5131" y="3606"/>
                      </a:lnTo>
                      <a:lnTo>
                        <a:pt x="5452" y="3488"/>
                      </a:lnTo>
                      <a:lnTo>
                        <a:pt x="6011" y="3488"/>
                      </a:lnTo>
                      <a:lnTo>
                        <a:pt x="6435" y="3420"/>
                      </a:lnTo>
                      <a:lnTo>
                        <a:pt x="6223" y="3708"/>
                      </a:lnTo>
                      <a:lnTo>
                        <a:pt x="6147" y="3860"/>
                      </a:lnTo>
                      <a:lnTo>
                        <a:pt x="6113" y="4064"/>
                      </a:lnTo>
                      <a:lnTo>
                        <a:pt x="6155" y="4470"/>
                      </a:lnTo>
                      <a:lnTo>
                        <a:pt x="6274" y="4792"/>
                      </a:lnTo>
                      <a:lnTo>
                        <a:pt x="6553" y="5020"/>
                      </a:lnTo>
                      <a:lnTo>
                        <a:pt x="6875" y="5164"/>
                      </a:lnTo>
                      <a:lnTo>
                        <a:pt x="7256" y="5215"/>
                      </a:lnTo>
                      <a:lnTo>
                        <a:pt x="7510" y="5232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4500" tIns="47250" rIns="94500" bIns="4725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1860"/>
                </a:p>
              </p:txBody>
            </p:sp>
            <p:sp>
              <p:nvSpPr>
                <p:cNvPr id="122" name="Freeform 14">
                  <a:extLst>
                    <a:ext uri="{FF2B5EF4-FFF2-40B4-BE49-F238E27FC236}">
                      <a16:creationId xmlns:a16="http://schemas.microsoft.com/office/drawing/2014/main" id="{C59880BD-DC12-4F36-8D96-601144747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92126" y="1444690"/>
                  <a:ext cx="2889250" cy="1643063"/>
                </a:xfrm>
                <a:custGeom>
                  <a:avLst/>
                  <a:gdLst>
                    <a:gd name="T0" fmla="*/ 7442 w 8221"/>
                    <a:gd name="T1" fmla="*/ 4589 h 4674"/>
                    <a:gd name="T2" fmla="*/ 7730 w 8221"/>
                    <a:gd name="T3" fmla="*/ 4437 h 4674"/>
                    <a:gd name="T4" fmla="*/ 8204 w 8221"/>
                    <a:gd name="T5" fmla="*/ 4157 h 4674"/>
                    <a:gd name="T6" fmla="*/ 8178 w 8221"/>
                    <a:gd name="T7" fmla="*/ 3929 h 4674"/>
                    <a:gd name="T8" fmla="*/ 7518 w 8221"/>
                    <a:gd name="T9" fmla="*/ 3760 h 4674"/>
                    <a:gd name="T10" fmla="*/ 7425 w 8221"/>
                    <a:gd name="T11" fmla="*/ 3590 h 4674"/>
                    <a:gd name="T12" fmla="*/ 7450 w 8221"/>
                    <a:gd name="T13" fmla="*/ 3243 h 4674"/>
                    <a:gd name="T14" fmla="*/ 7323 w 8221"/>
                    <a:gd name="T15" fmla="*/ 2735 h 4674"/>
                    <a:gd name="T16" fmla="*/ 6731 w 8221"/>
                    <a:gd name="T17" fmla="*/ 2684 h 4674"/>
                    <a:gd name="T18" fmla="*/ 6206 w 8221"/>
                    <a:gd name="T19" fmla="*/ 2684 h 4674"/>
                    <a:gd name="T20" fmla="*/ 5986 w 8221"/>
                    <a:gd name="T21" fmla="*/ 2269 h 4674"/>
                    <a:gd name="T22" fmla="*/ 5495 w 8221"/>
                    <a:gd name="T23" fmla="*/ 2134 h 4674"/>
                    <a:gd name="T24" fmla="*/ 4843 w 8221"/>
                    <a:gd name="T25" fmla="*/ 1999 h 4674"/>
                    <a:gd name="T26" fmla="*/ 4377 w 8221"/>
                    <a:gd name="T27" fmla="*/ 1728 h 4674"/>
                    <a:gd name="T28" fmla="*/ 3590 w 8221"/>
                    <a:gd name="T29" fmla="*/ 1567 h 4674"/>
                    <a:gd name="T30" fmla="*/ 3505 w 8221"/>
                    <a:gd name="T31" fmla="*/ 1296 h 4674"/>
                    <a:gd name="T32" fmla="*/ 3327 w 8221"/>
                    <a:gd name="T33" fmla="*/ 864 h 4674"/>
                    <a:gd name="T34" fmla="*/ 2811 w 8221"/>
                    <a:gd name="T35" fmla="*/ 585 h 4674"/>
                    <a:gd name="T36" fmla="*/ 2421 w 8221"/>
                    <a:gd name="T37" fmla="*/ 288 h 4674"/>
                    <a:gd name="T38" fmla="*/ 1905 w 8221"/>
                    <a:gd name="T39" fmla="*/ 271 h 4674"/>
                    <a:gd name="T40" fmla="*/ 1414 w 8221"/>
                    <a:gd name="T41" fmla="*/ 449 h 4674"/>
                    <a:gd name="T42" fmla="*/ 931 w 8221"/>
                    <a:gd name="T43" fmla="*/ 204 h 4674"/>
                    <a:gd name="T44" fmla="*/ 669 w 8221"/>
                    <a:gd name="T45" fmla="*/ 0 h 4674"/>
                    <a:gd name="T46" fmla="*/ 313 w 8221"/>
                    <a:gd name="T47" fmla="*/ 9 h 4674"/>
                    <a:gd name="T48" fmla="*/ 178 w 8221"/>
                    <a:gd name="T49" fmla="*/ 373 h 4674"/>
                    <a:gd name="T50" fmla="*/ 76 w 8221"/>
                    <a:gd name="T51" fmla="*/ 661 h 4674"/>
                    <a:gd name="T52" fmla="*/ 34 w 8221"/>
                    <a:gd name="T53" fmla="*/ 1033 h 4674"/>
                    <a:gd name="T54" fmla="*/ 119 w 8221"/>
                    <a:gd name="T55" fmla="*/ 1491 h 4674"/>
                    <a:gd name="T56" fmla="*/ 440 w 8221"/>
                    <a:gd name="T57" fmla="*/ 1592 h 4674"/>
                    <a:gd name="T58" fmla="*/ 940 w 8221"/>
                    <a:gd name="T59" fmla="*/ 1524 h 4674"/>
                    <a:gd name="T60" fmla="*/ 1482 w 8221"/>
                    <a:gd name="T61" fmla="*/ 1270 h 4674"/>
                    <a:gd name="T62" fmla="*/ 1812 w 8221"/>
                    <a:gd name="T63" fmla="*/ 1414 h 4674"/>
                    <a:gd name="T64" fmla="*/ 2117 w 8221"/>
                    <a:gd name="T65" fmla="*/ 1575 h 4674"/>
                    <a:gd name="T66" fmla="*/ 2718 w 8221"/>
                    <a:gd name="T67" fmla="*/ 1414 h 4674"/>
                    <a:gd name="T68" fmla="*/ 3192 w 8221"/>
                    <a:gd name="T69" fmla="*/ 1550 h 4674"/>
                    <a:gd name="T70" fmla="*/ 3471 w 8221"/>
                    <a:gd name="T71" fmla="*/ 1651 h 4674"/>
                    <a:gd name="T72" fmla="*/ 3522 w 8221"/>
                    <a:gd name="T73" fmla="*/ 1999 h 4674"/>
                    <a:gd name="T74" fmla="*/ 3801 w 8221"/>
                    <a:gd name="T75" fmla="*/ 2219 h 4674"/>
                    <a:gd name="T76" fmla="*/ 3962 w 8221"/>
                    <a:gd name="T77" fmla="*/ 2693 h 4674"/>
                    <a:gd name="T78" fmla="*/ 4081 w 8221"/>
                    <a:gd name="T79" fmla="*/ 3048 h 4674"/>
                    <a:gd name="T80" fmla="*/ 4521 w 8221"/>
                    <a:gd name="T81" fmla="*/ 3150 h 4674"/>
                    <a:gd name="T82" fmla="*/ 4953 w 8221"/>
                    <a:gd name="T83" fmla="*/ 2930 h 4674"/>
                    <a:gd name="T84" fmla="*/ 5537 w 8221"/>
                    <a:gd name="T85" fmla="*/ 2964 h 4674"/>
                    <a:gd name="T86" fmla="*/ 6197 w 8221"/>
                    <a:gd name="T87" fmla="*/ 2913 h 4674"/>
                    <a:gd name="T88" fmla="*/ 6350 w 8221"/>
                    <a:gd name="T89" fmla="*/ 3065 h 4674"/>
                    <a:gd name="T90" fmla="*/ 5926 w 8221"/>
                    <a:gd name="T91" fmla="*/ 3641 h 4674"/>
                    <a:gd name="T92" fmla="*/ 6070 w 8221"/>
                    <a:gd name="T93" fmla="*/ 4056 h 4674"/>
                    <a:gd name="T94" fmla="*/ 6341 w 8221"/>
                    <a:gd name="T95" fmla="*/ 4538 h 4674"/>
                    <a:gd name="T96" fmla="*/ 6942 w 8221"/>
                    <a:gd name="T97" fmla="*/ 4640 h 46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8221" h="4674">
                      <a:moveTo>
                        <a:pt x="7171" y="4674"/>
                      </a:moveTo>
                      <a:lnTo>
                        <a:pt x="7442" y="4589"/>
                      </a:lnTo>
                      <a:lnTo>
                        <a:pt x="7569" y="4513"/>
                      </a:lnTo>
                      <a:lnTo>
                        <a:pt x="7730" y="4437"/>
                      </a:lnTo>
                      <a:lnTo>
                        <a:pt x="7950" y="4378"/>
                      </a:lnTo>
                      <a:lnTo>
                        <a:pt x="8204" y="4157"/>
                      </a:lnTo>
                      <a:lnTo>
                        <a:pt x="8221" y="4030"/>
                      </a:lnTo>
                      <a:lnTo>
                        <a:pt x="8178" y="3929"/>
                      </a:lnTo>
                      <a:lnTo>
                        <a:pt x="7890" y="3853"/>
                      </a:lnTo>
                      <a:lnTo>
                        <a:pt x="7518" y="3760"/>
                      </a:lnTo>
                      <a:lnTo>
                        <a:pt x="7433" y="3717"/>
                      </a:lnTo>
                      <a:lnTo>
                        <a:pt x="7425" y="3590"/>
                      </a:lnTo>
                      <a:lnTo>
                        <a:pt x="7459" y="3370"/>
                      </a:lnTo>
                      <a:lnTo>
                        <a:pt x="7450" y="3243"/>
                      </a:lnTo>
                      <a:lnTo>
                        <a:pt x="7425" y="3015"/>
                      </a:lnTo>
                      <a:lnTo>
                        <a:pt x="7323" y="2735"/>
                      </a:lnTo>
                      <a:lnTo>
                        <a:pt x="7061" y="2625"/>
                      </a:lnTo>
                      <a:lnTo>
                        <a:pt x="6731" y="2684"/>
                      </a:lnTo>
                      <a:lnTo>
                        <a:pt x="6434" y="2761"/>
                      </a:lnTo>
                      <a:lnTo>
                        <a:pt x="6206" y="2684"/>
                      </a:lnTo>
                      <a:lnTo>
                        <a:pt x="6079" y="2498"/>
                      </a:lnTo>
                      <a:lnTo>
                        <a:pt x="5986" y="2269"/>
                      </a:lnTo>
                      <a:lnTo>
                        <a:pt x="5791" y="2168"/>
                      </a:lnTo>
                      <a:lnTo>
                        <a:pt x="5495" y="2134"/>
                      </a:lnTo>
                      <a:lnTo>
                        <a:pt x="5122" y="2126"/>
                      </a:lnTo>
                      <a:lnTo>
                        <a:pt x="4843" y="1999"/>
                      </a:lnTo>
                      <a:lnTo>
                        <a:pt x="4631" y="1795"/>
                      </a:lnTo>
                      <a:lnTo>
                        <a:pt x="4377" y="1728"/>
                      </a:lnTo>
                      <a:lnTo>
                        <a:pt x="3878" y="1651"/>
                      </a:lnTo>
                      <a:lnTo>
                        <a:pt x="3590" y="1567"/>
                      </a:lnTo>
                      <a:lnTo>
                        <a:pt x="3505" y="1499"/>
                      </a:lnTo>
                      <a:lnTo>
                        <a:pt x="3505" y="1296"/>
                      </a:lnTo>
                      <a:lnTo>
                        <a:pt x="3429" y="1110"/>
                      </a:lnTo>
                      <a:lnTo>
                        <a:pt x="3327" y="864"/>
                      </a:lnTo>
                      <a:lnTo>
                        <a:pt x="2997" y="669"/>
                      </a:lnTo>
                      <a:lnTo>
                        <a:pt x="2811" y="585"/>
                      </a:lnTo>
                      <a:lnTo>
                        <a:pt x="2557" y="407"/>
                      </a:lnTo>
                      <a:lnTo>
                        <a:pt x="2421" y="288"/>
                      </a:lnTo>
                      <a:lnTo>
                        <a:pt x="2108" y="254"/>
                      </a:lnTo>
                      <a:lnTo>
                        <a:pt x="1905" y="271"/>
                      </a:lnTo>
                      <a:lnTo>
                        <a:pt x="1617" y="348"/>
                      </a:lnTo>
                      <a:lnTo>
                        <a:pt x="1414" y="449"/>
                      </a:lnTo>
                      <a:lnTo>
                        <a:pt x="1160" y="466"/>
                      </a:lnTo>
                      <a:lnTo>
                        <a:pt x="931" y="204"/>
                      </a:lnTo>
                      <a:lnTo>
                        <a:pt x="897" y="26"/>
                      </a:lnTo>
                      <a:lnTo>
                        <a:pt x="669" y="0"/>
                      </a:lnTo>
                      <a:lnTo>
                        <a:pt x="381" y="26"/>
                      </a:lnTo>
                      <a:lnTo>
                        <a:pt x="313" y="9"/>
                      </a:lnTo>
                      <a:lnTo>
                        <a:pt x="237" y="178"/>
                      </a:lnTo>
                      <a:lnTo>
                        <a:pt x="178" y="373"/>
                      </a:lnTo>
                      <a:lnTo>
                        <a:pt x="119" y="568"/>
                      </a:lnTo>
                      <a:lnTo>
                        <a:pt x="76" y="661"/>
                      </a:lnTo>
                      <a:lnTo>
                        <a:pt x="0" y="864"/>
                      </a:lnTo>
                      <a:lnTo>
                        <a:pt x="34" y="1033"/>
                      </a:lnTo>
                      <a:lnTo>
                        <a:pt x="85" y="1304"/>
                      </a:lnTo>
                      <a:lnTo>
                        <a:pt x="119" y="1491"/>
                      </a:lnTo>
                      <a:lnTo>
                        <a:pt x="178" y="1550"/>
                      </a:lnTo>
                      <a:lnTo>
                        <a:pt x="440" y="1592"/>
                      </a:lnTo>
                      <a:lnTo>
                        <a:pt x="627" y="1592"/>
                      </a:lnTo>
                      <a:lnTo>
                        <a:pt x="940" y="1524"/>
                      </a:lnTo>
                      <a:lnTo>
                        <a:pt x="1168" y="1431"/>
                      </a:lnTo>
                      <a:lnTo>
                        <a:pt x="1482" y="1270"/>
                      </a:lnTo>
                      <a:lnTo>
                        <a:pt x="1651" y="1330"/>
                      </a:lnTo>
                      <a:lnTo>
                        <a:pt x="1812" y="1414"/>
                      </a:lnTo>
                      <a:lnTo>
                        <a:pt x="1956" y="1558"/>
                      </a:lnTo>
                      <a:lnTo>
                        <a:pt x="2117" y="1575"/>
                      </a:lnTo>
                      <a:lnTo>
                        <a:pt x="2531" y="1423"/>
                      </a:lnTo>
                      <a:lnTo>
                        <a:pt x="2718" y="1414"/>
                      </a:lnTo>
                      <a:lnTo>
                        <a:pt x="2980" y="1491"/>
                      </a:lnTo>
                      <a:lnTo>
                        <a:pt x="3192" y="1550"/>
                      </a:lnTo>
                      <a:lnTo>
                        <a:pt x="3386" y="1592"/>
                      </a:lnTo>
                      <a:lnTo>
                        <a:pt x="3471" y="1651"/>
                      </a:lnTo>
                      <a:lnTo>
                        <a:pt x="3522" y="1795"/>
                      </a:lnTo>
                      <a:lnTo>
                        <a:pt x="3522" y="1999"/>
                      </a:lnTo>
                      <a:lnTo>
                        <a:pt x="3581" y="2075"/>
                      </a:lnTo>
                      <a:lnTo>
                        <a:pt x="3801" y="2219"/>
                      </a:lnTo>
                      <a:lnTo>
                        <a:pt x="3827" y="2405"/>
                      </a:lnTo>
                      <a:lnTo>
                        <a:pt x="3962" y="2693"/>
                      </a:lnTo>
                      <a:lnTo>
                        <a:pt x="4030" y="2879"/>
                      </a:lnTo>
                      <a:lnTo>
                        <a:pt x="4081" y="3048"/>
                      </a:lnTo>
                      <a:lnTo>
                        <a:pt x="4250" y="3184"/>
                      </a:lnTo>
                      <a:lnTo>
                        <a:pt x="4521" y="3150"/>
                      </a:lnTo>
                      <a:lnTo>
                        <a:pt x="4741" y="3031"/>
                      </a:lnTo>
                      <a:lnTo>
                        <a:pt x="4953" y="2930"/>
                      </a:lnTo>
                      <a:lnTo>
                        <a:pt x="5266" y="2938"/>
                      </a:lnTo>
                      <a:lnTo>
                        <a:pt x="5537" y="2964"/>
                      </a:lnTo>
                      <a:lnTo>
                        <a:pt x="5757" y="2972"/>
                      </a:lnTo>
                      <a:lnTo>
                        <a:pt x="6197" y="2913"/>
                      </a:lnTo>
                      <a:lnTo>
                        <a:pt x="6350" y="2896"/>
                      </a:lnTo>
                      <a:lnTo>
                        <a:pt x="6350" y="3065"/>
                      </a:lnTo>
                      <a:lnTo>
                        <a:pt x="6113" y="3379"/>
                      </a:lnTo>
                      <a:lnTo>
                        <a:pt x="5926" y="3641"/>
                      </a:lnTo>
                      <a:lnTo>
                        <a:pt x="5943" y="3768"/>
                      </a:lnTo>
                      <a:lnTo>
                        <a:pt x="6070" y="4056"/>
                      </a:lnTo>
                      <a:lnTo>
                        <a:pt x="6248" y="4403"/>
                      </a:lnTo>
                      <a:lnTo>
                        <a:pt x="6341" y="4538"/>
                      </a:lnTo>
                      <a:lnTo>
                        <a:pt x="6629" y="4615"/>
                      </a:lnTo>
                      <a:lnTo>
                        <a:pt x="6942" y="4640"/>
                      </a:lnTo>
                      <a:lnTo>
                        <a:pt x="7171" y="4674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4500" tIns="47250" rIns="94500" bIns="4725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1860"/>
                </a:p>
              </p:txBody>
            </p:sp>
          </p:grpSp>
        </p:grpSp>
        <p:grpSp>
          <p:nvGrpSpPr>
            <p:cNvPr id="271" name="Tarama 5">
              <a:extLst>
                <a:ext uri="{FF2B5EF4-FFF2-40B4-BE49-F238E27FC236}">
                  <a16:creationId xmlns:a16="http://schemas.microsoft.com/office/drawing/2014/main" id="{D6424915-4D28-4F20-83E5-F3A3A6E81B1B}"/>
                </a:ext>
              </a:extLst>
            </p:cNvPr>
            <p:cNvGrpSpPr/>
            <p:nvPr/>
          </p:nvGrpSpPr>
          <p:grpSpPr>
            <a:xfrm>
              <a:off x="6523038" y="1358900"/>
              <a:ext cx="3021013" cy="1785938"/>
              <a:chOff x="6523038" y="1358900"/>
              <a:chExt cx="3021013" cy="1785938"/>
            </a:xfrm>
          </p:grpSpPr>
          <p:sp>
            <p:nvSpPr>
              <p:cNvPr id="272" name="Line 13">
                <a:extLst>
                  <a:ext uri="{FF2B5EF4-FFF2-40B4-BE49-F238E27FC236}">
                    <a16:creationId xmlns:a16="http://schemas.microsoft.com/office/drawing/2014/main" id="{CC274533-D20F-4D2F-8FE7-CE50BDFC5A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26376" y="1919288"/>
                <a:ext cx="84138" cy="460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73" name="Line 14">
                <a:extLst>
                  <a:ext uri="{FF2B5EF4-FFF2-40B4-BE49-F238E27FC236}">
                    <a16:creationId xmlns:a16="http://schemas.microsoft.com/office/drawing/2014/main" id="{C5CBB24D-ABB9-470D-9302-BF982B0F20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12088" y="1811338"/>
                <a:ext cx="47625" cy="508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74" name="Line 15">
                <a:extLst>
                  <a:ext uri="{FF2B5EF4-FFF2-40B4-BE49-F238E27FC236}">
                    <a16:creationId xmlns:a16="http://schemas.microsoft.com/office/drawing/2014/main" id="{EA96DD18-B36A-431A-96DA-EE66FE7451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73988" y="1719263"/>
                <a:ext cx="41275" cy="476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75" name="Line 16">
                <a:extLst>
                  <a:ext uri="{FF2B5EF4-FFF2-40B4-BE49-F238E27FC236}">
                    <a16:creationId xmlns:a16="http://schemas.microsoft.com/office/drawing/2014/main" id="{E678813B-5B8D-4CB9-8932-96A07E04B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86676" y="1638300"/>
                <a:ext cx="26988" cy="603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76" name="Line 17">
                <a:extLst>
                  <a:ext uri="{FF2B5EF4-FFF2-40B4-BE49-F238E27FC236}">
                    <a16:creationId xmlns:a16="http://schemas.microsoft.com/office/drawing/2014/main" id="{18ED83A4-575E-4BC9-B5EB-D357061893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83488" y="1584325"/>
                <a:ext cx="28575" cy="603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77" name="Line 18">
                <a:extLst>
                  <a:ext uri="{FF2B5EF4-FFF2-40B4-BE49-F238E27FC236}">
                    <a16:creationId xmlns:a16="http://schemas.microsoft.com/office/drawing/2014/main" id="{23CB0778-413F-45E6-B259-DD287F4216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93001" y="1535113"/>
                <a:ext cx="20638" cy="476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78" name="Line 19">
                <a:extLst>
                  <a:ext uri="{FF2B5EF4-FFF2-40B4-BE49-F238E27FC236}">
                    <a16:creationId xmlns:a16="http://schemas.microsoft.com/office/drawing/2014/main" id="{E2597615-A01C-401F-9B38-BB5920B51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89813" y="1495425"/>
                <a:ext cx="3175" cy="3968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79" name="Line 20">
                <a:extLst>
                  <a:ext uri="{FF2B5EF4-FFF2-40B4-BE49-F238E27FC236}">
                    <a16:creationId xmlns:a16="http://schemas.microsoft.com/office/drawing/2014/main" id="{BE60DAB5-AA71-43F9-B241-7FFA2222CF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88213" y="1487488"/>
                <a:ext cx="6350" cy="4445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80" name="Line 21">
                <a:extLst>
                  <a:ext uri="{FF2B5EF4-FFF2-40B4-BE49-F238E27FC236}">
                    <a16:creationId xmlns:a16="http://schemas.microsoft.com/office/drawing/2014/main" id="{EAF665AD-4A96-4CEF-95D5-79F215C6B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151688" y="1489075"/>
                <a:ext cx="38100" cy="666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81" name="Line 22">
                <a:extLst>
                  <a:ext uri="{FF2B5EF4-FFF2-40B4-BE49-F238E27FC236}">
                    <a16:creationId xmlns:a16="http://schemas.microsoft.com/office/drawing/2014/main" id="{DC9126A1-C714-40D2-9750-FAA6D9CC2B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35801" y="1535113"/>
                <a:ext cx="20638" cy="6508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82" name="Line 23">
                <a:extLst>
                  <a:ext uri="{FF2B5EF4-FFF2-40B4-BE49-F238E27FC236}">
                    <a16:creationId xmlns:a16="http://schemas.microsoft.com/office/drawing/2014/main" id="{70F74266-B1DE-4ECC-990F-51A3E118D8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40551" y="1474788"/>
                <a:ext cx="34925" cy="5715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83" name="Line 24">
                <a:extLst>
                  <a:ext uri="{FF2B5EF4-FFF2-40B4-BE49-F238E27FC236}">
                    <a16:creationId xmlns:a16="http://schemas.microsoft.com/office/drawing/2014/main" id="{79ED40F0-D0AB-4CB8-B74C-A88013CB91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62763" y="1389063"/>
                <a:ext cx="20638" cy="539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84" name="Line 25">
                <a:extLst>
                  <a:ext uri="{FF2B5EF4-FFF2-40B4-BE49-F238E27FC236}">
                    <a16:creationId xmlns:a16="http://schemas.microsoft.com/office/drawing/2014/main" id="{DC202565-3B29-4B24-A2F6-E83A2EDC87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750051" y="1358900"/>
                <a:ext cx="7938" cy="857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85" name="Line 26">
                <a:extLst>
                  <a:ext uri="{FF2B5EF4-FFF2-40B4-BE49-F238E27FC236}">
                    <a16:creationId xmlns:a16="http://schemas.microsoft.com/office/drawing/2014/main" id="{446A1B6C-7A28-407B-AE9B-E2299E8C68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30988" y="1460500"/>
                <a:ext cx="47625" cy="412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86" name="Line 27">
                <a:extLst>
                  <a:ext uri="{FF2B5EF4-FFF2-40B4-BE49-F238E27FC236}">
                    <a16:creationId xmlns:a16="http://schemas.microsoft.com/office/drawing/2014/main" id="{3D598A48-CE21-4CDD-8BE9-A061B239C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556376" y="1614488"/>
                <a:ext cx="85725" cy="31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87" name="Line 28">
                <a:extLst>
                  <a:ext uri="{FF2B5EF4-FFF2-40B4-BE49-F238E27FC236}">
                    <a16:creationId xmlns:a16="http://schemas.microsoft.com/office/drawing/2014/main" id="{76614CC2-78F0-434C-871F-EBC29D5C43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32563" y="1754188"/>
                <a:ext cx="65088" cy="1905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88" name="Line 29">
                <a:extLst>
                  <a:ext uri="{FF2B5EF4-FFF2-40B4-BE49-F238E27FC236}">
                    <a16:creationId xmlns:a16="http://schemas.microsoft.com/office/drawing/2014/main" id="{F8D86701-D0BE-4928-99F1-1004B121C5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23038" y="1862138"/>
                <a:ext cx="95250" cy="412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89" name="Line 30">
                <a:extLst>
                  <a:ext uri="{FF2B5EF4-FFF2-40B4-BE49-F238E27FC236}">
                    <a16:creationId xmlns:a16="http://schemas.microsoft.com/office/drawing/2014/main" id="{52D1BBA5-8B35-4ACF-968A-D1EE2CA1E7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88126" y="1963738"/>
                <a:ext cx="47625" cy="492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90" name="Line 31">
                <a:extLst>
                  <a:ext uri="{FF2B5EF4-FFF2-40B4-BE49-F238E27FC236}">
                    <a16:creationId xmlns:a16="http://schemas.microsoft.com/office/drawing/2014/main" id="{DBF97FF5-9E76-4B3E-9191-2B65A0820B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26238" y="1998663"/>
                <a:ext cx="23813" cy="539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91" name="Line 32">
                <a:extLst>
                  <a:ext uri="{FF2B5EF4-FFF2-40B4-BE49-F238E27FC236}">
                    <a16:creationId xmlns:a16="http://schemas.microsoft.com/office/drawing/2014/main" id="{2A4FE340-46D5-4DF0-A5A2-DD0EB4AE7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53238" y="1990725"/>
                <a:ext cx="20638" cy="889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92" name="Line 33">
                <a:extLst>
                  <a:ext uri="{FF2B5EF4-FFF2-40B4-BE49-F238E27FC236}">
                    <a16:creationId xmlns:a16="http://schemas.microsoft.com/office/drawing/2014/main" id="{FFAFD20E-952A-4B01-BABE-FFF46ECC86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9126" y="1957388"/>
                <a:ext cx="33338" cy="746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93" name="Line 34">
                <a:extLst>
                  <a:ext uri="{FF2B5EF4-FFF2-40B4-BE49-F238E27FC236}">
                    <a16:creationId xmlns:a16="http://schemas.microsoft.com/office/drawing/2014/main" id="{D85C109D-DB20-403F-9FA7-4DA57635D4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6913" y="1920875"/>
                <a:ext cx="34925" cy="635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94" name="Line 35">
                <a:extLst>
                  <a:ext uri="{FF2B5EF4-FFF2-40B4-BE49-F238E27FC236}">
                    <a16:creationId xmlns:a16="http://schemas.microsoft.com/office/drawing/2014/main" id="{C3A456D1-2BAA-4D41-9809-4B7E2B9AA3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56451" y="1906588"/>
                <a:ext cx="19050" cy="412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95" name="Line 36">
                <a:extLst>
                  <a:ext uri="{FF2B5EF4-FFF2-40B4-BE49-F238E27FC236}">
                    <a16:creationId xmlns:a16="http://schemas.microsoft.com/office/drawing/2014/main" id="{71427CEF-09D6-4EBF-83E0-B9377B9499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46938" y="1960563"/>
                <a:ext cx="7938" cy="5556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96" name="Line 37">
                <a:extLst>
                  <a:ext uri="{FF2B5EF4-FFF2-40B4-BE49-F238E27FC236}">
                    <a16:creationId xmlns:a16="http://schemas.microsoft.com/office/drawing/2014/main" id="{C47D0422-076D-4362-A425-0EEAF444E4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39013" y="1992313"/>
                <a:ext cx="4763" cy="5715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97" name="Line 38">
                <a:extLst>
                  <a:ext uri="{FF2B5EF4-FFF2-40B4-BE49-F238E27FC236}">
                    <a16:creationId xmlns:a16="http://schemas.microsoft.com/office/drawing/2014/main" id="{33AB6828-3DDD-4C61-A745-FA9205DE2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13626" y="1965325"/>
                <a:ext cx="20638" cy="603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98" name="Line 39">
                <a:extLst>
                  <a:ext uri="{FF2B5EF4-FFF2-40B4-BE49-F238E27FC236}">
                    <a16:creationId xmlns:a16="http://schemas.microsoft.com/office/drawing/2014/main" id="{5CD2C744-AC0E-49F2-9A88-F77A12CD69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85063" y="1939925"/>
                <a:ext cx="26988" cy="508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99" name="Line 40">
                <a:extLst>
                  <a:ext uri="{FF2B5EF4-FFF2-40B4-BE49-F238E27FC236}">
                    <a16:creationId xmlns:a16="http://schemas.microsoft.com/office/drawing/2014/main" id="{B68DE580-769E-4701-8867-035B768D39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67613" y="1944688"/>
                <a:ext cx="12700" cy="2698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00" name="Line 41">
                <a:extLst>
                  <a:ext uri="{FF2B5EF4-FFF2-40B4-BE49-F238E27FC236}">
                    <a16:creationId xmlns:a16="http://schemas.microsoft.com/office/drawing/2014/main" id="{F26F9122-7B57-421F-B903-05610E53D0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62863" y="1974850"/>
                <a:ext cx="20638" cy="4445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01" name="Line 42">
                <a:extLst>
                  <a:ext uri="{FF2B5EF4-FFF2-40B4-BE49-F238E27FC236}">
                    <a16:creationId xmlns:a16="http://schemas.microsoft.com/office/drawing/2014/main" id="{914023A3-D72F-4324-8D72-9A7234C4B6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58113" y="1998663"/>
                <a:ext cx="26988" cy="508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02" name="Line 43">
                <a:extLst>
                  <a:ext uri="{FF2B5EF4-FFF2-40B4-BE49-F238E27FC236}">
                    <a16:creationId xmlns:a16="http://schemas.microsoft.com/office/drawing/2014/main" id="{2452F8EE-1160-442B-BDF1-1357AA25B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88276" y="2070100"/>
                <a:ext cx="44450" cy="2698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03" name="Line 44">
                <a:extLst>
                  <a:ext uri="{FF2B5EF4-FFF2-40B4-BE49-F238E27FC236}">
                    <a16:creationId xmlns:a16="http://schemas.microsoft.com/office/drawing/2014/main" id="{C51DAC1F-008F-4A51-8454-0A0604B31B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94626" y="2141538"/>
                <a:ext cx="38100" cy="206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04" name="Line 45">
                <a:extLst>
                  <a:ext uri="{FF2B5EF4-FFF2-40B4-BE49-F238E27FC236}">
                    <a16:creationId xmlns:a16="http://schemas.microsoft.com/office/drawing/2014/main" id="{6B755C4B-822A-45AB-92E1-5935974620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32726" y="2182813"/>
                <a:ext cx="44450" cy="4445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05" name="Line 46">
                <a:extLst>
                  <a:ext uri="{FF2B5EF4-FFF2-40B4-BE49-F238E27FC236}">
                    <a16:creationId xmlns:a16="http://schemas.microsoft.com/office/drawing/2014/main" id="{7FB7394A-6952-48BB-A21B-B615C4B50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74001" y="2219325"/>
                <a:ext cx="57150" cy="349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06" name="Line 47">
                <a:extLst>
                  <a:ext uri="{FF2B5EF4-FFF2-40B4-BE49-F238E27FC236}">
                    <a16:creationId xmlns:a16="http://schemas.microsoft.com/office/drawing/2014/main" id="{CD5AD685-2801-4743-9CC5-671F994F5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97813" y="2297113"/>
                <a:ext cx="47625" cy="238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07" name="Line 48">
                <a:extLst>
                  <a:ext uri="{FF2B5EF4-FFF2-40B4-BE49-F238E27FC236}">
                    <a16:creationId xmlns:a16="http://schemas.microsoft.com/office/drawing/2014/main" id="{31D17577-EF56-41E6-9540-C89091D4C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18451" y="2362200"/>
                <a:ext cx="57150" cy="206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08" name="Line 49">
                <a:extLst>
                  <a:ext uri="{FF2B5EF4-FFF2-40B4-BE49-F238E27FC236}">
                    <a16:creationId xmlns:a16="http://schemas.microsoft.com/office/drawing/2014/main" id="{E73C2299-927F-40CB-B96B-A258387A05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54963" y="2451100"/>
                <a:ext cx="57150" cy="1428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09" name="Line 50">
                <a:extLst>
                  <a:ext uri="{FF2B5EF4-FFF2-40B4-BE49-F238E27FC236}">
                    <a16:creationId xmlns:a16="http://schemas.microsoft.com/office/drawing/2014/main" id="{65B3EC7B-A7E1-4360-AB2E-F5294183CC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08938" y="2535238"/>
                <a:ext cx="49213" cy="4445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10" name="Line 51">
                <a:extLst>
                  <a:ext uri="{FF2B5EF4-FFF2-40B4-BE49-F238E27FC236}">
                    <a16:creationId xmlns:a16="http://schemas.microsoft.com/office/drawing/2014/main" id="{4A62B722-9FA0-4241-8CB5-AFC42E97F6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31176" y="2552700"/>
                <a:ext cx="1588" cy="587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11" name="Line 52">
                <a:extLst>
                  <a:ext uri="{FF2B5EF4-FFF2-40B4-BE49-F238E27FC236}">
                    <a16:creationId xmlns:a16="http://schemas.microsoft.com/office/drawing/2014/main" id="{9B5DF226-99A8-4B52-9358-AF851FC8D5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24838" y="2522538"/>
                <a:ext cx="19050" cy="635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12" name="Line 53">
                <a:extLst>
                  <a:ext uri="{FF2B5EF4-FFF2-40B4-BE49-F238E27FC236}">
                    <a16:creationId xmlns:a16="http://schemas.microsoft.com/office/drawing/2014/main" id="{432D6300-75A1-4C63-9C20-48F2BAB0EE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35963" y="2468563"/>
                <a:ext cx="20638" cy="666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13" name="Line 54">
                <a:extLst>
                  <a:ext uri="{FF2B5EF4-FFF2-40B4-BE49-F238E27FC236}">
                    <a16:creationId xmlns:a16="http://schemas.microsoft.com/office/drawing/2014/main" id="{6E81F89F-3189-4DB7-8939-4D6FBD5673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45501" y="2471738"/>
                <a:ext cx="9525" cy="603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14" name="Line 55">
                <a:extLst>
                  <a:ext uri="{FF2B5EF4-FFF2-40B4-BE49-F238E27FC236}">
                    <a16:creationId xmlns:a16="http://schemas.microsoft.com/office/drawing/2014/main" id="{46BD28DE-A386-4D09-A7B7-6DBFF50570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67738" y="2484438"/>
                <a:ext cx="0" cy="476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15" name="Line 56">
                <a:extLst>
                  <a:ext uri="{FF2B5EF4-FFF2-40B4-BE49-F238E27FC236}">
                    <a16:creationId xmlns:a16="http://schemas.microsoft.com/office/drawing/2014/main" id="{2FA2F093-93F3-4B3B-8D1D-63008DD74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89976" y="2474913"/>
                <a:ext cx="0" cy="365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16" name="Line 57">
                <a:extLst>
                  <a:ext uri="{FF2B5EF4-FFF2-40B4-BE49-F238E27FC236}">
                    <a16:creationId xmlns:a16="http://schemas.microsoft.com/office/drawing/2014/main" id="{5B830270-AE3B-48B0-B396-66374BB0D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78876" y="2457450"/>
                <a:ext cx="47625" cy="412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17" name="Line 58">
                <a:extLst>
                  <a:ext uri="{FF2B5EF4-FFF2-40B4-BE49-F238E27FC236}">
                    <a16:creationId xmlns:a16="http://schemas.microsoft.com/office/drawing/2014/main" id="{62FA9363-509C-4EB4-A7FF-17BC0CB549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40776" y="2555875"/>
                <a:ext cx="58738" cy="111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18" name="Line 59">
                <a:extLst>
                  <a:ext uri="{FF2B5EF4-FFF2-40B4-BE49-F238E27FC236}">
                    <a16:creationId xmlns:a16="http://schemas.microsoft.com/office/drawing/2014/main" id="{5F452F34-54A6-45B1-A101-398834A2E7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689976" y="2638425"/>
                <a:ext cx="41275" cy="31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19" name="Line 60">
                <a:extLst>
                  <a:ext uri="{FF2B5EF4-FFF2-40B4-BE49-F238E27FC236}">
                    <a16:creationId xmlns:a16="http://schemas.microsoft.com/office/drawing/2014/main" id="{244B7C4B-525A-4C68-8440-741D32BC6C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37501" y="1954213"/>
                <a:ext cx="53975" cy="587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20" name="Line 61">
                <a:extLst>
                  <a:ext uri="{FF2B5EF4-FFF2-40B4-BE49-F238E27FC236}">
                    <a16:creationId xmlns:a16="http://schemas.microsoft.com/office/drawing/2014/main" id="{59A896A6-90FF-4618-B69D-FB27C8166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58151" y="1978025"/>
                <a:ext cx="33338" cy="5715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21" name="Line 62">
                <a:extLst>
                  <a:ext uri="{FF2B5EF4-FFF2-40B4-BE49-F238E27FC236}">
                    <a16:creationId xmlns:a16="http://schemas.microsoft.com/office/drawing/2014/main" id="{42195B93-3712-4B2E-921F-881FB492D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75626" y="2008188"/>
                <a:ext cx="28575" cy="508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22" name="Line 63">
                <a:extLst>
                  <a:ext uri="{FF2B5EF4-FFF2-40B4-BE49-F238E27FC236}">
                    <a16:creationId xmlns:a16="http://schemas.microsoft.com/office/drawing/2014/main" id="{73128D4E-A14C-447C-8EEA-6AA1BB5569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55001" y="2062163"/>
                <a:ext cx="26988" cy="381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23" name="Line 64">
                <a:extLst>
                  <a:ext uri="{FF2B5EF4-FFF2-40B4-BE49-F238E27FC236}">
                    <a16:creationId xmlns:a16="http://schemas.microsoft.com/office/drawing/2014/main" id="{885ED1AB-54F6-4F83-8517-279A63CD4B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32788" y="2100263"/>
                <a:ext cx="26988" cy="587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24" name="Line 65">
                <a:extLst>
                  <a:ext uri="{FF2B5EF4-FFF2-40B4-BE49-F238E27FC236}">
                    <a16:creationId xmlns:a16="http://schemas.microsoft.com/office/drawing/2014/main" id="{C1078923-EFE8-4E5F-BEFE-945DD0D01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51851" y="2106613"/>
                <a:ext cx="14288" cy="8255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25" name="Line 66">
                <a:extLst>
                  <a:ext uri="{FF2B5EF4-FFF2-40B4-BE49-F238E27FC236}">
                    <a16:creationId xmlns:a16="http://schemas.microsoft.com/office/drawing/2014/main" id="{044868BE-14C6-4592-BA68-5E4EF13A4E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59801" y="2135188"/>
                <a:ext cx="14288" cy="603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26" name="Line 67">
                <a:extLst>
                  <a:ext uri="{FF2B5EF4-FFF2-40B4-BE49-F238E27FC236}">
                    <a16:creationId xmlns:a16="http://schemas.microsoft.com/office/drawing/2014/main" id="{4BD6E78A-5CC4-4371-8C58-14AF836FB5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56638" y="2171700"/>
                <a:ext cx="39688" cy="4445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27" name="Line 68">
                <a:extLst>
                  <a:ext uri="{FF2B5EF4-FFF2-40B4-BE49-F238E27FC236}">
                    <a16:creationId xmlns:a16="http://schemas.microsoft.com/office/drawing/2014/main" id="{BB694267-3AB4-4F1D-AA0A-D81A4426ED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20138" y="2252663"/>
                <a:ext cx="41275" cy="349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28" name="Line 69">
                <a:extLst>
                  <a:ext uri="{FF2B5EF4-FFF2-40B4-BE49-F238E27FC236}">
                    <a16:creationId xmlns:a16="http://schemas.microsoft.com/office/drawing/2014/main" id="{795DC221-AABD-4C3A-A027-51401AD52A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75701" y="2308225"/>
                <a:ext cx="57150" cy="746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29" name="Line 70">
                <a:extLst>
                  <a:ext uri="{FF2B5EF4-FFF2-40B4-BE49-F238E27FC236}">
                    <a16:creationId xmlns:a16="http://schemas.microsoft.com/office/drawing/2014/main" id="{43DA43AB-6CD7-4E60-B03A-A066EFDF17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894763" y="2325688"/>
                <a:ext cx="19050" cy="6826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30" name="Line 71">
                <a:extLst>
                  <a:ext uri="{FF2B5EF4-FFF2-40B4-BE49-F238E27FC236}">
                    <a16:creationId xmlns:a16="http://schemas.microsoft.com/office/drawing/2014/main" id="{C96FA6B9-2210-4518-9268-94CE693AFF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17001" y="2314575"/>
                <a:ext cx="0" cy="587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31" name="Line 72">
                <a:extLst>
                  <a:ext uri="{FF2B5EF4-FFF2-40B4-BE49-F238E27FC236}">
                    <a16:creationId xmlns:a16="http://schemas.microsoft.com/office/drawing/2014/main" id="{93050A03-C603-4204-A40E-5F83F2EE74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15426" y="2314575"/>
                <a:ext cx="26988" cy="6508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32" name="Line 73">
                <a:extLst>
                  <a:ext uri="{FF2B5EF4-FFF2-40B4-BE49-F238E27FC236}">
                    <a16:creationId xmlns:a16="http://schemas.microsoft.com/office/drawing/2014/main" id="{7E37A75F-8B4F-4AFA-8538-023AC55F28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80513" y="2397125"/>
                <a:ext cx="66675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33" name="Line 74">
                <a:extLst>
                  <a:ext uri="{FF2B5EF4-FFF2-40B4-BE49-F238E27FC236}">
                    <a16:creationId xmlns:a16="http://schemas.microsoft.com/office/drawing/2014/main" id="{2F2BD28E-A5A2-4259-8EDD-1E07BCE08A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10676" y="2549525"/>
                <a:ext cx="71438" cy="31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34" name="Line 75">
                <a:extLst>
                  <a:ext uri="{FF2B5EF4-FFF2-40B4-BE49-F238E27FC236}">
                    <a16:creationId xmlns:a16="http://schemas.microsoft.com/office/drawing/2014/main" id="{F8F093CA-ECCD-41F7-A0DE-749C14AB97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13851" y="2641600"/>
                <a:ext cx="47625" cy="635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35" name="Line 76">
                <a:extLst>
                  <a:ext uri="{FF2B5EF4-FFF2-40B4-BE49-F238E27FC236}">
                    <a16:creationId xmlns:a16="http://schemas.microsoft.com/office/drawing/2014/main" id="{B13F6963-9758-4351-A5E1-75B466A9D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07501" y="2709863"/>
                <a:ext cx="50800" cy="365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36" name="Line 77">
                <a:extLst>
                  <a:ext uri="{FF2B5EF4-FFF2-40B4-BE49-F238E27FC236}">
                    <a16:creationId xmlns:a16="http://schemas.microsoft.com/office/drawing/2014/main" id="{28E987D9-7BFC-4D7D-A1C4-F81457B9E7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78938" y="2736850"/>
                <a:ext cx="33338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37" name="Line 78">
                <a:extLst>
                  <a:ext uri="{FF2B5EF4-FFF2-40B4-BE49-F238E27FC236}">
                    <a16:creationId xmlns:a16="http://schemas.microsoft.com/office/drawing/2014/main" id="{85124AC0-48C7-4DC5-9CAF-3FCA85708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67838" y="2763838"/>
                <a:ext cx="23813" cy="3016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38" name="Line 79">
                <a:extLst>
                  <a:ext uri="{FF2B5EF4-FFF2-40B4-BE49-F238E27FC236}">
                    <a16:creationId xmlns:a16="http://schemas.microsoft.com/office/drawing/2014/main" id="{9B35A9F1-B8DE-4DF9-AF6C-86D0DBB04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69438" y="2808288"/>
                <a:ext cx="44450" cy="127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39" name="Line 80">
                <a:extLst>
                  <a:ext uri="{FF2B5EF4-FFF2-40B4-BE49-F238E27FC236}">
                    <a16:creationId xmlns:a16="http://schemas.microsoft.com/office/drawing/2014/main" id="{FC5C28E4-9D7D-48BC-8733-FEA00874D5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78963" y="2900363"/>
                <a:ext cx="65088" cy="206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40" name="Line 81">
                <a:extLst>
                  <a:ext uri="{FF2B5EF4-FFF2-40B4-BE49-F238E27FC236}">
                    <a16:creationId xmlns:a16="http://schemas.microsoft.com/office/drawing/2014/main" id="{5711A1AC-2640-431B-BAC4-51DEA0372D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13876" y="2957513"/>
                <a:ext cx="47625" cy="539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41" name="Line 82">
                <a:extLst>
                  <a:ext uri="{FF2B5EF4-FFF2-40B4-BE49-F238E27FC236}">
                    <a16:creationId xmlns:a16="http://schemas.microsoft.com/office/drawing/2014/main" id="{840E6F02-6429-458C-8152-0E3CACB08B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96401" y="3008313"/>
                <a:ext cx="30163" cy="6508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42" name="Line 83">
                <a:extLst>
                  <a:ext uri="{FF2B5EF4-FFF2-40B4-BE49-F238E27FC236}">
                    <a16:creationId xmlns:a16="http://schemas.microsoft.com/office/drawing/2014/main" id="{BD7ED205-8183-44D0-B343-D45FD69F2E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78926" y="3062288"/>
                <a:ext cx="17463" cy="6508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43" name="Line 84">
                <a:extLst>
                  <a:ext uri="{FF2B5EF4-FFF2-40B4-BE49-F238E27FC236}">
                    <a16:creationId xmlns:a16="http://schemas.microsoft.com/office/drawing/2014/main" id="{1F196B28-E7D9-4375-BEAA-6D32DD1A5A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040813" y="3070225"/>
                <a:ext cx="12700" cy="746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44" name="Line 85">
                <a:extLst>
                  <a:ext uri="{FF2B5EF4-FFF2-40B4-BE49-F238E27FC236}">
                    <a16:creationId xmlns:a16="http://schemas.microsoft.com/office/drawing/2014/main" id="{C2A3E32D-406C-4F41-ADD6-DCBFB4508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883651" y="3059113"/>
                <a:ext cx="26988" cy="5556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45" name="Line 86">
                <a:extLst>
                  <a:ext uri="{FF2B5EF4-FFF2-40B4-BE49-F238E27FC236}">
                    <a16:creationId xmlns:a16="http://schemas.microsoft.com/office/drawing/2014/main" id="{27BC1B94-3AA9-47FC-92A0-D0B789D060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64588" y="3011488"/>
                <a:ext cx="44450" cy="381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46" name="Line 87">
                <a:extLst>
                  <a:ext uri="{FF2B5EF4-FFF2-40B4-BE49-F238E27FC236}">
                    <a16:creationId xmlns:a16="http://schemas.microsoft.com/office/drawing/2014/main" id="{879F98D8-8F41-4400-8EA2-08BB74D17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86801" y="2940050"/>
                <a:ext cx="80963" cy="238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47" name="Line 88">
                <a:extLst>
                  <a:ext uri="{FF2B5EF4-FFF2-40B4-BE49-F238E27FC236}">
                    <a16:creationId xmlns:a16="http://schemas.microsoft.com/office/drawing/2014/main" id="{0C22669C-C0F1-4A16-9044-FAE76EBBA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56638" y="2844800"/>
                <a:ext cx="63500" cy="476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48" name="Line 89">
                <a:extLst>
                  <a:ext uri="{FF2B5EF4-FFF2-40B4-BE49-F238E27FC236}">
                    <a16:creationId xmlns:a16="http://schemas.microsoft.com/office/drawing/2014/main" id="{5669274F-1B78-490D-8743-E985990270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45526" y="2746375"/>
                <a:ext cx="34925" cy="31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</p:grpSp>
        <p:grpSp>
          <p:nvGrpSpPr>
            <p:cNvPr id="349" name="Tarama 2">
              <a:extLst>
                <a:ext uri="{FF2B5EF4-FFF2-40B4-BE49-F238E27FC236}">
                  <a16:creationId xmlns:a16="http://schemas.microsoft.com/office/drawing/2014/main" id="{0B3AE219-851A-43C2-80F4-B0855DF9802B}"/>
                </a:ext>
              </a:extLst>
            </p:cNvPr>
            <p:cNvGrpSpPr/>
            <p:nvPr/>
          </p:nvGrpSpPr>
          <p:grpSpPr>
            <a:xfrm>
              <a:off x="3821113" y="5788025"/>
              <a:ext cx="827088" cy="962025"/>
              <a:chOff x="3821113" y="5788025"/>
              <a:chExt cx="827088" cy="962025"/>
            </a:xfrm>
          </p:grpSpPr>
          <p:sp>
            <p:nvSpPr>
              <p:cNvPr id="350" name="Line 139">
                <a:extLst>
                  <a:ext uri="{FF2B5EF4-FFF2-40B4-BE49-F238E27FC236}">
                    <a16:creationId xmlns:a16="http://schemas.microsoft.com/office/drawing/2014/main" id="{C87BA675-8431-45D1-8A8E-1D9558409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21113" y="6750050"/>
                <a:ext cx="55563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51" name="Line 140">
                <a:extLst>
                  <a:ext uri="{FF2B5EF4-FFF2-40B4-BE49-F238E27FC236}">
                    <a16:creationId xmlns:a16="http://schemas.microsoft.com/office/drawing/2014/main" id="{A2AB7B80-98E6-4078-B316-D6BE9CE472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73501" y="6597650"/>
                <a:ext cx="77788" cy="365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52" name="Line 141">
                <a:extLst>
                  <a:ext uri="{FF2B5EF4-FFF2-40B4-BE49-F238E27FC236}">
                    <a16:creationId xmlns:a16="http://schemas.microsoft.com/office/drawing/2014/main" id="{08D73211-626D-4747-B39B-33B4ABDBEF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963988" y="6464300"/>
                <a:ext cx="68263" cy="6508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53" name="Line 142">
                <a:extLst>
                  <a:ext uri="{FF2B5EF4-FFF2-40B4-BE49-F238E27FC236}">
                    <a16:creationId xmlns:a16="http://schemas.microsoft.com/office/drawing/2014/main" id="{F046FA8E-4C06-4343-A091-5386F8D1A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76701" y="6369050"/>
                <a:ext cx="106363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54" name="Line 143">
                <a:extLst>
                  <a:ext uri="{FF2B5EF4-FFF2-40B4-BE49-F238E27FC236}">
                    <a16:creationId xmlns:a16="http://schemas.microsoft.com/office/drawing/2014/main" id="{942DDAD9-6A98-448A-A706-DB87D50672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5738" y="6216650"/>
                <a:ext cx="152400" cy="5715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55" name="Line 144">
                <a:extLst>
                  <a:ext uri="{FF2B5EF4-FFF2-40B4-BE49-F238E27FC236}">
                    <a16:creationId xmlns:a16="http://schemas.microsoft.com/office/drawing/2014/main" id="{3DDB7C61-8A75-4ABB-8EC7-93351363E0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19551" y="6049963"/>
                <a:ext cx="114300" cy="127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56" name="Line 145">
                <a:extLst>
                  <a:ext uri="{FF2B5EF4-FFF2-40B4-BE49-F238E27FC236}">
                    <a16:creationId xmlns:a16="http://schemas.microsoft.com/office/drawing/2014/main" id="{E66DABAE-B986-43A1-8C71-339C01655A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064001" y="5880100"/>
                <a:ext cx="101600" cy="476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57" name="Line 146">
                <a:extLst>
                  <a:ext uri="{FF2B5EF4-FFF2-40B4-BE49-F238E27FC236}">
                    <a16:creationId xmlns:a16="http://schemas.microsoft.com/office/drawing/2014/main" id="{EBF90CD9-E59E-47C9-8E3B-133EC2C5C5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9101" y="5788025"/>
                <a:ext cx="14288" cy="1397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58" name="Line 147">
                <a:extLst>
                  <a:ext uri="{FF2B5EF4-FFF2-40B4-BE49-F238E27FC236}">
                    <a16:creationId xmlns:a16="http://schemas.microsoft.com/office/drawing/2014/main" id="{49DF6F0D-761D-4D09-A7CD-D3335F8323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1651" y="5873750"/>
                <a:ext cx="61913" cy="873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59" name="Line 148">
                <a:extLst>
                  <a:ext uri="{FF2B5EF4-FFF2-40B4-BE49-F238E27FC236}">
                    <a16:creationId xmlns:a16="http://schemas.microsoft.com/office/drawing/2014/main" id="{28482FDF-538A-47F8-8D36-C18A8AE64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89438" y="5988050"/>
                <a:ext cx="8890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60" name="Line 149">
                <a:extLst>
                  <a:ext uri="{FF2B5EF4-FFF2-40B4-BE49-F238E27FC236}">
                    <a16:creationId xmlns:a16="http://schemas.microsoft.com/office/drawing/2014/main" id="{6EAADA5F-77CA-4EF5-A766-85AF32247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1826" y="6145213"/>
                <a:ext cx="146050" cy="4445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61" name="Line 150">
                <a:extLst>
                  <a:ext uri="{FF2B5EF4-FFF2-40B4-BE49-F238E27FC236}">
                    <a16:creationId xmlns:a16="http://schemas.microsoft.com/office/drawing/2014/main" id="{5C3EE7A6-4373-4035-B44C-9B2AB52939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95801" y="6332538"/>
                <a:ext cx="139700" cy="206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62" name="Line 151">
                <a:extLst>
                  <a:ext uri="{FF2B5EF4-FFF2-40B4-BE49-F238E27FC236}">
                    <a16:creationId xmlns:a16="http://schemas.microsoft.com/office/drawing/2014/main" id="{DA2CF18E-E1B1-459D-A769-D6D34991D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05326" y="6559550"/>
                <a:ext cx="136525" cy="31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63" name="Line 152">
                <a:extLst>
                  <a:ext uri="{FF2B5EF4-FFF2-40B4-BE49-F238E27FC236}">
                    <a16:creationId xmlns:a16="http://schemas.microsoft.com/office/drawing/2014/main" id="{6085C9B3-163C-417E-804A-E2A5B91DF8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1676" y="6689725"/>
                <a:ext cx="136525" cy="635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</p:grpSp>
        <p:grpSp>
          <p:nvGrpSpPr>
            <p:cNvPr id="364" name="Tarama 3">
              <a:extLst>
                <a:ext uri="{FF2B5EF4-FFF2-40B4-BE49-F238E27FC236}">
                  <a16:creationId xmlns:a16="http://schemas.microsoft.com/office/drawing/2014/main" id="{BE4F1BED-A792-4F6A-AE1C-DD8A0F5617F5}"/>
                </a:ext>
              </a:extLst>
            </p:cNvPr>
            <p:cNvGrpSpPr/>
            <p:nvPr/>
          </p:nvGrpSpPr>
          <p:grpSpPr>
            <a:xfrm>
              <a:off x="5059363" y="5005388"/>
              <a:ext cx="1184276" cy="1268412"/>
              <a:chOff x="5059363" y="5005388"/>
              <a:chExt cx="1184276" cy="1268412"/>
            </a:xfrm>
          </p:grpSpPr>
          <p:sp>
            <p:nvSpPr>
              <p:cNvPr id="365" name="Line 153">
                <a:extLst>
                  <a:ext uri="{FF2B5EF4-FFF2-40B4-BE49-F238E27FC236}">
                    <a16:creationId xmlns:a16="http://schemas.microsoft.com/office/drawing/2014/main" id="{67177DA1-7E6D-4843-80A3-6DDB63FAE6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4576" y="6080125"/>
                <a:ext cx="119063" cy="619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66" name="Line 154">
                <a:extLst>
                  <a:ext uri="{FF2B5EF4-FFF2-40B4-BE49-F238E27FC236}">
                    <a16:creationId xmlns:a16="http://schemas.microsoft.com/office/drawing/2014/main" id="{C7CFA5EE-F1F8-40B4-B43F-0737198EA0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07113" y="5937250"/>
                <a:ext cx="79375" cy="6826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67" name="Line 155">
                <a:extLst>
                  <a:ext uri="{FF2B5EF4-FFF2-40B4-BE49-F238E27FC236}">
                    <a16:creationId xmlns:a16="http://schemas.microsoft.com/office/drawing/2014/main" id="{EFAB2B54-FF65-43D1-8940-9C5EEC5160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78526" y="5845175"/>
                <a:ext cx="88900" cy="508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68" name="Line 156">
                <a:extLst>
                  <a:ext uri="{FF2B5EF4-FFF2-40B4-BE49-F238E27FC236}">
                    <a16:creationId xmlns:a16="http://schemas.microsoft.com/office/drawing/2014/main" id="{61E4721D-9342-47D1-9D86-C85936ABB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5188" y="5702300"/>
                <a:ext cx="111125" cy="2698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69" name="Line 157">
                <a:extLst>
                  <a:ext uri="{FF2B5EF4-FFF2-40B4-BE49-F238E27FC236}">
                    <a16:creationId xmlns:a16="http://schemas.microsoft.com/office/drawing/2014/main" id="{B162971F-1D9A-48EE-B22B-8A606731C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92813" y="5556250"/>
                <a:ext cx="90488" cy="1428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70" name="Line 158">
                <a:extLst>
                  <a:ext uri="{FF2B5EF4-FFF2-40B4-BE49-F238E27FC236}">
                    <a16:creationId xmlns:a16="http://schemas.microsoft.com/office/drawing/2014/main" id="{50D150DB-A326-44FB-9F0E-B3A8673666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89638" y="5356225"/>
                <a:ext cx="87313" cy="1746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71" name="Line 159">
                <a:extLst>
                  <a:ext uri="{FF2B5EF4-FFF2-40B4-BE49-F238E27FC236}">
                    <a16:creationId xmlns:a16="http://schemas.microsoft.com/office/drawing/2014/main" id="{E559ECCC-9F6B-400D-AF28-D7D0DD3336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76951" y="5210175"/>
                <a:ext cx="61913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72" name="Line 160">
                <a:extLst>
                  <a:ext uri="{FF2B5EF4-FFF2-40B4-BE49-F238E27FC236}">
                    <a16:creationId xmlns:a16="http://schemas.microsoft.com/office/drawing/2014/main" id="{3A38E59C-4CE6-4E8B-87A4-6A4FAE3868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70601" y="5086350"/>
                <a:ext cx="115888" cy="460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73" name="Line 161">
                <a:extLst>
                  <a:ext uri="{FF2B5EF4-FFF2-40B4-BE49-F238E27FC236}">
                    <a16:creationId xmlns:a16="http://schemas.microsoft.com/office/drawing/2014/main" id="{C6997E98-2031-4C7A-AEC3-E1D4356037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88051" y="5005388"/>
                <a:ext cx="11113" cy="857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74" name="Line 162">
                <a:extLst>
                  <a:ext uri="{FF2B5EF4-FFF2-40B4-BE49-F238E27FC236}">
                    <a16:creationId xmlns:a16="http://schemas.microsoft.com/office/drawing/2014/main" id="{5B145818-8FF5-4549-AD43-055E33BCF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862638" y="5011738"/>
                <a:ext cx="30163" cy="857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75" name="Line 163">
                <a:extLst>
                  <a:ext uri="{FF2B5EF4-FFF2-40B4-BE49-F238E27FC236}">
                    <a16:creationId xmlns:a16="http://schemas.microsoft.com/office/drawing/2014/main" id="{83D1461E-FDCF-4E46-AE39-BED101DCF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713413" y="5059363"/>
                <a:ext cx="38100" cy="10318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76" name="Line 164">
                <a:extLst>
                  <a:ext uri="{FF2B5EF4-FFF2-40B4-BE49-F238E27FC236}">
                    <a16:creationId xmlns:a16="http://schemas.microsoft.com/office/drawing/2014/main" id="{544D42F0-C3FA-4E64-B825-C4A4795F92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597526" y="5083175"/>
                <a:ext cx="9525" cy="1000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77" name="Line 165">
                <a:extLst>
                  <a:ext uri="{FF2B5EF4-FFF2-40B4-BE49-F238E27FC236}">
                    <a16:creationId xmlns:a16="http://schemas.microsoft.com/office/drawing/2014/main" id="{07CC6FBB-D8BA-46BB-A013-C3C67500E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451476" y="5094288"/>
                <a:ext cx="41275" cy="889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78" name="Line 166">
                <a:extLst>
                  <a:ext uri="{FF2B5EF4-FFF2-40B4-BE49-F238E27FC236}">
                    <a16:creationId xmlns:a16="http://schemas.microsoft.com/office/drawing/2014/main" id="{4BE8757D-B9A4-4509-9943-E2005B768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297488" y="5141913"/>
                <a:ext cx="58738" cy="746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79" name="Line 167">
                <a:extLst>
                  <a:ext uri="{FF2B5EF4-FFF2-40B4-BE49-F238E27FC236}">
                    <a16:creationId xmlns:a16="http://schemas.microsoft.com/office/drawing/2014/main" id="{9D211506-C846-4E54-9ADF-6AC06D00A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178426" y="5216525"/>
                <a:ext cx="92075" cy="6508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80" name="Line 168">
                <a:extLst>
                  <a:ext uri="{FF2B5EF4-FFF2-40B4-BE49-F238E27FC236}">
                    <a16:creationId xmlns:a16="http://schemas.microsoft.com/office/drawing/2014/main" id="{C12AA457-433B-4389-AAED-6DD19A94B6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067301" y="5341938"/>
                <a:ext cx="107950" cy="381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81" name="Line 169">
                <a:extLst>
                  <a:ext uri="{FF2B5EF4-FFF2-40B4-BE49-F238E27FC236}">
                    <a16:creationId xmlns:a16="http://schemas.microsoft.com/office/drawing/2014/main" id="{1DE5D2CE-212F-4FFC-ACA0-6EDC337F09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059363" y="5487988"/>
                <a:ext cx="112713" cy="111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82" name="Line 170">
                <a:extLst>
                  <a:ext uri="{FF2B5EF4-FFF2-40B4-BE49-F238E27FC236}">
                    <a16:creationId xmlns:a16="http://schemas.microsoft.com/office/drawing/2014/main" id="{6C45650C-DB62-485A-80D1-00E1E324EB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87938" y="5610225"/>
                <a:ext cx="119063" cy="238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83" name="Line 171">
                <a:extLst>
                  <a:ext uri="{FF2B5EF4-FFF2-40B4-BE49-F238E27FC236}">
                    <a16:creationId xmlns:a16="http://schemas.microsoft.com/office/drawing/2014/main" id="{6AEBF82E-F082-4D95-B07D-5CDD9EEAA4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30801" y="5695950"/>
                <a:ext cx="106363" cy="381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84" name="Line 172">
                <a:extLst>
                  <a:ext uri="{FF2B5EF4-FFF2-40B4-BE49-F238E27FC236}">
                    <a16:creationId xmlns:a16="http://schemas.microsoft.com/office/drawing/2014/main" id="{8BDD9F09-738A-4A4E-BA7D-1C19D2A25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57788" y="5818188"/>
                <a:ext cx="103188" cy="349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85" name="Line 173">
                <a:extLst>
                  <a:ext uri="{FF2B5EF4-FFF2-40B4-BE49-F238E27FC236}">
                    <a16:creationId xmlns:a16="http://schemas.microsoft.com/office/drawing/2014/main" id="{114FE559-8CA7-4298-B41C-0881FD0B4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22876" y="5921375"/>
                <a:ext cx="100013" cy="6985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86" name="Line 174">
                <a:extLst>
                  <a:ext uri="{FF2B5EF4-FFF2-40B4-BE49-F238E27FC236}">
                    <a16:creationId xmlns:a16="http://schemas.microsoft.com/office/drawing/2014/main" id="{30BD358A-A649-4B30-9237-1EF41EEFB4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48288" y="5981700"/>
                <a:ext cx="61913" cy="7778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87" name="Line 175">
                <a:extLst>
                  <a:ext uri="{FF2B5EF4-FFF2-40B4-BE49-F238E27FC236}">
                    <a16:creationId xmlns:a16="http://schemas.microsoft.com/office/drawing/2014/main" id="{B6A37E64-8D7F-4704-91F9-034E5D209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08626" y="6016625"/>
                <a:ext cx="38100" cy="1222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88" name="Line 176">
                <a:extLst>
                  <a:ext uri="{FF2B5EF4-FFF2-40B4-BE49-F238E27FC236}">
                    <a16:creationId xmlns:a16="http://schemas.microsoft.com/office/drawing/2014/main" id="{379BF4D4-DE82-4B68-8560-B73A0576DD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30863" y="6046788"/>
                <a:ext cx="4763" cy="9525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89" name="Line 177">
                <a:extLst>
                  <a:ext uri="{FF2B5EF4-FFF2-40B4-BE49-F238E27FC236}">
                    <a16:creationId xmlns:a16="http://schemas.microsoft.com/office/drawing/2014/main" id="{753FB391-CE5E-4629-ABB7-3CC81D072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16588" y="6053138"/>
                <a:ext cx="23813" cy="8255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90" name="Line 178">
                <a:extLst>
                  <a:ext uri="{FF2B5EF4-FFF2-40B4-BE49-F238E27FC236}">
                    <a16:creationId xmlns:a16="http://schemas.microsoft.com/office/drawing/2014/main" id="{3F06FB7D-2156-4EFC-B2BF-759455929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88026" y="6135688"/>
                <a:ext cx="47625" cy="4286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91" name="Line 179">
                <a:extLst>
                  <a:ext uri="{FF2B5EF4-FFF2-40B4-BE49-F238E27FC236}">
                    <a16:creationId xmlns:a16="http://schemas.microsoft.com/office/drawing/2014/main" id="{F625EE83-927F-4ED1-A803-C09B51B15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18201" y="6162675"/>
                <a:ext cx="19050" cy="1111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92" name="Line 180">
                <a:extLst>
                  <a:ext uri="{FF2B5EF4-FFF2-40B4-BE49-F238E27FC236}">
                    <a16:creationId xmlns:a16="http://schemas.microsoft.com/office/drawing/2014/main" id="{B075EECD-6A2A-4FF4-8565-FC5785E828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2501" y="6127750"/>
                <a:ext cx="47625" cy="889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</p:grpSp>
        <p:grpSp>
          <p:nvGrpSpPr>
            <p:cNvPr id="393" name="Tarama 1">
              <a:extLst>
                <a:ext uri="{FF2B5EF4-FFF2-40B4-BE49-F238E27FC236}">
                  <a16:creationId xmlns:a16="http://schemas.microsoft.com/office/drawing/2014/main" id="{3DAF4A9D-1AAC-4B3A-BE6E-46A67D784C22}"/>
                </a:ext>
              </a:extLst>
            </p:cNvPr>
            <p:cNvGrpSpPr/>
            <p:nvPr/>
          </p:nvGrpSpPr>
          <p:grpSpPr>
            <a:xfrm>
              <a:off x="1511301" y="585788"/>
              <a:ext cx="2660650" cy="6127750"/>
              <a:chOff x="1511301" y="585788"/>
              <a:chExt cx="2660650" cy="6127750"/>
            </a:xfrm>
          </p:grpSpPr>
          <p:sp>
            <p:nvSpPr>
              <p:cNvPr id="394" name="Line 90">
                <a:extLst>
                  <a:ext uri="{FF2B5EF4-FFF2-40B4-BE49-F238E27FC236}">
                    <a16:creationId xmlns:a16="http://schemas.microsoft.com/office/drawing/2014/main" id="{F9B2B8EF-F20B-4451-8E51-CD300EC21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5676" y="3933825"/>
                <a:ext cx="74613" cy="349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95" name="Line 91">
                <a:extLst>
                  <a:ext uri="{FF2B5EF4-FFF2-40B4-BE49-F238E27FC236}">
                    <a16:creationId xmlns:a16="http://schemas.microsoft.com/office/drawing/2014/main" id="{058DC3A8-7A40-46A7-8C7C-4C99C7893C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6638" y="3811588"/>
                <a:ext cx="77788" cy="4445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96" name="Line 92">
                <a:extLst>
                  <a:ext uri="{FF2B5EF4-FFF2-40B4-BE49-F238E27FC236}">
                    <a16:creationId xmlns:a16="http://schemas.microsoft.com/office/drawing/2014/main" id="{4614A928-6A8F-4712-8708-F9A5BC0CE9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6813" y="3638550"/>
                <a:ext cx="90488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97" name="Line 93">
                <a:extLst>
                  <a:ext uri="{FF2B5EF4-FFF2-40B4-BE49-F238E27FC236}">
                    <a16:creationId xmlns:a16="http://schemas.microsoft.com/office/drawing/2014/main" id="{A9444FE7-59C5-427E-978E-80E188EDAB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4763" y="3522663"/>
                <a:ext cx="106363" cy="7778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98" name="Line 94">
                <a:extLst>
                  <a:ext uri="{FF2B5EF4-FFF2-40B4-BE49-F238E27FC236}">
                    <a16:creationId xmlns:a16="http://schemas.microsoft.com/office/drawing/2014/main" id="{E21FDB08-71EE-4120-9511-9FDCB3102E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4901" y="3719513"/>
                <a:ext cx="68263" cy="539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99" name="Line 95">
                <a:extLst>
                  <a:ext uri="{FF2B5EF4-FFF2-40B4-BE49-F238E27FC236}">
                    <a16:creationId xmlns:a16="http://schemas.microsoft.com/office/drawing/2014/main" id="{CA960EF3-67C6-4D2D-AC4D-CE3B7C0B4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9376" y="3441700"/>
                <a:ext cx="106363" cy="603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00" name="Line 96">
                <a:extLst>
                  <a:ext uri="{FF2B5EF4-FFF2-40B4-BE49-F238E27FC236}">
                    <a16:creationId xmlns:a16="http://schemas.microsoft.com/office/drawing/2014/main" id="{ECD394D7-49FE-4431-A87F-57E9FF27FF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1926" y="3335338"/>
                <a:ext cx="98425" cy="603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01" name="Line 97">
                <a:extLst>
                  <a:ext uri="{FF2B5EF4-FFF2-40B4-BE49-F238E27FC236}">
                    <a16:creationId xmlns:a16="http://schemas.microsoft.com/office/drawing/2014/main" id="{B44C2631-A5D7-4460-A08A-68A1033C5E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0351" y="3216275"/>
                <a:ext cx="101600" cy="412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02" name="Line 98">
                <a:extLst>
                  <a:ext uri="{FF2B5EF4-FFF2-40B4-BE49-F238E27FC236}">
                    <a16:creationId xmlns:a16="http://schemas.microsoft.com/office/drawing/2014/main" id="{3D60D164-1DDA-4312-BDEA-2495505590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563" y="3111500"/>
                <a:ext cx="125413" cy="3016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03" name="Line 99">
                <a:extLst>
                  <a:ext uri="{FF2B5EF4-FFF2-40B4-BE49-F238E27FC236}">
                    <a16:creationId xmlns:a16="http://schemas.microsoft.com/office/drawing/2014/main" id="{E5F2D9AB-0A83-4F41-B436-35DE78FFA1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588" y="4014788"/>
                <a:ext cx="80963" cy="4445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04" name="Line 100">
                <a:extLst>
                  <a:ext uri="{FF2B5EF4-FFF2-40B4-BE49-F238E27FC236}">
                    <a16:creationId xmlns:a16="http://schemas.microsoft.com/office/drawing/2014/main" id="{D381743C-C623-4D50-8EE4-48E2DD5D2A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5501" y="4124325"/>
                <a:ext cx="85725" cy="587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05" name="Line 101">
                <a:extLst>
                  <a:ext uri="{FF2B5EF4-FFF2-40B4-BE49-F238E27FC236}">
                    <a16:creationId xmlns:a16="http://schemas.microsoft.com/office/drawing/2014/main" id="{BEC4C7D6-CDA4-4930-959D-87A36563A1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1051" y="4230688"/>
                <a:ext cx="49213" cy="3968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06" name="Line 102">
                <a:extLst>
                  <a:ext uri="{FF2B5EF4-FFF2-40B4-BE49-F238E27FC236}">
                    <a16:creationId xmlns:a16="http://schemas.microsoft.com/office/drawing/2014/main" id="{5CA33E48-B4F2-46BA-B4BC-8C1E747835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2788" y="4276725"/>
                <a:ext cx="44450" cy="619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07" name="Line 103">
                <a:extLst>
                  <a:ext uri="{FF2B5EF4-FFF2-40B4-BE49-F238E27FC236}">
                    <a16:creationId xmlns:a16="http://schemas.microsoft.com/office/drawing/2014/main" id="{65109699-0AFF-4E23-A020-4FBE842640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9126" y="4341813"/>
                <a:ext cx="53975" cy="746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08" name="Line 104">
                <a:extLst>
                  <a:ext uri="{FF2B5EF4-FFF2-40B4-BE49-F238E27FC236}">
                    <a16:creationId xmlns:a16="http://schemas.microsoft.com/office/drawing/2014/main" id="{1FF9B248-C82A-4EA2-9B16-A00647B9F5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3876" y="4389438"/>
                <a:ext cx="30163" cy="746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09" name="Line 105">
                <a:extLst>
                  <a:ext uri="{FF2B5EF4-FFF2-40B4-BE49-F238E27FC236}">
                    <a16:creationId xmlns:a16="http://schemas.microsoft.com/office/drawing/2014/main" id="{6BFDD2D8-08DD-4E72-8D2E-EA6EC7C6B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9413" y="4433888"/>
                <a:ext cx="17463" cy="539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10" name="Line 106">
                <a:extLst>
                  <a:ext uri="{FF2B5EF4-FFF2-40B4-BE49-F238E27FC236}">
                    <a16:creationId xmlns:a16="http://schemas.microsoft.com/office/drawing/2014/main" id="{67F39337-055C-4EF5-AADC-E75A23D51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476" y="4475163"/>
                <a:ext cx="15875" cy="381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11" name="Line 107">
                <a:extLst>
                  <a:ext uri="{FF2B5EF4-FFF2-40B4-BE49-F238E27FC236}">
                    <a16:creationId xmlns:a16="http://schemas.microsoft.com/office/drawing/2014/main" id="{165B99C9-9605-4C5C-8ABC-791EFD04E7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2401" y="4502150"/>
                <a:ext cx="9525" cy="2698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12" name="Line 108">
                <a:extLst>
                  <a:ext uri="{FF2B5EF4-FFF2-40B4-BE49-F238E27FC236}">
                    <a16:creationId xmlns:a16="http://schemas.microsoft.com/office/drawing/2014/main" id="{E4325778-A2CB-45CC-B8A8-42C7A22BCB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6988" y="4502150"/>
                <a:ext cx="30163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13" name="Line 109">
                <a:extLst>
                  <a:ext uri="{FF2B5EF4-FFF2-40B4-BE49-F238E27FC236}">
                    <a16:creationId xmlns:a16="http://schemas.microsoft.com/office/drawing/2014/main" id="{BC048D24-35D0-4111-939A-690915387B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4751" y="4498975"/>
                <a:ext cx="26988" cy="3968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14" name="Line 110">
                <a:extLst>
                  <a:ext uri="{FF2B5EF4-FFF2-40B4-BE49-F238E27FC236}">
                    <a16:creationId xmlns:a16="http://schemas.microsoft.com/office/drawing/2014/main" id="{EFF1A5BA-3DFE-4CBB-9E55-1CB53CC2E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7113" y="4535488"/>
                <a:ext cx="100013" cy="111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15" name="Line 111">
                <a:extLst>
                  <a:ext uri="{FF2B5EF4-FFF2-40B4-BE49-F238E27FC236}">
                    <a16:creationId xmlns:a16="http://schemas.microsoft.com/office/drawing/2014/main" id="{F17B5435-64F7-4EDC-90D5-14F061DF2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6176" y="4594225"/>
                <a:ext cx="98425" cy="158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16" name="Line 112">
                <a:extLst>
                  <a:ext uri="{FF2B5EF4-FFF2-40B4-BE49-F238E27FC236}">
                    <a16:creationId xmlns:a16="http://schemas.microsoft.com/office/drawing/2014/main" id="{7D2CADA8-A30B-4F94-BFFF-23FA54792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3176" y="4610100"/>
                <a:ext cx="90488" cy="349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17" name="Line 113">
                <a:extLst>
                  <a:ext uri="{FF2B5EF4-FFF2-40B4-BE49-F238E27FC236}">
                    <a16:creationId xmlns:a16="http://schemas.microsoft.com/office/drawing/2014/main" id="{18849637-689A-4827-9A6C-30EB7C095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71763" y="4633913"/>
                <a:ext cx="68263" cy="285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18" name="Line 114">
                <a:extLst>
                  <a:ext uri="{FF2B5EF4-FFF2-40B4-BE49-F238E27FC236}">
                    <a16:creationId xmlns:a16="http://schemas.microsoft.com/office/drawing/2014/main" id="{141EE12C-18AC-4717-8840-2990F2EE5F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22563" y="4716463"/>
                <a:ext cx="53975" cy="635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19" name="Line 115">
                <a:extLst>
                  <a:ext uri="{FF2B5EF4-FFF2-40B4-BE49-F238E27FC236}">
                    <a16:creationId xmlns:a16="http://schemas.microsoft.com/office/drawing/2014/main" id="{56A261A6-14AC-41C7-9098-CB20E55D3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4463" y="4770438"/>
                <a:ext cx="22225" cy="1428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20" name="Line 116">
                <a:extLst>
                  <a:ext uri="{FF2B5EF4-FFF2-40B4-BE49-F238E27FC236}">
                    <a16:creationId xmlns:a16="http://schemas.microsoft.com/office/drawing/2014/main" id="{E76BD4EF-7BD9-4D6F-B07D-1FC4191987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3976" y="4821238"/>
                <a:ext cx="26988" cy="381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21" name="Line 117">
                <a:extLst>
                  <a:ext uri="{FF2B5EF4-FFF2-40B4-BE49-F238E27FC236}">
                    <a16:creationId xmlns:a16="http://schemas.microsoft.com/office/drawing/2014/main" id="{A49BE821-54C6-4632-9E37-3F38577ECA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9826" y="4868863"/>
                <a:ext cx="33338" cy="381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22" name="Line 118">
                <a:extLst>
                  <a:ext uri="{FF2B5EF4-FFF2-40B4-BE49-F238E27FC236}">
                    <a16:creationId xmlns:a16="http://schemas.microsoft.com/office/drawing/2014/main" id="{A8977829-AF7F-487B-879B-659A5BF349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3613" y="4933950"/>
                <a:ext cx="60325" cy="4445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23" name="Line 119">
                <a:extLst>
                  <a:ext uri="{FF2B5EF4-FFF2-40B4-BE49-F238E27FC236}">
                    <a16:creationId xmlns:a16="http://schemas.microsoft.com/office/drawing/2014/main" id="{FD61232B-B687-4393-8A3A-C4E1665551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8188" y="5014913"/>
                <a:ext cx="74613" cy="222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24" name="Line 120">
                <a:extLst>
                  <a:ext uri="{FF2B5EF4-FFF2-40B4-BE49-F238E27FC236}">
                    <a16:creationId xmlns:a16="http://schemas.microsoft.com/office/drawing/2014/main" id="{3ECA6E42-89E3-4147-AC9F-27CFB7C1EC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413" y="5114925"/>
                <a:ext cx="71438" cy="158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25" name="Line 121">
                <a:extLst>
                  <a:ext uri="{FF2B5EF4-FFF2-40B4-BE49-F238E27FC236}">
                    <a16:creationId xmlns:a16="http://schemas.microsoft.com/office/drawing/2014/main" id="{8575D1DF-F5B0-49ED-87FE-370E6FA76B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63688" y="5226050"/>
                <a:ext cx="176213" cy="857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26" name="Line 122">
                <a:extLst>
                  <a:ext uri="{FF2B5EF4-FFF2-40B4-BE49-F238E27FC236}">
                    <a16:creationId xmlns:a16="http://schemas.microsoft.com/office/drawing/2014/main" id="{B4220715-37B7-4627-AF40-29A341302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3401" y="5172075"/>
                <a:ext cx="7620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27" name="Line 123">
                <a:extLst>
                  <a:ext uri="{FF2B5EF4-FFF2-40B4-BE49-F238E27FC236}">
                    <a16:creationId xmlns:a16="http://schemas.microsoft.com/office/drawing/2014/main" id="{ED021A08-4029-4706-8D5C-36892A3192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1363" y="5097463"/>
                <a:ext cx="71438" cy="746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28" name="Line 124">
                <a:extLst>
                  <a:ext uri="{FF2B5EF4-FFF2-40B4-BE49-F238E27FC236}">
                    <a16:creationId xmlns:a16="http://schemas.microsoft.com/office/drawing/2014/main" id="{1C8FE872-5A1D-4D08-B89F-7E1F5B5FDA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43138" y="5053013"/>
                <a:ext cx="50800" cy="619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29" name="Line 125">
                <a:extLst>
                  <a:ext uri="{FF2B5EF4-FFF2-40B4-BE49-F238E27FC236}">
                    <a16:creationId xmlns:a16="http://schemas.microsoft.com/office/drawing/2014/main" id="{C794AF91-02F9-4722-B715-D5A823361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9826" y="5029200"/>
                <a:ext cx="57150" cy="5715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30" name="Line 126">
                <a:extLst>
                  <a:ext uri="{FF2B5EF4-FFF2-40B4-BE49-F238E27FC236}">
                    <a16:creationId xmlns:a16="http://schemas.microsoft.com/office/drawing/2014/main" id="{9A17E0E1-430E-4DF7-9ADC-914553038A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0801" y="5040313"/>
                <a:ext cx="95250" cy="5715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31" name="Line 127">
                <a:extLst>
                  <a:ext uri="{FF2B5EF4-FFF2-40B4-BE49-F238E27FC236}">
                    <a16:creationId xmlns:a16="http://schemas.microsoft.com/office/drawing/2014/main" id="{0725F92E-17D3-420A-8451-59D996EF3B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4451" y="5203825"/>
                <a:ext cx="84138" cy="127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32" name="Line 128">
                <a:extLst>
                  <a:ext uri="{FF2B5EF4-FFF2-40B4-BE49-F238E27FC236}">
                    <a16:creationId xmlns:a16="http://schemas.microsoft.com/office/drawing/2014/main" id="{68558F16-2483-4D5B-AF82-4BCB1F453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1901" y="5362575"/>
                <a:ext cx="95250" cy="31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33" name="Line 129">
                <a:extLst>
                  <a:ext uri="{FF2B5EF4-FFF2-40B4-BE49-F238E27FC236}">
                    <a16:creationId xmlns:a16="http://schemas.microsoft.com/office/drawing/2014/main" id="{AF30E637-62DD-4E36-B79A-03A08CDE2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1101" y="5505450"/>
                <a:ext cx="68263" cy="1746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34" name="Line 130">
                <a:extLst>
                  <a:ext uri="{FF2B5EF4-FFF2-40B4-BE49-F238E27FC236}">
                    <a16:creationId xmlns:a16="http://schemas.microsoft.com/office/drawing/2014/main" id="{AC38A251-2B76-4247-A5A3-440F0045A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7913" y="5634038"/>
                <a:ext cx="76200" cy="349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35" name="Line 131">
                <a:extLst>
                  <a:ext uri="{FF2B5EF4-FFF2-40B4-BE49-F238E27FC236}">
                    <a16:creationId xmlns:a16="http://schemas.microsoft.com/office/drawing/2014/main" id="{B3AEB07C-9928-41D4-8E32-B267E7F224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1" y="5764213"/>
                <a:ext cx="74613" cy="4445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36" name="Line 132">
                <a:extLst>
                  <a:ext uri="{FF2B5EF4-FFF2-40B4-BE49-F238E27FC236}">
                    <a16:creationId xmlns:a16="http://schemas.microsoft.com/office/drawing/2014/main" id="{8293F66D-5F4F-4848-872A-B25D9DB88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2801" y="5910263"/>
                <a:ext cx="49213" cy="381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37" name="Line 133">
                <a:extLst>
                  <a:ext uri="{FF2B5EF4-FFF2-40B4-BE49-F238E27FC236}">
                    <a16:creationId xmlns:a16="http://schemas.microsoft.com/office/drawing/2014/main" id="{ABE7C72F-FF96-4A79-81DC-9E228F043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0726" y="6080125"/>
                <a:ext cx="55563" cy="238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38" name="Line 134">
                <a:extLst>
                  <a:ext uri="{FF2B5EF4-FFF2-40B4-BE49-F238E27FC236}">
                    <a16:creationId xmlns:a16="http://schemas.microsoft.com/office/drawing/2014/main" id="{E202BB9D-EF0E-486B-A81C-EA5937619D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8651" y="6240463"/>
                <a:ext cx="85725" cy="206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39" name="Line 135">
                <a:extLst>
                  <a:ext uri="{FF2B5EF4-FFF2-40B4-BE49-F238E27FC236}">
                    <a16:creationId xmlns:a16="http://schemas.microsoft.com/office/drawing/2014/main" id="{CF29D1A6-7084-4E5D-BB3F-917C8F981F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3876" y="6338888"/>
                <a:ext cx="68263" cy="412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40" name="Line 136">
                <a:extLst>
                  <a:ext uri="{FF2B5EF4-FFF2-40B4-BE49-F238E27FC236}">
                    <a16:creationId xmlns:a16="http://schemas.microsoft.com/office/drawing/2014/main" id="{0F479857-3531-47FF-81AF-EE3B4F8CF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1638" y="6472238"/>
                <a:ext cx="136525" cy="95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41" name="Line 137">
                <a:extLst>
                  <a:ext uri="{FF2B5EF4-FFF2-40B4-BE49-F238E27FC236}">
                    <a16:creationId xmlns:a16="http://schemas.microsoft.com/office/drawing/2014/main" id="{6D395C9A-47F1-4392-A081-F923FCFB98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73238" y="6562725"/>
                <a:ext cx="79375" cy="254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42" name="Line 138">
                <a:extLst>
                  <a:ext uri="{FF2B5EF4-FFF2-40B4-BE49-F238E27FC236}">
                    <a16:creationId xmlns:a16="http://schemas.microsoft.com/office/drawing/2014/main" id="{5F886A6A-A5B9-4957-9F6E-117ADDDCE9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81176" y="6704013"/>
                <a:ext cx="60325" cy="95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43" name="Line 181">
                <a:extLst>
                  <a:ext uri="{FF2B5EF4-FFF2-40B4-BE49-F238E27FC236}">
                    <a16:creationId xmlns:a16="http://schemas.microsoft.com/office/drawing/2014/main" id="{C5BC5FB3-06C9-44A6-8E00-D5CCB75D84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76676" y="2978150"/>
                <a:ext cx="95250" cy="619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44" name="Line 182">
                <a:extLst>
                  <a:ext uri="{FF2B5EF4-FFF2-40B4-BE49-F238E27FC236}">
                    <a16:creationId xmlns:a16="http://schemas.microsoft.com/office/drawing/2014/main" id="{7E23B29E-3669-4232-A43C-8149C0D13D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9676" y="2844800"/>
                <a:ext cx="82550" cy="920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45" name="Line 183">
                <a:extLst>
                  <a:ext uri="{FF2B5EF4-FFF2-40B4-BE49-F238E27FC236}">
                    <a16:creationId xmlns:a16="http://schemas.microsoft.com/office/drawing/2014/main" id="{5108BA23-BC70-4220-A2A2-E6AD237133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51251" y="2749550"/>
                <a:ext cx="55563" cy="920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46" name="Line 184">
                <a:extLst>
                  <a:ext uri="{FF2B5EF4-FFF2-40B4-BE49-F238E27FC236}">
                    <a16:creationId xmlns:a16="http://schemas.microsoft.com/office/drawing/2014/main" id="{11ABA5B8-72F0-4A9F-B1A6-A1CE0F1754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87738" y="2662238"/>
                <a:ext cx="68263" cy="889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47" name="Line 185">
                <a:extLst>
                  <a:ext uri="{FF2B5EF4-FFF2-40B4-BE49-F238E27FC236}">
                    <a16:creationId xmlns:a16="http://schemas.microsoft.com/office/drawing/2014/main" id="{552C0623-E070-4394-BA34-4003A4EBC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8038" y="2611438"/>
                <a:ext cx="61913" cy="1016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48" name="Line 186">
                <a:extLst>
                  <a:ext uri="{FF2B5EF4-FFF2-40B4-BE49-F238E27FC236}">
                    <a16:creationId xmlns:a16="http://schemas.microsoft.com/office/drawing/2014/main" id="{6C0DD25F-928E-4B43-9C7D-7A198C39E7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5476" y="2546350"/>
                <a:ext cx="176213" cy="508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49" name="Line 187">
                <a:extLst>
                  <a:ext uri="{FF2B5EF4-FFF2-40B4-BE49-F238E27FC236}">
                    <a16:creationId xmlns:a16="http://schemas.microsoft.com/office/drawing/2014/main" id="{094FBE69-FB6A-4543-81C9-499AD6D191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0726" y="2406650"/>
                <a:ext cx="190500" cy="2698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50" name="Line 188">
                <a:extLst>
                  <a:ext uri="{FF2B5EF4-FFF2-40B4-BE49-F238E27FC236}">
                    <a16:creationId xmlns:a16="http://schemas.microsoft.com/office/drawing/2014/main" id="{2F57F615-1EC8-4E5F-890C-C634A5AF26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82938" y="2278063"/>
                <a:ext cx="90488" cy="666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51" name="Line 189">
                <a:extLst>
                  <a:ext uri="{FF2B5EF4-FFF2-40B4-BE49-F238E27FC236}">
                    <a16:creationId xmlns:a16="http://schemas.microsoft.com/office/drawing/2014/main" id="{7965DF16-082D-4DB0-A7BB-39C58D3E9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90863" y="2162175"/>
                <a:ext cx="63500" cy="7778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52" name="Line 190">
                <a:extLst>
                  <a:ext uri="{FF2B5EF4-FFF2-40B4-BE49-F238E27FC236}">
                    <a16:creationId xmlns:a16="http://schemas.microsoft.com/office/drawing/2014/main" id="{F2DE22E9-7ACE-4621-B482-220E4BA923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11488" y="2035175"/>
                <a:ext cx="55563" cy="619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53" name="Line 191">
                <a:extLst>
                  <a:ext uri="{FF2B5EF4-FFF2-40B4-BE49-F238E27FC236}">
                    <a16:creationId xmlns:a16="http://schemas.microsoft.com/office/drawing/2014/main" id="{B74F99CC-AB4E-4A4C-8417-07694FFE3B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6713" y="1903413"/>
                <a:ext cx="61913" cy="539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54" name="Line 192">
                <a:extLst>
                  <a:ext uri="{FF2B5EF4-FFF2-40B4-BE49-F238E27FC236}">
                    <a16:creationId xmlns:a16="http://schemas.microsoft.com/office/drawing/2014/main" id="{CBE65012-3885-46F4-8EE4-F75AC77427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73363" y="1749425"/>
                <a:ext cx="68263" cy="920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55" name="Line 193">
                <a:extLst>
                  <a:ext uri="{FF2B5EF4-FFF2-40B4-BE49-F238E27FC236}">
                    <a16:creationId xmlns:a16="http://schemas.microsoft.com/office/drawing/2014/main" id="{A4930C34-4BAB-460F-AAF2-B9487BFB85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33663" y="1677988"/>
                <a:ext cx="1588" cy="1127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56" name="Line 194">
                <a:extLst>
                  <a:ext uri="{FF2B5EF4-FFF2-40B4-BE49-F238E27FC236}">
                    <a16:creationId xmlns:a16="http://schemas.microsoft.com/office/drawing/2014/main" id="{E2FFFE46-98BA-490E-8EFF-F0133AE33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19363" y="1804988"/>
                <a:ext cx="23813" cy="635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57" name="Line 195">
                <a:extLst>
                  <a:ext uri="{FF2B5EF4-FFF2-40B4-BE49-F238E27FC236}">
                    <a16:creationId xmlns:a16="http://schemas.microsoft.com/office/drawing/2014/main" id="{4395FC19-7758-449B-B04C-826D86F2C0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66976" y="1900238"/>
                <a:ext cx="34925" cy="3016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58" name="Line 196">
                <a:extLst>
                  <a:ext uri="{FF2B5EF4-FFF2-40B4-BE49-F238E27FC236}">
                    <a16:creationId xmlns:a16="http://schemas.microsoft.com/office/drawing/2014/main" id="{61B988E9-E1BC-44EC-BAF2-E096BC7F0D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06651" y="2012950"/>
                <a:ext cx="68263" cy="492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59" name="Line 197">
                <a:extLst>
                  <a:ext uri="{FF2B5EF4-FFF2-40B4-BE49-F238E27FC236}">
                    <a16:creationId xmlns:a16="http://schemas.microsoft.com/office/drawing/2014/main" id="{B0BA1683-7970-428D-A816-ADC770940C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79663" y="2162175"/>
                <a:ext cx="92075" cy="365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60" name="Line 198">
                <a:extLst>
                  <a:ext uri="{FF2B5EF4-FFF2-40B4-BE49-F238E27FC236}">
                    <a16:creationId xmlns:a16="http://schemas.microsoft.com/office/drawing/2014/main" id="{EEF1C7FE-856B-4E32-85EC-6C8438C63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59026" y="2362200"/>
                <a:ext cx="92075" cy="238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61" name="Line 199">
                <a:extLst>
                  <a:ext uri="{FF2B5EF4-FFF2-40B4-BE49-F238E27FC236}">
                    <a16:creationId xmlns:a16="http://schemas.microsoft.com/office/drawing/2014/main" id="{117C2A1B-F2EA-4492-AF72-36A6D60CFB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62201" y="2549525"/>
                <a:ext cx="130175" cy="238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62" name="Line 200">
                <a:extLst>
                  <a:ext uri="{FF2B5EF4-FFF2-40B4-BE49-F238E27FC236}">
                    <a16:creationId xmlns:a16="http://schemas.microsoft.com/office/drawing/2014/main" id="{9E986790-5338-49AD-829B-B33611DB6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13001" y="2655888"/>
                <a:ext cx="109538" cy="635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63" name="Line 201">
                <a:extLst>
                  <a:ext uri="{FF2B5EF4-FFF2-40B4-BE49-F238E27FC236}">
                    <a16:creationId xmlns:a16="http://schemas.microsoft.com/office/drawing/2014/main" id="{6C833CCB-1207-4C68-B7FF-ED97F987EC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66976" y="2746375"/>
                <a:ext cx="92075" cy="3016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64" name="Line 202">
                <a:extLst>
                  <a:ext uri="{FF2B5EF4-FFF2-40B4-BE49-F238E27FC236}">
                    <a16:creationId xmlns:a16="http://schemas.microsoft.com/office/drawing/2014/main" id="{93A074D3-62F3-415D-ADA0-9E881E9AEF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35238" y="2895600"/>
                <a:ext cx="123825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65" name="Line 203">
                <a:extLst>
                  <a:ext uri="{FF2B5EF4-FFF2-40B4-BE49-F238E27FC236}">
                    <a16:creationId xmlns:a16="http://schemas.microsoft.com/office/drawing/2014/main" id="{FFA1DE28-C1BC-4B0E-B1B9-3AB150918E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87626" y="3005138"/>
                <a:ext cx="158750" cy="206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66" name="Line 204">
                <a:extLst>
                  <a:ext uri="{FF2B5EF4-FFF2-40B4-BE49-F238E27FC236}">
                    <a16:creationId xmlns:a16="http://schemas.microsoft.com/office/drawing/2014/main" id="{5EE633B0-CAD8-4366-BBD5-F8A72CA5C7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09851" y="3100388"/>
                <a:ext cx="68263" cy="539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67" name="Line 206">
                <a:extLst>
                  <a:ext uri="{FF2B5EF4-FFF2-40B4-BE49-F238E27FC236}">
                    <a16:creationId xmlns:a16="http://schemas.microsoft.com/office/drawing/2014/main" id="{E46BA6F4-1C3D-4BC6-8DB3-12496DE2E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03501" y="3225800"/>
                <a:ext cx="58738" cy="2016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68" name="Line 207">
                <a:extLst>
                  <a:ext uri="{FF2B5EF4-FFF2-40B4-BE49-F238E27FC236}">
                    <a16:creationId xmlns:a16="http://schemas.microsoft.com/office/drawing/2014/main" id="{A8586FE8-F1E4-474A-A4C4-51B9A6A1B2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5076" y="3127375"/>
                <a:ext cx="17463" cy="9525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69" name="Line 208">
                <a:extLst>
                  <a:ext uri="{FF2B5EF4-FFF2-40B4-BE49-F238E27FC236}">
                    <a16:creationId xmlns:a16="http://schemas.microsoft.com/office/drawing/2014/main" id="{62B6D9C1-9220-4146-9381-48C7D602CE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3638" y="2963863"/>
                <a:ext cx="33338" cy="10636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70" name="Line 209">
                <a:extLst>
                  <a:ext uri="{FF2B5EF4-FFF2-40B4-BE49-F238E27FC236}">
                    <a16:creationId xmlns:a16="http://schemas.microsoft.com/office/drawing/2014/main" id="{C1C01CDD-A9DB-493E-BA98-DDE67D424B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68551" y="2825750"/>
                <a:ext cx="11113" cy="1492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71" name="Line 210">
                <a:extLst>
                  <a:ext uri="{FF2B5EF4-FFF2-40B4-BE49-F238E27FC236}">
                    <a16:creationId xmlns:a16="http://schemas.microsoft.com/office/drawing/2014/main" id="{2B8B6381-A21B-4D37-9B71-3344DED25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05051" y="2944813"/>
                <a:ext cx="26988" cy="873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72" name="Line 211">
                <a:extLst>
                  <a:ext uri="{FF2B5EF4-FFF2-40B4-BE49-F238E27FC236}">
                    <a16:creationId xmlns:a16="http://schemas.microsoft.com/office/drawing/2014/main" id="{38FF1F58-1456-4811-9B1F-1897A504CC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60601" y="3028950"/>
                <a:ext cx="12700" cy="920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73" name="Line 212">
                <a:extLst>
                  <a:ext uri="{FF2B5EF4-FFF2-40B4-BE49-F238E27FC236}">
                    <a16:creationId xmlns:a16="http://schemas.microsoft.com/office/drawing/2014/main" id="{F6E7CF77-651F-46F5-81FF-7228CA124E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1038" y="3305175"/>
                <a:ext cx="98425" cy="28098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74" name="Line 213">
                <a:extLst>
                  <a:ext uri="{FF2B5EF4-FFF2-40B4-BE49-F238E27FC236}">
                    <a16:creationId xmlns:a16="http://schemas.microsoft.com/office/drawing/2014/main" id="{A7512416-01DF-422F-9130-E9202EAE4D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0588" y="3151188"/>
                <a:ext cx="4763" cy="1746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75" name="Line 214">
                <a:extLst>
                  <a:ext uri="{FF2B5EF4-FFF2-40B4-BE49-F238E27FC236}">
                    <a16:creationId xmlns:a16="http://schemas.microsoft.com/office/drawing/2014/main" id="{380399BD-8067-40E7-887A-C1E7F0D525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16113" y="3114675"/>
                <a:ext cx="160338" cy="1397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76" name="Line 215">
                <a:extLst>
                  <a:ext uri="{FF2B5EF4-FFF2-40B4-BE49-F238E27FC236}">
                    <a16:creationId xmlns:a16="http://schemas.microsoft.com/office/drawing/2014/main" id="{685CA8A9-0885-457D-BCB5-B42DAC45C6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95488" y="2886075"/>
                <a:ext cx="146050" cy="857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77" name="Line 216">
                <a:extLst>
                  <a:ext uri="{FF2B5EF4-FFF2-40B4-BE49-F238E27FC236}">
                    <a16:creationId xmlns:a16="http://schemas.microsoft.com/office/drawing/2014/main" id="{7EC5F73A-A228-4E4B-B187-4768EFB78F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5813" y="2725738"/>
                <a:ext cx="79375" cy="238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78" name="Line 217">
                <a:extLst>
                  <a:ext uri="{FF2B5EF4-FFF2-40B4-BE49-F238E27FC236}">
                    <a16:creationId xmlns:a16="http://schemas.microsoft.com/office/drawing/2014/main" id="{FCAFFBDB-D173-4B62-9F14-77E0CCEA2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35176" y="2508250"/>
                <a:ext cx="109538" cy="6826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79" name="Line 218">
                <a:extLst>
                  <a:ext uri="{FF2B5EF4-FFF2-40B4-BE49-F238E27FC236}">
                    <a16:creationId xmlns:a16="http://schemas.microsoft.com/office/drawing/2014/main" id="{5A1594F1-BBAE-422C-BAC4-057105B0B5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213" y="2420938"/>
                <a:ext cx="77788" cy="1047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80" name="Line 219">
                <a:extLst>
                  <a:ext uri="{FF2B5EF4-FFF2-40B4-BE49-F238E27FC236}">
                    <a16:creationId xmlns:a16="http://schemas.microsoft.com/office/drawing/2014/main" id="{8C2E0E5E-DF97-4861-8FC0-493F00570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79563" y="2413000"/>
                <a:ext cx="244475" cy="587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81" name="Line 220">
                <a:extLst>
                  <a:ext uri="{FF2B5EF4-FFF2-40B4-BE49-F238E27FC236}">
                    <a16:creationId xmlns:a16="http://schemas.microsoft.com/office/drawing/2014/main" id="{C757078B-14F0-4552-BDCF-2288585617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84351" y="2430463"/>
                <a:ext cx="125413" cy="9525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82" name="Line 221">
                <a:extLst>
                  <a:ext uri="{FF2B5EF4-FFF2-40B4-BE49-F238E27FC236}">
                    <a16:creationId xmlns:a16="http://schemas.microsoft.com/office/drawing/2014/main" id="{DA28079F-C681-4C96-ACFE-3DA92EEAE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1" y="2298700"/>
                <a:ext cx="111125" cy="2698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83" name="Line 222">
                <a:extLst>
                  <a:ext uri="{FF2B5EF4-FFF2-40B4-BE49-F238E27FC236}">
                    <a16:creationId xmlns:a16="http://schemas.microsoft.com/office/drawing/2014/main" id="{1590F074-5DFD-4611-B82D-87DE852681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4376" y="2198688"/>
                <a:ext cx="71438" cy="5556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84" name="Line 223">
                <a:extLst>
                  <a:ext uri="{FF2B5EF4-FFF2-40B4-BE49-F238E27FC236}">
                    <a16:creationId xmlns:a16="http://schemas.microsoft.com/office/drawing/2014/main" id="{1A87302B-6777-4644-9DEF-E763B45E7C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5176" y="2087563"/>
                <a:ext cx="92075" cy="31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85" name="Line 224">
                <a:extLst>
                  <a:ext uri="{FF2B5EF4-FFF2-40B4-BE49-F238E27FC236}">
                    <a16:creationId xmlns:a16="http://schemas.microsoft.com/office/drawing/2014/main" id="{6C8584A9-AF4A-473D-B200-4B26CF4835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81201" y="1941513"/>
                <a:ext cx="104775" cy="635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86" name="Line 225">
                <a:extLst>
                  <a:ext uri="{FF2B5EF4-FFF2-40B4-BE49-F238E27FC236}">
                    <a16:creationId xmlns:a16="http://schemas.microsoft.com/office/drawing/2014/main" id="{110AA4C5-84C8-4A36-8866-AA850E443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97051" y="1900238"/>
                <a:ext cx="177800" cy="206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87" name="Line 226">
                <a:extLst>
                  <a:ext uri="{FF2B5EF4-FFF2-40B4-BE49-F238E27FC236}">
                    <a16:creationId xmlns:a16="http://schemas.microsoft.com/office/drawing/2014/main" id="{E1A3A5CB-91D6-4B96-AE8A-4F45A1E29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6751" y="1733550"/>
                <a:ext cx="109538" cy="3968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88" name="Line 227">
                <a:extLst>
                  <a:ext uri="{FF2B5EF4-FFF2-40B4-BE49-F238E27FC236}">
                    <a16:creationId xmlns:a16="http://schemas.microsoft.com/office/drawing/2014/main" id="{6442BA3F-AE87-4545-AB0E-7BEE3A4DCA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8826" y="1606550"/>
                <a:ext cx="77788" cy="206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89" name="Line 228">
                <a:extLst>
                  <a:ext uri="{FF2B5EF4-FFF2-40B4-BE49-F238E27FC236}">
                    <a16:creationId xmlns:a16="http://schemas.microsoft.com/office/drawing/2014/main" id="{512734FC-BFBB-4158-8339-FAE4B52A26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95488" y="1389063"/>
                <a:ext cx="128588" cy="539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90" name="Line 229">
                <a:extLst>
                  <a:ext uri="{FF2B5EF4-FFF2-40B4-BE49-F238E27FC236}">
                    <a16:creationId xmlns:a16="http://schemas.microsoft.com/office/drawing/2014/main" id="{2384CF53-5F06-45F7-934F-56D60A983E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3576" y="1219200"/>
                <a:ext cx="128588" cy="587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91" name="Line 230">
                <a:extLst>
                  <a:ext uri="{FF2B5EF4-FFF2-40B4-BE49-F238E27FC236}">
                    <a16:creationId xmlns:a16="http://schemas.microsoft.com/office/drawing/2014/main" id="{F9E36561-82E4-4E4B-A3E6-AA54E41C6A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68488" y="1066800"/>
                <a:ext cx="119063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92" name="Line 231">
                <a:extLst>
                  <a:ext uri="{FF2B5EF4-FFF2-40B4-BE49-F238E27FC236}">
                    <a16:creationId xmlns:a16="http://schemas.microsoft.com/office/drawing/2014/main" id="{7633AF1E-4C62-4B7B-B0D1-12A77F3D70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97051" y="903288"/>
                <a:ext cx="115888" cy="539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93" name="Line 232">
                <a:extLst>
                  <a:ext uri="{FF2B5EF4-FFF2-40B4-BE49-F238E27FC236}">
                    <a16:creationId xmlns:a16="http://schemas.microsoft.com/office/drawing/2014/main" id="{EB7D6778-DFB0-46FA-BB4D-BA5B7BC331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5613" y="712788"/>
                <a:ext cx="115888" cy="920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94" name="Line 233">
                <a:extLst>
                  <a:ext uri="{FF2B5EF4-FFF2-40B4-BE49-F238E27FC236}">
                    <a16:creationId xmlns:a16="http://schemas.microsoft.com/office/drawing/2014/main" id="{5E11C982-D2F2-4BE2-BE48-D8281D2B2D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1476" y="585788"/>
                <a:ext cx="41275" cy="1365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95" name="Line 234">
                <a:extLst>
                  <a:ext uri="{FF2B5EF4-FFF2-40B4-BE49-F238E27FC236}">
                    <a16:creationId xmlns:a16="http://schemas.microsoft.com/office/drawing/2014/main" id="{1C3A28F3-07D3-4637-B537-4E53BBF31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11301" y="635000"/>
                <a:ext cx="11113" cy="1619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</p:grpSp>
        <p:grpSp>
          <p:nvGrpSpPr>
            <p:cNvPr id="496" name="Tarama 4">
              <a:extLst>
                <a:ext uri="{FF2B5EF4-FFF2-40B4-BE49-F238E27FC236}">
                  <a16:creationId xmlns:a16="http://schemas.microsoft.com/office/drawing/2014/main" id="{06783C5F-2A58-4B4A-9815-AF734DD0B007}"/>
                </a:ext>
              </a:extLst>
            </p:cNvPr>
            <p:cNvGrpSpPr/>
            <p:nvPr/>
          </p:nvGrpSpPr>
          <p:grpSpPr>
            <a:xfrm>
              <a:off x="8278813" y="5210175"/>
              <a:ext cx="349251" cy="357188"/>
              <a:chOff x="8278813" y="5210175"/>
              <a:chExt cx="349251" cy="357188"/>
            </a:xfrm>
          </p:grpSpPr>
          <p:sp>
            <p:nvSpPr>
              <p:cNvPr id="497" name="Line 5">
                <a:extLst>
                  <a:ext uri="{FF2B5EF4-FFF2-40B4-BE49-F238E27FC236}">
                    <a16:creationId xmlns:a16="http://schemas.microsoft.com/office/drawing/2014/main" id="{BAC23945-9F83-4902-8D6B-9EDF349894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16938" y="5240338"/>
                <a:ext cx="50800" cy="7778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98" name="Line 6">
                <a:extLst>
                  <a:ext uri="{FF2B5EF4-FFF2-40B4-BE49-F238E27FC236}">
                    <a16:creationId xmlns:a16="http://schemas.microsoft.com/office/drawing/2014/main" id="{9187FDB4-F687-4104-9A77-A5733CA8AA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82026" y="5430838"/>
                <a:ext cx="46038" cy="635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99" name="Line 7">
                <a:extLst>
                  <a:ext uri="{FF2B5EF4-FFF2-40B4-BE49-F238E27FC236}">
                    <a16:creationId xmlns:a16="http://schemas.microsoft.com/office/drawing/2014/main" id="{5CAA1B43-DF35-4734-BE3A-BFF93B00E2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29638" y="5502275"/>
                <a:ext cx="14288" cy="539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500" name="Line 8">
                <a:extLst>
                  <a:ext uri="{FF2B5EF4-FFF2-40B4-BE49-F238E27FC236}">
                    <a16:creationId xmlns:a16="http://schemas.microsoft.com/office/drawing/2014/main" id="{4F26CC67-6097-4AC4-A6ED-4F91A27B7A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74063" y="5511800"/>
                <a:ext cx="15875" cy="5556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501" name="Line 9">
                <a:extLst>
                  <a:ext uri="{FF2B5EF4-FFF2-40B4-BE49-F238E27FC236}">
                    <a16:creationId xmlns:a16="http://schemas.microsoft.com/office/drawing/2014/main" id="{7D5E6E00-1BAA-4D70-A16F-A7C55F3C01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78813" y="5461000"/>
                <a:ext cx="7778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502" name="Line 10">
                <a:extLst>
                  <a:ext uri="{FF2B5EF4-FFF2-40B4-BE49-F238E27FC236}">
                    <a16:creationId xmlns:a16="http://schemas.microsoft.com/office/drawing/2014/main" id="{E49B84CF-F06F-447E-9C69-EBA66B3D90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08976" y="5356225"/>
                <a:ext cx="6508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503" name="Line 11">
                <a:extLst>
                  <a:ext uri="{FF2B5EF4-FFF2-40B4-BE49-F238E27FC236}">
                    <a16:creationId xmlns:a16="http://schemas.microsoft.com/office/drawing/2014/main" id="{E6A600C5-49E9-4B89-A310-D9519F377C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342313" y="5273675"/>
                <a:ext cx="34925" cy="476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504" name="Line 12">
                <a:extLst>
                  <a:ext uri="{FF2B5EF4-FFF2-40B4-BE49-F238E27FC236}">
                    <a16:creationId xmlns:a16="http://schemas.microsoft.com/office/drawing/2014/main" id="{99A332D9-8BC4-4D3B-BE51-4A09D9C637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59801" y="5329238"/>
                <a:ext cx="41275" cy="3651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505" name="Line 235">
                <a:extLst>
                  <a:ext uri="{FF2B5EF4-FFF2-40B4-BE49-F238E27FC236}">
                    <a16:creationId xmlns:a16="http://schemas.microsoft.com/office/drawing/2014/main" id="{E39ACAAE-E260-4D2B-8974-397EA8C490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31213" y="5210175"/>
                <a:ext cx="11113" cy="5715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</p:grpSp>
      </p:grpSp>
      <p:grpSp>
        <p:nvGrpSpPr>
          <p:cNvPr id="506" name="Group 4">
            <a:extLst>
              <a:ext uri="{FF2B5EF4-FFF2-40B4-BE49-F238E27FC236}">
                <a16:creationId xmlns:a16="http://schemas.microsoft.com/office/drawing/2014/main" id="{64BCCBFD-C97C-4B33-A23B-7A88F135E93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2282" y="69034"/>
            <a:ext cx="9686240" cy="7087493"/>
            <a:chOff x="890" y="0"/>
            <a:chExt cx="5904" cy="4320"/>
          </a:xfrm>
        </p:grpSpPr>
        <p:sp>
          <p:nvSpPr>
            <p:cNvPr id="507" name="AutoShape 3">
              <a:extLst>
                <a:ext uri="{FF2B5EF4-FFF2-40B4-BE49-F238E27FC236}">
                  <a16:creationId xmlns:a16="http://schemas.microsoft.com/office/drawing/2014/main" id="{5B487537-6196-495D-8FB8-65631F8AF88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90" y="0"/>
              <a:ext cx="590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508" name="Freeform 5">
              <a:extLst>
                <a:ext uri="{FF2B5EF4-FFF2-40B4-BE49-F238E27FC236}">
                  <a16:creationId xmlns:a16="http://schemas.microsoft.com/office/drawing/2014/main" id="{0BB0FB55-F2DF-4E06-93E2-B27803DB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065"/>
              <a:ext cx="662" cy="275"/>
            </a:xfrm>
            <a:custGeom>
              <a:avLst/>
              <a:gdLst>
                <a:gd name="T0" fmla="*/ 2989 w 2989"/>
                <a:gd name="T1" fmla="*/ 0 h 1244"/>
                <a:gd name="T2" fmla="*/ 2633 w 2989"/>
                <a:gd name="T3" fmla="*/ 67 h 1244"/>
                <a:gd name="T4" fmla="*/ 2100 w 2989"/>
                <a:gd name="T5" fmla="*/ 330 h 1244"/>
                <a:gd name="T6" fmla="*/ 1736 w 2989"/>
                <a:gd name="T7" fmla="*/ 389 h 1244"/>
                <a:gd name="T8" fmla="*/ 1389 w 2989"/>
                <a:gd name="T9" fmla="*/ 398 h 1244"/>
                <a:gd name="T10" fmla="*/ 771 w 2989"/>
                <a:gd name="T11" fmla="*/ 804 h 1244"/>
                <a:gd name="T12" fmla="*/ 474 w 2989"/>
                <a:gd name="T13" fmla="*/ 973 h 1244"/>
                <a:gd name="T14" fmla="*/ 0 w 2989"/>
                <a:gd name="T15" fmla="*/ 1244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89" h="1244">
                  <a:moveTo>
                    <a:pt x="2989" y="0"/>
                  </a:moveTo>
                  <a:lnTo>
                    <a:pt x="2633" y="67"/>
                  </a:lnTo>
                  <a:lnTo>
                    <a:pt x="2100" y="330"/>
                  </a:lnTo>
                  <a:lnTo>
                    <a:pt x="1736" y="389"/>
                  </a:lnTo>
                  <a:lnTo>
                    <a:pt x="1389" y="398"/>
                  </a:lnTo>
                  <a:lnTo>
                    <a:pt x="771" y="804"/>
                  </a:lnTo>
                  <a:lnTo>
                    <a:pt x="474" y="973"/>
                  </a:lnTo>
                  <a:lnTo>
                    <a:pt x="0" y="1244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509" name="Freeform 6">
              <a:extLst>
                <a:ext uri="{FF2B5EF4-FFF2-40B4-BE49-F238E27FC236}">
                  <a16:creationId xmlns:a16="http://schemas.microsoft.com/office/drawing/2014/main" id="{967B0E53-007A-4BD6-9576-8ECC6FAC1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" y="3540"/>
              <a:ext cx="457" cy="80"/>
            </a:xfrm>
            <a:custGeom>
              <a:avLst/>
              <a:gdLst>
                <a:gd name="T0" fmla="*/ 0 w 2066"/>
                <a:gd name="T1" fmla="*/ 364 h 364"/>
                <a:gd name="T2" fmla="*/ 483 w 2066"/>
                <a:gd name="T3" fmla="*/ 321 h 364"/>
                <a:gd name="T4" fmla="*/ 906 w 2066"/>
                <a:gd name="T5" fmla="*/ 84 h 364"/>
                <a:gd name="T6" fmla="*/ 1194 w 2066"/>
                <a:gd name="T7" fmla="*/ 0 h 364"/>
                <a:gd name="T8" fmla="*/ 1820 w 2066"/>
                <a:gd name="T9" fmla="*/ 93 h 364"/>
                <a:gd name="T10" fmla="*/ 2066 w 2066"/>
                <a:gd name="T11" fmla="*/ 10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6" h="364">
                  <a:moveTo>
                    <a:pt x="0" y="364"/>
                  </a:moveTo>
                  <a:lnTo>
                    <a:pt x="483" y="321"/>
                  </a:lnTo>
                  <a:lnTo>
                    <a:pt x="906" y="84"/>
                  </a:lnTo>
                  <a:lnTo>
                    <a:pt x="1194" y="0"/>
                  </a:lnTo>
                  <a:lnTo>
                    <a:pt x="1820" y="93"/>
                  </a:lnTo>
                  <a:lnTo>
                    <a:pt x="2066" y="101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510" name="Freeform 7">
              <a:extLst>
                <a:ext uri="{FF2B5EF4-FFF2-40B4-BE49-F238E27FC236}">
                  <a16:creationId xmlns:a16="http://schemas.microsoft.com/office/drawing/2014/main" id="{110343E7-22C9-47DB-A644-5DA5ED0A5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" y="1530"/>
              <a:ext cx="206" cy="505"/>
            </a:xfrm>
            <a:custGeom>
              <a:avLst/>
              <a:gdLst>
                <a:gd name="T0" fmla="*/ 0 w 931"/>
                <a:gd name="T1" fmla="*/ 2277 h 2277"/>
                <a:gd name="T2" fmla="*/ 152 w 931"/>
                <a:gd name="T3" fmla="*/ 1837 h 2277"/>
                <a:gd name="T4" fmla="*/ 381 w 931"/>
                <a:gd name="T5" fmla="*/ 1321 h 2277"/>
                <a:gd name="T6" fmla="*/ 525 w 931"/>
                <a:gd name="T7" fmla="*/ 948 h 2277"/>
                <a:gd name="T8" fmla="*/ 719 w 931"/>
                <a:gd name="T9" fmla="*/ 542 h 2277"/>
                <a:gd name="T10" fmla="*/ 931 w 931"/>
                <a:gd name="T11" fmla="*/ 0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1" h="2277">
                  <a:moveTo>
                    <a:pt x="0" y="2277"/>
                  </a:moveTo>
                  <a:lnTo>
                    <a:pt x="152" y="1837"/>
                  </a:lnTo>
                  <a:lnTo>
                    <a:pt x="381" y="1321"/>
                  </a:lnTo>
                  <a:lnTo>
                    <a:pt x="525" y="948"/>
                  </a:lnTo>
                  <a:lnTo>
                    <a:pt x="719" y="542"/>
                  </a:lnTo>
                  <a:lnTo>
                    <a:pt x="931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511" name="Freeform 8">
              <a:extLst>
                <a:ext uri="{FF2B5EF4-FFF2-40B4-BE49-F238E27FC236}">
                  <a16:creationId xmlns:a16="http://schemas.microsoft.com/office/drawing/2014/main" id="{E775A43E-6F9A-4351-A2D9-5D3242822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3024"/>
              <a:ext cx="1057" cy="356"/>
            </a:xfrm>
            <a:custGeom>
              <a:avLst/>
              <a:gdLst>
                <a:gd name="T0" fmla="*/ 0 w 4775"/>
                <a:gd name="T1" fmla="*/ 1609 h 1609"/>
                <a:gd name="T2" fmla="*/ 389 w 4775"/>
                <a:gd name="T3" fmla="*/ 1448 h 1609"/>
                <a:gd name="T4" fmla="*/ 643 w 4775"/>
                <a:gd name="T5" fmla="*/ 1355 h 1609"/>
                <a:gd name="T6" fmla="*/ 1194 w 4775"/>
                <a:gd name="T7" fmla="*/ 1050 h 1609"/>
                <a:gd name="T8" fmla="*/ 1736 w 4775"/>
                <a:gd name="T9" fmla="*/ 813 h 1609"/>
                <a:gd name="T10" fmla="*/ 2303 w 4775"/>
                <a:gd name="T11" fmla="*/ 644 h 1609"/>
                <a:gd name="T12" fmla="*/ 3446 w 4775"/>
                <a:gd name="T13" fmla="*/ 373 h 1609"/>
                <a:gd name="T14" fmla="*/ 3759 w 4775"/>
                <a:gd name="T15" fmla="*/ 305 h 1609"/>
                <a:gd name="T16" fmla="*/ 4242 w 4775"/>
                <a:gd name="T17" fmla="*/ 221 h 1609"/>
                <a:gd name="T18" fmla="*/ 4775 w 4775"/>
                <a:gd name="T19" fmla="*/ 0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75" h="1609">
                  <a:moveTo>
                    <a:pt x="0" y="1609"/>
                  </a:moveTo>
                  <a:lnTo>
                    <a:pt x="389" y="1448"/>
                  </a:lnTo>
                  <a:lnTo>
                    <a:pt x="643" y="1355"/>
                  </a:lnTo>
                  <a:lnTo>
                    <a:pt x="1194" y="1050"/>
                  </a:lnTo>
                  <a:lnTo>
                    <a:pt x="1736" y="813"/>
                  </a:lnTo>
                  <a:lnTo>
                    <a:pt x="2303" y="644"/>
                  </a:lnTo>
                  <a:lnTo>
                    <a:pt x="3446" y="373"/>
                  </a:lnTo>
                  <a:lnTo>
                    <a:pt x="3759" y="305"/>
                  </a:lnTo>
                  <a:lnTo>
                    <a:pt x="4242" y="221"/>
                  </a:lnTo>
                  <a:lnTo>
                    <a:pt x="4775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512" name="Freeform 9">
              <a:extLst>
                <a:ext uri="{FF2B5EF4-FFF2-40B4-BE49-F238E27FC236}">
                  <a16:creationId xmlns:a16="http://schemas.microsoft.com/office/drawing/2014/main" id="{7E9EC73C-7329-4DDD-A3AC-5C2162892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" y="12"/>
              <a:ext cx="1103" cy="1884"/>
            </a:xfrm>
            <a:custGeom>
              <a:avLst/>
              <a:gdLst>
                <a:gd name="T0" fmla="*/ 4987 w 4987"/>
                <a:gd name="T1" fmla="*/ 8509 h 8509"/>
                <a:gd name="T2" fmla="*/ 4225 w 4987"/>
                <a:gd name="T3" fmla="*/ 7196 h 8509"/>
                <a:gd name="T4" fmla="*/ 3971 w 4987"/>
                <a:gd name="T5" fmla="*/ 6189 h 8509"/>
                <a:gd name="T6" fmla="*/ 3522 w 4987"/>
                <a:gd name="T7" fmla="*/ 5249 h 8509"/>
                <a:gd name="T8" fmla="*/ 3175 w 4987"/>
                <a:gd name="T9" fmla="*/ 4699 h 8509"/>
                <a:gd name="T10" fmla="*/ 2642 w 4987"/>
                <a:gd name="T11" fmla="*/ 4157 h 8509"/>
                <a:gd name="T12" fmla="*/ 2125 w 4987"/>
                <a:gd name="T13" fmla="*/ 3471 h 8509"/>
                <a:gd name="T14" fmla="*/ 1583 w 4987"/>
                <a:gd name="T15" fmla="*/ 2735 h 8509"/>
                <a:gd name="T16" fmla="*/ 965 w 4987"/>
                <a:gd name="T17" fmla="*/ 1643 h 8509"/>
                <a:gd name="T18" fmla="*/ 559 w 4987"/>
                <a:gd name="T19" fmla="*/ 940 h 8509"/>
                <a:gd name="T20" fmla="*/ 153 w 4987"/>
                <a:gd name="T21" fmla="*/ 296 h 8509"/>
                <a:gd name="T22" fmla="*/ 0 w 4987"/>
                <a:gd name="T23" fmla="*/ 0 h 8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87" h="8509">
                  <a:moveTo>
                    <a:pt x="4987" y="8509"/>
                  </a:moveTo>
                  <a:lnTo>
                    <a:pt x="4225" y="7196"/>
                  </a:lnTo>
                  <a:lnTo>
                    <a:pt x="3971" y="6189"/>
                  </a:lnTo>
                  <a:lnTo>
                    <a:pt x="3522" y="5249"/>
                  </a:lnTo>
                  <a:lnTo>
                    <a:pt x="3175" y="4699"/>
                  </a:lnTo>
                  <a:lnTo>
                    <a:pt x="2642" y="4157"/>
                  </a:lnTo>
                  <a:lnTo>
                    <a:pt x="2125" y="3471"/>
                  </a:lnTo>
                  <a:lnTo>
                    <a:pt x="1583" y="2735"/>
                  </a:lnTo>
                  <a:lnTo>
                    <a:pt x="965" y="1643"/>
                  </a:lnTo>
                  <a:lnTo>
                    <a:pt x="559" y="940"/>
                  </a:lnTo>
                  <a:lnTo>
                    <a:pt x="153" y="29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513" name="Freeform 10">
              <a:extLst>
                <a:ext uri="{FF2B5EF4-FFF2-40B4-BE49-F238E27FC236}">
                  <a16:creationId xmlns:a16="http://schemas.microsoft.com/office/drawing/2014/main" id="{5450D337-46A8-490C-8AD6-B28172C03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1654"/>
              <a:ext cx="212" cy="995"/>
            </a:xfrm>
            <a:custGeom>
              <a:avLst/>
              <a:gdLst>
                <a:gd name="T0" fmla="*/ 0 w 957"/>
                <a:gd name="T1" fmla="*/ 4495 h 4495"/>
                <a:gd name="T2" fmla="*/ 26 w 957"/>
                <a:gd name="T3" fmla="*/ 3301 h 4495"/>
                <a:gd name="T4" fmla="*/ 51 w 957"/>
                <a:gd name="T5" fmla="*/ 2793 h 4495"/>
                <a:gd name="T6" fmla="*/ 246 w 957"/>
                <a:gd name="T7" fmla="*/ 2082 h 4495"/>
                <a:gd name="T8" fmla="*/ 491 w 957"/>
                <a:gd name="T9" fmla="*/ 1659 h 4495"/>
                <a:gd name="T10" fmla="*/ 847 w 957"/>
                <a:gd name="T11" fmla="*/ 829 h 4495"/>
                <a:gd name="T12" fmla="*/ 932 w 957"/>
                <a:gd name="T13" fmla="*/ 296 h 4495"/>
                <a:gd name="T14" fmla="*/ 957 w 957"/>
                <a:gd name="T15" fmla="*/ 0 h 4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7" h="4495">
                  <a:moveTo>
                    <a:pt x="0" y="4495"/>
                  </a:moveTo>
                  <a:lnTo>
                    <a:pt x="26" y="3301"/>
                  </a:lnTo>
                  <a:lnTo>
                    <a:pt x="51" y="2793"/>
                  </a:lnTo>
                  <a:lnTo>
                    <a:pt x="246" y="2082"/>
                  </a:lnTo>
                  <a:lnTo>
                    <a:pt x="491" y="1659"/>
                  </a:lnTo>
                  <a:lnTo>
                    <a:pt x="847" y="829"/>
                  </a:lnTo>
                  <a:lnTo>
                    <a:pt x="932" y="296"/>
                  </a:lnTo>
                  <a:lnTo>
                    <a:pt x="957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514" name="Freeform 11">
              <a:extLst>
                <a:ext uri="{FF2B5EF4-FFF2-40B4-BE49-F238E27FC236}">
                  <a16:creationId xmlns:a16="http://schemas.microsoft.com/office/drawing/2014/main" id="{53595616-9133-4CAE-8C17-C644AD026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1896"/>
              <a:ext cx="828" cy="2410"/>
            </a:xfrm>
            <a:custGeom>
              <a:avLst/>
              <a:gdLst>
                <a:gd name="T0" fmla="*/ 3022 w 3742"/>
                <a:gd name="T1" fmla="*/ 10887 h 10887"/>
                <a:gd name="T2" fmla="*/ 3318 w 3742"/>
                <a:gd name="T3" fmla="*/ 10202 h 10887"/>
                <a:gd name="T4" fmla="*/ 3572 w 3742"/>
                <a:gd name="T5" fmla="*/ 9177 h 10887"/>
                <a:gd name="T6" fmla="*/ 3572 w 3742"/>
                <a:gd name="T7" fmla="*/ 8661 h 10887"/>
                <a:gd name="T8" fmla="*/ 3378 w 3742"/>
                <a:gd name="T9" fmla="*/ 7848 h 10887"/>
                <a:gd name="T10" fmla="*/ 3378 w 3742"/>
                <a:gd name="T11" fmla="*/ 6993 h 10887"/>
                <a:gd name="T12" fmla="*/ 3445 w 3742"/>
                <a:gd name="T13" fmla="*/ 5816 h 10887"/>
                <a:gd name="T14" fmla="*/ 3742 w 3742"/>
                <a:gd name="T15" fmla="*/ 4986 h 10887"/>
                <a:gd name="T16" fmla="*/ 3742 w 3742"/>
                <a:gd name="T17" fmla="*/ 4301 h 10887"/>
                <a:gd name="T18" fmla="*/ 3640 w 3742"/>
                <a:gd name="T19" fmla="*/ 3547 h 10887"/>
                <a:gd name="T20" fmla="*/ 3640 w 3742"/>
                <a:gd name="T21" fmla="*/ 2582 h 10887"/>
                <a:gd name="T22" fmla="*/ 3335 w 3742"/>
                <a:gd name="T23" fmla="*/ 2006 h 10887"/>
                <a:gd name="T24" fmla="*/ 2396 w 3742"/>
                <a:gd name="T25" fmla="*/ 1388 h 10887"/>
                <a:gd name="T26" fmla="*/ 1092 w 3742"/>
                <a:gd name="T27" fmla="*/ 745 h 10887"/>
                <a:gd name="T28" fmla="*/ 516 w 3742"/>
                <a:gd name="T29" fmla="*/ 279 h 10887"/>
                <a:gd name="T30" fmla="*/ 0 w 3742"/>
                <a:gd name="T31" fmla="*/ 0 h 10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42" h="10887">
                  <a:moveTo>
                    <a:pt x="3022" y="10887"/>
                  </a:moveTo>
                  <a:lnTo>
                    <a:pt x="3318" y="10202"/>
                  </a:lnTo>
                  <a:lnTo>
                    <a:pt x="3572" y="9177"/>
                  </a:lnTo>
                  <a:lnTo>
                    <a:pt x="3572" y="8661"/>
                  </a:lnTo>
                  <a:lnTo>
                    <a:pt x="3378" y="7848"/>
                  </a:lnTo>
                  <a:lnTo>
                    <a:pt x="3378" y="6993"/>
                  </a:lnTo>
                  <a:lnTo>
                    <a:pt x="3445" y="5816"/>
                  </a:lnTo>
                  <a:lnTo>
                    <a:pt x="3742" y="4986"/>
                  </a:lnTo>
                  <a:lnTo>
                    <a:pt x="3742" y="4301"/>
                  </a:lnTo>
                  <a:lnTo>
                    <a:pt x="3640" y="3547"/>
                  </a:lnTo>
                  <a:lnTo>
                    <a:pt x="3640" y="2582"/>
                  </a:lnTo>
                  <a:lnTo>
                    <a:pt x="3335" y="2006"/>
                  </a:lnTo>
                  <a:lnTo>
                    <a:pt x="2396" y="1388"/>
                  </a:lnTo>
                  <a:lnTo>
                    <a:pt x="1092" y="745"/>
                  </a:lnTo>
                  <a:lnTo>
                    <a:pt x="516" y="279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515" name="Freeform 12">
              <a:extLst>
                <a:ext uri="{FF2B5EF4-FFF2-40B4-BE49-F238E27FC236}">
                  <a16:creationId xmlns:a16="http://schemas.microsoft.com/office/drawing/2014/main" id="{B0E77E16-35BE-4AF6-A8DC-12852E809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1427"/>
              <a:ext cx="540" cy="197"/>
            </a:xfrm>
            <a:custGeom>
              <a:avLst/>
              <a:gdLst>
                <a:gd name="T0" fmla="*/ 0 w 2438"/>
                <a:gd name="T1" fmla="*/ 889 h 889"/>
                <a:gd name="T2" fmla="*/ 559 w 2438"/>
                <a:gd name="T3" fmla="*/ 677 h 889"/>
                <a:gd name="T4" fmla="*/ 1084 w 2438"/>
                <a:gd name="T5" fmla="*/ 474 h 889"/>
                <a:gd name="T6" fmla="*/ 1304 w 2438"/>
                <a:gd name="T7" fmla="*/ 373 h 889"/>
                <a:gd name="T8" fmla="*/ 1651 w 2438"/>
                <a:gd name="T9" fmla="*/ 237 h 889"/>
                <a:gd name="T10" fmla="*/ 2167 w 2438"/>
                <a:gd name="T11" fmla="*/ 93 h 889"/>
                <a:gd name="T12" fmla="*/ 2438 w 2438"/>
                <a:gd name="T13" fmla="*/ 0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8" h="889">
                  <a:moveTo>
                    <a:pt x="0" y="889"/>
                  </a:moveTo>
                  <a:lnTo>
                    <a:pt x="559" y="677"/>
                  </a:lnTo>
                  <a:lnTo>
                    <a:pt x="1084" y="474"/>
                  </a:lnTo>
                  <a:lnTo>
                    <a:pt x="1304" y="373"/>
                  </a:lnTo>
                  <a:lnTo>
                    <a:pt x="1651" y="237"/>
                  </a:lnTo>
                  <a:lnTo>
                    <a:pt x="2167" y="93"/>
                  </a:lnTo>
                  <a:lnTo>
                    <a:pt x="2438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516" name="Freeform 13">
              <a:extLst>
                <a:ext uri="{FF2B5EF4-FFF2-40B4-BE49-F238E27FC236}">
                  <a16:creationId xmlns:a16="http://schemas.microsoft.com/office/drawing/2014/main" id="{1F60F2CE-AD26-41C2-AC07-9F533B725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5" y="2837"/>
              <a:ext cx="1016" cy="303"/>
            </a:xfrm>
            <a:custGeom>
              <a:avLst/>
              <a:gdLst>
                <a:gd name="T0" fmla="*/ 0 w 4588"/>
                <a:gd name="T1" fmla="*/ 0 h 1371"/>
                <a:gd name="T2" fmla="*/ 787 w 4588"/>
                <a:gd name="T3" fmla="*/ 34 h 1371"/>
                <a:gd name="T4" fmla="*/ 1388 w 4588"/>
                <a:gd name="T5" fmla="*/ 169 h 1371"/>
                <a:gd name="T6" fmla="*/ 1710 w 4588"/>
                <a:gd name="T7" fmla="*/ 144 h 1371"/>
                <a:gd name="T8" fmla="*/ 2353 w 4588"/>
                <a:gd name="T9" fmla="*/ 195 h 1371"/>
                <a:gd name="T10" fmla="*/ 2463 w 4588"/>
                <a:gd name="T11" fmla="*/ 406 h 1371"/>
                <a:gd name="T12" fmla="*/ 2861 w 4588"/>
                <a:gd name="T13" fmla="*/ 618 h 1371"/>
                <a:gd name="T14" fmla="*/ 3090 w 4588"/>
                <a:gd name="T15" fmla="*/ 846 h 1371"/>
                <a:gd name="T16" fmla="*/ 3598 w 4588"/>
                <a:gd name="T17" fmla="*/ 1007 h 1371"/>
                <a:gd name="T18" fmla="*/ 4368 w 4588"/>
                <a:gd name="T19" fmla="*/ 1346 h 1371"/>
                <a:gd name="T20" fmla="*/ 4588 w 4588"/>
                <a:gd name="T21" fmla="*/ 1371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88" h="1371">
                  <a:moveTo>
                    <a:pt x="0" y="0"/>
                  </a:moveTo>
                  <a:lnTo>
                    <a:pt x="787" y="34"/>
                  </a:lnTo>
                  <a:lnTo>
                    <a:pt x="1388" y="169"/>
                  </a:lnTo>
                  <a:lnTo>
                    <a:pt x="1710" y="144"/>
                  </a:lnTo>
                  <a:lnTo>
                    <a:pt x="2353" y="195"/>
                  </a:lnTo>
                  <a:lnTo>
                    <a:pt x="2463" y="406"/>
                  </a:lnTo>
                  <a:lnTo>
                    <a:pt x="2861" y="618"/>
                  </a:lnTo>
                  <a:lnTo>
                    <a:pt x="3090" y="846"/>
                  </a:lnTo>
                  <a:lnTo>
                    <a:pt x="3598" y="1007"/>
                  </a:lnTo>
                  <a:lnTo>
                    <a:pt x="4368" y="1346"/>
                  </a:lnTo>
                  <a:lnTo>
                    <a:pt x="4588" y="1371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517" name="Freeform 14">
              <a:extLst>
                <a:ext uri="{FF2B5EF4-FFF2-40B4-BE49-F238E27FC236}">
                  <a16:creationId xmlns:a16="http://schemas.microsoft.com/office/drawing/2014/main" id="{F7307F30-403B-4349-A9DB-C7FF23C72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" y="2608"/>
              <a:ext cx="61" cy="1179"/>
            </a:xfrm>
            <a:custGeom>
              <a:avLst/>
              <a:gdLst>
                <a:gd name="T0" fmla="*/ 152 w 279"/>
                <a:gd name="T1" fmla="*/ 5325 h 5325"/>
                <a:gd name="T2" fmla="*/ 118 w 279"/>
                <a:gd name="T3" fmla="*/ 4809 h 5325"/>
                <a:gd name="T4" fmla="*/ 42 w 279"/>
                <a:gd name="T5" fmla="*/ 3835 h 5325"/>
                <a:gd name="T6" fmla="*/ 0 w 279"/>
                <a:gd name="T7" fmla="*/ 2828 h 5325"/>
                <a:gd name="T8" fmla="*/ 177 w 279"/>
                <a:gd name="T9" fmla="*/ 1939 h 5325"/>
                <a:gd name="T10" fmla="*/ 220 w 279"/>
                <a:gd name="T11" fmla="*/ 1371 h 5325"/>
                <a:gd name="T12" fmla="*/ 211 w 279"/>
                <a:gd name="T13" fmla="*/ 483 h 5325"/>
                <a:gd name="T14" fmla="*/ 279 w 279"/>
                <a:gd name="T15" fmla="*/ 0 h 5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9" h="5325">
                  <a:moveTo>
                    <a:pt x="152" y="5325"/>
                  </a:moveTo>
                  <a:lnTo>
                    <a:pt x="118" y="4809"/>
                  </a:lnTo>
                  <a:lnTo>
                    <a:pt x="42" y="3835"/>
                  </a:lnTo>
                  <a:lnTo>
                    <a:pt x="0" y="2828"/>
                  </a:lnTo>
                  <a:lnTo>
                    <a:pt x="177" y="1939"/>
                  </a:lnTo>
                  <a:lnTo>
                    <a:pt x="220" y="1371"/>
                  </a:lnTo>
                  <a:lnTo>
                    <a:pt x="211" y="483"/>
                  </a:lnTo>
                  <a:lnTo>
                    <a:pt x="279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518" name="Freeform 15">
              <a:extLst>
                <a:ext uri="{FF2B5EF4-FFF2-40B4-BE49-F238E27FC236}">
                  <a16:creationId xmlns:a16="http://schemas.microsoft.com/office/drawing/2014/main" id="{DD8F95EB-472D-404A-A9E8-BB9C5CE06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1" y="1654"/>
              <a:ext cx="403" cy="694"/>
            </a:xfrm>
            <a:custGeom>
              <a:avLst/>
              <a:gdLst>
                <a:gd name="T0" fmla="*/ 1820 w 1820"/>
                <a:gd name="T1" fmla="*/ 3132 h 3132"/>
                <a:gd name="T2" fmla="*/ 1609 w 1820"/>
                <a:gd name="T3" fmla="*/ 2785 h 3132"/>
                <a:gd name="T4" fmla="*/ 1346 w 1820"/>
                <a:gd name="T5" fmla="*/ 2345 h 3132"/>
                <a:gd name="T6" fmla="*/ 1219 w 1820"/>
                <a:gd name="T7" fmla="*/ 2082 h 3132"/>
                <a:gd name="T8" fmla="*/ 957 w 1820"/>
                <a:gd name="T9" fmla="*/ 1701 h 3132"/>
                <a:gd name="T10" fmla="*/ 855 w 1820"/>
                <a:gd name="T11" fmla="*/ 1473 h 3132"/>
                <a:gd name="T12" fmla="*/ 762 w 1820"/>
                <a:gd name="T13" fmla="*/ 1151 h 3132"/>
                <a:gd name="T14" fmla="*/ 686 w 1820"/>
                <a:gd name="T15" fmla="*/ 728 h 3132"/>
                <a:gd name="T16" fmla="*/ 525 w 1820"/>
                <a:gd name="T17" fmla="*/ 296 h 3132"/>
                <a:gd name="T18" fmla="*/ 296 w 1820"/>
                <a:gd name="T19" fmla="*/ 59 h 3132"/>
                <a:gd name="T20" fmla="*/ 0 w 1820"/>
                <a:gd name="T21" fmla="*/ 0 h 3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0" h="3132">
                  <a:moveTo>
                    <a:pt x="1820" y="3132"/>
                  </a:moveTo>
                  <a:lnTo>
                    <a:pt x="1609" y="2785"/>
                  </a:lnTo>
                  <a:lnTo>
                    <a:pt x="1346" y="2345"/>
                  </a:lnTo>
                  <a:lnTo>
                    <a:pt x="1219" y="2082"/>
                  </a:lnTo>
                  <a:lnTo>
                    <a:pt x="957" y="1701"/>
                  </a:lnTo>
                  <a:lnTo>
                    <a:pt x="855" y="1473"/>
                  </a:lnTo>
                  <a:lnTo>
                    <a:pt x="762" y="1151"/>
                  </a:lnTo>
                  <a:lnTo>
                    <a:pt x="686" y="728"/>
                  </a:lnTo>
                  <a:lnTo>
                    <a:pt x="525" y="296"/>
                  </a:lnTo>
                  <a:lnTo>
                    <a:pt x="296" y="59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519" name="Freeform 16">
              <a:extLst>
                <a:ext uri="{FF2B5EF4-FFF2-40B4-BE49-F238E27FC236}">
                  <a16:creationId xmlns:a16="http://schemas.microsoft.com/office/drawing/2014/main" id="{9FA36D34-41D3-47A3-ADD5-C3A617C15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1036"/>
              <a:ext cx="395" cy="211"/>
            </a:xfrm>
            <a:custGeom>
              <a:avLst/>
              <a:gdLst>
                <a:gd name="T0" fmla="*/ 0 w 1786"/>
                <a:gd name="T1" fmla="*/ 956 h 956"/>
                <a:gd name="T2" fmla="*/ 380 w 1786"/>
                <a:gd name="T3" fmla="*/ 821 h 956"/>
                <a:gd name="T4" fmla="*/ 702 w 1786"/>
                <a:gd name="T5" fmla="*/ 660 h 956"/>
                <a:gd name="T6" fmla="*/ 931 w 1786"/>
                <a:gd name="T7" fmla="*/ 533 h 956"/>
                <a:gd name="T8" fmla="*/ 1286 w 1786"/>
                <a:gd name="T9" fmla="*/ 355 h 956"/>
                <a:gd name="T10" fmla="*/ 1642 w 1786"/>
                <a:gd name="T11" fmla="*/ 144 h 956"/>
                <a:gd name="T12" fmla="*/ 1786 w 1786"/>
                <a:gd name="T13" fmla="*/ 0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6" h="956">
                  <a:moveTo>
                    <a:pt x="0" y="956"/>
                  </a:moveTo>
                  <a:lnTo>
                    <a:pt x="380" y="821"/>
                  </a:lnTo>
                  <a:lnTo>
                    <a:pt x="702" y="660"/>
                  </a:lnTo>
                  <a:lnTo>
                    <a:pt x="931" y="533"/>
                  </a:lnTo>
                  <a:lnTo>
                    <a:pt x="1286" y="355"/>
                  </a:lnTo>
                  <a:lnTo>
                    <a:pt x="1642" y="144"/>
                  </a:lnTo>
                  <a:lnTo>
                    <a:pt x="1786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520" name="Freeform 17">
              <a:extLst>
                <a:ext uri="{FF2B5EF4-FFF2-40B4-BE49-F238E27FC236}">
                  <a16:creationId xmlns:a16="http://schemas.microsoft.com/office/drawing/2014/main" id="{7E6C0B8A-F73D-474A-8F73-CAA3C47F9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6" y="1978"/>
              <a:ext cx="1444" cy="424"/>
            </a:xfrm>
            <a:custGeom>
              <a:avLst/>
              <a:gdLst>
                <a:gd name="T0" fmla="*/ 0 w 6527"/>
                <a:gd name="T1" fmla="*/ 1440 h 1914"/>
                <a:gd name="T2" fmla="*/ 355 w 6527"/>
                <a:gd name="T3" fmla="*/ 1592 h 1914"/>
                <a:gd name="T4" fmla="*/ 889 w 6527"/>
                <a:gd name="T5" fmla="*/ 1702 h 1914"/>
                <a:gd name="T6" fmla="*/ 1659 w 6527"/>
                <a:gd name="T7" fmla="*/ 1914 h 1914"/>
                <a:gd name="T8" fmla="*/ 2302 w 6527"/>
                <a:gd name="T9" fmla="*/ 1854 h 1914"/>
                <a:gd name="T10" fmla="*/ 2929 w 6527"/>
                <a:gd name="T11" fmla="*/ 1685 h 1914"/>
                <a:gd name="T12" fmla="*/ 3801 w 6527"/>
                <a:gd name="T13" fmla="*/ 1600 h 1914"/>
                <a:gd name="T14" fmla="*/ 4444 w 6527"/>
                <a:gd name="T15" fmla="*/ 1431 h 1914"/>
                <a:gd name="T16" fmla="*/ 5325 w 6527"/>
                <a:gd name="T17" fmla="*/ 999 h 1914"/>
                <a:gd name="T18" fmla="*/ 5773 w 6527"/>
                <a:gd name="T19" fmla="*/ 678 h 1914"/>
                <a:gd name="T20" fmla="*/ 6527 w 6527"/>
                <a:gd name="T21" fmla="*/ 0 h 1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27" h="1914">
                  <a:moveTo>
                    <a:pt x="0" y="1440"/>
                  </a:moveTo>
                  <a:lnTo>
                    <a:pt x="355" y="1592"/>
                  </a:lnTo>
                  <a:lnTo>
                    <a:pt x="889" y="1702"/>
                  </a:lnTo>
                  <a:lnTo>
                    <a:pt x="1659" y="1914"/>
                  </a:lnTo>
                  <a:lnTo>
                    <a:pt x="2302" y="1854"/>
                  </a:lnTo>
                  <a:lnTo>
                    <a:pt x="2929" y="1685"/>
                  </a:lnTo>
                  <a:lnTo>
                    <a:pt x="3801" y="1600"/>
                  </a:lnTo>
                  <a:lnTo>
                    <a:pt x="4444" y="1431"/>
                  </a:lnTo>
                  <a:lnTo>
                    <a:pt x="5325" y="999"/>
                  </a:lnTo>
                  <a:lnTo>
                    <a:pt x="5773" y="678"/>
                  </a:lnTo>
                  <a:lnTo>
                    <a:pt x="6527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521" name="Freeform 18">
              <a:extLst>
                <a:ext uri="{FF2B5EF4-FFF2-40B4-BE49-F238E27FC236}">
                  <a16:creationId xmlns:a16="http://schemas.microsoft.com/office/drawing/2014/main" id="{9C6D54D5-C5DC-4972-A594-AC1E8B7AC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" y="1499"/>
              <a:ext cx="453" cy="301"/>
            </a:xfrm>
            <a:custGeom>
              <a:avLst/>
              <a:gdLst>
                <a:gd name="T0" fmla="*/ 0 w 2048"/>
                <a:gd name="T1" fmla="*/ 1363 h 1363"/>
                <a:gd name="T2" fmla="*/ 304 w 2048"/>
                <a:gd name="T3" fmla="*/ 1202 h 1363"/>
                <a:gd name="T4" fmla="*/ 719 w 2048"/>
                <a:gd name="T5" fmla="*/ 745 h 1363"/>
                <a:gd name="T6" fmla="*/ 990 w 2048"/>
                <a:gd name="T7" fmla="*/ 677 h 1363"/>
                <a:gd name="T8" fmla="*/ 1329 w 2048"/>
                <a:gd name="T9" fmla="*/ 491 h 1363"/>
                <a:gd name="T10" fmla="*/ 1667 w 2048"/>
                <a:gd name="T11" fmla="*/ 372 h 1363"/>
                <a:gd name="T12" fmla="*/ 2048 w 2048"/>
                <a:gd name="T13" fmla="*/ 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8" h="1363">
                  <a:moveTo>
                    <a:pt x="0" y="1363"/>
                  </a:moveTo>
                  <a:lnTo>
                    <a:pt x="304" y="1202"/>
                  </a:lnTo>
                  <a:lnTo>
                    <a:pt x="719" y="745"/>
                  </a:lnTo>
                  <a:lnTo>
                    <a:pt x="990" y="677"/>
                  </a:lnTo>
                  <a:lnTo>
                    <a:pt x="1329" y="491"/>
                  </a:lnTo>
                  <a:lnTo>
                    <a:pt x="1667" y="372"/>
                  </a:lnTo>
                  <a:lnTo>
                    <a:pt x="2048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522" name="Freeform 19">
              <a:extLst>
                <a:ext uri="{FF2B5EF4-FFF2-40B4-BE49-F238E27FC236}">
                  <a16:creationId xmlns:a16="http://schemas.microsoft.com/office/drawing/2014/main" id="{212C4142-07CE-4AD2-8649-CDCD1C462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1" y="12"/>
              <a:ext cx="204" cy="1642"/>
            </a:xfrm>
            <a:custGeom>
              <a:avLst/>
              <a:gdLst>
                <a:gd name="T0" fmla="*/ 0 w 923"/>
                <a:gd name="T1" fmla="*/ 7417 h 7417"/>
                <a:gd name="T2" fmla="*/ 0 w 923"/>
                <a:gd name="T3" fmla="*/ 6968 h 7417"/>
                <a:gd name="T4" fmla="*/ 110 w 923"/>
                <a:gd name="T5" fmla="*/ 6519 h 7417"/>
                <a:gd name="T6" fmla="*/ 59 w 923"/>
                <a:gd name="T7" fmla="*/ 5783 h 7417"/>
                <a:gd name="T8" fmla="*/ 127 w 923"/>
                <a:gd name="T9" fmla="*/ 5190 h 7417"/>
                <a:gd name="T10" fmla="*/ 263 w 923"/>
                <a:gd name="T11" fmla="*/ 4098 h 7417"/>
                <a:gd name="T12" fmla="*/ 271 w 923"/>
                <a:gd name="T13" fmla="*/ 3522 h 7417"/>
                <a:gd name="T14" fmla="*/ 271 w 923"/>
                <a:gd name="T15" fmla="*/ 3099 h 7417"/>
                <a:gd name="T16" fmla="*/ 271 w 923"/>
                <a:gd name="T17" fmla="*/ 2650 h 7417"/>
                <a:gd name="T18" fmla="*/ 483 w 923"/>
                <a:gd name="T19" fmla="*/ 1287 h 7417"/>
                <a:gd name="T20" fmla="*/ 711 w 923"/>
                <a:gd name="T21" fmla="*/ 525 h 7417"/>
                <a:gd name="T22" fmla="*/ 923 w 923"/>
                <a:gd name="T23" fmla="*/ 0 h 7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3" h="7417">
                  <a:moveTo>
                    <a:pt x="0" y="7417"/>
                  </a:moveTo>
                  <a:lnTo>
                    <a:pt x="0" y="6968"/>
                  </a:lnTo>
                  <a:lnTo>
                    <a:pt x="110" y="6519"/>
                  </a:lnTo>
                  <a:lnTo>
                    <a:pt x="59" y="5783"/>
                  </a:lnTo>
                  <a:lnTo>
                    <a:pt x="127" y="5190"/>
                  </a:lnTo>
                  <a:lnTo>
                    <a:pt x="263" y="4098"/>
                  </a:lnTo>
                  <a:lnTo>
                    <a:pt x="271" y="3522"/>
                  </a:lnTo>
                  <a:lnTo>
                    <a:pt x="271" y="3099"/>
                  </a:lnTo>
                  <a:lnTo>
                    <a:pt x="271" y="2650"/>
                  </a:lnTo>
                  <a:lnTo>
                    <a:pt x="483" y="1287"/>
                  </a:lnTo>
                  <a:lnTo>
                    <a:pt x="711" y="525"/>
                  </a:lnTo>
                  <a:lnTo>
                    <a:pt x="923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523" name="Freeform 20">
              <a:extLst>
                <a:ext uri="{FF2B5EF4-FFF2-40B4-BE49-F238E27FC236}">
                  <a16:creationId xmlns:a16="http://schemas.microsoft.com/office/drawing/2014/main" id="{6F3E8468-D640-4483-A60D-713728340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1896"/>
              <a:ext cx="2290" cy="2410"/>
            </a:xfrm>
            <a:custGeom>
              <a:avLst/>
              <a:gdLst>
                <a:gd name="T0" fmla="*/ 0 w 10346"/>
                <a:gd name="T1" fmla="*/ 10887 h 10887"/>
                <a:gd name="T2" fmla="*/ 271 w 10346"/>
                <a:gd name="T3" fmla="*/ 10456 h 10887"/>
                <a:gd name="T4" fmla="*/ 1058 w 10346"/>
                <a:gd name="T5" fmla="*/ 9821 h 10887"/>
                <a:gd name="T6" fmla="*/ 1634 w 10346"/>
                <a:gd name="T7" fmla="*/ 9067 h 10887"/>
                <a:gd name="T8" fmla="*/ 1812 w 10346"/>
                <a:gd name="T9" fmla="*/ 8322 h 10887"/>
                <a:gd name="T10" fmla="*/ 1981 w 10346"/>
                <a:gd name="T11" fmla="*/ 7653 h 10887"/>
                <a:gd name="T12" fmla="*/ 2108 w 10346"/>
                <a:gd name="T13" fmla="*/ 7120 h 10887"/>
                <a:gd name="T14" fmla="*/ 2362 w 10346"/>
                <a:gd name="T15" fmla="*/ 6519 h 10887"/>
                <a:gd name="T16" fmla="*/ 2625 w 10346"/>
                <a:gd name="T17" fmla="*/ 6112 h 10887"/>
                <a:gd name="T18" fmla="*/ 3073 w 10346"/>
                <a:gd name="T19" fmla="*/ 5621 h 10887"/>
                <a:gd name="T20" fmla="*/ 3353 w 10346"/>
                <a:gd name="T21" fmla="*/ 5156 h 10887"/>
                <a:gd name="T22" fmla="*/ 3717 w 10346"/>
                <a:gd name="T23" fmla="*/ 4809 h 10887"/>
                <a:gd name="T24" fmla="*/ 4038 w 10346"/>
                <a:gd name="T25" fmla="*/ 4445 h 10887"/>
                <a:gd name="T26" fmla="*/ 4699 w 10346"/>
                <a:gd name="T27" fmla="*/ 3937 h 10887"/>
                <a:gd name="T28" fmla="*/ 6214 w 10346"/>
                <a:gd name="T29" fmla="*/ 3166 h 10887"/>
                <a:gd name="T30" fmla="*/ 7569 w 10346"/>
                <a:gd name="T31" fmla="*/ 2540 h 10887"/>
                <a:gd name="T32" fmla="*/ 8398 w 10346"/>
                <a:gd name="T33" fmla="*/ 2074 h 10887"/>
                <a:gd name="T34" fmla="*/ 8830 w 10346"/>
                <a:gd name="T35" fmla="*/ 1727 h 10887"/>
                <a:gd name="T36" fmla="*/ 9381 w 10346"/>
                <a:gd name="T37" fmla="*/ 1261 h 10887"/>
                <a:gd name="T38" fmla="*/ 9812 w 10346"/>
                <a:gd name="T39" fmla="*/ 914 h 10887"/>
                <a:gd name="T40" fmla="*/ 10329 w 10346"/>
                <a:gd name="T41" fmla="*/ 169 h 10887"/>
                <a:gd name="T42" fmla="*/ 10346 w 10346"/>
                <a:gd name="T43" fmla="*/ 0 h 10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46" h="10887">
                  <a:moveTo>
                    <a:pt x="0" y="10887"/>
                  </a:moveTo>
                  <a:lnTo>
                    <a:pt x="271" y="10456"/>
                  </a:lnTo>
                  <a:lnTo>
                    <a:pt x="1058" y="9821"/>
                  </a:lnTo>
                  <a:lnTo>
                    <a:pt x="1634" y="9067"/>
                  </a:lnTo>
                  <a:lnTo>
                    <a:pt x="1812" y="8322"/>
                  </a:lnTo>
                  <a:lnTo>
                    <a:pt x="1981" y="7653"/>
                  </a:lnTo>
                  <a:lnTo>
                    <a:pt x="2108" y="7120"/>
                  </a:lnTo>
                  <a:lnTo>
                    <a:pt x="2362" y="6519"/>
                  </a:lnTo>
                  <a:lnTo>
                    <a:pt x="2625" y="6112"/>
                  </a:lnTo>
                  <a:lnTo>
                    <a:pt x="3073" y="5621"/>
                  </a:lnTo>
                  <a:lnTo>
                    <a:pt x="3353" y="5156"/>
                  </a:lnTo>
                  <a:lnTo>
                    <a:pt x="3717" y="4809"/>
                  </a:lnTo>
                  <a:lnTo>
                    <a:pt x="4038" y="4445"/>
                  </a:lnTo>
                  <a:lnTo>
                    <a:pt x="4699" y="3937"/>
                  </a:lnTo>
                  <a:lnTo>
                    <a:pt x="6214" y="3166"/>
                  </a:lnTo>
                  <a:lnTo>
                    <a:pt x="7569" y="2540"/>
                  </a:lnTo>
                  <a:lnTo>
                    <a:pt x="8398" y="2074"/>
                  </a:lnTo>
                  <a:lnTo>
                    <a:pt x="8830" y="1727"/>
                  </a:lnTo>
                  <a:lnTo>
                    <a:pt x="9381" y="1261"/>
                  </a:lnTo>
                  <a:lnTo>
                    <a:pt x="9812" y="914"/>
                  </a:lnTo>
                  <a:lnTo>
                    <a:pt x="10329" y="169"/>
                  </a:lnTo>
                  <a:lnTo>
                    <a:pt x="10346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524" name="Freeform 21">
              <a:extLst>
                <a:ext uri="{FF2B5EF4-FFF2-40B4-BE49-F238E27FC236}">
                  <a16:creationId xmlns:a16="http://schemas.microsoft.com/office/drawing/2014/main" id="{A9860672-7C83-44C9-AE16-DF7A4DBC7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1180"/>
              <a:ext cx="475" cy="778"/>
            </a:xfrm>
            <a:custGeom>
              <a:avLst/>
              <a:gdLst>
                <a:gd name="T0" fmla="*/ 0 w 2142"/>
                <a:gd name="T1" fmla="*/ 3513 h 3513"/>
                <a:gd name="T2" fmla="*/ 491 w 2142"/>
                <a:gd name="T3" fmla="*/ 3031 h 3513"/>
                <a:gd name="T4" fmla="*/ 787 w 2142"/>
                <a:gd name="T5" fmla="*/ 2726 h 3513"/>
                <a:gd name="T6" fmla="*/ 1219 w 2142"/>
                <a:gd name="T7" fmla="*/ 2328 h 3513"/>
                <a:gd name="T8" fmla="*/ 1583 w 2142"/>
                <a:gd name="T9" fmla="*/ 2032 h 3513"/>
                <a:gd name="T10" fmla="*/ 1905 w 2142"/>
                <a:gd name="T11" fmla="*/ 1803 h 3513"/>
                <a:gd name="T12" fmla="*/ 1998 w 2142"/>
                <a:gd name="T13" fmla="*/ 1320 h 3513"/>
                <a:gd name="T14" fmla="*/ 1998 w 2142"/>
                <a:gd name="T15" fmla="*/ 973 h 3513"/>
                <a:gd name="T16" fmla="*/ 2117 w 2142"/>
                <a:gd name="T17" fmla="*/ 508 h 3513"/>
                <a:gd name="T18" fmla="*/ 2100 w 2142"/>
                <a:gd name="T19" fmla="*/ 279 h 3513"/>
                <a:gd name="T20" fmla="*/ 2142 w 2142"/>
                <a:gd name="T21" fmla="*/ 0 h 3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2" h="3513">
                  <a:moveTo>
                    <a:pt x="0" y="3513"/>
                  </a:moveTo>
                  <a:lnTo>
                    <a:pt x="491" y="3031"/>
                  </a:lnTo>
                  <a:lnTo>
                    <a:pt x="787" y="2726"/>
                  </a:lnTo>
                  <a:lnTo>
                    <a:pt x="1219" y="2328"/>
                  </a:lnTo>
                  <a:lnTo>
                    <a:pt x="1583" y="2032"/>
                  </a:lnTo>
                  <a:lnTo>
                    <a:pt x="1905" y="1803"/>
                  </a:lnTo>
                  <a:lnTo>
                    <a:pt x="1998" y="1320"/>
                  </a:lnTo>
                  <a:lnTo>
                    <a:pt x="1998" y="973"/>
                  </a:lnTo>
                  <a:lnTo>
                    <a:pt x="2117" y="508"/>
                  </a:lnTo>
                  <a:lnTo>
                    <a:pt x="2100" y="279"/>
                  </a:lnTo>
                  <a:lnTo>
                    <a:pt x="2142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525" name="Freeform 22">
              <a:extLst>
                <a:ext uri="{FF2B5EF4-FFF2-40B4-BE49-F238E27FC236}">
                  <a16:creationId xmlns:a16="http://schemas.microsoft.com/office/drawing/2014/main" id="{2D254637-E730-498B-BE02-B0605B036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" y="1309"/>
              <a:ext cx="75" cy="212"/>
            </a:xfrm>
            <a:custGeom>
              <a:avLst/>
              <a:gdLst>
                <a:gd name="T0" fmla="*/ 0 w 339"/>
                <a:gd name="T1" fmla="*/ 956 h 956"/>
                <a:gd name="T2" fmla="*/ 119 w 339"/>
                <a:gd name="T3" fmla="*/ 618 h 956"/>
                <a:gd name="T4" fmla="*/ 229 w 339"/>
                <a:gd name="T5" fmla="*/ 516 h 956"/>
                <a:gd name="T6" fmla="*/ 339 w 339"/>
                <a:gd name="T7" fmla="*/ 288 h 956"/>
                <a:gd name="T8" fmla="*/ 322 w 339"/>
                <a:gd name="T9" fmla="*/ 0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956">
                  <a:moveTo>
                    <a:pt x="0" y="956"/>
                  </a:moveTo>
                  <a:lnTo>
                    <a:pt x="119" y="618"/>
                  </a:lnTo>
                  <a:lnTo>
                    <a:pt x="229" y="516"/>
                  </a:lnTo>
                  <a:lnTo>
                    <a:pt x="339" y="288"/>
                  </a:lnTo>
                  <a:lnTo>
                    <a:pt x="322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526" name="Freeform 23">
              <a:extLst>
                <a:ext uri="{FF2B5EF4-FFF2-40B4-BE49-F238E27FC236}">
                  <a16:creationId xmlns:a16="http://schemas.microsoft.com/office/drawing/2014/main" id="{AC714065-B8E4-42E0-961C-512798DF1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" y="1109"/>
              <a:ext cx="122" cy="120"/>
            </a:xfrm>
            <a:custGeom>
              <a:avLst/>
              <a:gdLst>
                <a:gd name="T0" fmla="*/ 0 w 550"/>
                <a:gd name="T1" fmla="*/ 542 h 542"/>
                <a:gd name="T2" fmla="*/ 169 w 550"/>
                <a:gd name="T3" fmla="*/ 457 h 542"/>
                <a:gd name="T4" fmla="*/ 288 w 550"/>
                <a:gd name="T5" fmla="*/ 423 h 542"/>
                <a:gd name="T6" fmla="*/ 449 w 550"/>
                <a:gd name="T7" fmla="*/ 169 h 542"/>
                <a:gd name="T8" fmla="*/ 550 w 550"/>
                <a:gd name="T9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0" h="542">
                  <a:moveTo>
                    <a:pt x="0" y="542"/>
                  </a:moveTo>
                  <a:lnTo>
                    <a:pt x="169" y="457"/>
                  </a:lnTo>
                  <a:lnTo>
                    <a:pt x="288" y="423"/>
                  </a:lnTo>
                  <a:lnTo>
                    <a:pt x="449" y="169"/>
                  </a:lnTo>
                  <a:lnTo>
                    <a:pt x="550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527" name="Freeform 24">
              <a:extLst>
                <a:ext uri="{FF2B5EF4-FFF2-40B4-BE49-F238E27FC236}">
                  <a16:creationId xmlns:a16="http://schemas.microsoft.com/office/drawing/2014/main" id="{62ECB500-A940-4E76-B516-27B860F08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803"/>
              <a:ext cx="15" cy="208"/>
            </a:xfrm>
            <a:custGeom>
              <a:avLst/>
              <a:gdLst>
                <a:gd name="T0" fmla="*/ 34 w 68"/>
                <a:gd name="T1" fmla="*/ 940 h 940"/>
                <a:gd name="T2" fmla="*/ 0 w 68"/>
                <a:gd name="T3" fmla="*/ 643 h 940"/>
                <a:gd name="T4" fmla="*/ 51 w 68"/>
                <a:gd name="T5" fmla="*/ 313 h 940"/>
                <a:gd name="T6" fmla="*/ 68 w 68"/>
                <a:gd name="T7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940">
                  <a:moveTo>
                    <a:pt x="34" y="940"/>
                  </a:moveTo>
                  <a:lnTo>
                    <a:pt x="0" y="643"/>
                  </a:lnTo>
                  <a:lnTo>
                    <a:pt x="51" y="313"/>
                  </a:lnTo>
                  <a:lnTo>
                    <a:pt x="68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528" name="Freeform 25">
              <a:extLst>
                <a:ext uri="{FF2B5EF4-FFF2-40B4-BE49-F238E27FC236}">
                  <a16:creationId xmlns:a16="http://schemas.microsoft.com/office/drawing/2014/main" id="{E9DC2D6A-8742-4393-A972-7E876413A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" y="1697"/>
              <a:ext cx="90" cy="534"/>
            </a:xfrm>
            <a:custGeom>
              <a:avLst/>
              <a:gdLst>
                <a:gd name="T0" fmla="*/ 9 w 407"/>
                <a:gd name="T1" fmla="*/ 2413 h 2413"/>
                <a:gd name="T2" fmla="*/ 297 w 407"/>
                <a:gd name="T3" fmla="*/ 2032 h 2413"/>
                <a:gd name="T4" fmla="*/ 407 w 407"/>
                <a:gd name="T5" fmla="*/ 1524 h 2413"/>
                <a:gd name="T6" fmla="*/ 398 w 407"/>
                <a:gd name="T7" fmla="*/ 1033 h 2413"/>
                <a:gd name="T8" fmla="*/ 280 w 407"/>
                <a:gd name="T9" fmla="*/ 754 h 2413"/>
                <a:gd name="T10" fmla="*/ 178 w 407"/>
                <a:gd name="T11" fmla="*/ 424 h 2413"/>
                <a:gd name="T12" fmla="*/ 77 w 407"/>
                <a:gd name="T13" fmla="*/ 195 h 2413"/>
                <a:gd name="T14" fmla="*/ 0 w 407"/>
                <a:gd name="T15" fmla="*/ 0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7" h="2413">
                  <a:moveTo>
                    <a:pt x="9" y="2413"/>
                  </a:moveTo>
                  <a:lnTo>
                    <a:pt x="297" y="2032"/>
                  </a:lnTo>
                  <a:lnTo>
                    <a:pt x="407" y="1524"/>
                  </a:lnTo>
                  <a:lnTo>
                    <a:pt x="398" y="1033"/>
                  </a:lnTo>
                  <a:lnTo>
                    <a:pt x="280" y="754"/>
                  </a:lnTo>
                  <a:lnTo>
                    <a:pt x="178" y="424"/>
                  </a:lnTo>
                  <a:lnTo>
                    <a:pt x="77" y="19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529" name="Freeform 26">
              <a:extLst>
                <a:ext uri="{FF2B5EF4-FFF2-40B4-BE49-F238E27FC236}">
                  <a16:creationId xmlns:a16="http://schemas.microsoft.com/office/drawing/2014/main" id="{446BCB6B-3761-477C-B3BC-C00A8D87A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" y="1755"/>
              <a:ext cx="365" cy="398"/>
            </a:xfrm>
            <a:custGeom>
              <a:avLst/>
              <a:gdLst>
                <a:gd name="T0" fmla="*/ 0 w 1651"/>
                <a:gd name="T1" fmla="*/ 1795 h 1795"/>
                <a:gd name="T2" fmla="*/ 990 w 1651"/>
                <a:gd name="T3" fmla="*/ 940 h 1795"/>
                <a:gd name="T4" fmla="*/ 1422 w 1651"/>
                <a:gd name="T5" fmla="*/ 372 h 1795"/>
                <a:gd name="T6" fmla="*/ 1651 w 1651"/>
                <a:gd name="T7" fmla="*/ 0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1" h="1795">
                  <a:moveTo>
                    <a:pt x="0" y="1795"/>
                  </a:moveTo>
                  <a:lnTo>
                    <a:pt x="990" y="940"/>
                  </a:lnTo>
                  <a:lnTo>
                    <a:pt x="1422" y="372"/>
                  </a:lnTo>
                  <a:lnTo>
                    <a:pt x="1651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</p:grpSp>
      <p:sp>
        <p:nvSpPr>
          <p:cNvPr id="530" name="Dikdörtgen 529">
            <a:extLst>
              <a:ext uri="{FF2B5EF4-FFF2-40B4-BE49-F238E27FC236}">
                <a16:creationId xmlns:a16="http://schemas.microsoft.com/office/drawing/2014/main" id="{DA06835A-9A7C-40B9-8CDC-F0E20A34C006}"/>
              </a:ext>
            </a:extLst>
          </p:cNvPr>
          <p:cNvSpPr/>
          <p:nvPr/>
        </p:nvSpPr>
        <p:spPr>
          <a:xfrm>
            <a:off x="10002152" y="3283032"/>
            <a:ext cx="880357" cy="462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60"/>
          </a:p>
        </p:txBody>
      </p:sp>
      <p:sp>
        <p:nvSpPr>
          <p:cNvPr id="531" name="Dikdörtgen 530">
            <a:extLst>
              <a:ext uri="{FF2B5EF4-FFF2-40B4-BE49-F238E27FC236}">
                <a16:creationId xmlns:a16="http://schemas.microsoft.com/office/drawing/2014/main" id="{75361545-25D0-4C86-9F36-346AB58B0046}"/>
              </a:ext>
            </a:extLst>
          </p:cNvPr>
          <p:cNvSpPr/>
          <p:nvPr/>
        </p:nvSpPr>
        <p:spPr>
          <a:xfrm>
            <a:off x="10010385" y="2107675"/>
            <a:ext cx="880357" cy="462656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60"/>
          </a:p>
        </p:txBody>
      </p:sp>
      <p:sp>
        <p:nvSpPr>
          <p:cNvPr id="532" name="Dikdörtgen 531">
            <a:extLst>
              <a:ext uri="{FF2B5EF4-FFF2-40B4-BE49-F238E27FC236}">
                <a16:creationId xmlns:a16="http://schemas.microsoft.com/office/drawing/2014/main" id="{B07E9F39-9727-4A10-AA24-DB44A43F9535}"/>
              </a:ext>
            </a:extLst>
          </p:cNvPr>
          <p:cNvSpPr/>
          <p:nvPr/>
        </p:nvSpPr>
        <p:spPr>
          <a:xfrm>
            <a:off x="10001947" y="2680447"/>
            <a:ext cx="880357" cy="462656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60"/>
          </a:p>
        </p:txBody>
      </p:sp>
      <p:sp>
        <p:nvSpPr>
          <p:cNvPr id="533" name="Metin kutusu 532">
            <a:extLst>
              <a:ext uri="{FF2B5EF4-FFF2-40B4-BE49-F238E27FC236}">
                <a16:creationId xmlns:a16="http://schemas.microsoft.com/office/drawing/2014/main" id="{B5A71522-D008-4B29-9E52-24C479CC49ED}"/>
              </a:ext>
            </a:extLst>
          </p:cNvPr>
          <p:cNvSpPr txBox="1"/>
          <p:nvPr/>
        </p:nvSpPr>
        <p:spPr>
          <a:xfrm>
            <a:off x="10988888" y="2125388"/>
            <a:ext cx="1389328" cy="391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60" dirty="0"/>
              <a:t>Yapı Platosu</a:t>
            </a:r>
          </a:p>
        </p:txBody>
      </p:sp>
      <p:sp>
        <p:nvSpPr>
          <p:cNvPr id="534" name="Metin kutusu 533">
            <a:extLst>
              <a:ext uri="{FF2B5EF4-FFF2-40B4-BE49-F238E27FC236}">
                <a16:creationId xmlns:a16="http://schemas.microsoft.com/office/drawing/2014/main" id="{3DD96D3F-B6A6-4A55-939B-A5A0A1394DC7}"/>
              </a:ext>
            </a:extLst>
          </p:cNvPr>
          <p:cNvSpPr txBox="1"/>
          <p:nvPr/>
        </p:nvSpPr>
        <p:spPr>
          <a:xfrm>
            <a:off x="10979385" y="2767975"/>
            <a:ext cx="1648296" cy="391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60" dirty="0"/>
              <a:t>Yapı Platformu</a:t>
            </a:r>
          </a:p>
        </p:txBody>
      </p:sp>
      <p:sp>
        <p:nvSpPr>
          <p:cNvPr id="535" name="Serbest Form: Şekil 534">
            <a:extLst>
              <a:ext uri="{FF2B5EF4-FFF2-40B4-BE49-F238E27FC236}">
                <a16:creationId xmlns:a16="http://schemas.microsoft.com/office/drawing/2014/main" id="{D42EFD40-E77C-4993-9084-0AAEC3F7AC8A}"/>
              </a:ext>
            </a:extLst>
          </p:cNvPr>
          <p:cNvSpPr/>
          <p:nvPr/>
        </p:nvSpPr>
        <p:spPr>
          <a:xfrm>
            <a:off x="10002479" y="3302703"/>
            <a:ext cx="466200" cy="126000"/>
          </a:xfrm>
          <a:custGeom>
            <a:avLst/>
            <a:gdLst>
              <a:gd name="connsiteX0" fmla="*/ 0 w 451104"/>
              <a:gd name="connsiteY0" fmla="*/ 121920 h 121920"/>
              <a:gd name="connsiteX1" fmla="*/ 304800 w 451104"/>
              <a:gd name="connsiteY1" fmla="*/ 79248 h 121920"/>
              <a:gd name="connsiteX2" fmla="*/ 451104 w 451104"/>
              <a:gd name="connsiteY2" fmla="*/ 0 h 1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1104" h="121920">
                <a:moveTo>
                  <a:pt x="0" y="121920"/>
                </a:moveTo>
                <a:cubicBezTo>
                  <a:pt x="114808" y="110744"/>
                  <a:pt x="229616" y="99568"/>
                  <a:pt x="304800" y="79248"/>
                </a:cubicBezTo>
                <a:cubicBezTo>
                  <a:pt x="379984" y="58928"/>
                  <a:pt x="415544" y="29464"/>
                  <a:pt x="45110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60"/>
          </a:p>
        </p:txBody>
      </p:sp>
      <p:sp>
        <p:nvSpPr>
          <p:cNvPr id="536" name="Serbest Form: Şekil 535">
            <a:extLst>
              <a:ext uri="{FF2B5EF4-FFF2-40B4-BE49-F238E27FC236}">
                <a16:creationId xmlns:a16="http://schemas.microsoft.com/office/drawing/2014/main" id="{9731FFE5-2C17-45FD-B838-4E4156744D59}"/>
              </a:ext>
            </a:extLst>
          </p:cNvPr>
          <p:cNvSpPr/>
          <p:nvPr/>
        </p:nvSpPr>
        <p:spPr>
          <a:xfrm>
            <a:off x="10213307" y="3321602"/>
            <a:ext cx="671172" cy="412929"/>
          </a:xfrm>
          <a:custGeom>
            <a:avLst/>
            <a:gdLst>
              <a:gd name="connsiteX0" fmla="*/ 3263 w 649439"/>
              <a:gd name="connsiteY0" fmla="*/ 396240 h 399558"/>
              <a:gd name="connsiteX1" fmla="*/ 52031 w 649439"/>
              <a:gd name="connsiteY1" fmla="*/ 384048 h 399558"/>
              <a:gd name="connsiteX2" fmla="*/ 362927 w 649439"/>
              <a:gd name="connsiteY2" fmla="*/ 274320 h 399558"/>
              <a:gd name="connsiteX3" fmla="*/ 545807 w 649439"/>
              <a:gd name="connsiteY3" fmla="*/ 128016 h 399558"/>
              <a:gd name="connsiteX4" fmla="*/ 649439 w 649439"/>
              <a:gd name="connsiteY4" fmla="*/ 0 h 39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439" h="399558">
                <a:moveTo>
                  <a:pt x="3263" y="396240"/>
                </a:moveTo>
                <a:cubicBezTo>
                  <a:pt x="-2325" y="400304"/>
                  <a:pt x="-7913" y="404368"/>
                  <a:pt x="52031" y="384048"/>
                </a:cubicBezTo>
                <a:cubicBezTo>
                  <a:pt x="111975" y="363728"/>
                  <a:pt x="280631" y="316992"/>
                  <a:pt x="362927" y="274320"/>
                </a:cubicBezTo>
                <a:cubicBezTo>
                  <a:pt x="445223" y="231648"/>
                  <a:pt x="498055" y="173736"/>
                  <a:pt x="545807" y="128016"/>
                </a:cubicBezTo>
                <a:cubicBezTo>
                  <a:pt x="593559" y="82296"/>
                  <a:pt x="621499" y="41148"/>
                  <a:pt x="649439" y="0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60"/>
          </a:p>
        </p:txBody>
      </p:sp>
      <p:cxnSp>
        <p:nvCxnSpPr>
          <p:cNvPr id="537" name="Düz Bağlayıcı 536">
            <a:extLst>
              <a:ext uri="{FF2B5EF4-FFF2-40B4-BE49-F238E27FC236}">
                <a16:creationId xmlns:a16="http://schemas.microsoft.com/office/drawing/2014/main" id="{32D69801-60D0-462C-B7CD-967E56B19937}"/>
              </a:ext>
            </a:extLst>
          </p:cNvPr>
          <p:cNvCxnSpPr>
            <a:stCxn id="535" idx="0"/>
          </p:cNvCxnSpPr>
          <p:nvPr/>
        </p:nvCxnSpPr>
        <p:spPr>
          <a:xfrm>
            <a:off x="10002479" y="3428703"/>
            <a:ext cx="163800" cy="189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Düz Bağlayıcı 537">
            <a:extLst>
              <a:ext uri="{FF2B5EF4-FFF2-40B4-BE49-F238E27FC236}">
                <a16:creationId xmlns:a16="http://schemas.microsoft.com/office/drawing/2014/main" id="{62DE8876-9DF4-4C13-9A7C-DBE1C53637E6}"/>
              </a:ext>
            </a:extLst>
          </p:cNvPr>
          <p:cNvCxnSpPr>
            <a:cxnSpLocks/>
          </p:cNvCxnSpPr>
          <p:nvPr/>
        </p:nvCxnSpPr>
        <p:spPr>
          <a:xfrm>
            <a:off x="10177438" y="3423141"/>
            <a:ext cx="181604" cy="133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Düz Bağlayıcı 538">
            <a:extLst>
              <a:ext uri="{FF2B5EF4-FFF2-40B4-BE49-F238E27FC236}">
                <a16:creationId xmlns:a16="http://schemas.microsoft.com/office/drawing/2014/main" id="{A197A576-B164-487F-8B51-DF66ED6501F2}"/>
              </a:ext>
            </a:extLst>
          </p:cNvPr>
          <p:cNvCxnSpPr>
            <a:stCxn id="535" idx="2"/>
          </p:cNvCxnSpPr>
          <p:nvPr/>
        </p:nvCxnSpPr>
        <p:spPr>
          <a:xfrm>
            <a:off x="10468679" y="3302703"/>
            <a:ext cx="177340" cy="12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Düz Bağlayıcı 539">
            <a:extLst>
              <a:ext uri="{FF2B5EF4-FFF2-40B4-BE49-F238E27FC236}">
                <a16:creationId xmlns:a16="http://schemas.microsoft.com/office/drawing/2014/main" id="{3808E929-3D2F-4669-A3D8-B48466F4F858}"/>
              </a:ext>
            </a:extLst>
          </p:cNvPr>
          <p:cNvCxnSpPr>
            <a:stCxn id="535" idx="1"/>
          </p:cNvCxnSpPr>
          <p:nvPr/>
        </p:nvCxnSpPr>
        <p:spPr>
          <a:xfrm>
            <a:off x="10317479" y="3384603"/>
            <a:ext cx="172967" cy="116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1" name="Metin kutusu 540">
            <a:extLst>
              <a:ext uri="{FF2B5EF4-FFF2-40B4-BE49-F238E27FC236}">
                <a16:creationId xmlns:a16="http://schemas.microsoft.com/office/drawing/2014/main" id="{193FF766-EB87-4A9E-9A71-C28311DDE87D}"/>
              </a:ext>
            </a:extLst>
          </p:cNvPr>
          <p:cNvSpPr txBox="1"/>
          <p:nvPr/>
        </p:nvSpPr>
        <p:spPr>
          <a:xfrm>
            <a:off x="10986681" y="3172161"/>
            <a:ext cx="1148851" cy="68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60" dirty="0"/>
              <a:t>Yamaçlar </a:t>
            </a:r>
          </a:p>
          <a:p>
            <a:r>
              <a:rPr lang="tr-TR" sz="1860" dirty="0"/>
              <a:t>(Korniş)</a:t>
            </a:r>
          </a:p>
        </p:txBody>
      </p:sp>
    </p:spTree>
    <p:extLst>
      <p:ext uri="{BB962C8B-B14F-4D97-AF65-F5344CB8AC3E}">
        <p14:creationId xmlns:p14="http://schemas.microsoft.com/office/powerpoint/2010/main" val="4013004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7AB145D-4130-475E-91EF-57A3FC7D045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56874" y="55910"/>
            <a:ext cx="9686240" cy="7087493"/>
            <a:chOff x="888" y="0"/>
            <a:chExt cx="5904" cy="4320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E0268D56-4CCB-4420-99A3-55696B619DB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88" y="0"/>
              <a:ext cx="590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grpSp>
          <p:nvGrpSpPr>
            <p:cNvPr id="7" name="Group 205">
              <a:extLst>
                <a:ext uri="{FF2B5EF4-FFF2-40B4-BE49-F238E27FC236}">
                  <a16:creationId xmlns:a16="http://schemas.microsoft.com/office/drawing/2014/main" id="{623F81D1-5883-41B9-8FEC-DA72D39BD7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1" y="12"/>
              <a:ext cx="5889" cy="4296"/>
              <a:chOff x="891" y="12"/>
              <a:chExt cx="5889" cy="4296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8E751EA6-D890-48CC-AE01-3E9AA2D05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3" y="1826"/>
                <a:ext cx="616" cy="726"/>
              </a:xfrm>
              <a:custGeom>
                <a:avLst/>
                <a:gdLst>
                  <a:gd name="T0" fmla="*/ 1076 w 2786"/>
                  <a:gd name="T1" fmla="*/ 627 h 3277"/>
                  <a:gd name="T2" fmla="*/ 1118 w 2786"/>
                  <a:gd name="T3" fmla="*/ 619 h 3277"/>
                  <a:gd name="T4" fmla="*/ 1313 w 2786"/>
                  <a:gd name="T5" fmla="*/ 415 h 3277"/>
                  <a:gd name="T6" fmla="*/ 1330 w 2786"/>
                  <a:gd name="T7" fmla="*/ 348 h 3277"/>
                  <a:gd name="T8" fmla="*/ 1287 w 2786"/>
                  <a:gd name="T9" fmla="*/ 221 h 3277"/>
                  <a:gd name="T10" fmla="*/ 1330 w 2786"/>
                  <a:gd name="T11" fmla="*/ 153 h 3277"/>
                  <a:gd name="T12" fmla="*/ 1448 w 2786"/>
                  <a:gd name="T13" fmla="*/ 43 h 3277"/>
                  <a:gd name="T14" fmla="*/ 1575 w 2786"/>
                  <a:gd name="T15" fmla="*/ 0 h 3277"/>
                  <a:gd name="T16" fmla="*/ 1744 w 2786"/>
                  <a:gd name="T17" fmla="*/ 0 h 3277"/>
                  <a:gd name="T18" fmla="*/ 1948 w 2786"/>
                  <a:gd name="T19" fmla="*/ 85 h 3277"/>
                  <a:gd name="T20" fmla="*/ 2083 w 2786"/>
                  <a:gd name="T21" fmla="*/ 246 h 3277"/>
                  <a:gd name="T22" fmla="*/ 2388 w 2786"/>
                  <a:gd name="T23" fmla="*/ 525 h 3277"/>
                  <a:gd name="T24" fmla="*/ 2625 w 2786"/>
                  <a:gd name="T25" fmla="*/ 610 h 3277"/>
                  <a:gd name="T26" fmla="*/ 2769 w 2786"/>
                  <a:gd name="T27" fmla="*/ 746 h 3277"/>
                  <a:gd name="T28" fmla="*/ 2786 w 2786"/>
                  <a:gd name="T29" fmla="*/ 746 h 3277"/>
                  <a:gd name="T30" fmla="*/ 2777 w 2786"/>
                  <a:gd name="T31" fmla="*/ 974 h 3277"/>
                  <a:gd name="T32" fmla="*/ 2786 w 2786"/>
                  <a:gd name="T33" fmla="*/ 1008 h 3277"/>
                  <a:gd name="T34" fmla="*/ 2489 w 2786"/>
                  <a:gd name="T35" fmla="*/ 1270 h 3277"/>
                  <a:gd name="T36" fmla="*/ 2354 w 2786"/>
                  <a:gd name="T37" fmla="*/ 1448 h 3277"/>
                  <a:gd name="T38" fmla="*/ 2269 w 2786"/>
                  <a:gd name="T39" fmla="*/ 1668 h 3277"/>
                  <a:gd name="T40" fmla="*/ 2032 w 2786"/>
                  <a:gd name="T41" fmla="*/ 1888 h 3277"/>
                  <a:gd name="T42" fmla="*/ 1981 w 2786"/>
                  <a:gd name="T43" fmla="*/ 1956 h 3277"/>
                  <a:gd name="T44" fmla="*/ 1981 w 2786"/>
                  <a:gd name="T45" fmla="*/ 1982 h 3277"/>
                  <a:gd name="T46" fmla="*/ 1685 w 2786"/>
                  <a:gd name="T47" fmla="*/ 2142 h 3277"/>
                  <a:gd name="T48" fmla="*/ 1524 w 2786"/>
                  <a:gd name="T49" fmla="*/ 2227 h 3277"/>
                  <a:gd name="T50" fmla="*/ 1431 w 2786"/>
                  <a:gd name="T51" fmla="*/ 2320 h 3277"/>
                  <a:gd name="T52" fmla="*/ 1245 w 2786"/>
                  <a:gd name="T53" fmla="*/ 2625 h 3277"/>
                  <a:gd name="T54" fmla="*/ 1177 w 2786"/>
                  <a:gd name="T55" fmla="*/ 2701 h 3277"/>
                  <a:gd name="T56" fmla="*/ 1042 w 2786"/>
                  <a:gd name="T57" fmla="*/ 2803 h 3277"/>
                  <a:gd name="T58" fmla="*/ 915 w 2786"/>
                  <a:gd name="T59" fmla="*/ 2845 h 3277"/>
                  <a:gd name="T60" fmla="*/ 881 w 2786"/>
                  <a:gd name="T61" fmla="*/ 2879 h 3277"/>
                  <a:gd name="T62" fmla="*/ 788 w 2786"/>
                  <a:gd name="T63" fmla="*/ 2896 h 3277"/>
                  <a:gd name="T64" fmla="*/ 678 w 2786"/>
                  <a:gd name="T65" fmla="*/ 3023 h 3277"/>
                  <a:gd name="T66" fmla="*/ 601 w 2786"/>
                  <a:gd name="T67" fmla="*/ 3158 h 3277"/>
                  <a:gd name="T68" fmla="*/ 551 w 2786"/>
                  <a:gd name="T69" fmla="*/ 3226 h 3277"/>
                  <a:gd name="T70" fmla="*/ 390 w 2786"/>
                  <a:gd name="T71" fmla="*/ 3277 h 3277"/>
                  <a:gd name="T72" fmla="*/ 297 w 2786"/>
                  <a:gd name="T73" fmla="*/ 3277 h 3277"/>
                  <a:gd name="T74" fmla="*/ 204 w 2786"/>
                  <a:gd name="T75" fmla="*/ 3243 h 3277"/>
                  <a:gd name="T76" fmla="*/ 110 w 2786"/>
                  <a:gd name="T77" fmla="*/ 3192 h 3277"/>
                  <a:gd name="T78" fmla="*/ 51 w 2786"/>
                  <a:gd name="T79" fmla="*/ 3065 h 3277"/>
                  <a:gd name="T80" fmla="*/ 26 w 2786"/>
                  <a:gd name="T81" fmla="*/ 3031 h 3277"/>
                  <a:gd name="T82" fmla="*/ 0 w 2786"/>
                  <a:gd name="T83" fmla="*/ 2972 h 3277"/>
                  <a:gd name="T84" fmla="*/ 43 w 2786"/>
                  <a:gd name="T85" fmla="*/ 2718 h 3277"/>
                  <a:gd name="T86" fmla="*/ 110 w 2786"/>
                  <a:gd name="T87" fmla="*/ 2625 h 3277"/>
                  <a:gd name="T88" fmla="*/ 153 w 2786"/>
                  <a:gd name="T89" fmla="*/ 2498 h 3277"/>
                  <a:gd name="T90" fmla="*/ 204 w 2786"/>
                  <a:gd name="T91" fmla="*/ 2439 h 3277"/>
                  <a:gd name="T92" fmla="*/ 263 w 2786"/>
                  <a:gd name="T93" fmla="*/ 2244 h 3277"/>
                  <a:gd name="T94" fmla="*/ 288 w 2786"/>
                  <a:gd name="T95" fmla="*/ 2092 h 3277"/>
                  <a:gd name="T96" fmla="*/ 288 w 2786"/>
                  <a:gd name="T97" fmla="*/ 1931 h 3277"/>
                  <a:gd name="T98" fmla="*/ 254 w 2786"/>
                  <a:gd name="T99" fmla="*/ 1770 h 3277"/>
                  <a:gd name="T100" fmla="*/ 170 w 2786"/>
                  <a:gd name="T101" fmla="*/ 1618 h 3277"/>
                  <a:gd name="T102" fmla="*/ 136 w 2786"/>
                  <a:gd name="T103" fmla="*/ 1491 h 3277"/>
                  <a:gd name="T104" fmla="*/ 85 w 2786"/>
                  <a:gd name="T105" fmla="*/ 1397 h 3277"/>
                  <a:gd name="T106" fmla="*/ 94 w 2786"/>
                  <a:gd name="T107" fmla="*/ 1177 h 3277"/>
                  <a:gd name="T108" fmla="*/ 178 w 2786"/>
                  <a:gd name="T109" fmla="*/ 1050 h 3277"/>
                  <a:gd name="T110" fmla="*/ 271 w 2786"/>
                  <a:gd name="T111" fmla="*/ 966 h 3277"/>
                  <a:gd name="T112" fmla="*/ 568 w 2786"/>
                  <a:gd name="T113" fmla="*/ 839 h 3277"/>
                  <a:gd name="T114" fmla="*/ 652 w 2786"/>
                  <a:gd name="T115" fmla="*/ 830 h 3277"/>
                  <a:gd name="T116" fmla="*/ 779 w 2786"/>
                  <a:gd name="T117" fmla="*/ 779 h 3277"/>
                  <a:gd name="T118" fmla="*/ 940 w 2786"/>
                  <a:gd name="T119" fmla="*/ 678 h 3277"/>
                  <a:gd name="T120" fmla="*/ 1067 w 2786"/>
                  <a:gd name="T121" fmla="*/ 635 h 3277"/>
                  <a:gd name="T122" fmla="*/ 1076 w 2786"/>
                  <a:gd name="T123" fmla="*/ 627 h 3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86" h="3277">
                    <a:moveTo>
                      <a:pt x="1076" y="627"/>
                    </a:moveTo>
                    <a:lnTo>
                      <a:pt x="1118" y="619"/>
                    </a:lnTo>
                    <a:lnTo>
                      <a:pt x="1313" y="415"/>
                    </a:lnTo>
                    <a:lnTo>
                      <a:pt x="1330" y="348"/>
                    </a:lnTo>
                    <a:lnTo>
                      <a:pt x="1287" y="221"/>
                    </a:lnTo>
                    <a:lnTo>
                      <a:pt x="1330" y="153"/>
                    </a:lnTo>
                    <a:lnTo>
                      <a:pt x="1448" y="43"/>
                    </a:lnTo>
                    <a:lnTo>
                      <a:pt x="1575" y="0"/>
                    </a:lnTo>
                    <a:lnTo>
                      <a:pt x="1744" y="0"/>
                    </a:lnTo>
                    <a:lnTo>
                      <a:pt x="1948" y="85"/>
                    </a:lnTo>
                    <a:lnTo>
                      <a:pt x="2083" y="246"/>
                    </a:lnTo>
                    <a:lnTo>
                      <a:pt x="2388" y="525"/>
                    </a:lnTo>
                    <a:lnTo>
                      <a:pt x="2625" y="610"/>
                    </a:lnTo>
                    <a:lnTo>
                      <a:pt x="2769" y="746"/>
                    </a:lnTo>
                    <a:lnTo>
                      <a:pt x="2786" y="746"/>
                    </a:lnTo>
                    <a:lnTo>
                      <a:pt x="2777" y="974"/>
                    </a:lnTo>
                    <a:lnTo>
                      <a:pt x="2786" y="1008"/>
                    </a:lnTo>
                    <a:lnTo>
                      <a:pt x="2489" y="1270"/>
                    </a:lnTo>
                    <a:lnTo>
                      <a:pt x="2354" y="1448"/>
                    </a:lnTo>
                    <a:lnTo>
                      <a:pt x="2269" y="1668"/>
                    </a:lnTo>
                    <a:lnTo>
                      <a:pt x="2032" y="1888"/>
                    </a:lnTo>
                    <a:lnTo>
                      <a:pt x="1981" y="1956"/>
                    </a:lnTo>
                    <a:lnTo>
                      <a:pt x="1981" y="1982"/>
                    </a:lnTo>
                    <a:lnTo>
                      <a:pt x="1685" y="2142"/>
                    </a:lnTo>
                    <a:lnTo>
                      <a:pt x="1524" y="2227"/>
                    </a:lnTo>
                    <a:lnTo>
                      <a:pt x="1431" y="2320"/>
                    </a:lnTo>
                    <a:lnTo>
                      <a:pt x="1245" y="2625"/>
                    </a:lnTo>
                    <a:lnTo>
                      <a:pt x="1177" y="2701"/>
                    </a:lnTo>
                    <a:lnTo>
                      <a:pt x="1042" y="2803"/>
                    </a:lnTo>
                    <a:lnTo>
                      <a:pt x="915" y="2845"/>
                    </a:lnTo>
                    <a:lnTo>
                      <a:pt x="881" y="2879"/>
                    </a:lnTo>
                    <a:lnTo>
                      <a:pt x="788" y="2896"/>
                    </a:lnTo>
                    <a:lnTo>
                      <a:pt x="678" y="3023"/>
                    </a:lnTo>
                    <a:lnTo>
                      <a:pt x="601" y="3158"/>
                    </a:lnTo>
                    <a:lnTo>
                      <a:pt x="551" y="3226"/>
                    </a:lnTo>
                    <a:lnTo>
                      <a:pt x="390" y="3277"/>
                    </a:lnTo>
                    <a:lnTo>
                      <a:pt x="297" y="3277"/>
                    </a:lnTo>
                    <a:lnTo>
                      <a:pt x="204" y="3243"/>
                    </a:lnTo>
                    <a:lnTo>
                      <a:pt x="110" y="3192"/>
                    </a:lnTo>
                    <a:lnTo>
                      <a:pt x="51" y="3065"/>
                    </a:lnTo>
                    <a:lnTo>
                      <a:pt x="26" y="3031"/>
                    </a:lnTo>
                    <a:lnTo>
                      <a:pt x="0" y="2972"/>
                    </a:lnTo>
                    <a:lnTo>
                      <a:pt x="43" y="2718"/>
                    </a:lnTo>
                    <a:lnTo>
                      <a:pt x="110" y="2625"/>
                    </a:lnTo>
                    <a:lnTo>
                      <a:pt x="153" y="2498"/>
                    </a:lnTo>
                    <a:lnTo>
                      <a:pt x="204" y="2439"/>
                    </a:lnTo>
                    <a:lnTo>
                      <a:pt x="263" y="2244"/>
                    </a:lnTo>
                    <a:lnTo>
                      <a:pt x="288" y="2092"/>
                    </a:lnTo>
                    <a:lnTo>
                      <a:pt x="288" y="1931"/>
                    </a:lnTo>
                    <a:lnTo>
                      <a:pt x="254" y="1770"/>
                    </a:lnTo>
                    <a:lnTo>
                      <a:pt x="170" y="1618"/>
                    </a:lnTo>
                    <a:lnTo>
                      <a:pt x="136" y="1491"/>
                    </a:lnTo>
                    <a:lnTo>
                      <a:pt x="85" y="1397"/>
                    </a:lnTo>
                    <a:lnTo>
                      <a:pt x="94" y="1177"/>
                    </a:lnTo>
                    <a:lnTo>
                      <a:pt x="178" y="1050"/>
                    </a:lnTo>
                    <a:lnTo>
                      <a:pt x="271" y="966"/>
                    </a:lnTo>
                    <a:lnTo>
                      <a:pt x="568" y="839"/>
                    </a:lnTo>
                    <a:lnTo>
                      <a:pt x="652" y="830"/>
                    </a:lnTo>
                    <a:lnTo>
                      <a:pt x="779" y="779"/>
                    </a:lnTo>
                    <a:lnTo>
                      <a:pt x="940" y="678"/>
                    </a:lnTo>
                    <a:lnTo>
                      <a:pt x="1067" y="635"/>
                    </a:lnTo>
                    <a:lnTo>
                      <a:pt x="1076" y="627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13797C4A-1FEE-4364-9E37-EF097A603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9" y="3191"/>
                <a:ext cx="637" cy="690"/>
              </a:xfrm>
              <a:custGeom>
                <a:avLst/>
                <a:gdLst>
                  <a:gd name="T0" fmla="*/ 2726 w 2878"/>
                  <a:gd name="T1" fmla="*/ 288 h 3116"/>
                  <a:gd name="T2" fmla="*/ 2438 w 2878"/>
                  <a:gd name="T3" fmla="*/ 720 h 3116"/>
                  <a:gd name="T4" fmla="*/ 2455 w 2878"/>
                  <a:gd name="T5" fmla="*/ 1126 h 3116"/>
                  <a:gd name="T6" fmla="*/ 2480 w 2878"/>
                  <a:gd name="T7" fmla="*/ 1295 h 3116"/>
                  <a:gd name="T8" fmla="*/ 2260 w 2878"/>
                  <a:gd name="T9" fmla="*/ 1973 h 3116"/>
                  <a:gd name="T10" fmla="*/ 2269 w 2878"/>
                  <a:gd name="T11" fmla="*/ 2134 h 3116"/>
                  <a:gd name="T12" fmla="*/ 2413 w 2878"/>
                  <a:gd name="T13" fmla="*/ 2303 h 3116"/>
                  <a:gd name="T14" fmla="*/ 2599 w 2878"/>
                  <a:gd name="T15" fmla="*/ 2498 h 3116"/>
                  <a:gd name="T16" fmla="*/ 2701 w 2878"/>
                  <a:gd name="T17" fmla="*/ 2599 h 3116"/>
                  <a:gd name="T18" fmla="*/ 2794 w 2878"/>
                  <a:gd name="T19" fmla="*/ 2692 h 3116"/>
                  <a:gd name="T20" fmla="*/ 2878 w 2878"/>
                  <a:gd name="T21" fmla="*/ 2853 h 3116"/>
                  <a:gd name="T22" fmla="*/ 2836 w 2878"/>
                  <a:gd name="T23" fmla="*/ 2921 h 3116"/>
                  <a:gd name="T24" fmla="*/ 2590 w 2878"/>
                  <a:gd name="T25" fmla="*/ 2989 h 3116"/>
                  <a:gd name="T26" fmla="*/ 2243 w 2878"/>
                  <a:gd name="T27" fmla="*/ 3090 h 3116"/>
                  <a:gd name="T28" fmla="*/ 1871 w 2878"/>
                  <a:gd name="T29" fmla="*/ 2989 h 3116"/>
                  <a:gd name="T30" fmla="*/ 1676 w 2878"/>
                  <a:gd name="T31" fmla="*/ 2811 h 3116"/>
                  <a:gd name="T32" fmla="*/ 1456 w 2878"/>
                  <a:gd name="T33" fmla="*/ 2802 h 3116"/>
                  <a:gd name="T34" fmla="*/ 1100 w 2878"/>
                  <a:gd name="T35" fmla="*/ 2777 h 3116"/>
                  <a:gd name="T36" fmla="*/ 626 w 2878"/>
                  <a:gd name="T37" fmla="*/ 2591 h 3116"/>
                  <a:gd name="T38" fmla="*/ 415 w 2878"/>
                  <a:gd name="T39" fmla="*/ 2413 h 3116"/>
                  <a:gd name="T40" fmla="*/ 288 w 2878"/>
                  <a:gd name="T41" fmla="*/ 2125 h 3116"/>
                  <a:gd name="T42" fmla="*/ 245 w 2878"/>
                  <a:gd name="T43" fmla="*/ 1930 h 3116"/>
                  <a:gd name="T44" fmla="*/ 237 w 2878"/>
                  <a:gd name="T45" fmla="*/ 1693 h 3116"/>
                  <a:gd name="T46" fmla="*/ 101 w 2878"/>
                  <a:gd name="T47" fmla="*/ 1380 h 3116"/>
                  <a:gd name="T48" fmla="*/ 0 w 2878"/>
                  <a:gd name="T49" fmla="*/ 1092 h 3116"/>
                  <a:gd name="T50" fmla="*/ 17 w 2878"/>
                  <a:gd name="T51" fmla="*/ 999 h 3116"/>
                  <a:gd name="T52" fmla="*/ 42 w 2878"/>
                  <a:gd name="T53" fmla="*/ 872 h 3116"/>
                  <a:gd name="T54" fmla="*/ 330 w 2878"/>
                  <a:gd name="T55" fmla="*/ 626 h 3116"/>
                  <a:gd name="T56" fmla="*/ 550 w 2878"/>
                  <a:gd name="T57" fmla="*/ 449 h 3116"/>
                  <a:gd name="T58" fmla="*/ 694 w 2878"/>
                  <a:gd name="T59" fmla="*/ 330 h 3116"/>
                  <a:gd name="T60" fmla="*/ 1100 w 2878"/>
                  <a:gd name="T61" fmla="*/ 296 h 3116"/>
                  <a:gd name="T62" fmla="*/ 1591 w 2878"/>
                  <a:gd name="T63" fmla="*/ 305 h 3116"/>
                  <a:gd name="T64" fmla="*/ 1812 w 2878"/>
                  <a:gd name="T65" fmla="*/ 152 h 3116"/>
                  <a:gd name="T66" fmla="*/ 1972 w 2878"/>
                  <a:gd name="T67" fmla="*/ 85 h 3116"/>
                  <a:gd name="T68" fmla="*/ 2311 w 2878"/>
                  <a:gd name="T69" fmla="*/ 0 h 3116"/>
                  <a:gd name="T70" fmla="*/ 2624 w 2878"/>
                  <a:gd name="T71" fmla="*/ 127 h 3116"/>
                  <a:gd name="T72" fmla="*/ 2684 w 2878"/>
                  <a:gd name="T73" fmla="*/ 178 h 3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8" h="3116">
                    <a:moveTo>
                      <a:pt x="2709" y="203"/>
                    </a:moveTo>
                    <a:lnTo>
                      <a:pt x="2726" y="288"/>
                    </a:lnTo>
                    <a:lnTo>
                      <a:pt x="2684" y="372"/>
                    </a:lnTo>
                    <a:lnTo>
                      <a:pt x="2438" y="720"/>
                    </a:lnTo>
                    <a:lnTo>
                      <a:pt x="2438" y="1041"/>
                    </a:lnTo>
                    <a:lnTo>
                      <a:pt x="2455" y="1126"/>
                    </a:lnTo>
                    <a:lnTo>
                      <a:pt x="2447" y="1211"/>
                    </a:lnTo>
                    <a:lnTo>
                      <a:pt x="2480" y="1295"/>
                    </a:lnTo>
                    <a:lnTo>
                      <a:pt x="2404" y="1634"/>
                    </a:lnTo>
                    <a:lnTo>
                      <a:pt x="2260" y="1973"/>
                    </a:lnTo>
                    <a:lnTo>
                      <a:pt x="2277" y="2091"/>
                    </a:lnTo>
                    <a:lnTo>
                      <a:pt x="2269" y="2134"/>
                    </a:lnTo>
                    <a:lnTo>
                      <a:pt x="2328" y="2260"/>
                    </a:lnTo>
                    <a:lnTo>
                      <a:pt x="2413" y="2303"/>
                    </a:lnTo>
                    <a:lnTo>
                      <a:pt x="2497" y="2413"/>
                    </a:lnTo>
                    <a:lnTo>
                      <a:pt x="2599" y="2498"/>
                    </a:lnTo>
                    <a:lnTo>
                      <a:pt x="2658" y="2582"/>
                    </a:lnTo>
                    <a:lnTo>
                      <a:pt x="2701" y="2599"/>
                    </a:lnTo>
                    <a:lnTo>
                      <a:pt x="2717" y="2641"/>
                    </a:lnTo>
                    <a:lnTo>
                      <a:pt x="2794" y="2692"/>
                    </a:lnTo>
                    <a:lnTo>
                      <a:pt x="2828" y="2777"/>
                    </a:lnTo>
                    <a:lnTo>
                      <a:pt x="2878" y="2853"/>
                    </a:lnTo>
                    <a:lnTo>
                      <a:pt x="2870" y="2895"/>
                    </a:lnTo>
                    <a:lnTo>
                      <a:pt x="2836" y="2921"/>
                    </a:lnTo>
                    <a:lnTo>
                      <a:pt x="2658" y="2955"/>
                    </a:lnTo>
                    <a:lnTo>
                      <a:pt x="2590" y="2989"/>
                    </a:lnTo>
                    <a:lnTo>
                      <a:pt x="2531" y="2989"/>
                    </a:lnTo>
                    <a:lnTo>
                      <a:pt x="2243" y="3090"/>
                    </a:lnTo>
                    <a:lnTo>
                      <a:pt x="2015" y="3116"/>
                    </a:lnTo>
                    <a:lnTo>
                      <a:pt x="1871" y="2989"/>
                    </a:lnTo>
                    <a:lnTo>
                      <a:pt x="1795" y="2895"/>
                    </a:lnTo>
                    <a:lnTo>
                      <a:pt x="1676" y="2811"/>
                    </a:lnTo>
                    <a:lnTo>
                      <a:pt x="1524" y="2785"/>
                    </a:lnTo>
                    <a:lnTo>
                      <a:pt x="1456" y="2802"/>
                    </a:lnTo>
                    <a:lnTo>
                      <a:pt x="1160" y="2785"/>
                    </a:lnTo>
                    <a:lnTo>
                      <a:pt x="1100" y="2777"/>
                    </a:lnTo>
                    <a:lnTo>
                      <a:pt x="1016" y="2692"/>
                    </a:lnTo>
                    <a:lnTo>
                      <a:pt x="626" y="2591"/>
                    </a:lnTo>
                    <a:lnTo>
                      <a:pt x="499" y="2514"/>
                    </a:lnTo>
                    <a:lnTo>
                      <a:pt x="415" y="2413"/>
                    </a:lnTo>
                    <a:lnTo>
                      <a:pt x="347" y="2176"/>
                    </a:lnTo>
                    <a:lnTo>
                      <a:pt x="288" y="2125"/>
                    </a:lnTo>
                    <a:lnTo>
                      <a:pt x="262" y="2007"/>
                    </a:lnTo>
                    <a:lnTo>
                      <a:pt x="245" y="1930"/>
                    </a:lnTo>
                    <a:lnTo>
                      <a:pt x="228" y="1761"/>
                    </a:lnTo>
                    <a:lnTo>
                      <a:pt x="237" y="1693"/>
                    </a:lnTo>
                    <a:lnTo>
                      <a:pt x="186" y="1541"/>
                    </a:lnTo>
                    <a:lnTo>
                      <a:pt x="101" y="1380"/>
                    </a:lnTo>
                    <a:lnTo>
                      <a:pt x="93" y="1321"/>
                    </a:lnTo>
                    <a:lnTo>
                      <a:pt x="0" y="1092"/>
                    </a:lnTo>
                    <a:lnTo>
                      <a:pt x="0" y="1033"/>
                    </a:lnTo>
                    <a:lnTo>
                      <a:pt x="17" y="999"/>
                    </a:lnTo>
                    <a:lnTo>
                      <a:pt x="8" y="974"/>
                    </a:lnTo>
                    <a:lnTo>
                      <a:pt x="42" y="872"/>
                    </a:lnTo>
                    <a:lnTo>
                      <a:pt x="127" y="779"/>
                    </a:lnTo>
                    <a:lnTo>
                      <a:pt x="330" y="626"/>
                    </a:lnTo>
                    <a:lnTo>
                      <a:pt x="432" y="508"/>
                    </a:lnTo>
                    <a:lnTo>
                      <a:pt x="550" y="449"/>
                    </a:lnTo>
                    <a:lnTo>
                      <a:pt x="652" y="347"/>
                    </a:lnTo>
                    <a:lnTo>
                      <a:pt x="694" y="330"/>
                    </a:lnTo>
                    <a:lnTo>
                      <a:pt x="1058" y="279"/>
                    </a:lnTo>
                    <a:lnTo>
                      <a:pt x="1100" y="296"/>
                    </a:lnTo>
                    <a:lnTo>
                      <a:pt x="1304" y="279"/>
                    </a:lnTo>
                    <a:lnTo>
                      <a:pt x="1591" y="305"/>
                    </a:lnTo>
                    <a:lnTo>
                      <a:pt x="1718" y="246"/>
                    </a:lnTo>
                    <a:lnTo>
                      <a:pt x="1812" y="152"/>
                    </a:lnTo>
                    <a:lnTo>
                      <a:pt x="1939" y="110"/>
                    </a:lnTo>
                    <a:lnTo>
                      <a:pt x="1972" y="85"/>
                    </a:lnTo>
                    <a:lnTo>
                      <a:pt x="2176" y="34"/>
                    </a:lnTo>
                    <a:lnTo>
                      <a:pt x="2311" y="0"/>
                    </a:lnTo>
                    <a:lnTo>
                      <a:pt x="2590" y="102"/>
                    </a:lnTo>
                    <a:lnTo>
                      <a:pt x="2624" y="127"/>
                    </a:lnTo>
                    <a:lnTo>
                      <a:pt x="2667" y="144"/>
                    </a:lnTo>
                    <a:lnTo>
                      <a:pt x="2684" y="178"/>
                    </a:lnTo>
                    <a:lnTo>
                      <a:pt x="2709" y="203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2D73F930-0E9C-45CB-B9C8-41C088AEB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2" y="3703"/>
                <a:ext cx="376" cy="603"/>
              </a:xfrm>
              <a:custGeom>
                <a:avLst/>
                <a:gdLst>
                  <a:gd name="T0" fmla="*/ 143 w 1701"/>
                  <a:gd name="T1" fmla="*/ 2726 h 2726"/>
                  <a:gd name="T2" fmla="*/ 50 w 1701"/>
                  <a:gd name="T3" fmla="*/ 2472 h 2726"/>
                  <a:gd name="T4" fmla="*/ 8 w 1701"/>
                  <a:gd name="T5" fmla="*/ 2345 h 2726"/>
                  <a:gd name="T6" fmla="*/ 0 w 1701"/>
                  <a:gd name="T7" fmla="*/ 2244 h 2726"/>
                  <a:gd name="T8" fmla="*/ 76 w 1701"/>
                  <a:gd name="T9" fmla="*/ 1990 h 2726"/>
                  <a:gd name="T10" fmla="*/ 59 w 1701"/>
                  <a:gd name="T11" fmla="*/ 1956 h 2726"/>
                  <a:gd name="T12" fmla="*/ 211 w 1701"/>
                  <a:gd name="T13" fmla="*/ 1643 h 2726"/>
                  <a:gd name="T14" fmla="*/ 262 w 1701"/>
                  <a:gd name="T15" fmla="*/ 1490 h 2726"/>
                  <a:gd name="T16" fmla="*/ 279 w 1701"/>
                  <a:gd name="T17" fmla="*/ 1363 h 2726"/>
                  <a:gd name="T18" fmla="*/ 347 w 1701"/>
                  <a:gd name="T19" fmla="*/ 1236 h 2726"/>
                  <a:gd name="T20" fmla="*/ 389 w 1701"/>
                  <a:gd name="T21" fmla="*/ 889 h 2726"/>
                  <a:gd name="T22" fmla="*/ 465 w 1701"/>
                  <a:gd name="T23" fmla="*/ 728 h 2726"/>
                  <a:gd name="T24" fmla="*/ 491 w 1701"/>
                  <a:gd name="T25" fmla="*/ 711 h 2726"/>
                  <a:gd name="T26" fmla="*/ 516 w 1701"/>
                  <a:gd name="T27" fmla="*/ 669 h 2726"/>
                  <a:gd name="T28" fmla="*/ 567 w 1701"/>
                  <a:gd name="T29" fmla="*/ 508 h 2726"/>
                  <a:gd name="T30" fmla="*/ 609 w 1701"/>
                  <a:gd name="T31" fmla="*/ 449 h 2726"/>
                  <a:gd name="T32" fmla="*/ 609 w 1701"/>
                  <a:gd name="T33" fmla="*/ 415 h 2726"/>
                  <a:gd name="T34" fmla="*/ 770 w 1701"/>
                  <a:gd name="T35" fmla="*/ 271 h 2726"/>
                  <a:gd name="T36" fmla="*/ 795 w 1701"/>
                  <a:gd name="T37" fmla="*/ 195 h 2726"/>
                  <a:gd name="T38" fmla="*/ 888 w 1701"/>
                  <a:gd name="T39" fmla="*/ 102 h 2726"/>
                  <a:gd name="T40" fmla="*/ 1032 w 1701"/>
                  <a:gd name="T41" fmla="*/ 0 h 2726"/>
                  <a:gd name="T42" fmla="*/ 1117 w 1701"/>
                  <a:gd name="T43" fmla="*/ 26 h 2726"/>
                  <a:gd name="T44" fmla="*/ 1295 w 1701"/>
                  <a:gd name="T45" fmla="*/ 229 h 2726"/>
                  <a:gd name="T46" fmla="*/ 1346 w 1701"/>
                  <a:gd name="T47" fmla="*/ 246 h 2726"/>
                  <a:gd name="T48" fmla="*/ 1701 w 1701"/>
                  <a:gd name="T49" fmla="*/ 576 h 2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01" h="2726">
                    <a:moveTo>
                      <a:pt x="143" y="2726"/>
                    </a:moveTo>
                    <a:lnTo>
                      <a:pt x="50" y="2472"/>
                    </a:lnTo>
                    <a:lnTo>
                      <a:pt x="8" y="2345"/>
                    </a:lnTo>
                    <a:lnTo>
                      <a:pt x="0" y="2244"/>
                    </a:lnTo>
                    <a:lnTo>
                      <a:pt x="76" y="1990"/>
                    </a:lnTo>
                    <a:lnTo>
                      <a:pt x="59" y="1956"/>
                    </a:lnTo>
                    <a:lnTo>
                      <a:pt x="211" y="1643"/>
                    </a:lnTo>
                    <a:lnTo>
                      <a:pt x="262" y="1490"/>
                    </a:lnTo>
                    <a:lnTo>
                      <a:pt x="279" y="1363"/>
                    </a:lnTo>
                    <a:lnTo>
                      <a:pt x="347" y="1236"/>
                    </a:lnTo>
                    <a:lnTo>
                      <a:pt x="389" y="889"/>
                    </a:lnTo>
                    <a:lnTo>
                      <a:pt x="465" y="728"/>
                    </a:lnTo>
                    <a:lnTo>
                      <a:pt x="491" y="711"/>
                    </a:lnTo>
                    <a:lnTo>
                      <a:pt x="516" y="669"/>
                    </a:lnTo>
                    <a:lnTo>
                      <a:pt x="567" y="508"/>
                    </a:lnTo>
                    <a:lnTo>
                      <a:pt x="609" y="449"/>
                    </a:lnTo>
                    <a:lnTo>
                      <a:pt x="609" y="415"/>
                    </a:lnTo>
                    <a:lnTo>
                      <a:pt x="770" y="271"/>
                    </a:lnTo>
                    <a:lnTo>
                      <a:pt x="795" y="195"/>
                    </a:lnTo>
                    <a:lnTo>
                      <a:pt x="888" y="102"/>
                    </a:lnTo>
                    <a:lnTo>
                      <a:pt x="1032" y="0"/>
                    </a:lnTo>
                    <a:lnTo>
                      <a:pt x="1117" y="26"/>
                    </a:lnTo>
                    <a:lnTo>
                      <a:pt x="1295" y="229"/>
                    </a:lnTo>
                    <a:lnTo>
                      <a:pt x="1346" y="246"/>
                    </a:lnTo>
                    <a:lnTo>
                      <a:pt x="1701" y="576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2683F0E5-07F7-4D65-975A-D537DCEED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7" y="12"/>
                <a:ext cx="1233" cy="1014"/>
              </a:xfrm>
              <a:custGeom>
                <a:avLst/>
                <a:gdLst>
                  <a:gd name="T0" fmla="*/ 448 w 5570"/>
                  <a:gd name="T1" fmla="*/ 296 h 4580"/>
                  <a:gd name="T2" fmla="*/ 787 w 5570"/>
                  <a:gd name="T3" fmla="*/ 330 h 4580"/>
                  <a:gd name="T4" fmla="*/ 1066 w 5570"/>
                  <a:gd name="T5" fmla="*/ 415 h 4580"/>
                  <a:gd name="T6" fmla="*/ 1380 w 5570"/>
                  <a:gd name="T7" fmla="*/ 584 h 4580"/>
                  <a:gd name="T8" fmla="*/ 1523 w 5570"/>
                  <a:gd name="T9" fmla="*/ 906 h 4580"/>
                  <a:gd name="T10" fmla="*/ 1532 w 5570"/>
                  <a:gd name="T11" fmla="*/ 1287 h 4580"/>
                  <a:gd name="T12" fmla="*/ 1752 w 5570"/>
                  <a:gd name="T13" fmla="*/ 1465 h 4580"/>
                  <a:gd name="T14" fmla="*/ 1786 w 5570"/>
                  <a:gd name="T15" fmla="*/ 1676 h 4580"/>
                  <a:gd name="T16" fmla="*/ 1930 w 5570"/>
                  <a:gd name="T17" fmla="*/ 1854 h 4580"/>
                  <a:gd name="T18" fmla="*/ 2184 w 5570"/>
                  <a:gd name="T19" fmla="*/ 1947 h 4580"/>
                  <a:gd name="T20" fmla="*/ 2336 w 5570"/>
                  <a:gd name="T21" fmla="*/ 2167 h 4580"/>
                  <a:gd name="T22" fmla="*/ 2209 w 5570"/>
                  <a:gd name="T23" fmla="*/ 2455 h 4580"/>
                  <a:gd name="T24" fmla="*/ 2141 w 5570"/>
                  <a:gd name="T25" fmla="*/ 2989 h 4580"/>
                  <a:gd name="T26" fmla="*/ 2531 w 5570"/>
                  <a:gd name="T27" fmla="*/ 2972 h 4580"/>
                  <a:gd name="T28" fmla="*/ 3555 w 5570"/>
                  <a:gd name="T29" fmla="*/ 3082 h 4580"/>
                  <a:gd name="T30" fmla="*/ 3979 w 5570"/>
                  <a:gd name="T31" fmla="*/ 3141 h 4580"/>
                  <a:gd name="T32" fmla="*/ 4114 w 5570"/>
                  <a:gd name="T33" fmla="*/ 3319 h 4580"/>
                  <a:gd name="T34" fmla="*/ 4207 w 5570"/>
                  <a:gd name="T35" fmla="*/ 3607 h 4580"/>
                  <a:gd name="T36" fmla="*/ 4402 w 5570"/>
                  <a:gd name="T37" fmla="*/ 3717 h 4580"/>
                  <a:gd name="T38" fmla="*/ 4529 w 5570"/>
                  <a:gd name="T39" fmla="*/ 4038 h 4580"/>
                  <a:gd name="T40" fmla="*/ 4724 w 5570"/>
                  <a:gd name="T41" fmla="*/ 4132 h 4580"/>
                  <a:gd name="T42" fmla="*/ 5164 w 5570"/>
                  <a:gd name="T43" fmla="*/ 4436 h 4580"/>
                  <a:gd name="T44" fmla="*/ 5418 w 5570"/>
                  <a:gd name="T45" fmla="*/ 4580 h 4580"/>
                  <a:gd name="T46" fmla="*/ 5553 w 5570"/>
                  <a:gd name="T47" fmla="*/ 4436 h 4580"/>
                  <a:gd name="T48" fmla="*/ 5502 w 5570"/>
                  <a:gd name="T49" fmla="*/ 4284 h 4580"/>
                  <a:gd name="T50" fmla="*/ 5409 w 5570"/>
                  <a:gd name="T51" fmla="*/ 4199 h 4580"/>
                  <a:gd name="T52" fmla="*/ 5375 w 5570"/>
                  <a:gd name="T53" fmla="*/ 3869 h 4580"/>
                  <a:gd name="T54" fmla="*/ 5282 w 5570"/>
                  <a:gd name="T55" fmla="*/ 3717 h 4580"/>
                  <a:gd name="T56" fmla="*/ 4986 w 5570"/>
                  <a:gd name="T57" fmla="*/ 3404 h 4580"/>
                  <a:gd name="T58" fmla="*/ 4893 w 5570"/>
                  <a:gd name="T59" fmla="*/ 3277 h 4580"/>
                  <a:gd name="T60" fmla="*/ 4817 w 5570"/>
                  <a:gd name="T61" fmla="*/ 2989 h 4580"/>
                  <a:gd name="T62" fmla="*/ 4935 w 5570"/>
                  <a:gd name="T63" fmla="*/ 2802 h 4580"/>
                  <a:gd name="T64" fmla="*/ 4884 w 5570"/>
                  <a:gd name="T65" fmla="*/ 2675 h 4580"/>
                  <a:gd name="T66" fmla="*/ 4639 w 5570"/>
                  <a:gd name="T67" fmla="*/ 2294 h 4580"/>
                  <a:gd name="T68" fmla="*/ 4495 w 5570"/>
                  <a:gd name="T69" fmla="*/ 2108 h 4580"/>
                  <a:gd name="T70" fmla="*/ 4427 w 5570"/>
                  <a:gd name="T71" fmla="*/ 1981 h 4580"/>
                  <a:gd name="T72" fmla="*/ 4368 w 5570"/>
                  <a:gd name="T73" fmla="*/ 1854 h 4580"/>
                  <a:gd name="T74" fmla="*/ 4283 w 5570"/>
                  <a:gd name="T75" fmla="*/ 1710 h 4580"/>
                  <a:gd name="T76" fmla="*/ 4072 w 5570"/>
                  <a:gd name="T77" fmla="*/ 1160 h 4580"/>
                  <a:gd name="T78" fmla="*/ 3987 w 5570"/>
                  <a:gd name="T79" fmla="*/ 974 h 4580"/>
                  <a:gd name="T80" fmla="*/ 3885 w 5570"/>
                  <a:gd name="T81" fmla="*/ 686 h 4580"/>
                  <a:gd name="T82" fmla="*/ 4063 w 5570"/>
                  <a:gd name="T83" fmla="*/ 313 h 4580"/>
                  <a:gd name="T84" fmla="*/ 4207 w 5570"/>
                  <a:gd name="T85" fmla="*/ 0 h 4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570" h="4580">
                    <a:moveTo>
                      <a:pt x="0" y="0"/>
                    </a:moveTo>
                    <a:lnTo>
                      <a:pt x="448" y="296"/>
                    </a:lnTo>
                    <a:lnTo>
                      <a:pt x="575" y="339"/>
                    </a:lnTo>
                    <a:lnTo>
                      <a:pt x="787" y="330"/>
                    </a:lnTo>
                    <a:lnTo>
                      <a:pt x="1032" y="381"/>
                    </a:lnTo>
                    <a:lnTo>
                      <a:pt x="1066" y="415"/>
                    </a:lnTo>
                    <a:lnTo>
                      <a:pt x="1320" y="533"/>
                    </a:lnTo>
                    <a:lnTo>
                      <a:pt x="1380" y="584"/>
                    </a:lnTo>
                    <a:lnTo>
                      <a:pt x="1464" y="737"/>
                    </a:lnTo>
                    <a:lnTo>
                      <a:pt x="1523" y="906"/>
                    </a:lnTo>
                    <a:lnTo>
                      <a:pt x="1507" y="1202"/>
                    </a:lnTo>
                    <a:lnTo>
                      <a:pt x="1532" y="1287"/>
                    </a:lnTo>
                    <a:lnTo>
                      <a:pt x="1633" y="1338"/>
                    </a:lnTo>
                    <a:lnTo>
                      <a:pt x="1752" y="1465"/>
                    </a:lnTo>
                    <a:lnTo>
                      <a:pt x="1794" y="1549"/>
                    </a:lnTo>
                    <a:lnTo>
                      <a:pt x="1786" y="1676"/>
                    </a:lnTo>
                    <a:lnTo>
                      <a:pt x="1854" y="1795"/>
                    </a:lnTo>
                    <a:lnTo>
                      <a:pt x="1930" y="1854"/>
                    </a:lnTo>
                    <a:lnTo>
                      <a:pt x="2108" y="1905"/>
                    </a:lnTo>
                    <a:lnTo>
                      <a:pt x="2184" y="1947"/>
                    </a:lnTo>
                    <a:lnTo>
                      <a:pt x="2319" y="2083"/>
                    </a:lnTo>
                    <a:lnTo>
                      <a:pt x="2336" y="2167"/>
                    </a:lnTo>
                    <a:lnTo>
                      <a:pt x="2319" y="2252"/>
                    </a:lnTo>
                    <a:lnTo>
                      <a:pt x="2209" y="2455"/>
                    </a:lnTo>
                    <a:lnTo>
                      <a:pt x="2235" y="2608"/>
                    </a:lnTo>
                    <a:lnTo>
                      <a:pt x="2141" y="2989"/>
                    </a:lnTo>
                    <a:lnTo>
                      <a:pt x="2184" y="3073"/>
                    </a:lnTo>
                    <a:lnTo>
                      <a:pt x="2531" y="2972"/>
                    </a:lnTo>
                    <a:lnTo>
                      <a:pt x="3471" y="3065"/>
                    </a:lnTo>
                    <a:lnTo>
                      <a:pt x="3555" y="3082"/>
                    </a:lnTo>
                    <a:lnTo>
                      <a:pt x="3809" y="3082"/>
                    </a:lnTo>
                    <a:lnTo>
                      <a:pt x="3979" y="3141"/>
                    </a:lnTo>
                    <a:lnTo>
                      <a:pt x="4046" y="3200"/>
                    </a:lnTo>
                    <a:lnTo>
                      <a:pt x="4114" y="3319"/>
                    </a:lnTo>
                    <a:lnTo>
                      <a:pt x="4148" y="3488"/>
                    </a:lnTo>
                    <a:lnTo>
                      <a:pt x="4207" y="3607"/>
                    </a:lnTo>
                    <a:lnTo>
                      <a:pt x="4241" y="3649"/>
                    </a:lnTo>
                    <a:lnTo>
                      <a:pt x="4402" y="3717"/>
                    </a:lnTo>
                    <a:lnTo>
                      <a:pt x="4453" y="3793"/>
                    </a:lnTo>
                    <a:lnTo>
                      <a:pt x="4529" y="4038"/>
                    </a:lnTo>
                    <a:lnTo>
                      <a:pt x="4588" y="4106"/>
                    </a:lnTo>
                    <a:lnTo>
                      <a:pt x="4724" y="4132"/>
                    </a:lnTo>
                    <a:lnTo>
                      <a:pt x="5020" y="4259"/>
                    </a:lnTo>
                    <a:lnTo>
                      <a:pt x="5164" y="4436"/>
                    </a:lnTo>
                    <a:lnTo>
                      <a:pt x="5333" y="4563"/>
                    </a:lnTo>
                    <a:lnTo>
                      <a:pt x="5418" y="4580"/>
                    </a:lnTo>
                    <a:lnTo>
                      <a:pt x="5494" y="4555"/>
                    </a:lnTo>
                    <a:lnTo>
                      <a:pt x="5553" y="4436"/>
                    </a:lnTo>
                    <a:lnTo>
                      <a:pt x="5570" y="4377"/>
                    </a:lnTo>
                    <a:lnTo>
                      <a:pt x="5502" y="4284"/>
                    </a:lnTo>
                    <a:lnTo>
                      <a:pt x="5460" y="4259"/>
                    </a:lnTo>
                    <a:lnTo>
                      <a:pt x="5409" y="4199"/>
                    </a:lnTo>
                    <a:lnTo>
                      <a:pt x="5367" y="3971"/>
                    </a:lnTo>
                    <a:lnTo>
                      <a:pt x="5375" y="3869"/>
                    </a:lnTo>
                    <a:lnTo>
                      <a:pt x="5325" y="3810"/>
                    </a:lnTo>
                    <a:lnTo>
                      <a:pt x="5282" y="3717"/>
                    </a:lnTo>
                    <a:lnTo>
                      <a:pt x="5147" y="3598"/>
                    </a:lnTo>
                    <a:lnTo>
                      <a:pt x="4986" y="3404"/>
                    </a:lnTo>
                    <a:lnTo>
                      <a:pt x="4935" y="3302"/>
                    </a:lnTo>
                    <a:lnTo>
                      <a:pt x="4893" y="3277"/>
                    </a:lnTo>
                    <a:lnTo>
                      <a:pt x="4800" y="3082"/>
                    </a:lnTo>
                    <a:lnTo>
                      <a:pt x="4817" y="2989"/>
                    </a:lnTo>
                    <a:lnTo>
                      <a:pt x="4893" y="2896"/>
                    </a:lnTo>
                    <a:lnTo>
                      <a:pt x="4935" y="2802"/>
                    </a:lnTo>
                    <a:lnTo>
                      <a:pt x="4927" y="2735"/>
                    </a:lnTo>
                    <a:lnTo>
                      <a:pt x="4884" y="2675"/>
                    </a:lnTo>
                    <a:lnTo>
                      <a:pt x="4834" y="2515"/>
                    </a:lnTo>
                    <a:lnTo>
                      <a:pt x="4639" y="2294"/>
                    </a:lnTo>
                    <a:lnTo>
                      <a:pt x="4537" y="2142"/>
                    </a:lnTo>
                    <a:lnTo>
                      <a:pt x="4495" y="2108"/>
                    </a:lnTo>
                    <a:lnTo>
                      <a:pt x="4427" y="2015"/>
                    </a:lnTo>
                    <a:lnTo>
                      <a:pt x="4427" y="1981"/>
                    </a:lnTo>
                    <a:lnTo>
                      <a:pt x="4360" y="1888"/>
                    </a:lnTo>
                    <a:lnTo>
                      <a:pt x="4368" y="1854"/>
                    </a:lnTo>
                    <a:lnTo>
                      <a:pt x="4317" y="1727"/>
                    </a:lnTo>
                    <a:lnTo>
                      <a:pt x="4283" y="1710"/>
                    </a:lnTo>
                    <a:lnTo>
                      <a:pt x="4139" y="1473"/>
                    </a:lnTo>
                    <a:lnTo>
                      <a:pt x="4072" y="1160"/>
                    </a:lnTo>
                    <a:lnTo>
                      <a:pt x="4029" y="1101"/>
                    </a:lnTo>
                    <a:lnTo>
                      <a:pt x="3987" y="974"/>
                    </a:lnTo>
                    <a:lnTo>
                      <a:pt x="3902" y="847"/>
                    </a:lnTo>
                    <a:lnTo>
                      <a:pt x="3885" y="686"/>
                    </a:lnTo>
                    <a:lnTo>
                      <a:pt x="3936" y="500"/>
                    </a:lnTo>
                    <a:lnTo>
                      <a:pt x="4063" y="313"/>
                    </a:lnTo>
                    <a:lnTo>
                      <a:pt x="4123" y="254"/>
                    </a:lnTo>
                    <a:lnTo>
                      <a:pt x="4207" y="0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7D17CE4C-17DA-4EAD-9CB4-9276BC52B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734"/>
                <a:ext cx="2246" cy="1522"/>
              </a:xfrm>
              <a:custGeom>
                <a:avLst/>
                <a:gdLst>
                  <a:gd name="T0" fmla="*/ 6485 w 10151"/>
                  <a:gd name="T1" fmla="*/ 6248 h 6874"/>
                  <a:gd name="T2" fmla="*/ 6265 w 10151"/>
                  <a:gd name="T3" fmla="*/ 5824 h 6874"/>
                  <a:gd name="T4" fmla="*/ 6231 w 10151"/>
                  <a:gd name="T5" fmla="*/ 5410 h 6874"/>
                  <a:gd name="T6" fmla="*/ 6129 w 10151"/>
                  <a:gd name="T7" fmla="*/ 5037 h 6874"/>
                  <a:gd name="T8" fmla="*/ 5316 w 10151"/>
                  <a:gd name="T9" fmla="*/ 5613 h 6874"/>
                  <a:gd name="T10" fmla="*/ 4978 w 10151"/>
                  <a:gd name="T11" fmla="*/ 5545 h 6874"/>
                  <a:gd name="T12" fmla="*/ 4512 w 10151"/>
                  <a:gd name="T13" fmla="*/ 5570 h 6874"/>
                  <a:gd name="T14" fmla="*/ 3826 w 10151"/>
                  <a:gd name="T15" fmla="*/ 5410 h 6874"/>
                  <a:gd name="T16" fmla="*/ 3835 w 10151"/>
                  <a:gd name="T17" fmla="*/ 4952 h 6874"/>
                  <a:gd name="T18" fmla="*/ 4013 w 10151"/>
                  <a:gd name="T19" fmla="*/ 3860 h 6874"/>
                  <a:gd name="T20" fmla="*/ 3640 w 10151"/>
                  <a:gd name="T21" fmla="*/ 4284 h 6874"/>
                  <a:gd name="T22" fmla="*/ 3259 w 10151"/>
                  <a:gd name="T23" fmla="*/ 4715 h 6874"/>
                  <a:gd name="T24" fmla="*/ 2760 w 10151"/>
                  <a:gd name="T25" fmla="*/ 4495 h 6874"/>
                  <a:gd name="T26" fmla="*/ 2658 w 10151"/>
                  <a:gd name="T27" fmla="*/ 4935 h 6874"/>
                  <a:gd name="T28" fmla="*/ 2489 w 10151"/>
                  <a:gd name="T29" fmla="*/ 4995 h 6874"/>
                  <a:gd name="T30" fmla="*/ 2032 w 10151"/>
                  <a:gd name="T31" fmla="*/ 4605 h 6874"/>
                  <a:gd name="T32" fmla="*/ 2209 w 10151"/>
                  <a:gd name="T33" fmla="*/ 4368 h 6874"/>
                  <a:gd name="T34" fmla="*/ 2497 w 10151"/>
                  <a:gd name="T35" fmla="*/ 3920 h 6874"/>
                  <a:gd name="T36" fmla="*/ 1735 w 10151"/>
                  <a:gd name="T37" fmla="*/ 4131 h 6874"/>
                  <a:gd name="T38" fmla="*/ 1168 w 10151"/>
                  <a:gd name="T39" fmla="*/ 4326 h 6874"/>
                  <a:gd name="T40" fmla="*/ 559 w 10151"/>
                  <a:gd name="T41" fmla="*/ 3386 h 6874"/>
                  <a:gd name="T42" fmla="*/ 0 w 10151"/>
                  <a:gd name="T43" fmla="*/ 2565 h 6874"/>
                  <a:gd name="T44" fmla="*/ 144 w 10151"/>
                  <a:gd name="T45" fmla="*/ 1253 h 6874"/>
                  <a:gd name="T46" fmla="*/ 567 w 10151"/>
                  <a:gd name="T47" fmla="*/ 1024 h 6874"/>
                  <a:gd name="T48" fmla="*/ 897 w 10151"/>
                  <a:gd name="T49" fmla="*/ 203 h 6874"/>
                  <a:gd name="T50" fmla="*/ 1558 w 10151"/>
                  <a:gd name="T51" fmla="*/ 25 h 6874"/>
                  <a:gd name="T52" fmla="*/ 2226 w 10151"/>
                  <a:gd name="T53" fmla="*/ 211 h 6874"/>
                  <a:gd name="T54" fmla="*/ 2624 w 10151"/>
                  <a:gd name="T55" fmla="*/ 626 h 6874"/>
                  <a:gd name="T56" fmla="*/ 3191 w 10151"/>
                  <a:gd name="T57" fmla="*/ 448 h 6874"/>
                  <a:gd name="T58" fmla="*/ 4106 w 10151"/>
                  <a:gd name="T59" fmla="*/ 541 h 6874"/>
                  <a:gd name="T60" fmla="*/ 4317 w 10151"/>
                  <a:gd name="T61" fmla="*/ 931 h 6874"/>
                  <a:gd name="T62" fmla="*/ 5037 w 10151"/>
                  <a:gd name="T63" fmla="*/ 1456 h 6874"/>
                  <a:gd name="T64" fmla="*/ 5181 w 10151"/>
                  <a:gd name="T65" fmla="*/ 1862 h 6874"/>
                  <a:gd name="T66" fmla="*/ 5960 w 10151"/>
                  <a:gd name="T67" fmla="*/ 1981 h 6874"/>
                  <a:gd name="T68" fmla="*/ 6383 w 10151"/>
                  <a:gd name="T69" fmla="*/ 2243 h 6874"/>
                  <a:gd name="T70" fmla="*/ 7035 w 10151"/>
                  <a:gd name="T71" fmla="*/ 2243 h 6874"/>
                  <a:gd name="T72" fmla="*/ 7492 w 10151"/>
                  <a:gd name="T73" fmla="*/ 2548 h 6874"/>
                  <a:gd name="T74" fmla="*/ 7916 w 10151"/>
                  <a:gd name="T75" fmla="*/ 2760 h 6874"/>
                  <a:gd name="T76" fmla="*/ 8313 w 10151"/>
                  <a:gd name="T77" fmla="*/ 2514 h 6874"/>
                  <a:gd name="T78" fmla="*/ 8940 w 10151"/>
                  <a:gd name="T79" fmla="*/ 3022 h 6874"/>
                  <a:gd name="T80" fmla="*/ 9143 w 10151"/>
                  <a:gd name="T81" fmla="*/ 3496 h 6874"/>
                  <a:gd name="T82" fmla="*/ 9092 w 10151"/>
                  <a:gd name="T83" fmla="*/ 3987 h 6874"/>
                  <a:gd name="T84" fmla="*/ 9397 w 10151"/>
                  <a:gd name="T85" fmla="*/ 4131 h 6874"/>
                  <a:gd name="T86" fmla="*/ 9914 w 10151"/>
                  <a:gd name="T87" fmla="*/ 4436 h 6874"/>
                  <a:gd name="T88" fmla="*/ 10151 w 10151"/>
                  <a:gd name="T89" fmla="*/ 4876 h 6874"/>
                  <a:gd name="T90" fmla="*/ 9981 w 10151"/>
                  <a:gd name="T91" fmla="*/ 5418 h 6874"/>
                  <a:gd name="T92" fmla="*/ 9228 w 10151"/>
                  <a:gd name="T93" fmla="*/ 6078 h 6874"/>
                  <a:gd name="T94" fmla="*/ 8542 w 10151"/>
                  <a:gd name="T95" fmla="*/ 6747 h 6874"/>
                  <a:gd name="T96" fmla="*/ 7983 w 10151"/>
                  <a:gd name="T97" fmla="*/ 6764 h 6874"/>
                  <a:gd name="T98" fmla="*/ 7272 w 10151"/>
                  <a:gd name="T99" fmla="*/ 6375 h 6874"/>
                  <a:gd name="T100" fmla="*/ 6883 w 10151"/>
                  <a:gd name="T101" fmla="*/ 6553 h 6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151" h="6874">
                    <a:moveTo>
                      <a:pt x="6713" y="6485"/>
                    </a:moveTo>
                    <a:lnTo>
                      <a:pt x="6688" y="6476"/>
                    </a:lnTo>
                    <a:lnTo>
                      <a:pt x="6578" y="6358"/>
                    </a:lnTo>
                    <a:lnTo>
                      <a:pt x="6536" y="6341"/>
                    </a:lnTo>
                    <a:lnTo>
                      <a:pt x="6485" y="6248"/>
                    </a:lnTo>
                    <a:lnTo>
                      <a:pt x="6451" y="6155"/>
                    </a:lnTo>
                    <a:lnTo>
                      <a:pt x="6366" y="5960"/>
                    </a:lnTo>
                    <a:lnTo>
                      <a:pt x="6358" y="5977"/>
                    </a:lnTo>
                    <a:lnTo>
                      <a:pt x="6324" y="5901"/>
                    </a:lnTo>
                    <a:lnTo>
                      <a:pt x="6265" y="5824"/>
                    </a:lnTo>
                    <a:lnTo>
                      <a:pt x="6138" y="5748"/>
                    </a:lnTo>
                    <a:lnTo>
                      <a:pt x="6087" y="5672"/>
                    </a:lnTo>
                    <a:lnTo>
                      <a:pt x="6095" y="5587"/>
                    </a:lnTo>
                    <a:lnTo>
                      <a:pt x="6138" y="5503"/>
                    </a:lnTo>
                    <a:lnTo>
                      <a:pt x="6231" y="5410"/>
                    </a:lnTo>
                    <a:lnTo>
                      <a:pt x="6265" y="5325"/>
                    </a:lnTo>
                    <a:lnTo>
                      <a:pt x="6265" y="5198"/>
                    </a:lnTo>
                    <a:lnTo>
                      <a:pt x="6239" y="4986"/>
                    </a:lnTo>
                    <a:lnTo>
                      <a:pt x="6188" y="4986"/>
                    </a:lnTo>
                    <a:lnTo>
                      <a:pt x="6129" y="5037"/>
                    </a:lnTo>
                    <a:lnTo>
                      <a:pt x="5740" y="5333"/>
                    </a:lnTo>
                    <a:lnTo>
                      <a:pt x="5613" y="5384"/>
                    </a:lnTo>
                    <a:lnTo>
                      <a:pt x="5494" y="5460"/>
                    </a:lnTo>
                    <a:lnTo>
                      <a:pt x="5393" y="5562"/>
                    </a:lnTo>
                    <a:lnTo>
                      <a:pt x="5316" y="5613"/>
                    </a:lnTo>
                    <a:lnTo>
                      <a:pt x="5274" y="5630"/>
                    </a:lnTo>
                    <a:lnTo>
                      <a:pt x="5189" y="5630"/>
                    </a:lnTo>
                    <a:lnTo>
                      <a:pt x="5147" y="5596"/>
                    </a:lnTo>
                    <a:lnTo>
                      <a:pt x="5062" y="5596"/>
                    </a:lnTo>
                    <a:lnTo>
                      <a:pt x="4978" y="5545"/>
                    </a:lnTo>
                    <a:lnTo>
                      <a:pt x="4935" y="5545"/>
                    </a:lnTo>
                    <a:lnTo>
                      <a:pt x="4825" y="5469"/>
                    </a:lnTo>
                    <a:lnTo>
                      <a:pt x="4698" y="5443"/>
                    </a:lnTo>
                    <a:lnTo>
                      <a:pt x="4614" y="5469"/>
                    </a:lnTo>
                    <a:lnTo>
                      <a:pt x="4512" y="5570"/>
                    </a:lnTo>
                    <a:lnTo>
                      <a:pt x="4385" y="5596"/>
                    </a:lnTo>
                    <a:lnTo>
                      <a:pt x="4301" y="5562"/>
                    </a:lnTo>
                    <a:lnTo>
                      <a:pt x="4207" y="5469"/>
                    </a:lnTo>
                    <a:lnTo>
                      <a:pt x="3953" y="5435"/>
                    </a:lnTo>
                    <a:lnTo>
                      <a:pt x="3826" y="5410"/>
                    </a:lnTo>
                    <a:lnTo>
                      <a:pt x="3776" y="5376"/>
                    </a:lnTo>
                    <a:lnTo>
                      <a:pt x="3733" y="5291"/>
                    </a:lnTo>
                    <a:lnTo>
                      <a:pt x="3733" y="5249"/>
                    </a:lnTo>
                    <a:lnTo>
                      <a:pt x="3843" y="4995"/>
                    </a:lnTo>
                    <a:lnTo>
                      <a:pt x="3835" y="4952"/>
                    </a:lnTo>
                    <a:lnTo>
                      <a:pt x="3953" y="4529"/>
                    </a:lnTo>
                    <a:lnTo>
                      <a:pt x="3928" y="4351"/>
                    </a:lnTo>
                    <a:lnTo>
                      <a:pt x="4013" y="4114"/>
                    </a:lnTo>
                    <a:lnTo>
                      <a:pt x="4047" y="3920"/>
                    </a:lnTo>
                    <a:lnTo>
                      <a:pt x="4013" y="3860"/>
                    </a:lnTo>
                    <a:lnTo>
                      <a:pt x="3962" y="3869"/>
                    </a:lnTo>
                    <a:lnTo>
                      <a:pt x="3911" y="3920"/>
                    </a:lnTo>
                    <a:lnTo>
                      <a:pt x="3733" y="4190"/>
                    </a:lnTo>
                    <a:lnTo>
                      <a:pt x="3657" y="4241"/>
                    </a:lnTo>
                    <a:lnTo>
                      <a:pt x="3640" y="4284"/>
                    </a:lnTo>
                    <a:lnTo>
                      <a:pt x="3530" y="4368"/>
                    </a:lnTo>
                    <a:lnTo>
                      <a:pt x="3522" y="4411"/>
                    </a:lnTo>
                    <a:lnTo>
                      <a:pt x="3445" y="4461"/>
                    </a:lnTo>
                    <a:lnTo>
                      <a:pt x="3361" y="4605"/>
                    </a:lnTo>
                    <a:lnTo>
                      <a:pt x="3259" y="4715"/>
                    </a:lnTo>
                    <a:lnTo>
                      <a:pt x="3217" y="4724"/>
                    </a:lnTo>
                    <a:lnTo>
                      <a:pt x="3090" y="4741"/>
                    </a:lnTo>
                    <a:lnTo>
                      <a:pt x="2819" y="4470"/>
                    </a:lnTo>
                    <a:lnTo>
                      <a:pt x="2785" y="4470"/>
                    </a:lnTo>
                    <a:lnTo>
                      <a:pt x="2760" y="4495"/>
                    </a:lnTo>
                    <a:lnTo>
                      <a:pt x="2777" y="4648"/>
                    </a:lnTo>
                    <a:lnTo>
                      <a:pt x="2726" y="4783"/>
                    </a:lnTo>
                    <a:lnTo>
                      <a:pt x="2684" y="4808"/>
                    </a:lnTo>
                    <a:lnTo>
                      <a:pt x="2667" y="4834"/>
                    </a:lnTo>
                    <a:lnTo>
                      <a:pt x="2658" y="4935"/>
                    </a:lnTo>
                    <a:lnTo>
                      <a:pt x="2751" y="5088"/>
                    </a:lnTo>
                    <a:lnTo>
                      <a:pt x="2734" y="5181"/>
                    </a:lnTo>
                    <a:lnTo>
                      <a:pt x="2650" y="5173"/>
                    </a:lnTo>
                    <a:lnTo>
                      <a:pt x="2573" y="5113"/>
                    </a:lnTo>
                    <a:lnTo>
                      <a:pt x="2489" y="4995"/>
                    </a:lnTo>
                    <a:lnTo>
                      <a:pt x="2319" y="4825"/>
                    </a:lnTo>
                    <a:lnTo>
                      <a:pt x="2235" y="4783"/>
                    </a:lnTo>
                    <a:lnTo>
                      <a:pt x="2116" y="4766"/>
                    </a:lnTo>
                    <a:lnTo>
                      <a:pt x="2074" y="4724"/>
                    </a:lnTo>
                    <a:lnTo>
                      <a:pt x="2032" y="4605"/>
                    </a:lnTo>
                    <a:lnTo>
                      <a:pt x="2074" y="4571"/>
                    </a:lnTo>
                    <a:lnTo>
                      <a:pt x="2074" y="4529"/>
                    </a:lnTo>
                    <a:lnTo>
                      <a:pt x="2133" y="4470"/>
                    </a:lnTo>
                    <a:lnTo>
                      <a:pt x="2167" y="4394"/>
                    </a:lnTo>
                    <a:lnTo>
                      <a:pt x="2209" y="4368"/>
                    </a:lnTo>
                    <a:lnTo>
                      <a:pt x="2269" y="4241"/>
                    </a:lnTo>
                    <a:lnTo>
                      <a:pt x="2277" y="4148"/>
                    </a:lnTo>
                    <a:lnTo>
                      <a:pt x="2303" y="4106"/>
                    </a:lnTo>
                    <a:lnTo>
                      <a:pt x="2438" y="4004"/>
                    </a:lnTo>
                    <a:lnTo>
                      <a:pt x="2497" y="3920"/>
                    </a:lnTo>
                    <a:lnTo>
                      <a:pt x="2514" y="3818"/>
                    </a:lnTo>
                    <a:lnTo>
                      <a:pt x="2032" y="4021"/>
                    </a:lnTo>
                    <a:lnTo>
                      <a:pt x="1947" y="4004"/>
                    </a:lnTo>
                    <a:lnTo>
                      <a:pt x="1862" y="4030"/>
                    </a:lnTo>
                    <a:lnTo>
                      <a:pt x="1735" y="4131"/>
                    </a:lnTo>
                    <a:lnTo>
                      <a:pt x="1727" y="4174"/>
                    </a:lnTo>
                    <a:lnTo>
                      <a:pt x="1651" y="4258"/>
                    </a:lnTo>
                    <a:lnTo>
                      <a:pt x="1625" y="4309"/>
                    </a:lnTo>
                    <a:lnTo>
                      <a:pt x="1507" y="4368"/>
                    </a:lnTo>
                    <a:lnTo>
                      <a:pt x="1168" y="4326"/>
                    </a:lnTo>
                    <a:lnTo>
                      <a:pt x="990" y="4190"/>
                    </a:lnTo>
                    <a:lnTo>
                      <a:pt x="923" y="4114"/>
                    </a:lnTo>
                    <a:lnTo>
                      <a:pt x="787" y="3818"/>
                    </a:lnTo>
                    <a:lnTo>
                      <a:pt x="736" y="3759"/>
                    </a:lnTo>
                    <a:lnTo>
                      <a:pt x="559" y="3386"/>
                    </a:lnTo>
                    <a:lnTo>
                      <a:pt x="525" y="3352"/>
                    </a:lnTo>
                    <a:lnTo>
                      <a:pt x="465" y="3191"/>
                    </a:lnTo>
                    <a:lnTo>
                      <a:pt x="296" y="2954"/>
                    </a:lnTo>
                    <a:lnTo>
                      <a:pt x="59" y="2734"/>
                    </a:lnTo>
                    <a:lnTo>
                      <a:pt x="0" y="2565"/>
                    </a:lnTo>
                    <a:lnTo>
                      <a:pt x="8" y="2362"/>
                    </a:lnTo>
                    <a:lnTo>
                      <a:pt x="51" y="2192"/>
                    </a:lnTo>
                    <a:lnTo>
                      <a:pt x="93" y="1854"/>
                    </a:lnTo>
                    <a:lnTo>
                      <a:pt x="93" y="1388"/>
                    </a:lnTo>
                    <a:lnTo>
                      <a:pt x="144" y="1253"/>
                    </a:lnTo>
                    <a:lnTo>
                      <a:pt x="178" y="1210"/>
                    </a:lnTo>
                    <a:lnTo>
                      <a:pt x="364" y="1083"/>
                    </a:lnTo>
                    <a:lnTo>
                      <a:pt x="398" y="1083"/>
                    </a:lnTo>
                    <a:lnTo>
                      <a:pt x="525" y="1024"/>
                    </a:lnTo>
                    <a:lnTo>
                      <a:pt x="567" y="1024"/>
                    </a:lnTo>
                    <a:lnTo>
                      <a:pt x="728" y="872"/>
                    </a:lnTo>
                    <a:lnTo>
                      <a:pt x="770" y="795"/>
                    </a:lnTo>
                    <a:lnTo>
                      <a:pt x="728" y="414"/>
                    </a:lnTo>
                    <a:lnTo>
                      <a:pt x="829" y="245"/>
                    </a:lnTo>
                    <a:lnTo>
                      <a:pt x="897" y="203"/>
                    </a:lnTo>
                    <a:lnTo>
                      <a:pt x="1083" y="203"/>
                    </a:lnTo>
                    <a:lnTo>
                      <a:pt x="1143" y="186"/>
                    </a:lnTo>
                    <a:lnTo>
                      <a:pt x="1337" y="25"/>
                    </a:lnTo>
                    <a:lnTo>
                      <a:pt x="1464" y="0"/>
                    </a:lnTo>
                    <a:lnTo>
                      <a:pt x="1558" y="25"/>
                    </a:lnTo>
                    <a:lnTo>
                      <a:pt x="1710" y="144"/>
                    </a:lnTo>
                    <a:lnTo>
                      <a:pt x="1778" y="160"/>
                    </a:lnTo>
                    <a:lnTo>
                      <a:pt x="2091" y="169"/>
                    </a:lnTo>
                    <a:lnTo>
                      <a:pt x="2184" y="211"/>
                    </a:lnTo>
                    <a:lnTo>
                      <a:pt x="2226" y="211"/>
                    </a:lnTo>
                    <a:lnTo>
                      <a:pt x="2396" y="364"/>
                    </a:lnTo>
                    <a:lnTo>
                      <a:pt x="2421" y="389"/>
                    </a:lnTo>
                    <a:lnTo>
                      <a:pt x="2421" y="431"/>
                    </a:lnTo>
                    <a:lnTo>
                      <a:pt x="2514" y="567"/>
                    </a:lnTo>
                    <a:lnTo>
                      <a:pt x="2624" y="626"/>
                    </a:lnTo>
                    <a:lnTo>
                      <a:pt x="2692" y="601"/>
                    </a:lnTo>
                    <a:lnTo>
                      <a:pt x="2844" y="491"/>
                    </a:lnTo>
                    <a:lnTo>
                      <a:pt x="2946" y="465"/>
                    </a:lnTo>
                    <a:lnTo>
                      <a:pt x="3064" y="474"/>
                    </a:lnTo>
                    <a:lnTo>
                      <a:pt x="3191" y="448"/>
                    </a:lnTo>
                    <a:lnTo>
                      <a:pt x="3259" y="381"/>
                    </a:lnTo>
                    <a:lnTo>
                      <a:pt x="3386" y="321"/>
                    </a:lnTo>
                    <a:lnTo>
                      <a:pt x="3412" y="287"/>
                    </a:lnTo>
                    <a:lnTo>
                      <a:pt x="3979" y="465"/>
                    </a:lnTo>
                    <a:lnTo>
                      <a:pt x="4106" y="541"/>
                    </a:lnTo>
                    <a:lnTo>
                      <a:pt x="4165" y="601"/>
                    </a:lnTo>
                    <a:lnTo>
                      <a:pt x="4182" y="668"/>
                    </a:lnTo>
                    <a:lnTo>
                      <a:pt x="4233" y="728"/>
                    </a:lnTo>
                    <a:lnTo>
                      <a:pt x="4275" y="872"/>
                    </a:lnTo>
                    <a:lnTo>
                      <a:pt x="4317" y="931"/>
                    </a:lnTo>
                    <a:lnTo>
                      <a:pt x="4512" y="973"/>
                    </a:lnTo>
                    <a:lnTo>
                      <a:pt x="4783" y="1109"/>
                    </a:lnTo>
                    <a:lnTo>
                      <a:pt x="4792" y="1202"/>
                    </a:lnTo>
                    <a:lnTo>
                      <a:pt x="4825" y="1278"/>
                    </a:lnTo>
                    <a:lnTo>
                      <a:pt x="5037" y="1456"/>
                    </a:lnTo>
                    <a:lnTo>
                      <a:pt x="5139" y="1583"/>
                    </a:lnTo>
                    <a:lnTo>
                      <a:pt x="5147" y="1676"/>
                    </a:lnTo>
                    <a:lnTo>
                      <a:pt x="5105" y="1778"/>
                    </a:lnTo>
                    <a:lnTo>
                      <a:pt x="5130" y="1820"/>
                    </a:lnTo>
                    <a:lnTo>
                      <a:pt x="5181" y="1862"/>
                    </a:lnTo>
                    <a:lnTo>
                      <a:pt x="5401" y="1786"/>
                    </a:lnTo>
                    <a:lnTo>
                      <a:pt x="5587" y="1778"/>
                    </a:lnTo>
                    <a:lnTo>
                      <a:pt x="5689" y="1828"/>
                    </a:lnTo>
                    <a:lnTo>
                      <a:pt x="5791" y="1854"/>
                    </a:lnTo>
                    <a:lnTo>
                      <a:pt x="5960" y="1981"/>
                    </a:lnTo>
                    <a:lnTo>
                      <a:pt x="5977" y="2023"/>
                    </a:lnTo>
                    <a:lnTo>
                      <a:pt x="6061" y="2091"/>
                    </a:lnTo>
                    <a:lnTo>
                      <a:pt x="6129" y="2091"/>
                    </a:lnTo>
                    <a:lnTo>
                      <a:pt x="6299" y="2133"/>
                    </a:lnTo>
                    <a:lnTo>
                      <a:pt x="6383" y="2243"/>
                    </a:lnTo>
                    <a:lnTo>
                      <a:pt x="6442" y="2243"/>
                    </a:lnTo>
                    <a:lnTo>
                      <a:pt x="6663" y="2167"/>
                    </a:lnTo>
                    <a:lnTo>
                      <a:pt x="6790" y="2192"/>
                    </a:lnTo>
                    <a:lnTo>
                      <a:pt x="6823" y="2175"/>
                    </a:lnTo>
                    <a:lnTo>
                      <a:pt x="7035" y="2243"/>
                    </a:lnTo>
                    <a:lnTo>
                      <a:pt x="7094" y="2294"/>
                    </a:lnTo>
                    <a:lnTo>
                      <a:pt x="7187" y="2438"/>
                    </a:lnTo>
                    <a:lnTo>
                      <a:pt x="7221" y="2463"/>
                    </a:lnTo>
                    <a:lnTo>
                      <a:pt x="7374" y="2480"/>
                    </a:lnTo>
                    <a:lnTo>
                      <a:pt x="7492" y="2548"/>
                    </a:lnTo>
                    <a:lnTo>
                      <a:pt x="7678" y="2717"/>
                    </a:lnTo>
                    <a:lnTo>
                      <a:pt x="7721" y="2844"/>
                    </a:lnTo>
                    <a:lnTo>
                      <a:pt x="7805" y="2904"/>
                    </a:lnTo>
                    <a:lnTo>
                      <a:pt x="7839" y="2887"/>
                    </a:lnTo>
                    <a:lnTo>
                      <a:pt x="7916" y="2760"/>
                    </a:lnTo>
                    <a:lnTo>
                      <a:pt x="8043" y="2700"/>
                    </a:lnTo>
                    <a:lnTo>
                      <a:pt x="8110" y="2717"/>
                    </a:lnTo>
                    <a:lnTo>
                      <a:pt x="8153" y="2692"/>
                    </a:lnTo>
                    <a:lnTo>
                      <a:pt x="8220" y="2565"/>
                    </a:lnTo>
                    <a:lnTo>
                      <a:pt x="8313" y="2514"/>
                    </a:lnTo>
                    <a:lnTo>
                      <a:pt x="8534" y="2514"/>
                    </a:lnTo>
                    <a:lnTo>
                      <a:pt x="8652" y="2556"/>
                    </a:lnTo>
                    <a:lnTo>
                      <a:pt x="8711" y="2607"/>
                    </a:lnTo>
                    <a:lnTo>
                      <a:pt x="8923" y="2929"/>
                    </a:lnTo>
                    <a:lnTo>
                      <a:pt x="8940" y="3022"/>
                    </a:lnTo>
                    <a:lnTo>
                      <a:pt x="9126" y="3132"/>
                    </a:lnTo>
                    <a:lnTo>
                      <a:pt x="9194" y="3174"/>
                    </a:lnTo>
                    <a:lnTo>
                      <a:pt x="9202" y="3208"/>
                    </a:lnTo>
                    <a:lnTo>
                      <a:pt x="9202" y="3301"/>
                    </a:lnTo>
                    <a:lnTo>
                      <a:pt x="9143" y="3496"/>
                    </a:lnTo>
                    <a:lnTo>
                      <a:pt x="9143" y="3555"/>
                    </a:lnTo>
                    <a:lnTo>
                      <a:pt x="9236" y="3776"/>
                    </a:lnTo>
                    <a:lnTo>
                      <a:pt x="9202" y="3920"/>
                    </a:lnTo>
                    <a:lnTo>
                      <a:pt x="9177" y="3953"/>
                    </a:lnTo>
                    <a:lnTo>
                      <a:pt x="9092" y="3987"/>
                    </a:lnTo>
                    <a:lnTo>
                      <a:pt x="9067" y="4030"/>
                    </a:lnTo>
                    <a:lnTo>
                      <a:pt x="9084" y="4063"/>
                    </a:lnTo>
                    <a:lnTo>
                      <a:pt x="9143" y="4106"/>
                    </a:lnTo>
                    <a:lnTo>
                      <a:pt x="9270" y="4089"/>
                    </a:lnTo>
                    <a:lnTo>
                      <a:pt x="9397" y="4131"/>
                    </a:lnTo>
                    <a:lnTo>
                      <a:pt x="9549" y="4224"/>
                    </a:lnTo>
                    <a:lnTo>
                      <a:pt x="9676" y="4216"/>
                    </a:lnTo>
                    <a:lnTo>
                      <a:pt x="9829" y="4284"/>
                    </a:lnTo>
                    <a:lnTo>
                      <a:pt x="9914" y="4411"/>
                    </a:lnTo>
                    <a:lnTo>
                      <a:pt x="9914" y="4436"/>
                    </a:lnTo>
                    <a:lnTo>
                      <a:pt x="9981" y="4504"/>
                    </a:lnTo>
                    <a:lnTo>
                      <a:pt x="10100" y="4690"/>
                    </a:lnTo>
                    <a:lnTo>
                      <a:pt x="10134" y="4783"/>
                    </a:lnTo>
                    <a:lnTo>
                      <a:pt x="10134" y="4851"/>
                    </a:lnTo>
                    <a:lnTo>
                      <a:pt x="10151" y="4876"/>
                    </a:lnTo>
                    <a:lnTo>
                      <a:pt x="10151" y="4944"/>
                    </a:lnTo>
                    <a:lnTo>
                      <a:pt x="10134" y="5071"/>
                    </a:lnTo>
                    <a:lnTo>
                      <a:pt x="10049" y="5198"/>
                    </a:lnTo>
                    <a:lnTo>
                      <a:pt x="9998" y="5325"/>
                    </a:lnTo>
                    <a:lnTo>
                      <a:pt x="9981" y="5418"/>
                    </a:lnTo>
                    <a:lnTo>
                      <a:pt x="10024" y="5638"/>
                    </a:lnTo>
                    <a:lnTo>
                      <a:pt x="9998" y="5714"/>
                    </a:lnTo>
                    <a:lnTo>
                      <a:pt x="9930" y="5782"/>
                    </a:lnTo>
                    <a:lnTo>
                      <a:pt x="9719" y="5892"/>
                    </a:lnTo>
                    <a:lnTo>
                      <a:pt x="9228" y="6078"/>
                    </a:lnTo>
                    <a:lnTo>
                      <a:pt x="8982" y="6290"/>
                    </a:lnTo>
                    <a:lnTo>
                      <a:pt x="8898" y="6434"/>
                    </a:lnTo>
                    <a:lnTo>
                      <a:pt x="8762" y="6569"/>
                    </a:lnTo>
                    <a:lnTo>
                      <a:pt x="8593" y="6680"/>
                    </a:lnTo>
                    <a:lnTo>
                      <a:pt x="8542" y="6747"/>
                    </a:lnTo>
                    <a:lnTo>
                      <a:pt x="8440" y="6832"/>
                    </a:lnTo>
                    <a:lnTo>
                      <a:pt x="8313" y="6874"/>
                    </a:lnTo>
                    <a:lnTo>
                      <a:pt x="8186" y="6866"/>
                    </a:lnTo>
                    <a:lnTo>
                      <a:pt x="8026" y="6790"/>
                    </a:lnTo>
                    <a:lnTo>
                      <a:pt x="7983" y="6764"/>
                    </a:lnTo>
                    <a:lnTo>
                      <a:pt x="7932" y="6680"/>
                    </a:lnTo>
                    <a:lnTo>
                      <a:pt x="7695" y="6459"/>
                    </a:lnTo>
                    <a:lnTo>
                      <a:pt x="7484" y="6392"/>
                    </a:lnTo>
                    <a:lnTo>
                      <a:pt x="7357" y="6392"/>
                    </a:lnTo>
                    <a:lnTo>
                      <a:pt x="7272" y="6375"/>
                    </a:lnTo>
                    <a:lnTo>
                      <a:pt x="7187" y="6383"/>
                    </a:lnTo>
                    <a:lnTo>
                      <a:pt x="7111" y="6426"/>
                    </a:lnTo>
                    <a:lnTo>
                      <a:pt x="7035" y="6442"/>
                    </a:lnTo>
                    <a:lnTo>
                      <a:pt x="6925" y="6544"/>
                    </a:lnTo>
                    <a:lnTo>
                      <a:pt x="6883" y="6553"/>
                    </a:lnTo>
                    <a:lnTo>
                      <a:pt x="6756" y="6519"/>
                    </a:lnTo>
                    <a:lnTo>
                      <a:pt x="6713" y="648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C9E768F8-27EA-4F9D-97EA-A5FD0A083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4" y="2323"/>
                <a:ext cx="1394" cy="1983"/>
              </a:xfrm>
              <a:custGeom>
                <a:avLst/>
                <a:gdLst>
                  <a:gd name="T0" fmla="*/ 364 w 6299"/>
                  <a:gd name="T1" fmla="*/ 8593 h 8957"/>
                  <a:gd name="T2" fmla="*/ 297 w 6299"/>
                  <a:gd name="T3" fmla="*/ 8306 h 8957"/>
                  <a:gd name="T4" fmla="*/ 356 w 6299"/>
                  <a:gd name="T5" fmla="*/ 8026 h 8957"/>
                  <a:gd name="T6" fmla="*/ 627 w 6299"/>
                  <a:gd name="T7" fmla="*/ 7721 h 8957"/>
                  <a:gd name="T8" fmla="*/ 948 w 6299"/>
                  <a:gd name="T9" fmla="*/ 7688 h 8957"/>
                  <a:gd name="T10" fmla="*/ 1194 w 6299"/>
                  <a:gd name="T11" fmla="*/ 7518 h 8957"/>
                  <a:gd name="T12" fmla="*/ 779 w 6299"/>
                  <a:gd name="T13" fmla="*/ 7027 h 8957"/>
                  <a:gd name="T14" fmla="*/ 119 w 6299"/>
                  <a:gd name="T15" fmla="*/ 6223 h 8957"/>
                  <a:gd name="T16" fmla="*/ 0 w 6299"/>
                  <a:gd name="T17" fmla="*/ 5529 h 8957"/>
                  <a:gd name="T18" fmla="*/ 59 w 6299"/>
                  <a:gd name="T19" fmla="*/ 5054 h 8957"/>
                  <a:gd name="T20" fmla="*/ 263 w 6299"/>
                  <a:gd name="T21" fmla="*/ 4208 h 8957"/>
                  <a:gd name="T22" fmla="*/ 263 w 6299"/>
                  <a:gd name="T23" fmla="*/ 4022 h 8957"/>
                  <a:gd name="T24" fmla="*/ 305 w 6299"/>
                  <a:gd name="T25" fmla="*/ 3827 h 8957"/>
                  <a:gd name="T26" fmla="*/ 508 w 6299"/>
                  <a:gd name="T27" fmla="*/ 3514 h 8957"/>
                  <a:gd name="T28" fmla="*/ 644 w 6299"/>
                  <a:gd name="T29" fmla="*/ 3082 h 8957"/>
                  <a:gd name="T30" fmla="*/ 652 w 6299"/>
                  <a:gd name="T31" fmla="*/ 2828 h 8957"/>
                  <a:gd name="T32" fmla="*/ 830 w 6299"/>
                  <a:gd name="T33" fmla="*/ 2167 h 8957"/>
                  <a:gd name="T34" fmla="*/ 1126 w 6299"/>
                  <a:gd name="T35" fmla="*/ 1693 h 8957"/>
                  <a:gd name="T36" fmla="*/ 1363 w 6299"/>
                  <a:gd name="T37" fmla="*/ 1092 h 8957"/>
                  <a:gd name="T38" fmla="*/ 1566 w 6299"/>
                  <a:gd name="T39" fmla="*/ 813 h 8957"/>
                  <a:gd name="T40" fmla="*/ 1685 w 6299"/>
                  <a:gd name="T41" fmla="*/ 525 h 8957"/>
                  <a:gd name="T42" fmla="*/ 1888 w 6299"/>
                  <a:gd name="T43" fmla="*/ 0 h 8957"/>
                  <a:gd name="T44" fmla="*/ 2151 w 6299"/>
                  <a:gd name="T45" fmla="*/ 237 h 8957"/>
                  <a:gd name="T46" fmla="*/ 2320 w 6299"/>
                  <a:gd name="T47" fmla="*/ 432 h 8957"/>
                  <a:gd name="T48" fmla="*/ 2540 w 6299"/>
                  <a:gd name="T49" fmla="*/ 567 h 8957"/>
                  <a:gd name="T50" fmla="*/ 2845 w 6299"/>
                  <a:gd name="T51" fmla="*/ 770 h 8957"/>
                  <a:gd name="T52" fmla="*/ 3437 w 6299"/>
                  <a:gd name="T53" fmla="*/ 1685 h 8957"/>
                  <a:gd name="T54" fmla="*/ 3666 w 6299"/>
                  <a:gd name="T55" fmla="*/ 1897 h 8957"/>
                  <a:gd name="T56" fmla="*/ 4089 w 6299"/>
                  <a:gd name="T57" fmla="*/ 2421 h 8957"/>
                  <a:gd name="T58" fmla="*/ 4166 w 6299"/>
                  <a:gd name="T59" fmla="*/ 2946 h 8957"/>
                  <a:gd name="T60" fmla="*/ 4123 w 6299"/>
                  <a:gd name="T61" fmla="*/ 3285 h 8957"/>
                  <a:gd name="T62" fmla="*/ 4326 w 6299"/>
                  <a:gd name="T63" fmla="*/ 3615 h 8957"/>
                  <a:gd name="T64" fmla="*/ 4792 w 6299"/>
                  <a:gd name="T65" fmla="*/ 3895 h 8957"/>
                  <a:gd name="T66" fmla="*/ 5131 w 6299"/>
                  <a:gd name="T67" fmla="*/ 4462 h 8957"/>
                  <a:gd name="T68" fmla="*/ 5579 w 6299"/>
                  <a:gd name="T69" fmla="*/ 4784 h 8957"/>
                  <a:gd name="T70" fmla="*/ 5833 w 6299"/>
                  <a:gd name="T71" fmla="*/ 5054 h 8957"/>
                  <a:gd name="T72" fmla="*/ 6138 w 6299"/>
                  <a:gd name="T73" fmla="*/ 5342 h 8957"/>
                  <a:gd name="T74" fmla="*/ 6265 w 6299"/>
                  <a:gd name="T75" fmla="*/ 5969 h 8957"/>
                  <a:gd name="T76" fmla="*/ 6265 w 6299"/>
                  <a:gd name="T77" fmla="*/ 6468 h 8957"/>
                  <a:gd name="T78" fmla="*/ 6053 w 6299"/>
                  <a:gd name="T79" fmla="*/ 6731 h 8957"/>
                  <a:gd name="T80" fmla="*/ 5359 w 6299"/>
                  <a:gd name="T81" fmla="*/ 7400 h 8957"/>
                  <a:gd name="T82" fmla="*/ 5308 w 6299"/>
                  <a:gd name="T83" fmla="*/ 7569 h 8957"/>
                  <a:gd name="T84" fmla="*/ 5215 w 6299"/>
                  <a:gd name="T85" fmla="*/ 8119 h 8957"/>
                  <a:gd name="T86" fmla="*/ 5097 w 6299"/>
                  <a:gd name="T87" fmla="*/ 8306 h 8957"/>
                  <a:gd name="T88" fmla="*/ 4885 w 6299"/>
                  <a:gd name="T89" fmla="*/ 8348 h 8957"/>
                  <a:gd name="T90" fmla="*/ 4631 w 6299"/>
                  <a:gd name="T91" fmla="*/ 8229 h 8957"/>
                  <a:gd name="T92" fmla="*/ 4318 w 6299"/>
                  <a:gd name="T93" fmla="*/ 8289 h 8957"/>
                  <a:gd name="T94" fmla="*/ 3370 w 6299"/>
                  <a:gd name="T95" fmla="*/ 8382 h 8957"/>
                  <a:gd name="T96" fmla="*/ 3217 w 6299"/>
                  <a:gd name="T97" fmla="*/ 8399 h 8957"/>
                  <a:gd name="T98" fmla="*/ 4157 w 6299"/>
                  <a:gd name="T99" fmla="*/ 8957 h 8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299" h="8957">
                    <a:moveTo>
                      <a:pt x="339" y="8957"/>
                    </a:moveTo>
                    <a:lnTo>
                      <a:pt x="322" y="8703"/>
                    </a:lnTo>
                    <a:lnTo>
                      <a:pt x="364" y="8593"/>
                    </a:lnTo>
                    <a:lnTo>
                      <a:pt x="381" y="8466"/>
                    </a:lnTo>
                    <a:lnTo>
                      <a:pt x="347" y="8365"/>
                    </a:lnTo>
                    <a:lnTo>
                      <a:pt x="297" y="8306"/>
                    </a:lnTo>
                    <a:lnTo>
                      <a:pt x="263" y="8212"/>
                    </a:lnTo>
                    <a:lnTo>
                      <a:pt x="280" y="8119"/>
                    </a:lnTo>
                    <a:lnTo>
                      <a:pt x="356" y="8026"/>
                    </a:lnTo>
                    <a:lnTo>
                      <a:pt x="491" y="7916"/>
                    </a:lnTo>
                    <a:lnTo>
                      <a:pt x="576" y="7772"/>
                    </a:lnTo>
                    <a:lnTo>
                      <a:pt x="627" y="7721"/>
                    </a:lnTo>
                    <a:lnTo>
                      <a:pt x="779" y="7721"/>
                    </a:lnTo>
                    <a:lnTo>
                      <a:pt x="864" y="7688"/>
                    </a:lnTo>
                    <a:lnTo>
                      <a:pt x="948" y="7688"/>
                    </a:lnTo>
                    <a:lnTo>
                      <a:pt x="1033" y="7645"/>
                    </a:lnTo>
                    <a:lnTo>
                      <a:pt x="1177" y="7552"/>
                    </a:lnTo>
                    <a:lnTo>
                      <a:pt x="1194" y="7518"/>
                    </a:lnTo>
                    <a:lnTo>
                      <a:pt x="1185" y="7450"/>
                    </a:lnTo>
                    <a:lnTo>
                      <a:pt x="881" y="7222"/>
                    </a:lnTo>
                    <a:lnTo>
                      <a:pt x="779" y="7027"/>
                    </a:lnTo>
                    <a:lnTo>
                      <a:pt x="474" y="6773"/>
                    </a:lnTo>
                    <a:lnTo>
                      <a:pt x="254" y="6511"/>
                    </a:lnTo>
                    <a:lnTo>
                      <a:pt x="119" y="6223"/>
                    </a:lnTo>
                    <a:lnTo>
                      <a:pt x="59" y="6164"/>
                    </a:lnTo>
                    <a:lnTo>
                      <a:pt x="0" y="5943"/>
                    </a:lnTo>
                    <a:lnTo>
                      <a:pt x="0" y="5529"/>
                    </a:lnTo>
                    <a:lnTo>
                      <a:pt x="51" y="5308"/>
                    </a:lnTo>
                    <a:lnTo>
                      <a:pt x="43" y="5181"/>
                    </a:lnTo>
                    <a:lnTo>
                      <a:pt x="59" y="5054"/>
                    </a:lnTo>
                    <a:lnTo>
                      <a:pt x="186" y="4834"/>
                    </a:lnTo>
                    <a:lnTo>
                      <a:pt x="263" y="4614"/>
                    </a:lnTo>
                    <a:lnTo>
                      <a:pt x="263" y="4208"/>
                    </a:lnTo>
                    <a:lnTo>
                      <a:pt x="280" y="4115"/>
                    </a:lnTo>
                    <a:lnTo>
                      <a:pt x="280" y="4047"/>
                    </a:lnTo>
                    <a:lnTo>
                      <a:pt x="263" y="4022"/>
                    </a:lnTo>
                    <a:lnTo>
                      <a:pt x="271" y="3954"/>
                    </a:lnTo>
                    <a:lnTo>
                      <a:pt x="313" y="3861"/>
                    </a:lnTo>
                    <a:lnTo>
                      <a:pt x="305" y="3827"/>
                    </a:lnTo>
                    <a:lnTo>
                      <a:pt x="339" y="3734"/>
                    </a:lnTo>
                    <a:lnTo>
                      <a:pt x="466" y="3590"/>
                    </a:lnTo>
                    <a:lnTo>
                      <a:pt x="508" y="3514"/>
                    </a:lnTo>
                    <a:lnTo>
                      <a:pt x="551" y="3488"/>
                    </a:lnTo>
                    <a:lnTo>
                      <a:pt x="610" y="3336"/>
                    </a:lnTo>
                    <a:lnTo>
                      <a:pt x="644" y="3082"/>
                    </a:lnTo>
                    <a:lnTo>
                      <a:pt x="627" y="3048"/>
                    </a:lnTo>
                    <a:lnTo>
                      <a:pt x="661" y="2896"/>
                    </a:lnTo>
                    <a:lnTo>
                      <a:pt x="652" y="2828"/>
                    </a:lnTo>
                    <a:lnTo>
                      <a:pt x="694" y="2675"/>
                    </a:lnTo>
                    <a:lnTo>
                      <a:pt x="686" y="2608"/>
                    </a:lnTo>
                    <a:lnTo>
                      <a:pt x="830" y="2167"/>
                    </a:lnTo>
                    <a:lnTo>
                      <a:pt x="855" y="1981"/>
                    </a:lnTo>
                    <a:lnTo>
                      <a:pt x="915" y="1854"/>
                    </a:lnTo>
                    <a:lnTo>
                      <a:pt x="1126" y="1693"/>
                    </a:lnTo>
                    <a:lnTo>
                      <a:pt x="1236" y="1549"/>
                    </a:lnTo>
                    <a:lnTo>
                      <a:pt x="1304" y="1380"/>
                    </a:lnTo>
                    <a:lnTo>
                      <a:pt x="1363" y="1092"/>
                    </a:lnTo>
                    <a:lnTo>
                      <a:pt x="1490" y="940"/>
                    </a:lnTo>
                    <a:lnTo>
                      <a:pt x="1490" y="906"/>
                    </a:lnTo>
                    <a:lnTo>
                      <a:pt x="1566" y="813"/>
                    </a:lnTo>
                    <a:lnTo>
                      <a:pt x="1609" y="686"/>
                    </a:lnTo>
                    <a:lnTo>
                      <a:pt x="1685" y="567"/>
                    </a:lnTo>
                    <a:lnTo>
                      <a:pt x="1685" y="525"/>
                    </a:lnTo>
                    <a:lnTo>
                      <a:pt x="1803" y="85"/>
                    </a:lnTo>
                    <a:lnTo>
                      <a:pt x="1846" y="25"/>
                    </a:lnTo>
                    <a:lnTo>
                      <a:pt x="1888" y="0"/>
                    </a:lnTo>
                    <a:lnTo>
                      <a:pt x="1964" y="17"/>
                    </a:lnTo>
                    <a:lnTo>
                      <a:pt x="2049" y="127"/>
                    </a:lnTo>
                    <a:lnTo>
                      <a:pt x="2151" y="237"/>
                    </a:lnTo>
                    <a:lnTo>
                      <a:pt x="2151" y="279"/>
                    </a:lnTo>
                    <a:lnTo>
                      <a:pt x="2210" y="347"/>
                    </a:lnTo>
                    <a:lnTo>
                      <a:pt x="2320" y="432"/>
                    </a:lnTo>
                    <a:lnTo>
                      <a:pt x="2379" y="508"/>
                    </a:lnTo>
                    <a:lnTo>
                      <a:pt x="2455" y="559"/>
                    </a:lnTo>
                    <a:lnTo>
                      <a:pt x="2540" y="567"/>
                    </a:lnTo>
                    <a:lnTo>
                      <a:pt x="2608" y="627"/>
                    </a:lnTo>
                    <a:lnTo>
                      <a:pt x="2777" y="703"/>
                    </a:lnTo>
                    <a:lnTo>
                      <a:pt x="2845" y="770"/>
                    </a:lnTo>
                    <a:lnTo>
                      <a:pt x="3014" y="1109"/>
                    </a:lnTo>
                    <a:lnTo>
                      <a:pt x="3302" y="1558"/>
                    </a:lnTo>
                    <a:lnTo>
                      <a:pt x="3437" y="1685"/>
                    </a:lnTo>
                    <a:lnTo>
                      <a:pt x="3488" y="1761"/>
                    </a:lnTo>
                    <a:lnTo>
                      <a:pt x="3564" y="1803"/>
                    </a:lnTo>
                    <a:lnTo>
                      <a:pt x="3666" y="1897"/>
                    </a:lnTo>
                    <a:lnTo>
                      <a:pt x="3691" y="1947"/>
                    </a:lnTo>
                    <a:lnTo>
                      <a:pt x="3835" y="2134"/>
                    </a:lnTo>
                    <a:lnTo>
                      <a:pt x="4089" y="2421"/>
                    </a:lnTo>
                    <a:lnTo>
                      <a:pt x="4098" y="2464"/>
                    </a:lnTo>
                    <a:lnTo>
                      <a:pt x="4166" y="2532"/>
                    </a:lnTo>
                    <a:lnTo>
                      <a:pt x="4166" y="2946"/>
                    </a:lnTo>
                    <a:lnTo>
                      <a:pt x="4132" y="3073"/>
                    </a:lnTo>
                    <a:lnTo>
                      <a:pt x="4140" y="3116"/>
                    </a:lnTo>
                    <a:lnTo>
                      <a:pt x="4123" y="3285"/>
                    </a:lnTo>
                    <a:lnTo>
                      <a:pt x="4140" y="3412"/>
                    </a:lnTo>
                    <a:lnTo>
                      <a:pt x="4191" y="3488"/>
                    </a:lnTo>
                    <a:lnTo>
                      <a:pt x="4326" y="3615"/>
                    </a:lnTo>
                    <a:lnTo>
                      <a:pt x="4352" y="3658"/>
                    </a:lnTo>
                    <a:lnTo>
                      <a:pt x="4428" y="3717"/>
                    </a:lnTo>
                    <a:lnTo>
                      <a:pt x="4792" y="3895"/>
                    </a:lnTo>
                    <a:lnTo>
                      <a:pt x="4936" y="3996"/>
                    </a:lnTo>
                    <a:lnTo>
                      <a:pt x="5012" y="4132"/>
                    </a:lnTo>
                    <a:lnTo>
                      <a:pt x="5131" y="4462"/>
                    </a:lnTo>
                    <a:lnTo>
                      <a:pt x="5198" y="4572"/>
                    </a:lnTo>
                    <a:lnTo>
                      <a:pt x="5368" y="4690"/>
                    </a:lnTo>
                    <a:lnTo>
                      <a:pt x="5579" y="4784"/>
                    </a:lnTo>
                    <a:lnTo>
                      <a:pt x="5672" y="4894"/>
                    </a:lnTo>
                    <a:lnTo>
                      <a:pt x="5749" y="4944"/>
                    </a:lnTo>
                    <a:lnTo>
                      <a:pt x="5833" y="5054"/>
                    </a:lnTo>
                    <a:lnTo>
                      <a:pt x="5994" y="5215"/>
                    </a:lnTo>
                    <a:lnTo>
                      <a:pt x="6079" y="5266"/>
                    </a:lnTo>
                    <a:lnTo>
                      <a:pt x="6138" y="5342"/>
                    </a:lnTo>
                    <a:lnTo>
                      <a:pt x="6223" y="5512"/>
                    </a:lnTo>
                    <a:lnTo>
                      <a:pt x="6265" y="5681"/>
                    </a:lnTo>
                    <a:lnTo>
                      <a:pt x="6265" y="5969"/>
                    </a:lnTo>
                    <a:lnTo>
                      <a:pt x="6282" y="6054"/>
                    </a:lnTo>
                    <a:lnTo>
                      <a:pt x="6299" y="6307"/>
                    </a:lnTo>
                    <a:lnTo>
                      <a:pt x="6265" y="6468"/>
                    </a:lnTo>
                    <a:lnTo>
                      <a:pt x="6138" y="6604"/>
                    </a:lnTo>
                    <a:lnTo>
                      <a:pt x="6096" y="6688"/>
                    </a:lnTo>
                    <a:lnTo>
                      <a:pt x="6053" y="6731"/>
                    </a:lnTo>
                    <a:lnTo>
                      <a:pt x="5732" y="6951"/>
                    </a:lnTo>
                    <a:lnTo>
                      <a:pt x="5427" y="7273"/>
                    </a:lnTo>
                    <a:lnTo>
                      <a:pt x="5359" y="7400"/>
                    </a:lnTo>
                    <a:lnTo>
                      <a:pt x="5359" y="7442"/>
                    </a:lnTo>
                    <a:lnTo>
                      <a:pt x="5325" y="7484"/>
                    </a:lnTo>
                    <a:lnTo>
                      <a:pt x="5308" y="7569"/>
                    </a:lnTo>
                    <a:lnTo>
                      <a:pt x="5317" y="7611"/>
                    </a:lnTo>
                    <a:lnTo>
                      <a:pt x="5258" y="7992"/>
                    </a:lnTo>
                    <a:lnTo>
                      <a:pt x="5215" y="8119"/>
                    </a:lnTo>
                    <a:lnTo>
                      <a:pt x="5181" y="8162"/>
                    </a:lnTo>
                    <a:lnTo>
                      <a:pt x="5181" y="8204"/>
                    </a:lnTo>
                    <a:lnTo>
                      <a:pt x="5097" y="8306"/>
                    </a:lnTo>
                    <a:lnTo>
                      <a:pt x="5012" y="8339"/>
                    </a:lnTo>
                    <a:lnTo>
                      <a:pt x="4953" y="8331"/>
                    </a:lnTo>
                    <a:lnTo>
                      <a:pt x="4885" y="8348"/>
                    </a:lnTo>
                    <a:lnTo>
                      <a:pt x="4792" y="8348"/>
                    </a:lnTo>
                    <a:lnTo>
                      <a:pt x="4741" y="8297"/>
                    </a:lnTo>
                    <a:lnTo>
                      <a:pt x="4631" y="8229"/>
                    </a:lnTo>
                    <a:lnTo>
                      <a:pt x="4572" y="8229"/>
                    </a:lnTo>
                    <a:lnTo>
                      <a:pt x="4352" y="8297"/>
                    </a:lnTo>
                    <a:lnTo>
                      <a:pt x="4318" y="8289"/>
                    </a:lnTo>
                    <a:lnTo>
                      <a:pt x="4259" y="8314"/>
                    </a:lnTo>
                    <a:lnTo>
                      <a:pt x="3878" y="8424"/>
                    </a:lnTo>
                    <a:lnTo>
                      <a:pt x="3370" y="8382"/>
                    </a:lnTo>
                    <a:lnTo>
                      <a:pt x="3277" y="8399"/>
                    </a:lnTo>
                    <a:lnTo>
                      <a:pt x="3251" y="8382"/>
                    </a:lnTo>
                    <a:lnTo>
                      <a:pt x="3217" y="8399"/>
                    </a:lnTo>
                    <a:lnTo>
                      <a:pt x="3217" y="8424"/>
                    </a:lnTo>
                    <a:lnTo>
                      <a:pt x="3844" y="8729"/>
                    </a:lnTo>
                    <a:lnTo>
                      <a:pt x="4157" y="8957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95A70EA5-2D2F-48D7-8741-1D2FA7321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8" y="12"/>
                <a:ext cx="186" cy="156"/>
              </a:xfrm>
              <a:custGeom>
                <a:avLst/>
                <a:gdLst>
                  <a:gd name="T0" fmla="*/ 0 w 838"/>
                  <a:gd name="T1" fmla="*/ 0 h 703"/>
                  <a:gd name="T2" fmla="*/ 119 w 838"/>
                  <a:gd name="T3" fmla="*/ 322 h 703"/>
                  <a:gd name="T4" fmla="*/ 127 w 838"/>
                  <a:gd name="T5" fmla="*/ 449 h 703"/>
                  <a:gd name="T6" fmla="*/ 263 w 838"/>
                  <a:gd name="T7" fmla="*/ 703 h 703"/>
                  <a:gd name="T8" fmla="*/ 381 w 838"/>
                  <a:gd name="T9" fmla="*/ 584 h 703"/>
                  <a:gd name="T10" fmla="*/ 491 w 838"/>
                  <a:gd name="T11" fmla="*/ 466 h 703"/>
                  <a:gd name="T12" fmla="*/ 576 w 838"/>
                  <a:gd name="T13" fmla="*/ 296 h 703"/>
                  <a:gd name="T14" fmla="*/ 618 w 838"/>
                  <a:gd name="T15" fmla="*/ 279 h 703"/>
                  <a:gd name="T16" fmla="*/ 838 w 838"/>
                  <a:gd name="T17" fmla="*/ 0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8" h="703">
                    <a:moveTo>
                      <a:pt x="0" y="0"/>
                    </a:moveTo>
                    <a:lnTo>
                      <a:pt x="119" y="322"/>
                    </a:lnTo>
                    <a:lnTo>
                      <a:pt x="127" y="449"/>
                    </a:lnTo>
                    <a:lnTo>
                      <a:pt x="263" y="703"/>
                    </a:lnTo>
                    <a:lnTo>
                      <a:pt x="381" y="584"/>
                    </a:lnTo>
                    <a:lnTo>
                      <a:pt x="491" y="466"/>
                    </a:lnTo>
                    <a:lnTo>
                      <a:pt x="576" y="296"/>
                    </a:lnTo>
                    <a:lnTo>
                      <a:pt x="618" y="279"/>
                    </a:lnTo>
                    <a:lnTo>
                      <a:pt x="838" y="0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8" name="Freeform 12">
                <a:extLst>
                  <a:ext uri="{FF2B5EF4-FFF2-40B4-BE49-F238E27FC236}">
                    <a16:creationId xmlns:a16="http://schemas.microsoft.com/office/drawing/2014/main" id="{DEF0FCDB-3369-435E-A3E7-35436AC56E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1" y="1309"/>
                <a:ext cx="384" cy="2997"/>
              </a:xfrm>
              <a:custGeom>
                <a:avLst/>
                <a:gdLst>
                  <a:gd name="T0" fmla="*/ 381 w 1736"/>
                  <a:gd name="T1" fmla="*/ 8652 h 13537"/>
                  <a:gd name="T2" fmla="*/ 855 w 1736"/>
                  <a:gd name="T3" fmla="*/ 8153 h 13537"/>
                  <a:gd name="T4" fmla="*/ 1008 w 1736"/>
                  <a:gd name="T5" fmla="*/ 7831 h 13537"/>
                  <a:gd name="T6" fmla="*/ 923 w 1736"/>
                  <a:gd name="T7" fmla="*/ 7484 h 13537"/>
                  <a:gd name="T8" fmla="*/ 965 w 1736"/>
                  <a:gd name="T9" fmla="*/ 7230 h 13537"/>
                  <a:gd name="T10" fmla="*/ 948 w 1736"/>
                  <a:gd name="T11" fmla="*/ 6951 h 13537"/>
                  <a:gd name="T12" fmla="*/ 669 w 1736"/>
                  <a:gd name="T13" fmla="*/ 6604 h 13537"/>
                  <a:gd name="T14" fmla="*/ 432 w 1736"/>
                  <a:gd name="T15" fmla="*/ 6129 h 13537"/>
                  <a:gd name="T16" fmla="*/ 390 w 1736"/>
                  <a:gd name="T17" fmla="*/ 5689 h 13537"/>
                  <a:gd name="T18" fmla="*/ 398 w 1736"/>
                  <a:gd name="T19" fmla="*/ 5469 h 13537"/>
                  <a:gd name="T20" fmla="*/ 398 w 1736"/>
                  <a:gd name="T21" fmla="*/ 4961 h 13537"/>
                  <a:gd name="T22" fmla="*/ 229 w 1736"/>
                  <a:gd name="T23" fmla="*/ 4783 h 13537"/>
                  <a:gd name="T24" fmla="*/ 398 w 1736"/>
                  <a:gd name="T25" fmla="*/ 4402 h 13537"/>
                  <a:gd name="T26" fmla="*/ 652 w 1736"/>
                  <a:gd name="T27" fmla="*/ 3928 h 13537"/>
                  <a:gd name="T28" fmla="*/ 652 w 1736"/>
                  <a:gd name="T29" fmla="*/ 3649 h 13537"/>
                  <a:gd name="T30" fmla="*/ 932 w 1736"/>
                  <a:gd name="T31" fmla="*/ 3082 h 13537"/>
                  <a:gd name="T32" fmla="*/ 1050 w 1736"/>
                  <a:gd name="T33" fmla="*/ 2768 h 13537"/>
                  <a:gd name="T34" fmla="*/ 1075 w 1736"/>
                  <a:gd name="T35" fmla="*/ 2574 h 13537"/>
                  <a:gd name="T36" fmla="*/ 872 w 1736"/>
                  <a:gd name="T37" fmla="*/ 2201 h 13537"/>
                  <a:gd name="T38" fmla="*/ 347 w 1736"/>
                  <a:gd name="T39" fmla="*/ 1913 h 13537"/>
                  <a:gd name="T40" fmla="*/ 0 w 1736"/>
                  <a:gd name="T41" fmla="*/ 1888 h 13537"/>
                  <a:gd name="T42" fmla="*/ 144 w 1736"/>
                  <a:gd name="T43" fmla="*/ 12530 h 13537"/>
                  <a:gd name="T44" fmla="*/ 407 w 1736"/>
                  <a:gd name="T45" fmla="*/ 12259 h 13537"/>
                  <a:gd name="T46" fmla="*/ 618 w 1736"/>
                  <a:gd name="T47" fmla="*/ 12005 h 13537"/>
                  <a:gd name="T48" fmla="*/ 737 w 1736"/>
                  <a:gd name="T49" fmla="*/ 11743 h 13537"/>
                  <a:gd name="T50" fmla="*/ 737 w 1736"/>
                  <a:gd name="T51" fmla="*/ 11395 h 13537"/>
                  <a:gd name="T52" fmla="*/ 745 w 1736"/>
                  <a:gd name="T53" fmla="*/ 11141 h 13537"/>
                  <a:gd name="T54" fmla="*/ 754 w 1736"/>
                  <a:gd name="T55" fmla="*/ 10701 h 13537"/>
                  <a:gd name="T56" fmla="*/ 881 w 1736"/>
                  <a:gd name="T57" fmla="*/ 10354 h 13537"/>
                  <a:gd name="T58" fmla="*/ 1186 w 1736"/>
                  <a:gd name="T59" fmla="*/ 10015 h 13537"/>
                  <a:gd name="T60" fmla="*/ 1313 w 1736"/>
                  <a:gd name="T61" fmla="*/ 9821 h 13537"/>
                  <a:gd name="T62" fmla="*/ 1541 w 1736"/>
                  <a:gd name="T63" fmla="*/ 9567 h 13537"/>
                  <a:gd name="T64" fmla="*/ 1685 w 1736"/>
                  <a:gd name="T65" fmla="*/ 9372 h 13537"/>
                  <a:gd name="T66" fmla="*/ 1558 w 1736"/>
                  <a:gd name="T67" fmla="*/ 9186 h 13537"/>
                  <a:gd name="T68" fmla="*/ 703 w 1736"/>
                  <a:gd name="T69" fmla="*/ 9745 h 13537"/>
                  <a:gd name="T70" fmla="*/ 364 w 1736"/>
                  <a:gd name="T71" fmla="*/ 9634 h 13537"/>
                  <a:gd name="T72" fmla="*/ 51 w 1736"/>
                  <a:gd name="T73" fmla="*/ 9660 h 13537"/>
                  <a:gd name="T74" fmla="*/ 0 w 1736"/>
                  <a:gd name="T75" fmla="*/ 897 h 13537"/>
                  <a:gd name="T76" fmla="*/ 364 w 1736"/>
                  <a:gd name="T77" fmla="*/ 550 h 13537"/>
                  <a:gd name="T78" fmla="*/ 686 w 1736"/>
                  <a:gd name="T79" fmla="*/ 245 h 13537"/>
                  <a:gd name="T80" fmla="*/ 0 w 1736"/>
                  <a:gd name="T81" fmla="*/ 0 h 13537"/>
                  <a:gd name="T82" fmla="*/ 170 w 1736"/>
                  <a:gd name="T83" fmla="*/ 13233 h 13537"/>
                  <a:gd name="T84" fmla="*/ 220 w 1736"/>
                  <a:gd name="T85" fmla="*/ 12979 h 13537"/>
                  <a:gd name="T86" fmla="*/ 0 w 1736"/>
                  <a:gd name="T87" fmla="*/ 12750 h 13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36" h="13537">
                    <a:moveTo>
                      <a:pt x="0" y="9110"/>
                    </a:moveTo>
                    <a:lnTo>
                      <a:pt x="161" y="8966"/>
                    </a:lnTo>
                    <a:lnTo>
                      <a:pt x="381" y="8652"/>
                    </a:lnTo>
                    <a:lnTo>
                      <a:pt x="432" y="8492"/>
                    </a:lnTo>
                    <a:lnTo>
                      <a:pt x="508" y="8398"/>
                    </a:lnTo>
                    <a:lnTo>
                      <a:pt x="855" y="8153"/>
                    </a:lnTo>
                    <a:lnTo>
                      <a:pt x="898" y="8068"/>
                    </a:lnTo>
                    <a:lnTo>
                      <a:pt x="965" y="7992"/>
                    </a:lnTo>
                    <a:lnTo>
                      <a:pt x="1008" y="7831"/>
                    </a:lnTo>
                    <a:lnTo>
                      <a:pt x="999" y="7645"/>
                    </a:lnTo>
                    <a:lnTo>
                      <a:pt x="932" y="7543"/>
                    </a:lnTo>
                    <a:lnTo>
                      <a:pt x="923" y="7484"/>
                    </a:lnTo>
                    <a:lnTo>
                      <a:pt x="932" y="7357"/>
                    </a:lnTo>
                    <a:lnTo>
                      <a:pt x="974" y="7264"/>
                    </a:lnTo>
                    <a:lnTo>
                      <a:pt x="965" y="7230"/>
                    </a:lnTo>
                    <a:lnTo>
                      <a:pt x="991" y="7044"/>
                    </a:lnTo>
                    <a:lnTo>
                      <a:pt x="957" y="7010"/>
                    </a:lnTo>
                    <a:lnTo>
                      <a:pt x="948" y="6951"/>
                    </a:lnTo>
                    <a:lnTo>
                      <a:pt x="813" y="6832"/>
                    </a:lnTo>
                    <a:lnTo>
                      <a:pt x="711" y="6697"/>
                    </a:lnTo>
                    <a:lnTo>
                      <a:pt x="669" y="6604"/>
                    </a:lnTo>
                    <a:lnTo>
                      <a:pt x="669" y="6502"/>
                    </a:lnTo>
                    <a:lnTo>
                      <a:pt x="618" y="6383"/>
                    </a:lnTo>
                    <a:lnTo>
                      <a:pt x="432" y="6129"/>
                    </a:lnTo>
                    <a:lnTo>
                      <a:pt x="339" y="6045"/>
                    </a:lnTo>
                    <a:lnTo>
                      <a:pt x="297" y="5969"/>
                    </a:lnTo>
                    <a:lnTo>
                      <a:pt x="390" y="5689"/>
                    </a:lnTo>
                    <a:lnTo>
                      <a:pt x="381" y="5621"/>
                    </a:lnTo>
                    <a:lnTo>
                      <a:pt x="398" y="5562"/>
                    </a:lnTo>
                    <a:lnTo>
                      <a:pt x="398" y="5469"/>
                    </a:lnTo>
                    <a:lnTo>
                      <a:pt x="441" y="5308"/>
                    </a:lnTo>
                    <a:lnTo>
                      <a:pt x="441" y="5088"/>
                    </a:lnTo>
                    <a:lnTo>
                      <a:pt x="398" y="4961"/>
                    </a:lnTo>
                    <a:lnTo>
                      <a:pt x="254" y="4876"/>
                    </a:lnTo>
                    <a:lnTo>
                      <a:pt x="229" y="4843"/>
                    </a:lnTo>
                    <a:lnTo>
                      <a:pt x="229" y="4783"/>
                    </a:lnTo>
                    <a:lnTo>
                      <a:pt x="254" y="4656"/>
                    </a:lnTo>
                    <a:lnTo>
                      <a:pt x="297" y="4563"/>
                    </a:lnTo>
                    <a:lnTo>
                      <a:pt x="398" y="4402"/>
                    </a:lnTo>
                    <a:lnTo>
                      <a:pt x="517" y="4318"/>
                    </a:lnTo>
                    <a:lnTo>
                      <a:pt x="610" y="4148"/>
                    </a:lnTo>
                    <a:lnTo>
                      <a:pt x="652" y="3928"/>
                    </a:lnTo>
                    <a:lnTo>
                      <a:pt x="627" y="3903"/>
                    </a:lnTo>
                    <a:lnTo>
                      <a:pt x="661" y="3776"/>
                    </a:lnTo>
                    <a:lnTo>
                      <a:pt x="652" y="3649"/>
                    </a:lnTo>
                    <a:lnTo>
                      <a:pt x="779" y="3361"/>
                    </a:lnTo>
                    <a:lnTo>
                      <a:pt x="788" y="3302"/>
                    </a:lnTo>
                    <a:lnTo>
                      <a:pt x="932" y="3082"/>
                    </a:lnTo>
                    <a:lnTo>
                      <a:pt x="974" y="2921"/>
                    </a:lnTo>
                    <a:lnTo>
                      <a:pt x="1016" y="2861"/>
                    </a:lnTo>
                    <a:lnTo>
                      <a:pt x="1050" y="2768"/>
                    </a:lnTo>
                    <a:lnTo>
                      <a:pt x="1042" y="2734"/>
                    </a:lnTo>
                    <a:lnTo>
                      <a:pt x="1075" y="2641"/>
                    </a:lnTo>
                    <a:lnTo>
                      <a:pt x="1075" y="2574"/>
                    </a:lnTo>
                    <a:lnTo>
                      <a:pt x="1016" y="2421"/>
                    </a:lnTo>
                    <a:lnTo>
                      <a:pt x="898" y="2260"/>
                    </a:lnTo>
                    <a:lnTo>
                      <a:pt x="872" y="2201"/>
                    </a:lnTo>
                    <a:lnTo>
                      <a:pt x="661" y="2091"/>
                    </a:lnTo>
                    <a:lnTo>
                      <a:pt x="508" y="1947"/>
                    </a:lnTo>
                    <a:lnTo>
                      <a:pt x="347" y="1913"/>
                    </a:lnTo>
                    <a:lnTo>
                      <a:pt x="254" y="1947"/>
                    </a:lnTo>
                    <a:lnTo>
                      <a:pt x="85" y="1905"/>
                    </a:lnTo>
                    <a:lnTo>
                      <a:pt x="0" y="1888"/>
                    </a:lnTo>
                    <a:moveTo>
                      <a:pt x="0" y="12674"/>
                    </a:moveTo>
                    <a:lnTo>
                      <a:pt x="17" y="12606"/>
                    </a:lnTo>
                    <a:lnTo>
                      <a:pt x="144" y="12530"/>
                    </a:lnTo>
                    <a:lnTo>
                      <a:pt x="220" y="12437"/>
                    </a:lnTo>
                    <a:lnTo>
                      <a:pt x="364" y="12335"/>
                    </a:lnTo>
                    <a:lnTo>
                      <a:pt x="407" y="12259"/>
                    </a:lnTo>
                    <a:lnTo>
                      <a:pt x="508" y="12157"/>
                    </a:lnTo>
                    <a:lnTo>
                      <a:pt x="559" y="12056"/>
                    </a:lnTo>
                    <a:lnTo>
                      <a:pt x="618" y="12005"/>
                    </a:lnTo>
                    <a:lnTo>
                      <a:pt x="686" y="11870"/>
                    </a:lnTo>
                    <a:lnTo>
                      <a:pt x="711" y="11844"/>
                    </a:lnTo>
                    <a:lnTo>
                      <a:pt x="737" y="11743"/>
                    </a:lnTo>
                    <a:lnTo>
                      <a:pt x="703" y="11649"/>
                    </a:lnTo>
                    <a:lnTo>
                      <a:pt x="703" y="11522"/>
                    </a:lnTo>
                    <a:lnTo>
                      <a:pt x="737" y="11395"/>
                    </a:lnTo>
                    <a:lnTo>
                      <a:pt x="711" y="11302"/>
                    </a:lnTo>
                    <a:lnTo>
                      <a:pt x="745" y="11201"/>
                    </a:lnTo>
                    <a:lnTo>
                      <a:pt x="745" y="11141"/>
                    </a:lnTo>
                    <a:lnTo>
                      <a:pt x="728" y="10955"/>
                    </a:lnTo>
                    <a:lnTo>
                      <a:pt x="703" y="10921"/>
                    </a:lnTo>
                    <a:lnTo>
                      <a:pt x="754" y="10701"/>
                    </a:lnTo>
                    <a:lnTo>
                      <a:pt x="855" y="10574"/>
                    </a:lnTo>
                    <a:lnTo>
                      <a:pt x="864" y="10413"/>
                    </a:lnTo>
                    <a:lnTo>
                      <a:pt x="881" y="10354"/>
                    </a:lnTo>
                    <a:lnTo>
                      <a:pt x="1016" y="10202"/>
                    </a:lnTo>
                    <a:lnTo>
                      <a:pt x="1118" y="10066"/>
                    </a:lnTo>
                    <a:lnTo>
                      <a:pt x="1186" y="10015"/>
                    </a:lnTo>
                    <a:lnTo>
                      <a:pt x="1219" y="9973"/>
                    </a:lnTo>
                    <a:lnTo>
                      <a:pt x="1219" y="9939"/>
                    </a:lnTo>
                    <a:lnTo>
                      <a:pt x="1313" y="9821"/>
                    </a:lnTo>
                    <a:lnTo>
                      <a:pt x="1355" y="9795"/>
                    </a:lnTo>
                    <a:lnTo>
                      <a:pt x="1524" y="9634"/>
                    </a:lnTo>
                    <a:lnTo>
                      <a:pt x="1541" y="9567"/>
                    </a:lnTo>
                    <a:lnTo>
                      <a:pt x="1609" y="9474"/>
                    </a:lnTo>
                    <a:lnTo>
                      <a:pt x="1685" y="9414"/>
                    </a:lnTo>
                    <a:lnTo>
                      <a:pt x="1685" y="9372"/>
                    </a:lnTo>
                    <a:lnTo>
                      <a:pt x="1736" y="9253"/>
                    </a:lnTo>
                    <a:lnTo>
                      <a:pt x="1668" y="9169"/>
                    </a:lnTo>
                    <a:lnTo>
                      <a:pt x="1558" y="9186"/>
                    </a:lnTo>
                    <a:lnTo>
                      <a:pt x="1431" y="9270"/>
                    </a:lnTo>
                    <a:lnTo>
                      <a:pt x="1397" y="9270"/>
                    </a:lnTo>
                    <a:lnTo>
                      <a:pt x="703" y="9745"/>
                    </a:lnTo>
                    <a:lnTo>
                      <a:pt x="483" y="9745"/>
                    </a:lnTo>
                    <a:lnTo>
                      <a:pt x="424" y="9711"/>
                    </a:lnTo>
                    <a:lnTo>
                      <a:pt x="364" y="9634"/>
                    </a:lnTo>
                    <a:lnTo>
                      <a:pt x="297" y="9618"/>
                    </a:lnTo>
                    <a:lnTo>
                      <a:pt x="203" y="9651"/>
                    </a:lnTo>
                    <a:lnTo>
                      <a:pt x="51" y="9660"/>
                    </a:lnTo>
                    <a:lnTo>
                      <a:pt x="102" y="9660"/>
                    </a:lnTo>
                    <a:lnTo>
                      <a:pt x="0" y="9668"/>
                    </a:lnTo>
                    <a:moveTo>
                      <a:pt x="0" y="897"/>
                    </a:moveTo>
                    <a:lnTo>
                      <a:pt x="144" y="728"/>
                    </a:lnTo>
                    <a:lnTo>
                      <a:pt x="254" y="635"/>
                    </a:lnTo>
                    <a:lnTo>
                      <a:pt x="364" y="550"/>
                    </a:lnTo>
                    <a:lnTo>
                      <a:pt x="407" y="533"/>
                    </a:lnTo>
                    <a:lnTo>
                      <a:pt x="525" y="440"/>
                    </a:lnTo>
                    <a:lnTo>
                      <a:pt x="686" y="245"/>
                    </a:lnTo>
                    <a:lnTo>
                      <a:pt x="661" y="169"/>
                    </a:lnTo>
                    <a:lnTo>
                      <a:pt x="618" y="144"/>
                    </a:lnTo>
                    <a:lnTo>
                      <a:pt x="0" y="0"/>
                    </a:lnTo>
                    <a:moveTo>
                      <a:pt x="102" y="13537"/>
                    </a:moveTo>
                    <a:lnTo>
                      <a:pt x="170" y="13326"/>
                    </a:lnTo>
                    <a:lnTo>
                      <a:pt x="170" y="13233"/>
                    </a:lnTo>
                    <a:lnTo>
                      <a:pt x="212" y="13173"/>
                    </a:lnTo>
                    <a:lnTo>
                      <a:pt x="220" y="13106"/>
                    </a:lnTo>
                    <a:lnTo>
                      <a:pt x="220" y="12979"/>
                    </a:lnTo>
                    <a:lnTo>
                      <a:pt x="212" y="12919"/>
                    </a:lnTo>
                    <a:lnTo>
                      <a:pt x="170" y="12835"/>
                    </a:lnTo>
                    <a:lnTo>
                      <a:pt x="0" y="12750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id="{7CD99F0E-D852-41D2-A8C7-63806FA35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3736"/>
                <a:ext cx="429" cy="570"/>
              </a:xfrm>
              <a:custGeom>
                <a:avLst/>
                <a:gdLst>
                  <a:gd name="T0" fmla="*/ 84 w 1939"/>
                  <a:gd name="T1" fmla="*/ 2573 h 2573"/>
                  <a:gd name="T2" fmla="*/ 8 w 1939"/>
                  <a:gd name="T3" fmla="*/ 2387 h 2573"/>
                  <a:gd name="T4" fmla="*/ 0 w 1939"/>
                  <a:gd name="T5" fmla="*/ 2319 h 2573"/>
                  <a:gd name="T6" fmla="*/ 93 w 1939"/>
                  <a:gd name="T7" fmla="*/ 2065 h 2573"/>
                  <a:gd name="T8" fmla="*/ 144 w 1939"/>
                  <a:gd name="T9" fmla="*/ 2006 h 2573"/>
                  <a:gd name="T10" fmla="*/ 211 w 1939"/>
                  <a:gd name="T11" fmla="*/ 1879 h 2573"/>
                  <a:gd name="T12" fmla="*/ 271 w 1939"/>
                  <a:gd name="T13" fmla="*/ 1828 h 2573"/>
                  <a:gd name="T14" fmla="*/ 338 w 1939"/>
                  <a:gd name="T15" fmla="*/ 1718 h 2573"/>
                  <a:gd name="T16" fmla="*/ 398 w 1939"/>
                  <a:gd name="T17" fmla="*/ 1668 h 2573"/>
                  <a:gd name="T18" fmla="*/ 508 w 1939"/>
                  <a:gd name="T19" fmla="*/ 1498 h 2573"/>
                  <a:gd name="T20" fmla="*/ 660 w 1939"/>
                  <a:gd name="T21" fmla="*/ 1431 h 2573"/>
                  <a:gd name="T22" fmla="*/ 906 w 1939"/>
                  <a:gd name="T23" fmla="*/ 1278 h 2573"/>
                  <a:gd name="T24" fmla="*/ 914 w 1939"/>
                  <a:gd name="T25" fmla="*/ 1134 h 2573"/>
                  <a:gd name="T26" fmla="*/ 838 w 1939"/>
                  <a:gd name="T27" fmla="*/ 973 h 2573"/>
                  <a:gd name="T28" fmla="*/ 838 w 1939"/>
                  <a:gd name="T29" fmla="*/ 787 h 2573"/>
                  <a:gd name="T30" fmla="*/ 880 w 1939"/>
                  <a:gd name="T31" fmla="*/ 660 h 2573"/>
                  <a:gd name="T32" fmla="*/ 821 w 1939"/>
                  <a:gd name="T33" fmla="*/ 254 h 2573"/>
                  <a:gd name="T34" fmla="*/ 872 w 1939"/>
                  <a:gd name="T35" fmla="*/ 93 h 2573"/>
                  <a:gd name="T36" fmla="*/ 923 w 1939"/>
                  <a:gd name="T37" fmla="*/ 42 h 2573"/>
                  <a:gd name="T38" fmla="*/ 956 w 1939"/>
                  <a:gd name="T39" fmla="*/ 17 h 2573"/>
                  <a:gd name="T40" fmla="*/ 1083 w 1939"/>
                  <a:gd name="T41" fmla="*/ 0 h 2573"/>
                  <a:gd name="T42" fmla="*/ 1210 w 1939"/>
                  <a:gd name="T43" fmla="*/ 42 h 2573"/>
                  <a:gd name="T44" fmla="*/ 1295 w 1939"/>
                  <a:gd name="T45" fmla="*/ 135 h 2573"/>
                  <a:gd name="T46" fmla="*/ 1346 w 1939"/>
                  <a:gd name="T47" fmla="*/ 211 h 2573"/>
                  <a:gd name="T48" fmla="*/ 1346 w 1939"/>
                  <a:gd name="T49" fmla="*/ 254 h 2573"/>
                  <a:gd name="T50" fmla="*/ 1405 w 1939"/>
                  <a:gd name="T51" fmla="*/ 338 h 2573"/>
                  <a:gd name="T52" fmla="*/ 1422 w 1939"/>
                  <a:gd name="T53" fmla="*/ 381 h 2573"/>
                  <a:gd name="T54" fmla="*/ 1532 w 1939"/>
                  <a:gd name="T55" fmla="*/ 525 h 2573"/>
                  <a:gd name="T56" fmla="*/ 1575 w 1939"/>
                  <a:gd name="T57" fmla="*/ 643 h 2573"/>
                  <a:gd name="T58" fmla="*/ 1608 w 1939"/>
                  <a:gd name="T59" fmla="*/ 685 h 2573"/>
                  <a:gd name="T60" fmla="*/ 1659 w 1939"/>
                  <a:gd name="T61" fmla="*/ 846 h 2573"/>
                  <a:gd name="T62" fmla="*/ 1727 w 1939"/>
                  <a:gd name="T63" fmla="*/ 923 h 2573"/>
                  <a:gd name="T64" fmla="*/ 1752 w 1939"/>
                  <a:gd name="T65" fmla="*/ 1050 h 2573"/>
                  <a:gd name="T66" fmla="*/ 1744 w 1939"/>
                  <a:gd name="T67" fmla="*/ 1092 h 2573"/>
                  <a:gd name="T68" fmla="*/ 1769 w 1939"/>
                  <a:gd name="T69" fmla="*/ 1143 h 2573"/>
                  <a:gd name="T70" fmla="*/ 1854 w 1939"/>
                  <a:gd name="T71" fmla="*/ 1405 h 2573"/>
                  <a:gd name="T72" fmla="*/ 1862 w 1939"/>
                  <a:gd name="T73" fmla="*/ 1608 h 2573"/>
                  <a:gd name="T74" fmla="*/ 1871 w 1939"/>
                  <a:gd name="T75" fmla="*/ 1735 h 2573"/>
                  <a:gd name="T76" fmla="*/ 1854 w 1939"/>
                  <a:gd name="T77" fmla="*/ 1778 h 2573"/>
                  <a:gd name="T78" fmla="*/ 1828 w 1939"/>
                  <a:gd name="T79" fmla="*/ 1981 h 2573"/>
                  <a:gd name="T80" fmla="*/ 1862 w 1939"/>
                  <a:gd name="T81" fmla="*/ 2192 h 2573"/>
                  <a:gd name="T82" fmla="*/ 1913 w 1939"/>
                  <a:gd name="T83" fmla="*/ 2362 h 2573"/>
                  <a:gd name="T84" fmla="*/ 1939 w 1939"/>
                  <a:gd name="T85" fmla="*/ 2573 h 2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39" h="2573">
                    <a:moveTo>
                      <a:pt x="84" y="2573"/>
                    </a:moveTo>
                    <a:lnTo>
                      <a:pt x="8" y="2387"/>
                    </a:lnTo>
                    <a:lnTo>
                      <a:pt x="0" y="2319"/>
                    </a:lnTo>
                    <a:lnTo>
                      <a:pt x="93" y="2065"/>
                    </a:lnTo>
                    <a:lnTo>
                      <a:pt x="144" y="2006"/>
                    </a:lnTo>
                    <a:lnTo>
                      <a:pt x="211" y="1879"/>
                    </a:lnTo>
                    <a:lnTo>
                      <a:pt x="271" y="1828"/>
                    </a:lnTo>
                    <a:lnTo>
                      <a:pt x="338" y="1718"/>
                    </a:lnTo>
                    <a:lnTo>
                      <a:pt x="398" y="1668"/>
                    </a:lnTo>
                    <a:lnTo>
                      <a:pt x="508" y="1498"/>
                    </a:lnTo>
                    <a:lnTo>
                      <a:pt x="660" y="1431"/>
                    </a:lnTo>
                    <a:lnTo>
                      <a:pt x="906" y="1278"/>
                    </a:lnTo>
                    <a:lnTo>
                      <a:pt x="914" y="1134"/>
                    </a:lnTo>
                    <a:lnTo>
                      <a:pt x="838" y="973"/>
                    </a:lnTo>
                    <a:lnTo>
                      <a:pt x="838" y="787"/>
                    </a:lnTo>
                    <a:lnTo>
                      <a:pt x="880" y="660"/>
                    </a:lnTo>
                    <a:lnTo>
                      <a:pt x="821" y="254"/>
                    </a:lnTo>
                    <a:lnTo>
                      <a:pt x="872" y="93"/>
                    </a:lnTo>
                    <a:lnTo>
                      <a:pt x="923" y="42"/>
                    </a:lnTo>
                    <a:lnTo>
                      <a:pt x="956" y="17"/>
                    </a:lnTo>
                    <a:lnTo>
                      <a:pt x="1083" y="0"/>
                    </a:lnTo>
                    <a:lnTo>
                      <a:pt x="1210" y="42"/>
                    </a:lnTo>
                    <a:lnTo>
                      <a:pt x="1295" y="135"/>
                    </a:lnTo>
                    <a:lnTo>
                      <a:pt x="1346" y="211"/>
                    </a:lnTo>
                    <a:lnTo>
                      <a:pt x="1346" y="254"/>
                    </a:lnTo>
                    <a:lnTo>
                      <a:pt x="1405" y="338"/>
                    </a:lnTo>
                    <a:lnTo>
                      <a:pt x="1422" y="381"/>
                    </a:lnTo>
                    <a:lnTo>
                      <a:pt x="1532" y="525"/>
                    </a:lnTo>
                    <a:lnTo>
                      <a:pt x="1575" y="643"/>
                    </a:lnTo>
                    <a:lnTo>
                      <a:pt x="1608" y="685"/>
                    </a:lnTo>
                    <a:lnTo>
                      <a:pt x="1659" y="846"/>
                    </a:lnTo>
                    <a:lnTo>
                      <a:pt x="1727" y="923"/>
                    </a:lnTo>
                    <a:lnTo>
                      <a:pt x="1752" y="1050"/>
                    </a:lnTo>
                    <a:lnTo>
                      <a:pt x="1744" y="1092"/>
                    </a:lnTo>
                    <a:lnTo>
                      <a:pt x="1769" y="1143"/>
                    </a:lnTo>
                    <a:lnTo>
                      <a:pt x="1854" y="1405"/>
                    </a:lnTo>
                    <a:lnTo>
                      <a:pt x="1862" y="1608"/>
                    </a:lnTo>
                    <a:lnTo>
                      <a:pt x="1871" y="1735"/>
                    </a:lnTo>
                    <a:lnTo>
                      <a:pt x="1854" y="1778"/>
                    </a:lnTo>
                    <a:lnTo>
                      <a:pt x="1828" y="1981"/>
                    </a:lnTo>
                    <a:lnTo>
                      <a:pt x="1862" y="2192"/>
                    </a:lnTo>
                    <a:lnTo>
                      <a:pt x="1913" y="2362"/>
                    </a:lnTo>
                    <a:lnTo>
                      <a:pt x="1939" y="2573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E1CB955A-08CC-4787-B592-3118C5F73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2861"/>
                <a:ext cx="792" cy="960"/>
              </a:xfrm>
              <a:custGeom>
                <a:avLst/>
                <a:gdLst>
                  <a:gd name="T0" fmla="*/ 2591 w 3581"/>
                  <a:gd name="T1" fmla="*/ 4309 h 4335"/>
                  <a:gd name="T2" fmla="*/ 2277 w 3581"/>
                  <a:gd name="T3" fmla="*/ 4131 h 4335"/>
                  <a:gd name="T4" fmla="*/ 2150 w 3581"/>
                  <a:gd name="T5" fmla="*/ 3954 h 4335"/>
                  <a:gd name="T6" fmla="*/ 1913 w 3581"/>
                  <a:gd name="T7" fmla="*/ 3742 h 4335"/>
                  <a:gd name="T8" fmla="*/ 1837 w 3581"/>
                  <a:gd name="T9" fmla="*/ 3640 h 4335"/>
                  <a:gd name="T10" fmla="*/ 1710 w 3581"/>
                  <a:gd name="T11" fmla="*/ 3666 h 4335"/>
                  <a:gd name="T12" fmla="*/ 1549 w 3581"/>
                  <a:gd name="T13" fmla="*/ 3835 h 4335"/>
                  <a:gd name="T14" fmla="*/ 1312 w 3581"/>
                  <a:gd name="T15" fmla="*/ 3945 h 4335"/>
                  <a:gd name="T16" fmla="*/ 931 w 3581"/>
                  <a:gd name="T17" fmla="*/ 3861 h 4335"/>
                  <a:gd name="T18" fmla="*/ 753 w 3581"/>
                  <a:gd name="T19" fmla="*/ 3996 h 4335"/>
                  <a:gd name="T20" fmla="*/ 669 w 3581"/>
                  <a:gd name="T21" fmla="*/ 4030 h 4335"/>
                  <a:gd name="T22" fmla="*/ 499 w 3581"/>
                  <a:gd name="T23" fmla="*/ 4047 h 4335"/>
                  <a:gd name="T24" fmla="*/ 305 w 3581"/>
                  <a:gd name="T25" fmla="*/ 3928 h 4335"/>
                  <a:gd name="T26" fmla="*/ 144 w 3581"/>
                  <a:gd name="T27" fmla="*/ 3708 h 4335"/>
                  <a:gd name="T28" fmla="*/ 25 w 3581"/>
                  <a:gd name="T29" fmla="*/ 3344 h 4335"/>
                  <a:gd name="T30" fmla="*/ 110 w 3581"/>
                  <a:gd name="T31" fmla="*/ 3183 h 4335"/>
                  <a:gd name="T32" fmla="*/ 127 w 3581"/>
                  <a:gd name="T33" fmla="*/ 3056 h 4335"/>
                  <a:gd name="T34" fmla="*/ 220 w 3581"/>
                  <a:gd name="T35" fmla="*/ 2887 h 4335"/>
                  <a:gd name="T36" fmla="*/ 406 w 3581"/>
                  <a:gd name="T37" fmla="*/ 2684 h 4335"/>
                  <a:gd name="T38" fmla="*/ 618 w 3581"/>
                  <a:gd name="T39" fmla="*/ 2243 h 4335"/>
                  <a:gd name="T40" fmla="*/ 779 w 3581"/>
                  <a:gd name="T41" fmla="*/ 1964 h 4335"/>
                  <a:gd name="T42" fmla="*/ 787 w 3581"/>
                  <a:gd name="T43" fmla="*/ 1710 h 4335"/>
                  <a:gd name="T44" fmla="*/ 957 w 3581"/>
                  <a:gd name="T45" fmla="*/ 1397 h 4335"/>
                  <a:gd name="T46" fmla="*/ 965 w 3581"/>
                  <a:gd name="T47" fmla="*/ 982 h 4335"/>
                  <a:gd name="T48" fmla="*/ 1041 w 3581"/>
                  <a:gd name="T49" fmla="*/ 770 h 4335"/>
                  <a:gd name="T50" fmla="*/ 1134 w 3581"/>
                  <a:gd name="T51" fmla="*/ 559 h 4335"/>
                  <a:gd name="T52" fmla="*/ 1371 w 3581"/>
                  <a:gd name="T53" fmla="*/ 220 h 4335"/>
                  <a:gd name="T54" fmla="*/ 1812 w 3581"/>
                  <a:gd name="T55" fmla="*/ 127 h 4335"/>
                  <a:gd name="T56" fmla="*/ 2057 w 3581"/>
                  <a:gd name="T57" fmla="*/ 0 h 4335"/>
                  <a:gd name="T58" fmla="*/ 2176 w 3581"/>
                  <a:gd name="T59" fmla="*/ 118 h 4335"/>
                  <a:gd name="T60" fmla="*/ 2286 w 3581"/>
                  <a:gd name="T61" fmla="*/ 618 h 4335"/>
                  <a:gd name="T62" fmla="*/ 2311 w 3581"/>
                  <a:gd name="T63" fmla="*/ 720 h 4335"/>
                  <a:gd name="T64" fmla="*/ 2362 w 3581"/>
                  <a:gd name="T65" fmla="*/ 906 h 4335"/>
                  <a:gd name="T66" fmla="*/ 2404 w 3581"/>
                  <a:gd name="T67" fmla="*/ 1092 h 4335"/>
                  <a:gd name="T68" fmla="*/ 2523 w 3581"/>
                  <a:gd name="T69" fmla="*/ 1261 h 4335"/>
                  <a:gd name="T70" fmla="*/ 2675 w 3581"/>
                  <a:gd name="T71" fmla="*/ 1422 h 4335"/>
                  <a:gd name="T72" fmla="*/ 2768 w 3581"/>
                  <a:gd name="T73" fmla="*/ 1575 h 4335"/>
                  <a:gd name="T74" fmla="*/ 3014 w 3581"/>
                  <a:gd name="T75" fmla="*/ 2083 h 4335"/>
                  <a:gd name="T76" fmla="*/ 3200 w 3581"/>
                  <a:gd name="T77" fmla="*/ 2303 h 4335"/>
                  <a:gd name="T78" fmla="*/ 3293 w 3581"/>
                  <a:gd name="T79" fmla="*/ 2430 h 4335"/>
                  <a:gd name="T80" fmla="*/ 3446 w 3581"/>
                  <a:gd name="T81" fmla="*/ 2684 h 4335"/>
                  <a:gd name="T82" fmla="*/ 3539 w 3581"/>
                  <a:gd name="T83" fmla="*/ 2904 h 4335"/>
                  <a:gd name="T84" fmla="*/ 3547 w 3581"/>
                  <a:gd name="T85" fmla="*/ 3183 h 4335"/>
                  <a:gd name="T86" fmla="*/ 3539 w 3581"/>
                  <a:gd name="T87" fmla="*/ 3344 h 4335"/>
                  <a:gd name="T88" fmla="*/ 3522 w 3581"/>
                  <a:gd name="T89" fmla="*/ 3437 h 4335"/>
                  <a:gd name="T90" fmla="*/ 3496 w 3581"/>
                  <a:gd name="T91" fmla="*/ 3657 h 4335"/>
                  <a:gd name="T92" fmla="*/ 3496 w 3581"/>
                  <a:gd name="T93" fmla="*/ 3818 h 4335"/>
                  <a:gd name="T94" fmla="*/ 3454 w 3581"/>
                  <a:gd name="T95" fmla="*/ 4055 h 4335"/>
                  <a:gd name="T96" fmla="*/ 3200 w 3581"/>
                  <a:gd name="T97" fmla="*/ 4140 h 4335"/>
                  <a:gd name="T98" fmla="*/ 2828 w 3581"/>
                  <a:gd name="T99" fmla="*/ 4309 h 4335"/>
                  <a:gd name="T100" fmla="*/ 2616 w 3581"/>
                  <a:gd name="T101" fmla="*/ 4309 h 4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81" h="4335">
                    <a:moveTo>
                      <a:pt x="2616" y="4309"/>
                    </a:moveTo>
                    <a:lnTo>
                      <a:pt x="2591" y="4309"/>
                    </a:lnTo>
                    <a:lnTo>
                      <a:pt x="2328" y="4216"/>
                    </a:lnTo>
                    <a:lnTo>
                      <a:pt x="2277" y="4131"/>
                    </a:lnTo>
                    <a:lnTo>
                      <a:pt x="2269" y="4081"/>
                    </a:lnTo>
                    <a:lnTo>
                      <a:pt x="2150" y="3954"/>
                    </a:lnTo>
                    <a:lnTo>
                      <a:pt x="2006" y="3861"/>
                    </a:lnTo>
                    <a:lnTo>
                      <a:pt x="1913" y="3742"/>
                    </a:lnTo>
                    <a:lnTo>
                      <a:pt x="1896" y="3700"/>
                    </a:lnTo>
                    <a:lnTo>
                      <a:pt x="1837" y="3640"/>
                    </a:lnTo>
                    <a:lnTo>
                      <a:pt x="1795" y="3624"/>
                    </a:lnTo>
                    <a:lnTo>
                      <a:pt x="1710" y="3666"/>
                    </a:lnTo>
                    <a:lnTo>
                      <a:pt x="1609" y="3767"/>
                    </a:lnTo>
                    <a:lnTo>
                      <a:pt x="1549" y="3835"/>
                    </a:lnTo>
                    <a:lnTo>
                      <a:pt x="1397" y="3928"/>
                    </a:lnTo>
                    <a:lnTo>
                      <a:pt x="1312" y="3945"/>
                    </a:lnTo>
                    <a:lnTo>
                      <a:pt x="1058" y="3861"/>
                    </a:lnTo>
                    <a:lnTo>
                      <a:pt x="931" y="3861"/>
                    </a:lnTo>
                    <a:lnTo>
                      <a:pt x="855" y="3886"/>
                    </a:lnTo>
                    <a:lnTo>
                      <a:pt x="753" y="3996"/>
                    </a:lnTo>
                    <a:lnTo>
                      <a:pt x="711" y="3996"/>
                    </a:lnTo>
                    <a:lnTo>
                      <a:pt x="669" y="4030"/>
                    </a:lnTo>
                    <a:lnTo>
                      <a:pt x="584" y="4047"/>
                    </a:lnTo>
                    <a:lnTo>
                      <a:pt x="499" y="4047"/>
                    </a:lnTo>
                    <a:lnTo>
                      <a:pt x="364" y="4004"/>
                    </a:lnTo>
                    <a:lnTo>
                      <a:pt x="305" y="3928"/>
                    </a:lnTo>
                    <a:lnTo>
                      <a:pt x="271" y="3844"/>
                    </a:lnTo>
                    <a:lnTo>
                      <a:pt x="144" y="3708"/>
                    </a:lnTo>
                    <a:lnTo>
                      <a:pt x="0" y="3471"/>
                    </a:lnTo>
                    <a:lnTo>
                      <a:pt x="25" y="3344"/>
                    </a:lnTo>
                    <a:lnTo>
                      <a:pt x="85" y="3268"/>
                    </a:lnTo>
                    <a:lnTo>
                      <a:pt x="110" y="3183"/>
                    </a:lnTo>
                    <a:lnTo>
                      <a:pt x="102" y="3141"/>
                    </a:lnTo>
                    <a:lnTo>
                      <a:pt x="127" y="3056"/>
                    </a:lnTo>
                    <a:lnTo>
                      <a:pt x="169" y="3014"/>
                    </a:lnTo>
                    <a:lnTo>
                      <a:pt x="220" y="2887"/>
                    </a:lnTo>
                    <a:lnTo>
                      <a:pt x="322" y="2794"/>
                    </a:lnTo>
                    <a:lnTo>
                      <a:pt x="406" y="2684"/>
                    </a:lnTo>
                    <a:lnTo>
                      <a:pt x="525" y="2337"/>
                    </a:lnTo>
                    <a:lnTo>
                      <a:pt x="618" y="2243"/>
                    </a:lnTo>
                    <a:lnTo>
                      <a:pt x="694" y="2133"/>
                    </a:lnTo>
                    <a:lnTo>
                      <a:pt x="779" y="1964"/>
                    </a:lnTo>
                    <a:lnTo>
                      <a:pt x="796" y="1879"/>
                    </a:lnTo>
                    <a:lnTo>
                      <a:pt x="787" y="1710"/>
                    </a:lnTo>
                    <a:lnTo>
                      <a:pt x="813" y="1592"/>
                    </a:lnTo>
                    <a:lnTo>
                      <a:pt x="957" y="1397"/>
                    </a:lnTo>
                    <a:lnTo>
                      <a:pt x="974" y="1228"/>
                    </a:lnTo>
                    <a:lnTo>
                      <a:pt x="965" y="982"/>
                    </a:lnTo>
                    <a:lnTo>
                      <a:pt x="1016" y="897"/>
                    </a:lnTo>
                    <a:lnTo>
                      <a:pt x="1041" y="770"/>
                    </a:lnTo>
                    <a:lnTo>
                      <a:pt x="1092" y="686"/>
                    </a:lnTo>
                    <a:lnTo>
                      <a:pt x="1134" y="559"/>
                    </a:lnTo>
                    <a:lnTo>
                      <a:pt x="1228" y="466"/>
                    </a:lnTo>
                    <a:lnTo>
                      <a:pt x="1371" y="220"/>
                    </a:lnTo>
                    <a:lnTo>
                      <a:pt x="1465" y="127"/>
                    </a:lnTo>
                    <a:lnTo>
                      <a:pt x="1812" y="127"/>
                    </a:lnTo>
                    <a:lnTo>
                      <a:pt x="1981" y="68"/>
                    </a:lnTo>
                    <a:lnTo>
                      <a:pt x="2057" y="0"/>
                    </a:lnTo>
                    <a:lnTo>
                      <a:pt x="2108" y="25"/>
                    </a:lnTo>
                    <a:lnTo>
                      <a:pt x="2176" y="118"/>
                    </a:lnTo>
                    <a:lnTo>
                      <a:pt x="2201" y="305"/>
                    </a:lnTo>
                    <a:lnTo>
                      <a:pt x="2286" y="618"/>
                    </a:lnTo>
                    <a:lnTo>
                      <a:pt x="2277" y="652"/>
                    </a:lnTo>
                    <a:lnTo>
                      <a:pt x="2311" y="720"/>
                    </a:lnTo>
                    <a:lnTo>
                      <a:pt x="2320" y="813"/>
                    </a:lnTo>
                    <a:lnTo>
                      <a:pt x="2362" y="906"/>
                    </a:lnTo>
                    <a:lnTo>
                      <a:pt x="2362" y="965"/>
                    </a:lnTo>
                    <a:lnTo>
                      <a:pt x="2404" y="1092"/>
                    </a:lnTo>
                    <a:lnTo>
                      <a:pt x="2464" y="1211"/>
                    </a:lnTo>
                    <a:lnTo>
                      <a:pt x="2523" y="1261"/>
                    </a:lnTo>
                    <a:lnTo>
                      <a:pt x="2608" y="1295"/>
                    </a:lnTo>
                    <a:lnTo>
                      <a:pt x="2675" y="1422"/>
                    </a:lnTo>
                    <a:lnTo>
                      <a:pt x="2718" y="1448"/>
                    </a:lnTo>
                    <a:lnTo>
                      <a:pt x="2768" y="1575"/>
                    </a:lnTo>
                    <a:lnTo>
                      <a:pt x="2828" y="1795"/>
                    </a:lnTo>
                    <a:lnTo>
                      <a:pt x="3014" y="2083"/>
                    </a:lnTo>
                    <a:lnTo>
                      <a:pt x="3056" y="2116"/>
                    </a:lnTo>
                    <a:lnTo>
                      <a:pt x="3200" y="2303"/>
                    </a:lnTo>
                    <a:lnTo>
                      <a:pt x="3234" y="2362"/>
                    </a:lnTo>
                    <a:lnTo>
                      <a:pt x="3293" y="2430"/>
                    </a:lnTo>
                    <a:lnTo>
                      <a:pt x="3293" y="2464"/>
                    </a:lnTo>
                    <a:lnTo>
                      <a:pt x="3446" y="2684"/>
                    </a:lnTo>
                    <a:lnTo>
                      <a:pt x="3496" y="2836"/>
                    </a:lnTo>
                    <a:lnTo>
                      <a:pt x="3539" y="2904"/>
                    </a:lnTo>
                    <a:lnTo>
                      <a:pt x="3581" y="3090"/>
                    </a:lnTo>
                    <a:lnTo>
                      <a:pt x="3547" y="3183"/>
                    </a:lnTo>
                    <a:lnTo>
                      <a:pt x="3564" y="3217"/>
                    </a:lnTo>
                    <a:lnTo>
                      <a:pt x="3539" y="3344"/>
                    </a:lnTo>
                    <a:lnTo>
                      <a:pt x="3522" y="3378"/>
                    </a:lnTo>
                    <a:lnTo>
                      <a:pt x="3522" y="3437"/>
                    </a:lnTo>
                    <a:lnTo>
                      <a:pt x="3488" y="3530"/>
                    </a:lnTo>
                    <a:lnTo>
                      <a:pt x="3496" y="3657"/>
                    </a:lnTo>
                    <a:lnTo>
                      <a:pt x="3480" y="3784"/>
                    </a:lnTo>
                    <a:lnTo>
                      <a:pt x="3496" y="3818"/>
                    </a:lnTo>
                    <a:lnTo>
                      <a:pt x="3488" y="3971"/>
                    </a:lnTo>
                    <a:lnTo>
                      <a:pt x="3454" y="4055"/>
                    </a:lnTo>
                    <a:lnTo>
                      <a:pt x="3369" y="4123"/>
                    </a:lnTo>
                    <a:lnTo>
                      <a:pt x="3200" y="4140"/>
                    </a:lnTo>
                    <a:lnTo>
                      <a:pt x="3073" y="4182"/>
                    </a:lnTo>
                    <a:lnTo>
                      <a:pt x="2828" y="4309"/>
                    </a:lnTo>
                    <a:lnTo>
                      <a:pt x="2743" y="4335"/>
                    </a:lnTo>
                    <a:lnTo>
                      <a:pt x="2616" y="4309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29FB8836-BE70-4832-AF2D-F0583C49B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3176"/>
                <a:ext cx="693" cy="727"/>
              </a:xfrm>
              <a:custGeom>
                <a:avLst/>
                <a:gdLst>
                  <a:gd name="T0" fmla="*/ 1423 w 3133"/>
                  <a:gd name="T1" fmla="*/ 246 h 3285"/>
                  <a:gd name="T2" fmla="*/ 1668 w 3133"/>
                  <a:gd name="T3" fmla="*/ 220 h 3285"/>
                  <a:gd name="T4" fmla="*/ 2015 w 3133"/>
                  <a:gd name="T5" fmla="*/ 85 h 3285"/>
                  <a:gd name="T6" fmla="*/ 2532 w 3133"/>
                  <a:gd name="T7" fmla="*/ 0 h 3285"/>
                  <a:gd name="T8" fmla="*/ 2845 w 3133"/>
                  <a:gd name="T9" fmla="*/ 85 h 3285"/>
                  <a:gd name="T10" fmla="*/ 2989 w 3133"/>
                  <a:gd name="T11" fmla="*/ 187 h 3285"/>
                  <a:gd name="T12" fmla="*/ 3006 w 3133"/>
                  <a:gd name="T13" fmla="*/ 347 h 3285"/>
                  <a:gd name="T14" fmla="*/ 2718 w 3133"/>
                  <a:gd name="T15" fmla="*/ 694 h 3285"/>
                  <a:gd name="T16" fmla="*/ 2684 w 3133"/>
                  <a:gd name="T17" fmla="*/ 1270 h 3285"/>
                  <a:gd name="T18" fmla="*/ 2650 w 3133"/>
                  <a:gd name="T19" fmla="*/ 1677 h 3285"/>
                  <a:gd name="T20" fmla="*/ 2540 w 3133"/>
                  <a:gd name="T21" fmla="*/ 2142 h 3285"/>
                  <a:gd name="T22" fmla="*/ 2582 w 3133"/>
                  <a:gd name="T23" fmla="*/ 2261 h 3285"/>
                  <a:gd name="T24" fmla="*/ 2735 w 3133"/>
                  <a:gd name="T25" fmla="*/ 2413 h 3285"/>
                  <a:gd name="T26" fmla="*/ 2913 w 3133"/>
                  <a:gd name="T27" fmla="*/ 2608 h 3285"/>
                  <a:gd name="T28" fmla="*/ 3133 w 3133"/>
                  <a:gd name="T29" fmla="*/ 2921 h 3285"/>
                  <a:gd name="T30" fmla="*/ 3014 w 3133"/>
                  <a:gd name="T31" fmla="*/ 3116 h 3285"/>
                  <a:gd name="T32" fmla="*/ 2472 w 3133"/>
                  <a:gd name="T33" fmla="*/ 3234 h 3285"/>
                  <a:gd name="T34" fmla="*/ 2125 w 3133"/>
                  <a:gd name="T35" fmla="*/ 3243 h 3285"/>
                  <a:gd name="T36" fmla="*/ 1956 w 3133"/>
                  <a:gd name="T37" fmla="*/ 3184 h 3285"/>
                  <a:gd name="T38" fmla="*/ 1575 w 3133"/>
                  <a:gd name="T39" fmla="*/ 2921 h 3285"/>
                  <a:gd name="T40" fmla="*/ 1338 w 3133"/>
                  <a:gd name="T41" fmla="*/ 2963 h 3285"/>
                  <a:gd name="T42" fmla="*/ 1126 w 3133"/>
                  <a:gd name="T43" fmla="*/ 2930 h 3285"/>
                  <a:gd name="T44" fmla="*/ 999 w 3133"/>
                  <a:gd name="T45" fmla="*/ 2938 h 3285"/>
                  <a:gd name="T46" fmla="*/ 838 w 3133"/>
                  <a:gd name="T47" fmla="*/ 2836 h 3285"/>
                  <a:gd name="T48" fmla="*/ 424 w 3133"/>
                  <a:gd name="T49" fmla="*/ 2582 h 3285"/>
                  <a:gd name="T50" fmla="*/ 364 w 3133"/>
                  <a:gd name="T51" fmla="*/ 2286 h 3285"/>
                  <a:gd name="T52" fmla="*/ 246 w 3133"/>
                  <a:gd name="T53" fmla="*/ 1973 h 3285"/>
                  <a:gd name="T54" fmla="*/ 144 w 3133"/>
                  <a:gd name="T55" fmla="*/ 1592 h 3285"/>
                  <a:gd name="T56" fmla="*/ 0 w 3133"/>
                  <a:gd name="T57" fmla="*/ 1050 h 3285"/>
                  <a:gd name="T58" fmla="*/ 119 w 3133"/>
                  <a:gd name="T59" fmla="*/ 872 h 3285"/>
                  <a:gd name="T60" fmla="*/ 381 w 3133"/>
                  <a:gd name="T61" fmla="*/ 627 h 3285"/>
                  <a:gd name="T62" fmla="*/ 508 w 3133"/>
                  <a:gd name="T63" fmla="*/ 500 h 3285"/>
                  <a:gd name="T64" fmla="*/ 728 w 3133"/>
                  <a:gd name="T65" fmla="*/ 288 h 3285"/>
                  <a:gd name="T66" fmla="*/ 855 w 3133"/>
                  <a:gd name="T67" fmla="*/ 237 h 3285"/>
                  <a:gd name="T68" fmla="*/ 1008 w 3133"/>
                  <a:gd name="T69" fmla="*/ 263 h 3285"/>
                  <a:gd name="T70" fmla="*/ 1313 w 3133"/>
                  <a:gd name="T71" fmla="*/ 263 h 3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33" h="3285">
                    <a:moveTo>
                      <a:pt x="1406" y="246"/>
                    </a:moveTo>
                    <a:lnTo>
                      <a:pt x="1423" y="246"/>
                    </a:lnTo>
                    <a:lnTo>
                      <a:pt x="1609" y="212"/>
                    </a:lnTo>
                    <a:lnTo>
                      <a:pt x="1668" y="220"/>
                    </a:lnTo>
                    <a:lnTo>
                      <a:pt x="1888" y="144"/>
                    </a:lnTo>
                    <a:lnTo>
                      <a:pt x="2015" y="85"/>
                    </a:lnTo>
                    <a:lnTo>
                      <a:pt x="2269" y="0"/>
                    </a:lnTo>
                    <a:lnTo>
                      <a:pt x="2532" y="0"/>
                    </a:lnTo>
                    <a:lnTo>
                      <a:pt x="2743" y="68"/>
                    </a:lnTo>
                    <a:lnTo>
                      <a:pt x="2845" y="85"/>
                    </a:lnTo>
                    <a:lnTo>
                      <a:pt x="2963" y="153"/>
                    </a:lnTo>
                    <a:lnTo>
                      <a:pt x="2989" y="187"/>
                    </a:lnTo>
                    <a:lnTo>
                      <a:pt x="2989" y="280"/>
                    </a:lnTo>
                    <a:lnTo>
                      <a:pt x="3006" y="347"/>
                    </a:lnTo>
                    <a:lnTo>
                      <a:pt x="2997" y="373"/>
                    </a:lnTo>
                    <a:lnTo>
                      <a:pt x="2718" y="694"/>
                    </a:lnTo>
                    <a:lnTo>
                      <a:pt x="2659" y="982"/>
                    </a:lnTo>
                    <a:lnTo>
                      <a:pt x="2684" y="1270"/>
                    </a:lnTo>
                    <a:lnTo>
                      <a:pt x="2701" y="1431"/>
                    </a:lnTo>
                    <a:lnTo>
                      <a:pt x="2650" y="1677"/>
                    </a:lnTo>
                    <a:lnTo>
                      <a:pt x="2532" y="1871"/>
                    </a:lnTo>
                    <a:lnTo>
                      <a:pt x="2540" y="2142"/>
                    </a:lnTo>
                    <a:lnTo>
                      <a:pt x="2540" y="2193"/>
                    </a:lnTo>
                    <a:lnTo>
                      <a:pt x="2582" y="2261"/>
                    </a:lnTo>
                    <a:lnTo>
                      <a:pt x="2718" y="2379"/>
                    </a:lnTo>
                    <a:lnTo>
                      <a:pt x="2735" y="2413"/>
                    </a:lnTo>
                    <a:lnTo>
                      <a:pt x="2879" y="2540"/>
                    </a:lnTo>
                    <a:lnTo>
                      <a:pt x="2913" y="2608"/>
                    </a:lnTo>
                    <a:lnTo>
                      <a:pt x="3082" y="2794"/>
                    </a:lnTo>
                    <a:lnTo>
                      <a:pt x="3133" y="2921"/>
                    </a:lnTo>
                    <a:lnTo>
                      <a:pt x="3124" y="2980"/>
                    </a:lnTo>
                    <a:lnTo>
                      <a:pt x="3014" y="3116"/>
                    </a:lnTo>
                    <a:lnTo>
                      <a:pt x="2803" y="3192"/>
                    </a:lnTo>
                    <a:lnTo>
                      <a:pt x="2472" y="3234"/>
                    </a:lnTo>
                    <a:lnTo>
                      <a:pt x="2354" y="3285"/>
                    </a:lnTo>
                    <a:lnTo>
                      <a:pt x="2125" y="3243"/>
                    </a:lnTo>
                    <a:lnTo>
                      <a:pt x="2041" y="3226"/>
                    </a:lnTo>
                    <a:lnTo>
                      <a:pt x="1956" y="3184"/>
                    </a:lnTo>
                    <a:lnTo>
                      <a:pt x="1837" y="3090"/>
                    </a:lnTo>
                    <a:lnTo>
                      <a:pt x="1575" y="2921"/>
                    </a:lnTo>
                    <a:lnTo>
                      <a:pt x="1567" y="2921"/>
                    </a:lnTo>
                    <a:lnTo>
                      <a:pt x="1338" y="2963"/>
                    </a:lnTo>
                    <a:lnTo>
                      <a:pt x="1253" y="2930"/>
                    </a:lnTo>
                    <a:lnTo>
                      <a:pt x="1126" y="2930"/>
                    </a:lnTo>
                    <a:lnTo>
                      <a:pt x="1042" y="2955"/>
                    </a:lnTo>
                    <a:lnTo>
                      <a:pt x="999" y="2938"/>
                    </a:lnTo>
                    <a:lnTo>
                      <a:pt x="864" y="2870"/>
                    </a:lnTo>
                    <a:lnTo>
                      <a:pt x="838" y="2836"/>
                    </a:lnTo>
                    <a:lnTo>
                      <a:pt x="601" y="2743"/>
                    </a:lnTo>
                    <a:lnTo>
                      <a:pt x="424" y="2582"/>
                    </a:lnTo>
                    <a:lnTo>
                      <a:pt x="364" y="2413"/>
                    </a:lnTo>
                    <a:lnTo>
                      <a:pt x="364" y="2286"/>
                    </a:lnTo>
                    <a:lnTo>
                      <a:pt x="297" y="2015"/>
                    </a:lnTo>
                    <a:lnTo>
                      <a:pt x="246" y="1973"/>
                    </a:lnTo>
                    <a:lnTo>
                      <a:pt x="212" y="1888"/>
                    </a:lnTo>
                    <a:lnTo>
                      <a:pt x="144" y="1592"/>
                    </a:lnTo>
                    <a:lnTo>
                      <a:pt x="0" y="1135"/>
                    </a:lnTo>
                    <a:lnTo>
                      <a:pt x="0" y="1050"/>
                    </a:lnTo>
                    <a:lnTo>
                      <a:pt x="34" y="940"/>
                    </a:lnTo>
                    <a:lnTo>
                      <a:pt x="119" y="872"/>
                    </a:lnTo>
                    <a:lnTo>
                      <a:pt x="339" y="703"/>
                    </a:lnTo>
                    <a:lnTo>
                      <a:pt x="381" y="627"/>
                    </a:lnTo>
                    <a:lnTo>
                      <a:pt x="483" y="542"/>
                    </a:lnTo>
                    <a:lnTo>
                      <a:pt x="508" y="500"/>
                    </a:lnTo>
                    <a:lnTo>
                      <a:pt x="576" y="449"/>
                    </a:lnTo>
                    <a:lnTo>
                      <a:pt x="728" y="288"/>
                    </a:lnTo>
                    <a:lnTo>
                      <a:pt x="788" y="246"/>
                    </a:lnTo>
                    <a:lnTo>
                      <a:pt x="855" y="237"/>
                    </a:lnTo>
                    <a:lnTo>
                      <a:pt x="915" y="263"/>
                    </a:lnTo>
                    <a:lnTo>
                      <a:pt x="1008" y="263"/>
                    </a:lnTo>
                    <a:lnTo>
                      <a:pt x="1270" y="288"/>
                    </a:lnTo>
                    <a:lnTo>
                      <a:pt x="1313" y="263"/>
                    </a:lnTo>
                    <a:lnTo>
                      <a:pt x="1406" y="24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6AE31EBC-F675-42F0-B41C-5E2D27321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829"/>
                <a:ext cx="1974" cy="1164"/>
              </a:xfrm>
              <a:custGeom>
                <a:avLst/>
                <a:gdLst>
                  <a:gd name="T0" fmla="*/ 4030 w 8923"/>
                  <a:gd name="T1" fmla="*/ 4267 h 5258"/>
                  <a:gd name="T2" fmla="*/ 3861 w 8923"/>
                  <a:gd name="T3" fmla="*/ 4140 h 5258"/>
                  <a:gd name="T4" fmla="*/ 3895 w 8923"/>
                  <a:gd name="T5" fmla="*/ 3421 h 5258"/>
                  <a:gd name="T6" fmla="*/ 3912 w 8923"/>
                  <a:gd name="T7" fmla="*/ 3328 h 5258"/>
                  <a:gd name="T8" fmla="*/ 3785 w 8923"/>
                  <a:gd name="T9" fmla="*/ 2981 h 5258"/>
                  <a:gd name="T10" fmla="*/ 3649 w 8923"/>
                  <a:gd name="T11" fmla="*/ 2616 h 5258"/>
                  <a:gd name="T12" fmla="*/ 3251 w 8923"/>
                  <a:gd name="T13" fmla="*/ 2566 h 5258"/>
                  <a:gd name="T14" fmla="*/ 3031 w 8923"/>
                  <a:gd name="T15" fmla="*/ 2506 h 5258"/>
                  <a:gd name="T16" fmla="*/ 2735 w 8923"/>
                  <a:gd name="T17" fmla="*/ 2989 h 5258"/>
                  <a:gd name="T18" fmla="*/ 2549 w 8923"/>
                  <a:gd name="T19" fmla="*/ 2947 h 5258"/>
                  <a:gd name="T20" fmla="*/ 2388 w 8923"/>
                  <a:gd name="T21" fmla="*/ 2845 h 5258"/>
                  <a:gd name="T22" fmla="*/ 2108 w 8923"/>
                  <a:gd name="T23" fmla="*/ 2803 h 5258"/>
                  <a:gd name="T24" fmla="*/ 1931 w 8923"/>
                  <a:gd name="T25" fmla="*/ 2396 h 5258"/>
                  <a:gd name="T26" fmla="*/ 1744 w 8923"/>
                  <a:gd name="T27" fmla="*/ 2506 h 5258"/>
                  <a:gd name="T28" fmla="*/ 1346 w 8923"/>
                  <a:gd name="T29" fmla="*/ 2650 h 5258"/>
                  <a:gd name="T30" fmla="*/ 779 w 8923"/>
                  <a:gd name="T31" fmla="*/ 2600 h 5258"/>
                  <a:gd name="T32" fmla="*/ 466 w 8923"/>
                  <a:gd name="T33" fmla="*/ 2549 h 5258"/>
                  <a:gd name="T34" fmla="*/ 153 w 8923"/>
                  <a:gd name="T35" fmla="*/ 2481 h 5258"/>
                  <a:gd name="T36" fmla="*/ 0 w 8923"/>
                  <a:gd name="T37" fmla="*/ 2151 h 5258"/>
                  <a:gd name="T38" fmla="*/ 102 w 8923"/>
                  <a:gd name="T39" fmla="*/ 1990 h 5258"/>
                  <a:gd name="T40" fmla="*/ 144 w 8923"/>
                  <a:gd name="T41" fmla="*/ 1609 h 5258"/>
                  <a:gd name="T42" fmla="*/ 161 w 8923"/>
                  <a:gd name="T43" fmla="*/ 1109 h 5258"/>
                  <a:gd name="T44" fmla="*/ 246 w 8923"/>
                  <a:gd name="T45" fmla="*/ 737 h 5258"/>
                  <a:gd name="T46" fmla="*/ 339 w 8923"/>
                  <a:gd name="T47" fmla="*/ 254 h 5258"/>
                  <a:gd name="T48" fmla="*/ 567 w 8923"/>
                  <a:gd name="T49" fmla="*/ 204 h 5258"/>
                  <a:gd name="T50" fmla="*/ 788 w 8923"/>
                  <a:gd name="T51" fmla="*/ 0 h 5258"/>
                  <a:gd name="T52" fmla="*/ 1160 w 8923"/>
                  <a:gd name="T53" fmla="*/ 110 h 5258"/>
                  <a:gd name="T54" fmla="*/ 1414 w 8923"/>
                  <a:gd name="T55" fmla="*/ 119 h 5258"/>
                  <a:gd name="T56" fmla="*/ 1719 w 8923"/>
                  <a:gd name="T57" fmla="*/ 441 h 5258"/>
                  <a:gd name="T58" fmla="*/ 1914 w 8923"/>
                  <a:gd name="T59" fmla="*/ 424 h 5258"/>
                  <a:gd name="T60" fmla="*/ 2176 w 8923"/>
                  <a:gd name="T61" fmla="*/ 364 h 5258"/>
                  <a:gd name="T62" fmla="*/ 2557 w 8923"/>
                  <a:gd name="T63" fmla="*/ 322 h 5258"/>
                  <a:gd name="T64" fmla="*/ 3251 w 8923"/>
                  <a:gd name="T65" fmla="*/ 635 h 5258"/>
                  <a:gd name="T66" fmla="*/ 3776 w 8923"/>
                  <a:gd name="T67" fmla="*/ 898 h 5258"/>
                  <a:gd name="T68" fmla="*/ 4199 w 8923"/>
                  <a:gd name="T69" fmla="*/ 1482 h 5258"/>
                  <a:gd name="T70" fmla="*/ 4335 w 8923"/>
                  <a:gd name="T71" fmla="*/ 1702 h 5258"/>
                  <a:gd name="T72" fmla="*/ 5088 w 8923"/>
                  <a:gd name="T73" fmla="*/ 1863 h 5258"/>
                  <a:gd name="T74" fmla="*/ 5512 w 8923"/>
                  <a:gd name="T75" fmla="*/ 2168 h 5258"/>
                  <a:gd name="T76" fmla="*/ 5935 w 8923"/>
                  <a:gd name="T77" fmla="*/ 2219 h 5258"/>
                  <a:gd name="T78" fmla="*/ 6477 w 8923"/>
                  <a:gd name="T79" fmla="*/ 2312 h 5258"/>
                  <a:gd name="T80" fmla="*/ 6705 w 8923"/>
                  <a:gd name="T81" fmla="*/ 2616 h 5258"/>
                  <a:gd name="T82" fmla="*/ 6866 w 8923"/>
                  <a:gd name="T83" fmla="*/ 2786 h 5258"/>
                  <a:gd name="T84" fmla="*/ 7290 w 8923"/>
                  <a:gd name="T85" fmla="*/ 2803 h 5258"/>
                  <a:gd name="T86" fmla="*/ 7941 w 8923"/>
                  <a:gd name="T87" fmla="*/ 2828 h 5258"/>
                  <a:gd name="T88" fmla="*/ 8187 w 8923"/>
                  <a:gd name="T89" fmla="*/ 3412 h 5258"/>
                  <a:gd name="T90" fmla="*/ 8128 w 8923"/>
                  <a:gd name="T91" fmla="*/ 4005 h 5258"/>
                  <a:gd name="T92" fmla="*/ 8881 w 8923"/>
                  <a:gd name="T93" fmla="*/ 4259 h 5258"/>
                  <a:gd name="T94" fmla="*/ 8864 w 8923"/>
                  <a:gd name="T95" fmla="*/ 4640 h 5258"/>
                  <a:gd name="T96" fmla="*/ 8593 w 8923"/>
                  <a:gd name="T97" fmla="*/ 4809 h 5258"/>
                  <a:gd name="T98" fmla="*/ 8246 w 8923"/>
                  <a:gd name="T99" fmla="*/ 5004 h 5258"/>
                  <a:gd name="T100" fmla="*/ 7704 w 8923"/>
                  <a:gd name="T101" fmla="*/ 5241 h 5258"/>
                  <a:gd name="T102" fmla="*/ 7290 w 8923"/>
                  <a:gd name="T103" fmla="*/ 5199 h 5258"/>
                  <a:gd name="T104" fmla="*/ 6849 w 8923"/>
                  <a:gd name="T105" fmla="*/ 5207 h 5258"/>
                  <a:gd name="T106" fmla="*/ 6561 w 8923"/>
                  <a:gd name="T107" fmla="*/ 5207 h 5258"/>
                  <a:gd name="T108" fmla="*/ 6477 w 8923"/>
                  <a:gd name="T109" fmla="*/ 5072 h 5258"/>
                  <a:gd name="T110" fmla="*/ 6265 w 8923"/>
                  <a:gd name="T111" fmla="*/ 4750 h 5258"/>
                  <a:gd name="T112" fmla="*/ 6079 w 8923"/>
                  <a:gd name="T113" fmla="*/ 4462 h 5258"/>
                  <a:gd name="T114" fmla="*/ 5918 w 8923"/>
                  <a:gd name="T115" fmla="*/ 4183 h 5258"/>
                  <a:gd name="T116" fmla="*/ 5859 w 8923"/>
                  <a:gd name="T117" fmla="*/ 4030 h 5258"/>
                  <a:gd name="T118" fmla="*/ 5461 w 8923"/>
                  <a:gd name="T119" fmla="*/ 4030 h 5258"/>
                  <a:gd name="T120" fmla="*/ 4919 w 8923"/>
                  <a:gd name="T121" fmla="*/ 4284 h 5258"/>
                  <a:gd name="T122" fmla="*/ 4767 w 8923"/>
                  <a:gd name="T123" fmla="*/ 4335 h 5258"/>
                  <a:gd name="T124" fmla="*/ 4428 w 8923"/>
                  <a:gd name="T125" fmla="*/ 4217 h 5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923" h="5258">
                    <a:moveTo>
                      <a:pt x="4411" y="4217"/>
                    </a:moveTo>
                    <a:lnTo>
                      <a:pt x="4182" y="4259"/>
                    </a:lnTo>
                    <a:lnTo>
                      <a:pt x="4030" y="4267"/>
                    </a:lnTo>
                    <a:lnTo>
                      <a:pt x="3962" y="4267"/>
                    </a:lnTo>
                    <a:lnTo>
                      <a:pt x="3903" y="4242"/>
                    </a:lnTo>
                    <a:lnTo>
                      <a:pt x="3861" y="4140"/>
                    </a:lnTo>
                    <a:lnTo>
                      <a:pt x="3861" y="3734"/>
                    </a:lnTo>
                    <a:lnTo>
                      <a:pt x="3895" y="3573"/>
                    </a:lnTo>
                    <a:lnTo>
                      <a:pt x="3895" y="3421"/>
                    </a:lnTo>
                    <a:lnTo>
                      <a:pt x="3912" y="3387"/>
                    </a:lnTo>
                    <a:lnTo>
                      <a:pt x="3895" y="3353"/>
                    </a:lnTo>
                    <a:lnTo>
                      <a:pt x="3912" y="3328"/>
                    </a:lnTo>
                    <a:lnTo>
                      <a:pt x="3903" y="3201"/>
                    </a:lnTo>
                    <a:lnTo>
                      <a:pt x="3852" y="3040"/>
                    </a:lnTo>
                    <a:lnTo>
                      <a:pt x="3785" y="2981"/>
                    </a:lnTo>
                    <a:lnTo>
                      <a:pt x="3734" y="2879"/>
                    </a:lnTo>
                    <a:lnTo>
                      <a:pt x="3734" y="2820"/>
                    </a:lnTo>
                    <a:lnTo>
                      <a:pt x="3649" y="2616"/>
                    </a:lnTo>
                    <a:lnTo>
                      <a:pt x="3437" y="2642"/>
                    </a:lnTo>
                    <a:lnTo>
                      <a:pt x="3344" y="2616"/>
                    </a:lnTo>
                    <a:lnTo>
                      <a:pt x="3251" y="2566"/>
                    </a:lnTo>
                    <a:lnTo>
                      <a:pt x="3167" y="2473"/>
                    </a:lnTo>
                    <a:lnTo>
                      <a:pt x="3090" y="2456"/>
                    </a:lnTo>
                    <a:lnTo>
                      <a:pt x="3031" y="2506"/>
                    </a:lnTo>
                    <a:lnTo>
                      <a:pt x="2913" y="2803"/>
                    </a:lnTo>
                    <a:lnTo>
                      <a:pt x="2777" y="2913"/>
                    </a:lnTo>
                    <a:lnTo>
                      <a:pt x="2735" y="2989"/>
                    </a:lnTo>
                    <a:lnTo>
                      <a:pt x="2692" y="3006"/>
                    </a:lnTo>
                    <a:lnTo>
                      <a:pt x="2608" y="2989"/>
                    </a:lnTo>
                    <a:lnTo>
                      <a:pt x="2549" y="2947"/>
                    </a:lnTo>
                    <a:lnTo>
                      <a:pt x="2498" y="2870"/>
                    </a:lnTo>
                    <a:lnTo>
                      <a:pt x="2455" y="2854"/>
                    </a:lnTo>
                    <a:lnTo>
                      <a:pt x="2388" y="2845"/>
                    </a:lnTo>
                    <a:lnTo>
                      <a:pt x="2261" y="2862"/>
                    </a:lnTo>
                    <a:lnTo>
                      <a:pt x="2168" y="2845"/>
                    </a:lnTo>
                    <a:lnTo>
                      <a:pt x="2108" y="2803"/>
                    </a:lnTo>
                    <a:lnTo>
                      <a:pt x="2032" y="2684"/>
                    </a:lnTo>
                    <a:lnTo>
                      <a:pt x="2032" y="2616"/>
                    </a:lnTo>
                    <a:lnTo>
                      <a:pt x="1931" y="2396"/>
                    </a:lnTo>
                    <a:lnTo>
                      <a:pt x="1871" y="2396"/>
                    </a:lnTo>
                    <a:lnTo>
                      <a:pt x="1812" y="2439"/>
                    </a:lnTo>
                    <a:lnTo>
                      <a:pt x="1744" y="2506"/>
                    </a:lnTo>
                    <a:lnTo>
                      <a:pt x="1677" y="2616"/>
                    </a:lnTo>
                    <a:lnTo>
                      <a:pt x="1566" y="2684"/>
                    </a:lnTo>
                    <a:lnTo>
                      <a:pt x="1346" y="2650"/>
                    </a:lnTo>
                    <a:lnTo>
                      <a:pt x="1321" y="2633"/>
                    </a:lnTo>
                    <a:lnTo>
                      <a:pt x="1033" y="2642"/>
                    </a:lnTo>
                    <a:lnTo>
                      <a:pt x="779" y="2600"/>
                    </a:lnTo>
                    <a:lnTo>
                      <a:pt x="652" y="2600"/>
                    </a:lnTo>
                    <a:lnTo>
                      <a:pt x="593" y="2566"/>
                    </a:lnTo>
                    <a:lnTo>
                      <a:pt x="466" y="2549"/>
                    </a:lnTo>
                    <a:lnTo>
                      <a:pt x="407" y="2557"/>
                    </a:lnTo>
                    <a:lnTo>
                      <a:pt x="246" y="2498"/>
                    </a:lnTo>
                    <a:lnTo>
                      <a:pt x="153" y="2481"/>
                    </a:lnTo>
                    <a:lnTo>
                      <a:pt x="127" y="2464"/>
                    </a:lnTo>
                    <a:lnTo>
                      <a:pt x="68" y="2269"/>
                    </a:lnTo>
                    <a:lnTo>
                      <a:pt x="0" y="2151"/>
                    </a:lnTo>
                    <a:lnTo>
                      <a:pt x="34" y="2083"/>
                    </a:lnTo>
                    <a:lnTo>
                      <a:pt x="68" y="2066"/>
                    </a:lnTo>
                    <a:lnTo>
                      <a:pt x="102" y="1990"/>
                    </a:lnTo>
                    <a:lnTo>
                      <a:pt x="76" y="1863"/>
                    </a:lnTo>
                    <a:lnTo>
                      <a:pt x="153" y="1702"/>
                    </a:lnTo>
                    <a:lnTo>
                      <a:pt x="144" y="1609"/>
                    </a:lnTo>
                    <a:lnTo>
                      <a:pt x="60" y="1516"/>
                    </a:lnTo>
                    <a:lnTo>
                      <a:pt x="43" y="1457"/>
                    </a:lnTo>
                    <a:lnTo>
                      <a:pt x="161" y="1109"/>
                    </a:lnTo>
                    <a:lnTo>
                      <a:pt x="144" y="915"/>
                    </a:lnTo>
                    <a:lnTo>
                      <a:pt x="195" y="788"/>
                    </a:lnTo>
                    <a:lnTo>
                      <a:pt x="246" y="737"/>
                    </a:lnTo>
                    <a:lnTo>
                      <a:pt x="305" y="635"/>
                    </a:lnTo>
                    <a:lnTo>
                      <a:pt x="305" y="322"/>
                    </a:lnTo>
                    <a:lnTo>
                      <a:pt x="339" y="254"/>
                    </a:lnTo>
                    <a:lnTo>
                      <a:pt x="390" y="212"/>
                    </a:lnTo>
                    <a:lnTo>
                      <a:pt x="449" y="195"/>
                    </a:lnTo>
                    <a:lnTo>
                      <a:pt x="567" y="204"/>
                    </a:lnTo>
                    <a:lnTo>
                      <a:pt x="644" y="170"/>
                    </a:lnTo>
                    <a:lnTo>
                      <a:pt x="754" y="26"/>
                    </a:lnTo>
                    <a:lnTo>
                      <a:pt x="788" y="0"/>
                    </a:lnTo>
                    <a:lnTo>
                      <a:pt x="847" y="17"/>
                    </a:lnTo>
                    <a:lnTo>
                      <a:pt x="940" y="102"/>
                    </a:lnTo>
                    <a:lnTo>
                      <a:pt x="1160" y="110"/>
                    </a:lnTo>
                    <a:lnTo>
                      <a:pt x="1262" y="43"/>
                    </a:lnTo>
                    <a:lnTo>
                      <a:pt x="1346" y="68"/>
                    </a:lnTo>
                    <a:lnTo>
                      <a:pt x="1414" y="119"/>
                    </a:lnTo>
                    <a:lnTo>
                      <a:pt x="1558" y="364"/>
                    </a:lnTo>
                    <a:lnTo>
                      <a:pt x="1626" y="432"/>
                    </a:lnTo>
                    <a:lnTo>
                      <a:pt x="1719" y="441"/>
                    </a:lnTo>
                    <a:lnTo>
                      <a:pt x="1778" y="517"/>
                    </a:lnTo>
                    <a:lnTo>
                      <a:pt x="1820" y="525"/>
                    </a:lnTo>
                    <a:lnTo>
                      <a:pt x="1914" y="424"/>
                    </a:lnTo>
                    <a:lnTo>
                      <a:pt x="2007" y="390"/>
                    </a:lnTo>
                    <a:lnTo>
                      <a:pt x="2091" y="390"/>
                    </a:lnTo>
                    <a:lnTo>
                      <a:pt x="2176" y="364"/>
                    </a:lnTo>
                    <a:lnTo>
                      <a:pt x="2388" y="381"/>
                    </a:lnTo>
                    <a:lnTo>
                      <a:pt x="2515" y="347"/>
                    </a:lnTo>
                    <a:lnTo>
                      <a:pt x="2557" y="322"/>
                    </a:lnTo>
                    <a:lnTo>
                      <a:pt x="2853" y="381"/>
                    </a:lnTo>
                    <a:lnTo>
                      <a:pt x="3107" y="474"/>
                    </a:lnTo>
                    <a:lnTo>
                      <a:pt x="3251" y="635"/>
                    </a:lnTo>
                    <a:lnTo>
                      <a:pt x="3302" y="652"/>
                    </a:lnTo>
                    <a:lnTo>
                      <a:pt x="3480" y="805"/>
                    </a:lnTo>
                    <a:lnTo>
                      <a:pt x="3776" y="898"/>
                    </a:lnTo>
                    <a:lnTo>
                      <a:pt x="3903" y="1016"/>
                    </a:lnTo>
                    <a:lnTo>
                      <a:pt x="4072" y="1245"/>
                    </a:lnTo>
                    <a:lnTo>
                      <a:pt x="4199" y="1482"/>
                    </a:lnTo>
                    <a:lnTo>
                      <a:pt x="4225" y="1609"/>
                    </a:lnTo>
                    <a:lnTo>
                      <a:pt x="4267" y="1685"/>
                    </a:lnTo>
                    <a:lnTo>
                      <a:pt x="4335" y="1702"/>
                    </a:lnTo>
                    <a:lnTo>
                      <a:pt x="4462" y="1702"/>
                    </a:lnTo>
                    <a:lnTo>
                      <a:pt x="4674" y="1736"/>
                    </a:lnTo>
                    <a:lnTo>
                      <a:pt x="5088" y="1863"/>
                    </a:lnTo>
                    <a:lnTo>
                      <a:pt x="5359" y="2049"/>
                    </a:lnTo>
                    <a:lnTo>
                      <a:pt x="5427" y="2125"/>
                    </a:lnTo>
                    <a:lnTo>
                      <a:pt x="5512" y="2168"/>
                    </a:lnTo>
                    <a:lnTo>
                      <a:pt x="5639" y="2202"/>
                    </a:lnTo>
                    <a:lnTo>
                      <a:pt x="5893" y="2202"/>
                    </a:lnTo>
                    <a:lnTo>
                      <a:pt x="5935" y="2219"/>
                    </a:lnTo>
                    <a:lnTo>
                      <a:pt x="6180" y="2252"/>
                    </a:lnTo>
                    <a:lnTo>
                      <a:pt x="6307" y="2295"/>
                    </a:lnTo>
                    <a:lnTo>
                      <a:pt x="6477" y="2312"/>
                    </a:lnTo>
                    <a:lnTo>
                      <a:pt x="6663" y="2456"/>
                    </a:lnTo>
                    <a:lnTo>
                      <a:pt x="6697" y="2498"/>
                    </a:lnTo>
                    <a:lnTo>
                      <a:pt x="6705" y="2616"/>
                    </a:lnTo>
                    <a:lnTo>
                      <a:pt x="6739" y="2701"/>
                    </a:lnTo>
                    <a:lnTo>
                      <a:pt x="6815" y="2769"/>
                    </a:lnTo>
                    <a:lnTo>
                      <a:pt x="6866" y="2786"/>
                    </a:lnTo>
                    <a:lnTo>
                      <a:pt x="7078" y="2811"/>
                    </a:lnTo>
                    <a:lnTo>
                      <a:pt x="7163" y="2786"/>
                    </a:lnTo>
                    <a:lnTo>
                      <a:pt x="7290" y="2803"/>
                    </a:lnTo>
                    <a:lnTo>
                      <a:pt x="7417" y="2769"/>
                    </a:lnTo>
                    <a:lnTo>
                      <a:pt x="7831" y="2743"/>
                    </a:lnTo>
                    <a:lnTo>
                      <a:pt x="7941" y="2828"/>
                    </a:lnTo>
                    <a:lnTo>
                      <a:pt x="8009" y="2955"/>
                    </a:lnTo>
                    <a:lnTo>
                      <a:pt x="8145" y="3175"/>
                    </a:lnTo>
                    <a:lnTo>
                      <a:pt x="8187" y="3412"/>
                    </a:lnTo>
                    <a:lnTo>
                      <a:pt x="8178" y="3658"/>
                    </a:lnTo>
                    <a:lnTo>
                      <a:pt x="8111" y="3912"/>
                    </a:lnTo>
                    <a:lnTo>
                      <a:pt x="8128" y="4005"/>
                    </a:lnTo>
                    <a:lnTo>
                      <a:pt x="8136" y="3988"/>
                    </a:lnTo>
                    <a:lnTo>
                      <a:pt x="8788" y="4157"/>
                    </a:lnTo>
                    <a:lnTo>
                      <a:pt x="8881" y="4259"/>
                    </a:lnTo>
                    <a:lnTo>
                      <a:pt x="8923" y="4428"/>
                    </a:lnTo>
                    <a:lnTo>
                      <a:pt x="8923" y="4471"/>
                    </a:lnTo>
                    <a:lnTo>
                      <a:pt x="8864" y="4640"/>
                    </a:lnTo>
                    <a:lnTo>
                      <a:pt x="8796" y="4699"/>
                    </a:lnTo>
                    <a:lnTo>
                      <a:pt x="8653" y="4792"/>
                    </a:lnTo>
                    <a:lnTo>
                      <a:pt x="8593" y="4809"/>
                    </a:lnTo>
                    <a:lnTo>
                      <a:pt x="8492" y="4869"/>
                    </a:lnTo>
                    <a:lnTo>
                      <a:pt x="8466" y="4869"/>
                    </a:lnTo>
                    <a:lnTo>
                      <a:pt x="8246" y="5004"/>
                    </a:lnTo>
                    <a:lnTo>
                      <a:pt x="8119" y="5046"/>
                    </a:lnTo>
                    <a:lnTo>
                      <a:pt x="7831" y="5207"/>
                    </a:lnTo>
                    <a:lnTo>
                      <a:pt x="7704" y="5241"/>
                    </a:lnTo>
                    <a:lnTo>
                      <a:pt x="7425" y="5241"/>
                    </a:lnTo>
                    <a:lnTo>
                      <a:pt x="7332" y="5224"/>
                    </a:lnTo>
                    <a:lnTo>
                      <a:pt x="7290" y="5199"/>
                    </a:lnTo>
                    <a:lnTo>
                      <a:pt x="7129" y="5173"/>
                    </a:lnTo>
                    <a:lnTo>
                      <a:pt x="6968" y="5216"/>
                    </a:lnTo>
                    <a:lnTo>
                      <a:pt x="6849" y="5207"/>
                    </a:lnTo>
                    <a:lnTo>
                      <a:pt x="6815" y="5224"/>
                    </a:lnTo>
                    <a:lnTo>
                      <a:pt x="6655" y="5258"/>
                    </a:lnTo>
                    <a:lnTo>
                      <a:pt x="6561" y="5207"/>
                    </a:lnTo>
                    <a:lnTo>
                      <a:pt x="6553" y="5173"/>
                    </a:lnTo>
                    <a:lnTo>
                      <a:pt x="6511" y="5139"/>
                    </a:lnTo>
                    <a:lnTo>
                      <a:pt x="6477" y="5072"/>
                    </a:lnTo>
                    <a:lnTo>
                      <a:pt x="6350" y="4911"/>
                    </a:lnTo>
                    <a:lnTo>
                      <a:pt x="6350" y="4877"/>
                    </a:lnTo>
                    <a:lnTo>
                      <a:pt x="6265" y="4750"/>
                    </a:lnTo>
                    <a:lnTo>
                      <a:pt x="6240" y="4657"/>
                    </a:lnTo>
                    <a:lnTo>
                      <a:pt x="6155" y="4564"/>
                    </a:lnTo>
                    <a:lnTo>
                      <a:pt x="6079" y="4462"/>
                    </a:lnTo>
                    <a:lnTo>
                      <a:pt x="5960" y="4327"/>
                    </a:lnTo>
                    <a:lnTo>
                      <a:pt x="5960" y="4284"/>
                    </a:lnTo>
                    <a:lnTo>
                      <a:pt x="5918" y="4183"/>
                    </a:lnTo>
                    <a:lnTo>
                      <a:pt x="5918" y="4090"/>
                    </a:lnTo>
                    <a:lnTo>
                      <a:pt x="5943" y="4098"/>
                    </a:lnTo>
                    <a:lnTo>
                      <a:pt x="5859" y="4030"/>
                    </a:lnTo>
                    <a:lnTo>
                      <a:pt x="5681" y="3980"/>
                    </a:lnTo>
                    <a:lnTo>
                      <a:pt x="5588" y="3988"/>
                    </a:lnTo>
                    <a:lnTo>
                      <a:pt x="5461" y="4030"/>
                    </a:lnTo>
                    <a:lnTo>
                      <a:pt x="5207" y="4217"/>
                    </a:lnTo>
                    <a:lnTo>
                      <a:pt x="5046" y="4267"/>
                    </a:lnTo>
                    <a:lnTo>
                      <a:pt x="4919" y="4284"/>
                    </a:lnTo>
                    <a:lnTo>
                      <a:pt x="4860" y="4327"/>
                    </a:lnTo>
                    <a:lnTo>
                      <a:pt x="4792" y="4310"/>
                    </a:lnTo>
                    <a:lnTo>
                      <a:pt x="4767" y="4335"/>
                    </a:lnTo>
                    <a:lnTo>
                      <a:pt x="4589" y="4310"/>
                    </a:lnTo>
                    <a:lnTo>
                      <a:pt x="4462" y="4217"/>
                    </a:lnTo>
                    <a:lnTo>
                      <a:pt x="4428" y="4217"/>
                    </a:lnTo>
                    <a:lnTo>
                      <a:pt x="4411" y="4217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3" name="Freeform 17">
                <a:extLst>
                  <a:ext uri="{FF2B5EF4-FFF2-40B4-BE49-F238E27FC236}">
                    <a16:creationId xmlns:a16="http://schemas.microsoft.com/office/drawing/2014/main" id="{F4504387-0B89-43AF-947E-C5C705495C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1" y="455"/>
                <a:ext cx="1712" cy="3851"/>
              </a:xfrm>
              <a:custGeom>
                <a:avLst/>
                <a:gdLst>
                  <a:gd name="T0" fmla="*/ 610 w 7738"/>
                  <a:gd name="T1" fmla="*/ 0 h 17398"/>
                  <a:gd name="T2" fmla="*/ 1016 w 7738"/>
                  <a:gd name="T3" fmla="*/ 567 h 17398"/>
                  <a:gd name="T4" fmla="*/ 1346 w 7738"/>
                  <a:gd name="T5" fmla="*/ 1101 h 17398"/>
                  <a:gd name="T6" fmla="*/ 1668 w 7738"/>
                  <a:gd name="T7" fmla="*/ 1846 h 17398"/>
                  <a:gd name="T8" fmla="*/ 1727 w 7738"/>
                  <a:gd name="T9" fmla="*/ 2557 h 17398"/>
                  <a:gd name="T10" fmla="*/ 1219 w 7738"/>
                  <a:gd name="T11" fmla="*/ 3234 h 17398"/>
                  <a:gd name="T12" fmla="*/ 1693 w 7738"/>
                  <a:gd name="T13" fmla="*/ 3581 h 17398"/>
                  <a:gd name="T14" fmla="*/ 1778 w 7738"/>
                  <a:gd name="T15" fmla="*/ 4149 h 17398"/>
                  <a:gd name="T16" fmla="*/ 1160 w 7738"/>
                  <a:gd name="T17" fmla="*/ 4589 h 17398"/>
                  <a:gd name="T18" fmla="*/ 314 w 7738"/>
                  <a:gd name="T19" fmla="*/ 5046 h 17398"/>
                  <a:gd name="T20" fmla="*/ 754 w 7738"/>
                  <a:gd name="T21" fmla="*/ 5173 h 17398"/>
                  <a:gd name="T22" fmla="*/ 1753 w 7738"/>
                  <a:gd name="T23" fmla="*/ 5105 h 17398"/>
                  <a:gd name="T24" fmla="*/ 1651 w 7738"/>
                  <a:gd name="T25" fmla="*/ 6638 h 17398"/>
                  <a:gd name="T26" fmla="*/ 1262 w 7738"/>
                  <a:gd name="T27" fmla="*/ 7484 h 17398"/>
                  <a:gd name="T28" fmla="*/ 957 w 7738"/>
                  <a:gd name="T29" fmla="*/ 8085 h 17398"/>
                  <a:gd name="T30" fmla="*/ 1135 w 7738"/>
                  <a:gd name="T31" fmla="*/ 9008 h 17398"/>
                  <a:gd name="T32" fmla="*/ 1321 w 7738"/>
                  <a:gd name="T33" fmla="*/ 9703 h 17398"/>
                  <a:gd name="T34" fmla="*/ 1541 w 7738"/>
                  <a:gd name="T35" fmla="*/ 9169 h 17398"/>
                  <a:gd name="T36" fmla="*/ 1820 w 7738"/>
                  <a:gd name="T37" fmla="*/ 8416 h 17398"/>
                  <a:gd name="T38" fmla="*/ 1947 w 7738"/>
                  <a:gd name="T39" fmla="*/ 7688 h 17398"/>
                  <a:gd name="T40" fmla="*/ 2540 w 7738"/>
                  <a:gd name="T41" fmla="*/ 6528 h 17398"/>
                  <a:gd name="T42" fmla="*/ 2879 w 7738"/>
                  <a:gd name="T43" fmla="*/ 6638 h 17398"/>
                  <a:gd name="T44" fmla="*/ 3607 w 7738"/>
                  <a:gd name="T45" fmla="*/ 7654 h 17398"/>
                  <a:gd name="T46" fmla="*/ 3370 w 7738"/>
                  <a:gd name="T47" fmla="*/ 6722 h 17398"/>
                  <a:gd name="T48" fmla="*/ 3412 w 7738"/>
                  <a:gd name="T49" fmla="*/ 6096 h 17398"/>
                  <a:gd name="T50" fmla="*/ 2989 w 7738"/>
                  <a:gd name="T51" fmla="*/ 5148 h 17398"/>
                  <a:gd name="T52" fmla="*/ 2930 w 7738"/>
                  <a:gd name="T53" fmla="*/ 4386 h 17398"/>
                  <a:gd name="T54" fmla="*/ 3090 w 7738"/>
                  <a:gd name="T55" fmla="*/ 3412 h 17398"/>
                  <a:gd name="T56" fmla="*/ 3818 w 7738"/>
                  <a:gd name="T57" fmla="*/ 3073 h 17398"/>
                  <a:gd name="T58" fmla="*/ 4428 w 7738"/>
                  <a:gd name="T59" fmla="*/ 3742 h 17398"/>
                  <a:gd name="T60" fmla="*/ 5283 w 7738"/>
                  <a:gd name="T61" fmla="*/ 4767 h 17398"/>
                  <a:gd name="T62" fmla="*/ 5148 w 7738"/>
                  <a:gd name="T63" fmla="*/ 5165 h 17398"/>
                  <a:gd name="T64" fmla="*/ 5529 w 7738"/>
                  <a:gd name="T65" fmla="*/ 5512 h 17398"/>
                  <a:gd name="T66" fmla="*/ 6663 w 7738"/>
                  <a:gd name="T67" fmla="*/ 6062 h 17398"/>
                  <a:gd name="T68" fmla="*/ 7019 w 7738"/>
                  <a:gd name="T69" fmla="*/ 6341 h 17398"/>
                  <a:gd name="T70" fmla="*/ 7738 w 7738"/>
                  <a:gd name="T71" fmla="*/ 6976 h 17398"/>
                  <a:gd name="T72" fmla="*/ 7044 w 7738"/>
                  <a:gd name="T73" fmla="*/ 7992 h 17398"/>
                  <a:gd name="T74" fmla="*/ 6257 w 7738"/>
                  <a:gd name="T75" fmla="*/ 8864 h 17398"/>
                  <a:gd name="T76" fmla="*/ 5630 w 7738"/>
                  <a:gd name="T77" fmla="*/ 9576 h 17398"/>
                  <a:gd name="T78" fmla="*/ 4953 w 7738"/>
                  <a:gd name="T79" fmla="*/ 10405 h 17398"/>
                  <a:gd name="T80" fmla="*/ 3691 w 7738"/>
                  <a:gd name="T81" fmla="*/ 10735 h 17398"/>
                  <a:gd name="T82" fmla="*/ 2879 w 7738"/>
                  <a:gd name="T83" fmla="*/ 11006 h 17398"/>
                  <a:gd name="T84" fmla="*/ 3700 w 7738"/>
                  <a:gd name="T85" fmla="*/ 11421 h 17398"/>
                  <a:gd name="T86" fmla="*/ 1964 w 7738"/>
                  <a:gd name="T87" fmla="*/ 12099 h 17398"/>
                  <a:gd name="T88" fmla="*/ 991 w 7738"/>
                  <a:gd name="T89" fmla="*/ 12539 h 17398"/>
                  <a:gd name="T90" fmla="*/ 779 w 7738"/>
                  <a:gd name="T91" fmla="*/ 12996 h 17398"/>
                  <a:gd name="T92" fmla="*/ 1880 w 7738"/>
                  <a:gd name="T93" fmla="*/ 12615 h 17398"/>
                  <a:gd name="T94" fmla="*/ 3006 w 7738"/>
                  <a:gd name="T95" fmla="*/ 12386 h 17398"/>
                  <a:gd name="T96" fmla="*/ 3277 w 7738"/>
                  <a:gd name="T97" fmla="*/ 12920 h 17398"/>
                  <a:gd name="T98" fmla="*/ 2599 w 7738"/>
                  <a:gd name="T99" fmla="*/ 14063 h 17398"/>
                  <a:gd name="T100" fmla="*/ 1702 w 7738"/>
                  <a:gd name="T101" fmla="*/ 15146 h 17398"/>
                  <a:gd name="T102" fmla="*/ 1482 w 7738"/>
                  <a:gd name="T103" fmla="*/ 15705 h 17398"/>
                  <a:gd name="T104" fmla="*/ 965 w 7738"/>
                  <a:gd name="T105" fmla="*/ 16129 h 17398"/>
                  <a:gd name="T106" fmla="*/ 1186 w 7738"/>
                  <a:gd name="T107" fmla="*/ 16755 h 17398"/>
                  <a:gd name="T108" fmla="*/ 923 w 7738"/>
                  <a:gd name="T109" fmla="*/ 17398 h 17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738" h="17398">
                    <a:moveTo>
                      <a:pt x="0" y="356"/>
                    </a:moveTo>
                    <a:lnTo>
                      <a:pt x="203" y="263"/>
                    </a:lnTo>
                    <a:lnTo>
                      <a:pt x="424" y="85"/>
                    </a:lnTo>
                    <a:lnTo>
                      <a:pt x="441" y="42"/>
                    </a:lnTo>
                    <a:lnTo>
                      <a:pt x="483" y="25"/>
                    </a:lnTo>
                    <a:lnTo>
                      <a:pt x="610" y="0"/>
                    </a:lnTo>
                    <a:lnTo>
                      <a:pt x="694" y="17"/>
                    </a:lnTo>
                    <a:lnTo>
                      <a:pt x="737" y="34"/>
                    </a:lnTo>
                    <a:lnTo>
                      <a:pt x="788" y="110"/>
                    </a:lnTo>
                    <a:lnTo>
                      <a:pt x="821" y="119"/>
                    </a:lnTo>
                    <a:lnTo>
                      <a:pt x="991" y="449"/>
                    </a:lnTo>
                    <a:lnTo>
                      <a:pt x="1016" y="567"/>
                    </a:lnTo>
                    <a:lnTo>
                      <a:pt x="1050" y="601"/>
                    </a:lnTo>
                    <a:lnTo>
                      <a:pt x="1118" y="728"/>
                    </a:lnTo>
                    <a:lnTo>
                      <a:pt x="1186" y="931"/>
                    </a:lnTo>
                    <a:lnTo>
                      <a:pt x="1262" y="999"/>
                    </a:lnTo>
                    <a:lnTo>
                      <a:pt x="1304" y="1075"/>
                    </a:lnTo>
                    <a:lnTo>
                      <a:pt x="1346" y="1101"/>
                    </a:lnTo>
                    <a:lnTo>
                      <a:pt x="1363" y="1287"/>
                    </a:lnTo>
                    <a:lnTo>
                      <a:pt x="1397" y="1422"/>
                    </a:lnTo>
                    <a:lnTo>
                      <a:pt x="1558" y="1651"/>
                    </a:lnTo>
                    <a:lnTo>
                      <a:pt x="1643" y="1778"/>
                    </a:lnTo>
                    <a:lnTo>
                      <a:pt x="1643" y="1820"/>
                    </a:lnTo>
                    <a:lnTo>
                      <a:pt x="1668" y="1846"/>
                    </a:lnTo>
                    <a:lnTo>
                      <a:pt x="1693" y="2100"/>
                    </a:lnTo>
                    <a:lnTo>
                      <a:pt x="1710" y="2218"/>
                    </a:lnTo>
                    <a:lnTo>
                      <a:pt x="1702" y="2303"/>
                    </a:lnTo>
                    <a:lnTo>
                      <a:pt x="1736" y="2430"/>
                    </a:lnTo>
                    <a:lnTo>
                      <a:pt x="1710" y="2515"/>
                    </a:lnTo>
                    <a:lnTo>
                      <a:pt x="1727" y="2557"/>
                    </a:lnTo>
                    <a:lnTo>
                      <a:pt x="1600" y="2828"/>
                    </a:lnTo>
                    <a:lnTo>
                      <a:pt x="1507" y="2887"/>
                    </a:lnTo>
                    <a:lnTo>
                      <a:pt x="1423" y="2980"/>
                    </a:lnTo>
                    <a:lnTo>
                      <a:pt x="1363" y="3116"/>
                    </a:lnTo>
                    <a:lnTo>
                      <a:pt x="1338" y="3158"/>
                    </a:lnTo>
                    <a:lnTo>
                      <a:pt x="1219" y="3234"/>
                    </a:lnTo>
                    <a:lnTo>
                      <a:pt x="991" y="3463"/>
                    </a:lnTo>
                    <a:lnTo>
                      <a:pt x="932" y="3514"/>
                    </a:lnTo>
                    <a:lnTo>
                      <a:pt x="1363" y="3505"/>
                    </a:lnTo>
                    <a:lnTo>
                      <a:pt x="1448" y="3522"/>
                    </a:lnTo>
                    <a:lnTo>
                      <a:pt x="1575" y="3522"/>
                    </a:lnTo>
                    <a:lnTo>
                      <a:pt x="1693" y="3581"/>
                    </a:lnTo>
                    <a:lnTo>
                      <a:pt x="1710" y="3624"/>
                    </a:lnTo>
                    <a:lnTo>
                      <a:pt x="1744" y="3785"/>
                    </a:lnTo>
                    <a:lnTo>
                      <a:pt x="1736" y="3827"/>
                    </a:lnTo>
                    <a:lnTo>
                      <a:pt x="1787" y="3979"/>
                    </a:lnTo>
                    <a:lnTo>
                      <a:pt x="1787" y="4106"/>
                    </a:lnTo>
                    <a:lnTo>
                      <a:pt x="1778" y="4149"/>
                    </a:lnTo>
                    <a:lnTo>
                      <a:pt x="1727" y="4199"/>
                    </a:lnTo>
                    <a:lnTo>
                      <a:pt x="1668" y="4216"/>
                    </a:lnTo>
                    <a:lnTo>
                      <a:pt x="1575" y="4309"/>
                    </a:lnTo>
                    <a:lnTo>
                      <a:pt x="1389" y="4352"/>
                    </a:lnTo>
                    <a:lnTo>
                      <a:pt x="1296" y="4420"/>
                    </a:lnTo>
                    <a:lnTo>
                      <a:pt x="1160" y="4589"/>
                    </a:lnTo>
                    <a:lnTo>
                      <a:pt x="1059" y="4674"/>
                    </a:lnTo>
                    <a:lnTo>
                      <a:pt x="872" y="4682"/>
                    </a:lnTo>
                    <a:lnTo>
                      <a:pt x="813" y="4690"/>
                    </a:lnTo>
                    <a:lnTo>
                      <a:pt x="652" y="4767"/>
                    </a:lnTo>
                    <a:lnTo>
                      <a:pt x="491" y="4868"/>
                    </a:lnTo>
                    <a:lnTo>
                      <a:pt x="314" y="5046"/>
                    </a:lnTo>
                    <a:lnTo>
                      <a:pt x="161" y="5198"/>
                    </a:lnTo>
                    <a:lnTo>
                      <a:pt x="254" y="5258"/>
                    </a:lnTo>
                    <a:lnTo>
                      <a:pt x="339" y="5266"/>
                    </a:lnTo>
                    <a:lnTo>
                      <a:pt x="593" y="5165"/>
                    </a:lnTo>
                    <a:lnTo>
                      <a:pt x="669" y="5156"/>
                    </a:lnTo>
                    <a:lnTo>
                      <a:pt x="754" y="5173"/>
                    </a:lnTo>
                    <a:lnTo>
                      <a:pt x="965" y="5114"/>
                    </a:lnTo>
                    <a:lnTo>
                      <a:pt x="1135" y="5122"/>
                    </a:lnTo>
                    <a:lnTo>
                      <a:pt x="1346" y="5105"/>
                    </a:lnTo>
                    <a:lnTo>
                      <a:pt x="1558" y="5038"/>
                    </a:lnTo>
                    <a:lnTo>
                      <a:pt x="1643" y="5038"/>
                    </a:lnTo>
                    <a:lnTo>
                      <a:pt x="1753" y="5105"/>
                    </a:lnTo>
                    <a:lnTo>
                      <a:pt x="1778" y="5131"/>
                    </a:lnTo>
                    <a:lnTo>
                      <a:pt x="1871" y="5893"/>
                    </a:lnTo>
                    <a:lnTo>
                      <a:pt x="1812" y="6265"/>
                    </a:lnTo>
                    <a:lnTo>
                      <a:pt x="1727" y="6384"/>
                    </a:lnTo>
                    <a:lnTo>
                      <a:pt x="1660" y="6553"/>
                    </a:lnTo>
                    <a:lnTo>
                      <a:pt x="1651" y="6638"/>
                    </a:lnTo>
                    <a:lnTo>
                      <a:pt x="1617" y="6672"/>
                    </a:lnTo>
                    <a:lnTo>
                      <a:pt x="1600" y="6748"/>
                    </a:lnTo>
                    <a:lnTo>
                      <a:pt x="1600" y="6875"/>
                    </a:lnTo>
                    <a:lnTo>
                      <a:pt x="1431" y="7213"/>
                    </a:lnTo>
                    <a:lnTo>
                      <a:pt x="1363" y="7290"/>
                    </a:lnTo>
                    <a:lnTo>
                      <a:pt x="1262" y="7484"/>
                    </a:lnTo>
                    <a:lnTo>
                      <a:pt x="1262" y="7611"/>
                    </a:lnTo>
                    <a:lnTo>
                      <a:pt x="1228" y="7696"/>
                    </a:lnTo>
                    <a:lnTo>
                      <a:pt x="1135" y="7899"/>
                    </a:lnTo>
                    <a:lnTo>
                      <a:pt x="1075" y="7958"/>
                    </a:lnTo>
                    <a:lnTo>
                      <a:pt x="1059" y="8001"/>
                    </a:lnTo>
                    <a:lnTo>
                      <a:pt x="957" y="8085"/>
                    </a:lnTo>
                    <a:lnTo>
                      <a:pt x="974" y="8306"/>
                    </a:lnTo>
                    <a:lnTo>
                      <a:pt x="1059" y="8466"/>
                    </a:lnTo>
                    <a:lnTo>
                      <a:pt x="1135" y="8678"/>
                    </a:lnTo>
                    <a:lnTo>
                      <a:pt x="1118" y="8763"/>
                    </a:lnTo>
                    <a:lnTo>
                      <a:pt x="1118" y="8924"/>
                    </a:lnTo>
                    <a:lnTo>
                      <a:pt x="1135" y="9008"/>
                    </a:lnTo>
                    <a:lnTo>
                      <a:pt x="1186" y="9135"/>
                    </a:lnTo>
                    <a:lnTo>
                      <a:pt x="1270" y="9245"/>
                    </a:lnTo>
                    <a:lnTo>
                      <a:pt x="1270" y="9330"/>
                    </a:lnTo>
                    <a:lnTo>
                      <a:pt x="1296" y="9347"/>
                    </a:lnTo>
                    <a:lnTo>
                      <a:pt x="1262" y="9567"/>
                    </a:lnTo>
                    <a:lnTo>
                      <a:pt x="1321" y="9703"/>
                    </a:lnTo>
                    <a:lnTo>
                      <a:pt x="1380" y="9821"/>
                    </a:lnTo>
                    <a:lnTo>
                      <a:pt x="1406" y="9821"/>
                    </a:lnTo>
                    <a:lnTo>
                      <a:pt x="1507" y="9550"/>
                    </a:lnTo>
                    <a:lnTo>
                      <a:pt x="1524" y="9423"/>
                    </a:lnTo>
                    <a:lnTo>
                      <a:pt x="1516" y="9262"/>
                    </a:lnTo>
                    <a:lnTo>
                      <a:pt x="1541" y="9169"/>
                    </a:lnTo>
                    <a:lnTo>
                      <a:pt x="1533" y="9076"/>
                    </a:lnTo>
                    <a:lnTo>
                      <a:pt x="1558" y="8949"/>
                    </a:lnTo>
                    <a:lnTo>
                      <a:pt x="1600" y="8822"/>
                    </a:lnTo>
                    <a:lnTo>
                      <a:pt x="1710" y="8636"/>
                    </a:lnTo>
                    <a:lnTo>
                      <a:pt x="1778" y="8475"/>
                    </a:lnTo>
                    <a:lnTo>
                      <a:pt x="1820" y="8416"/>
                    </a:lnTo>
                    <a:lnTo>
                      <a:pt x="1888" y="8196"/>
                    </a:lnTo>
                    <a:lnTo>
                      <a:pt x="1880" y="8162"/>
                    </a:lnTo>
                    <a:lnTo>
                      <a:pt x="1931" y="8001"/>
                    </a:lnTo>
                    <a:lnTo>
                      <a:pt x="1931" y="7848"/>
                    </a:lnTo>
                    <a:lnTo>
                      <a:pt x="1956" y="7815"/>
                    </a:lnTo>
                    <a:lnTo>
                      <a:pt x="1947" y="7688"/>
                    </a:lnTo>
                    <a:lnTo>
                      <a:pt x="2142" y="7154"/>
                    </a:lnTo>
                    <a:lnTo>
                      <a:pt x="2185" y="7086"/>
                    </a:lnTo>
                    <a:lnTo>
                      <a:pt x="2185" y="7036"/>
                    </a:lnTo>
                    <a:lnTo>
                      <a:pt x="2405" y="6748"/>
                    </a:lnTo>
                    <a:lnTo>
                      <a:pt x="2489" y="6655"/>
                    </a:lnTo>
                    <a:lnTo>
                      <a:pt x="2540" y="6528"/>
                    </a:lnTo>
                    <a:lnTo>
                      <a:pt x="2574" y="6511"/>
                    </a:lnTo>
                    <a:lnTo>
                      <a:pt x="2701" y="6282"/>
                    </a:lnTo>
                    <a:lnTo>
                      <a:pt x="2735" y="6282"/>
                    </a:lnTo>
                    <a:lnTo>
                      <a:pt x="2777" y="6384"/>
                    </a:lnTo>
                    <a:lnTo>
                      <a:pt x="2777" y="6426"/>
                    </a:lnTo>
                    <a:lnTo>
                      <a:pt x="2879" y="6638"/>
                    </a:lnTo>
                    <a:lnTo>
                      <a:pt x="2946" y="6705"/>
                    </a:lnTo>
                    <a:lnTo>
                      <a:pt x="3361" y="7476"/>
                    </a:lnTo>
                    <a:lnTo>
                      <a:pt x="3370" y="7518"/>
                    </a:lnTo>
                    <a:lnTo>
                      <a:pt x="3471" y="7620"/>
                    </a:lnTo>
                    <a:lnTo>
                      <a:pt x="3564" y="7662"/>
                    </a:lnTo>
                    <a:lnTo>
                      <a:pt x="3607" y="7654"/>
                    </a:lnTo>
                    <a:lnTo>
                      <a:pt x="3624" y="7569"/>
                    </a:lnTo>
                    <a:lnTo>
                      <a:pt x="3581" y="7256"/>
                    </a:lnTo>
                    <a:lnTo>
                      <a:pt x="3539" y="7163"/>
                    </a:lnTo>
                    <a:lnTo>
                      <a:pt x="3539" y="7095"/>
                    </a:lnTo>
                    <a:lnTo>
                      <a:pt x="3454" y="6943"/>
                    </a:lnTo>
                    <a:lnTo>
                      <a:pt x="3370" y="6722"/>
                    </a:lnTo>
                    <a:lnTo>
                      <a:pt x="3446" y="6655"/>
                    </a:lnTo>
                    <a:lnTo>
                      <a:pt x="3700" y="6595"/>
                    </a:lnTo>
                    <a:lnTo>
                      <a:pt x="3734" y="6502"/>
                    </a:lnTo>
                    <a:lnTo>
                      <a:pt x="3675" y="6375"/>
                    </a:lnTo>
                    <a:lnTo>
                      <a:pt x="3480" y="6121"/>
                    </a:lnTo>
                    <a:lnTo>
                      <a:pt x="3412" y="6096"/>
                    </a:lnTo>
                    <a:lnTo>
                      <a:pt x="3319" y="6020"/>
                    </a:lnTo>
                    <a:lnTo>
                      <a:pt x="3294" y="5977"/>
                    </a:lnTo>
                    <a:lnTo>
                      <a:pt x="3192" y="5740"/>
                    </a:lnTo>
                    <a:lnTo>
                      <a:pt x="3065" y="5588"/>
                    </a:lnTo>
                    <a:lnTo>
                      <a:pt x="2972" y="5241"/>
                    </a:lnTo>
                    <a:lnTo>
                      <a:pt x="2989" y="5148"/>
                    </a:lnTo>
                    <a:lnTo>
                      <a:pt x="2963" y="5046"/>
                    </a:lnTo>
                    <a:lnTo>
                      <a:pt x="2921" y="4919"/>
                    </a:lnTo>
                    <a:lnTo>
                      <a:pt x="2870" y="4860"/>
                    </a:lnTo>
                    <a:lnTo>
                      <a:pt x="2845" y="4801"/>
                    </a:lnTo>
                    <a:lnTo>
                      <a:pt x="2845" y="4640"/>
                    </a:lnTo>
                    <a:lnTo>
                      <a:pt x="2930" y="4386"/>
                    </a:lnTo>
                    <a:lnTo>
                      <a:pt x="2946" y="4259"/>
                    </a:lnTo>
                    <a:lnTo>
                      <a:pt x="2972" y="4199"/>
                    </a:lnTo>
                    <a:lnTo>
                      <a:pt x="2972" y="3945"/>
                    </a:lnTo>
                    <a:lnTo>
                      <a:pt x="2930" y="3691"/>
                    </a:lnTo>
                    <a:lnTo>
                      <a:pt x="3014" y="3505"/>
                    </a:lnTo>
                    <a:lnTo>
                      <a:pt x="3090" y="3412"/>
                    </a:lnTo>
                    <a:lnTo>
                      <a:pt x="3183" y="3327"/>
                    </a:lnTo>
                    <a:lnTo>
                      <a:pt x="3336" y="3124"/>
                    </a:lnTo>
                    <a:lnTo>
                      <a:pt x="3488" y="3031"/>
                    </a:lnTo>
                    <a:lnTo>
                      <a:pt x="3607" y="2989"/>
                    </a:lnTo>
                    <a:lnTo>
                      <a:pt x="3691" y="2997"/>
                    </a:lnTo>
                    <a:lnTo>
                      <a:pt x="3818" y="3073"/>
                    </a:lnTo>
                    <a:lnTo>
                      <a:pt x="3912" y="3167"/>
                    </a:lnTo>
                    <a:lnTo>
                      <a:pt x="3971" y="3294"/>
                    </a:lnTo>
                    <a:lnTo>
                      <a:pt x="4182" y="3471"/>
                    </a:lnTo>
                    <a:lnTo>
                      <a:pt x="4208" y="3514"/>
                    </a:lnTo>
                    <a:lnTo>
                      <a:pt x="4403" y="3700"/>
                    </a:lnTo>
                    <a:lnTo>
                      <a:pt x="4428" y="3742"/>
                    </a:lnTo>
                    <a:lnTo>
                      <a:pt x="4470" y="3759"/>
                    </a:lnTo>
                    <a:lnTo>
                      <a:pt x="4648" y="4039"/>
                    </a:lnTo>
                    <a:lnTo>
                      <a:pt x="4868" y="4470"/>
                    </a:lnTo>
                    <a:lnTo>
                      <a:pt x="4953" y="4521"/>
                    </a:lnTo>
                    <a:lnTo>
                      <a:pt x="5012" y="4538"/>
                    </a:lnTo>
                    <a:lnTo>
                      <a:pt x="5283" y="4767"/>
                    </a:lnTo>
                    <a:lnTo>
                      <a:pt x="5385" y="4843"/>
                    </a:lnTo>
                    <a:lnTo>
                      <a:pt x="5444" y="4919"/>
                    </a:lnTo>
                    <a:lnTo>
                      <a:pt x="5435" y="4961"/>
                    </a:lnTo>
                    <a:lnTo>
                      <a:pt x="5402" y="4987"/>
                    </a:lnTo>
                    <a:lnTo>
                      <a:pt x="5215" y="5105"/>
                    </a:lnTo>
                    <a:lnTo>
                      <a:pt x="5148" y="5165"/>
                    </a:lnTo>
                    <a:lnTo>
                      <a:pt x="5054" y="5461"/>
                    </a:lnTo>
                    <a:lnTo>
                      <a:pt x="5148" y="5546"/>
                    </a:lnTo>
                    <a:lnTo>
                      <a:pt x="5275" y="5546"/>
                    </a:lnTo>
                    <a:lnTo>
                      <a:pt x="5359" y="5512"/>
                    </a:lnTo>
                    <a:lnTo>
                      <a:pt x="5486" y="5503"/>
                    </a:lnTo>
                    <a:lnTo>
                      <a:pt x="5529" y="5512"/>
                    </a:lnTo>
                    <a:lnTo>
                      <a:pt x="5630" y="5469"/>
                    </a:lnTo>
                    <a:lnTo>
                      <a:pt x="6011" y="5562"/>
                    </a:lnTo>
                    <a:lnTo>
                      <a:pt x="6197" y="5698"/>
                    </a:lnTo>
                    <a:lnTo>
                      <a:pt x="6274" y="5766"/>
                    </a:lnTo>
                    <a:lnTo>
                      <a:pt x="6282" y="5791"/>
                    </a:lnTo>
                    <a:lnTo>
                      <a:pt x="6663" y="6062"/>
                    </a:lnTo>
                    <a:lnTo>
                      <a:pt x="6705" y="6087"/>
                    </a:lnTo>
                    <a:lnTo>
                      <a:pt x="6722" y="6130"/>
                    </a:lnTo>
                    <a:lnTo>
                      <a:pt x="6807" y="6164"/>
                    </a:lnTo>
                    <a:lnTo>
                      <a:pt x="6832" y="6214"/>
                    </a:lnTo>
                    <a:lnTo>
                      <a:pt x="6892" y="6265"/>
                    </a:lnTo>
                    <a:lnTo>
                      <a:pt x="7019" y="6341"/>
                    </a:lnTo>
                    <a:lnTo>
                      <a:pt x="7103" y="6443"/>
                    </a:lnTo>
                    <a:lnTo>
                      <a:pt x="7357" y="6595"/>
                    </a:lnTo>
                    <a:lnTo>
                      <a:pt x="7518" y="6765"/>
                    </a:lnTo>
                    <a:lnTo>
                      <a:pt x="7628" y="6816"/>
                    </a:lnTo>
                    <a:lnTo>
                      <a:pt x="7696" y="6892"/>
                    </a:lnTo>
                    <a:lnTo>
                      <a:pt x="7738" y="6976"/>
                    </a:lnTo>
                    <a:lnTo>
                      <a:pt x="7738" y="7095"/>
                    </a:lnTo>
                    <a:lnTo>
                      <a:pt x="7662" y="7264"/>
                    </a:lnTo>
                    <a:lnTo>
                      <a:pt x="7544" y="7425"/>
                    </a:lnTo>
                    <a:lnTo>
                      <a:pt x="7366" y="7637"/>
                    </a:lnTo>
                    <a:lnTo>
                      <a:pt x="7061" y="7967"/>
                    </a:lnTo>
                    <a:lnTo>
                      <a:pt x="7044" y="7992"/>
                    </a:lnTo>
                    <a:lnTo>
                      <a:pt x="6841" y="8263"/>
                    </a:lnTo>
                    <a:lnTo>
                      <a:pt x="6748" y="8356"/>
                    </a:lnTo>
                    <a:lnTo>
                      <a:pt x="6519" y="8483"/>
                    </a:lnTo>
                    <a:lnTo>
                      <a:pt x="6324" y="8644"/>
                    </a:lnTo>
                    <a:lnTo>
                      <a:pt x="6240" y="8822"/>
                    </a:lnTo>
                    <a:lnTo>
                      <a:pt x="6257" y="8864"/>
                    </a:lnTo>
                    <a:lnTo>
                      <a:pt x="6147" y="9034"/>
                    </a:lnTo>
                    <a:lnTo>
                      <a:pt x="6003" y="9220"/>
                    </a:lnTo>
                    <a:lnTo>
                      <a:pt x="5952" y="9254"/>
                    </a:lnTo>
                    <a:lnTo>
                      <a:pt x="5910" y="9313"/>
                    </a:lnTo>
                    <a:lnTo>
                      <a:pt x="5689" y="9491"/>
                    </a:lnTo>
                    <a:lnTo>
                      <a:pt x="5630" y="9576"/>
                    </a:lnTo>
                    <a:lnTo>
                      <a:pt x="5444" y="9999"/>
                    </a:lnTo>
                    <a:lnTo>
                      <a:pt x="5402" y="10033"/>
                    </a:lnTo>
                    <a:lnTo>
                      <a:pt x="5359" y="10117"/>
                    </a:lnTo>
                    <a:lnTo>
                      <a:pt x="5325" y="10134"/>
                    </a:lnTo>
                    <a:lnTo>
                      <a:pt x="5308" y="10202"/>
                    </a:lnTo>
                    <a:lnTo>
                      <a:pt x="4953" y="10405"/>
                    </a:lnTo>
                    <a:lnTo>
                      <a:pt x="4733" y="10532"/>
                    </a:lnTo>
                    <a:lnTo>
                      <a:pt x="4445" y="10575"/>
                    </a:lnTo>
                    <a:lnTo>
                      <a:pt x="4360" y="10600"/>
                    </a:lnTo>
                    <a:lnTo>
                      <a:pt x="3962" y="10668"/>
                    </a:lnTo>
                    <a:lnTo>
                      <a:pt x="3785" y="10744"/>
                    </a:lnTo>
                    <a:lnTo>
                      <a:pt x="3691" y="10735"/>
                    </a:lnTo>
                    <a:lnTo>
                      <a:pt x="3598" y="10752"/>
                    </a:lnTo>
                    <a:lnTo>
                      <a:pt x="3065" y="10820"/>
                    </a:lnTo>
                    <a:lnTo>
                      <a:pt x="2777" y="10829"/>
                    </a:lnTo>
                    <a:lnTo>
                      <a:pt x="2599" y="10752"/>
                    </a:lnTo>
                    <a:lnTo>
                      <a:pt x="2472" y="10795"/>
                    </a:lnTo>
                    <a:lnTo>
                      <a:pt x="2879" y="11006"/>
                    </a:lnTo>
                    <a:lnTo>
                      <a:pt x="3234" y="11125"/>
                    </a:lnTo>
                    <a:lnTo>
                      <a:pt x="3446" y="11159"/>
                    </a:lnTo>
                    <a:lnTo>
                      <a:pt x="3700" y="11159"/>
                    </a:lnTo>
                    <a:lnTo>
                      <a:pt x="3742" y="11184"/>
                    </a:lnTo>
                    <a:lnTo>
                      <a:pt x="3759" y="11226"/>
                    </a:lnTo>
                    <a:lnTo>
                      <a:pt x="3700" y="11421"/>
                    </a:lnTo>
                    <a:lnTo>
                      <a:pt x="3192" y="11726"/>
                    </a:lnTo>
                    <a:lnTo>
                      <a:pt x="3133" y="11743"/>
                    </a:lnTo>
                    <a:lnTo>
                      <a:pt x="2625" y="11819"/>
                    </a:lnTo>
                    <a:lnTo>
                      <a:pt x="2532" y="11878"/>
                    </a:lnTo>
                    <a:lnTo>
                      <a:pt x="2125" y="12005"/>
                    </a:lnTo>
                    <a:lnTo>
                      <a:pt x="1964" y="12099"/>
                    </a:lnTo>
                    <a:lnTo>
                      <a:pt x="1837" y="12141"/>
                    </a:lnTo>
                    <a:lnTo>
                      <a:pt x="1710" y="12217"/>
                    </a:lnTo>
                    <a:lnTo>
                      <a:pt x="1617" y="12234"/>
                    </a:lnTo>
                    <a:lnTo>
                      <a:pt x="1558" y="12276"/>
                    </a:lnTo>
                    <a:lnTo>
                      <a:pt x="1211" y="12361"/>
                    </a:lnTo>
                    <a:lnTo>
                      <a:pt x="991" y="12539"/>
                    </a:lnTo>
                    <a:lnTo>
                      <a:pt x="864" y="12666"/>
                    </a:lnTo>
                    <a:lnTo>
                      <a:pt x="610" y="12827"/>
                    </a:lnTo>
                    <a:lnTo>
                      <a:pt x="601" y="12869"/>
                    </a:lnTo>
                    <a:lnTo>
                      <a:pt x="432" y="12987"/>
                    </a:lnTo>
                    <a:lnTo>
                      <a:pt x="390" y="13055"/>
                    </a:lnTo>
                    <a:lnTo>
                      <a:pt x="779" y="12996"/>
                    </a:lnTo>
                    <a:lnTo>
                      <a:pt x="965" y="12903"/>
                    </a:lnTo>
                    <a:lnTo>
                      <a:pt x="1524" y="12700"/>
                    </a:lnTo>
                    <a:lnTo>
                      <a:pt x="1566" y="12700"/>
                    </a:lnTo>
                    <a:lnTo>
                      <a:pt x="1609" y="12666"/>
                    </a:lnTo>
                    <a:lnTo>
                      <a:pt x="1685" y="12666"/>
                    </a:lnTo>
                    <a:lnTo>
                      <a:pt x="1880" y="12615"/>
                    </a:lnTo>
                    <a:lnTo>
                      <a:pt x="2168" y="12513"/>
                    </a:lnTo>
                    <a:lnTo>
                      <a:pt x="2337" y="12505"/>
                    </a:lnTo>
                    <a:lnTo>
                      <a:pt x="2540" y="12437"/>
                    </a:lnTo>
                    <a:lnTo>
                      <a:pt x="2709" y="12420"/>
                    </a:lnTo>
                    <a:lnTo>
                      <a:pt x="2879" y="12429"/>
                    </a:lnTo>
                    <a:lnTo>
                      <a:pt x="3006" y="12386"/>
                    </a:lnTo>
                    <a:lnTo>
                      <a:pt x="3260" y="12353"/>
                    </a:lnTo>
                    <a:lnTo>
                      <a:pt x="3302" y="12353"/>
                    </a:lnTo>
                    <a:lnTo>
                      <a:pt x="3412" y="12395"/>
                    </a:lnTo>
                    <a:lnTo>
                      <a:pt x="3429" y="12657"/>
                    </a:lnTo>
                    <a:lnTo>
                      <a:pt x="3395" y="12784"/>
                    </a:lnTo>
                    <a:lnTo>
                      <a:pt x="3277" y="12920"/>
                    </a:lnTo>
                    <a:lnTo>
                      <a:pt x="2972" y="13402"/>
                    </a:lnTo>
                    <a:lnTo>
                      <a:pt x="2972" y="13572"/>
                    </a:lnTo>
                    <a:lnTo>
                      <a:pt x="2946" y="13699"/>
                    </a:lnTo>
                    <a:lnTo>
                      <a:pt x="2887" y="13775"/>
                    </a:lnTo>
                    <a:lnTo>
                      <a:pt x="2667" y="13961"/>
                    </a:lnTo>
                    <a:lnTo>
                      <a:pt x="2599" y="14063"/>
                    </a:lnTo>
                    <a:lnTo>
                      <a:pt x="2455" y="14207"/>
                    </a:lnTo>
                    <a:lnTo>
                      <a:pt x="2422" y="14224"/>
                    </a:lnTo>
                    <a:lnTo>
                      <a:pt x="2134" y="14478"/>
                    </a:lnTo>
                    <a:lnTo>
                      <a:pt x="2007" y="14672"/>
                    </a:lnTo>
                    <a:lnTo>
                      <a:pt x="1914" y="14774"/>
                    </a:lnTo>
                    <a:lnTo>
                      <a:pt x="1702" y="15146"/>
                    </a:lnTo>
                    <a:lnTo>
                      <a:pt x="1685" y="15273"/>
                    </a:lnTo>
                    <a:lnTo>
                      <a:pt x="1626" y="15392"/>
                    </a:lnTo>
                    <a:lnTo>
                      <a:pt x="1617" y="15477"/>
                    </a:lnTo>
                    <a:lnTo>
                      <a:pt x="1558" y="15604"/>
                    </a:lnTo>
                    <a:lnTo>
                      <a:pt x="1490" y="15663"/>
                    </a:lnTo>
                    <a:lnTo>
                      <a:pt x="1482" y="15705"/>
                    </a:lnTo>
                    <a:lnTo>
                      <a:pt x="1431" y="15781"/>
                    </a:lnTo>
                    <a:lnTo>
                      <a:pt x="1346" y="15841"/>
                    </a:lnTo>
                    <a:lnTo>
                      <a:pt x="1253" y="15858"/>
                    </a:lnTo>
                    <a:lnTo>
                      <a:pt x="1160" y="15934"/>
                    </a:lnTo>
                    <a:lnTo>
                      <a:pt x="1101" y="16044"/>
                    </a:lnTo>
                    <a:lnTo>
                      <a:pt x="965" y="16129"/>
                    </a:lnTo>
                    <a:lnTo>
                      <a:pt x="881" y="16239"/>
                    </a:lnTo>
                    <a:lnTo>
                      <a:pt x="779" y="16281"/>
                    </a:lnTo>
                    <a:lnTo>
                      <a:pt x="694" y="16382"/>
                    </a:lnTo>
                    <a:lnTo>
                      <a:pt x="1118" y="16620"/>
                    </a:lnTo>
                    <a:lnTo>
                      <a:pt x="1186" y="16653"/>
                    </a:lnTo>
                    <a:lnTo>
                      <a:pt x="1186" y="16755"/>
                    </a:lnTo>
                    <a:lnTo>
                      <a:pt x="1160" y="16797"/>
                    </a:lnTo>
                    <a:lnTo>
                      <a:pt x="1118" y="16924"/>
                    </a:lnTo>
                    <a:lnTo>
                      <a:pt x="1126" y="16967"/>
                    </a:lnTo>
                    <a:lnTo>
                      <a:pt x="1016" y="17170"/>
                    </a:lnTo>
                    <a:lnTo>
                      <a:pt x="957" y="17229"/>
                    </a:lnTo>
                    <a:lnTo>
                      <a:pt x="923" y="17398"/>
                    </a:lnTo>
                    <a:moveTo>
                      <a:pt x="923" y="17398"/>
                    </a:moveTo>
                    <a:lnTo>
                      <a:pt x="957" y="17255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4" name="Freeform 18">
                <a:extLst>
                  <a:ext uri="{FF2B5EF4-FFF2-40B4-BE49-F238E27FC236}">
                    <a16:creationId xmlns:a16="http://schemas.microsoft.com/office/drawing/2014/main" id="{0B8FAA29-8007-4572-BFCE-09AD2EE15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0" y="3095"/>
                <a:ext cx="445" cy="519"/>
              </a:xfrm>
              <a:custGeom>
                <a:avLst/>
                <a:gdLst>
                  <a:gd name="T0" fmla="*/ 1025 w 2015"/>
                  <a:gd name="T1" fmla="*/ 2125 h 2345"/>
                  <a:gd name="T2" fmla="*/ 999 w 2015"/>
                  <a:gd name="T3" fmla="*/ 2151 h 2345"/>
                  <a:gd name="T4" fmla="*/ 940 w 2015"/>
                  <a:gd name="T5" fmla="*/ 2176 h 2345"/>
                  <a:gd name="T6" fmla="*/ 855 w 2015"/>
                  <a:gd name="T7" fmla="*/ 2201 h 2345"/>
                  <a:gd name="T8" fmla="*/ 483 w 2015"/>
                  <a:gd name="T9" fmla="*/ 2210 h 2345"/>
                  <a:gd name="T10" fmla="*/ 271 w 2015"/>
                  <a:gd name="T11" fmla="*/ 2168 h 2345"/>
                  <a:gd name="T12" fmla="*/ 102 w 2015"/>
                  <a:gd name="T13" fmla="*/ 2193 h 2345"/>
                  <a:gd name="T14" fmla="*/ 51 w 2015"/>
                  <a:gd name="T15" fmla="*/ 2176 h 2345"/>
                  <a:gd name="T16" fmla="*/ 0 w 2015"/>
                  <a:gd name="T17" fmla="*/ 2100 h 2345"/>
                  <a:gd name="T18" fmla="*/ 0 w 2015"/>
                  <a:gd name="T19" fmla="*/ 2058 h 2345"/>
                  <a:gd name="T20" fmla="*/ 68 w 2015"/>
                  <a:gd name="T21" fmla="*/ 1846 h 2345"/>
                  <a:gd name="T22" fmla="*/ 178 w 2015"/>
                  <a:gd name="T23" fmla="*/ 1736 h 2345"/>
                  <a:gd name="T24" fmla="*/ 246 w 2015"/>
                  <a:gd name="T25" fmla="*/ 1566 h 2345"/>
                  <a:gd name="T26" fmla="*/ 271 w 2015"/>
                  <a:gd name="T27" fmla="*/ 1304 h 2345"/>
                  <a:gd name="T28" fmla="*/ 364 w 2015"/>
                  <a:gd name="T29" fmla="*/ 1219 h 2345"/>
                  <a:gd name="T30" fmla="*/ 491 w 2015"/>
                  <a:gd name="T31" fmla="*/ 1152 h 2345"/>
                  <a:gd name="T32" fmla="*/ 576 w 2015"/>
                  <a:gd name="T33" fmla="*/ 1143 h 2345"/>
                  <a:gd name="T34" fmla="*/ 661 w 2015"/>
                  <a:gd name="T35" fmla="*/ 1042 h 2345"/>
                  <a:gd name="T36" fmla="*/ 661 w 2015"/>
                  <a:gd name="T37" fmla="*/ 711 h 2345"/>
                  <a:gd name="T38" fmla="*/ 838 w 2015"/>
                  <a:gd name="T39" fmla="*/ 424 h 2345"/>
                  <a:gd name="T40" fmla="*/ 957 w 2015"/>
                  <a:gd name="T41" fmla="*/ 119 h 2345"/>
                  <a:gd name="T42" fmla="*/ 1042 w 2015"/>
                  <a:gd name="T43" fmla="*/ 26 h 2345"/>
                  <a:gd name="T44" fmla="*/ 1067 w 2015"/>
                  <a:gd name="T45" fmla="*/ 0 h 2345"/>
                  <a:gd name="T46" fmla="*/ 1152 w 2015"/>
                  <a:gd name="T47" fmla="*/ 34 h 2345"/>
                  <a:gd name="T48" fmla="*/ 1219 w 2015"/>
                  <a:gd name="T49" fmla="*/ 288 h 2345"/>
                  <a:gd name="T50" fmla="*/ 1219 w 2015"/>
                  <a:gd name="T51" fmla="*/ 364 h 2345"/>
                  <a:gd name="T52" fmla="*/ 1304 w 2015"/>
                  <a:gd name="T53" fmla="*/ 466 h 2345"/>
                  <a:gd name="T54" fmla="*/ 1397 w 2015"/>
                  <a:gd name="T55" fmla="*/ 542 h 2345"/>
                  <a:gd name="T56" fmla="*/ 1575 w 2015"/>
                  <a:gd name="T57" fmla="*/ 593 h 2345"/>
                  <a:gd name="T58" fmla="*/ 1660 w 2015"/>
                  <a:gd name="T59" fmla="*/ 678 h 2345"/>
                  <a:gd name="T60" fmla="*/ 1727 w 2015"/>
                  <a:gd name="T61" fmla="*/ 931 h 2345"/>
                  <a:gd name="T62" fmla="*/ 1795 w 2015"/>
                  <a:gd name="T63" fmla="*/ 1025 h 2345"/>
                  <a:gd name="T64" fmla="*/ 1812 w 2015"/>
                  <a:gd name="T65" fmla="*/ 1118 h 2345"/>
                  <a:gd name="T66" fmla="*/ 1846 w 2015"/>
                  <a:gd name="T67" fmla="*/ 1152 h 2345"/>
                  <a:gd name="T68" fmla="*/ 1964 w 2015"/>
                  <a:gd name="T69" fmla="*/ 1372 h 2345"/>
                  <a:gd name="T70" fmla="*/ 1990 w 2015"/>
                  <a:gd name="T71" fmla="*/ 1524 h 2345"/>
                  <a:gd name="T72" fmla="*/ 2015 w 2015"/>
                  <a:gd name="T73" fmla="*/ 1558 h 2345"/>
                  <a:gd name="T74" fmla="*/ 2015 w 2015"/>
                  <a:gd name="T75" fmla="*/ 1626 h 2345"/>
                  <a:gd name="T76" fmla="*/ 1990 w 2015"/>
                  <a:gd name="T77" fmla="*/ 1685 h 2345"/>
                  <a:gd name="T78" fmla="*/ 1990 w 2015"/>
                  <a:gd name="T79" fmla="*/ 1778 h 2345"/>
                  <a:gd name="T80" fmla="*/ 1939 w 2015"/>
                  <a:gd name="T81" fmla="*/ 1871 h 2345"/>
                  <a:gd name="T82" fmla="*/ 1761 w 2015"/>
                  <a:gd name="T83" fmla="*/ 2066 h 2345"/>
                  <a:gd name="T84" fmla="*/ 1710 w 2015"/>
                  <a:gd name="T85" fmla="*/ 2193 h 2345"/>
                  <a:gd name="T86" fmla="*/ 1710 w 2015"/>
                  <a:gd name="T87" fmla="*/ 2252 h 2345"/>
                  <a:gd name="T88" fmla="*/ 1651 w 2015"/>
                  <a:gd name="T89" fmla="*/ 2345 h 2345"/>
                  <a:gd name="T90" fmla="*/ 1566 w 2015"/>
                  <a:gd name="T91" fmla="*/ 2337 h 2345"/>
                  <a:gd name="T92" fmla="*/ 1439 w 2015"/>
                  <a:gd name="T93" fmla="*/ 2201 h 2345"/>
                  <a:gd name="T94" fmla="*/ 1236 w 2015"/>
                  <a:gd name="T95" fmla="*/ 2100 h 2345"/>
                  <a:gd name="T96" fmla="*/ 1109 w 2015"/>
                  <a:gd name="T97" fmla="*/ 2083 h 2345"/>
                  <a:gd name="T98" fmla="*/ 1025 w 2015"/>
                  <a:gd name="T99" fmla="*/ 2125 h 2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5" h="2345">
                    <a:moveTo>
                      <a:pt x="1025" y="2125"/>
                    </a:moveTo>
                    <a:lnTo>
                      <a:pt x="999" y="2151"/>
                    </a:lnTo>
                    <a:lnTo>
                      <a:pt x="940" y="2176"/>
                    </a:lnTo>
                    <a:lnTo>
                      <a:pt x="855" y="2201"/>
                    </a:lnTo>
                    <a:lnTo>
                      <a:pt x="483" y="2210"/>
                    </a:lnTo>
                    <a:lnTo>
                      <a:pt x="271" y="2168"/>
                    </a:lnTo>
                    <a:lnTo>
                      <a:pt x="102" y="2193"/>
                    </a:lnTo>
                    <a:lnTo>
                      <a:pt x="51" y="2176"/>
                    </a:lnTo>
                    <a:lnTo>
                      <a:pt x="0" y="2100"/>
                    </a:lnTo>
                    <a:lnTo>
                      <a:pt x="0" y="2058"/>
                    </a:lnTo>
                    <a:lnTo>
                      <a:pt x="68" y="1846"/>
                    </a:lnTo>
                    <a:lnTo>
                      <a:pt x="178" y="1736"/>
                    </a:lnTo>
                    <a:lnTo>
                      <a:pt x="246" y="1566"/>
                    </a:lnTo>
                    <a:lnTo>
                      <a:pt x="271" y="1304"/>
                    </a:lnTo>
                    <a:lnTo>
                      <a:pt x="364" y="1219"/>
                    </a:lnTo>
                    <a:lnTo>
                      <a:pt x="491" y="1152"/>
                    </a:lnTo>
                    <a:lnTo>
                      <a:pt x="576" y="1143"/>
                    </a:lnTo>
                    <a:lnTo>
                      <a:pt x="661" y="1042"/>
                    </a:lnTo>
                    <a:lnTo>
                      <a:pt x="661" y="711"/>
                    </a:lnTo>
                    <a:lnTo>
                      <a:pt x="838" y="424"/>
                    </a:lnTo>
                    <a:lnTo>
                      <a:pt x="957" y="119"/>
                    </a:lnTo>
                    <a:lnTo>
                      <a:pt x="1042" y="26"/>
                    </a:lnTo>
                    <a:lnTo>
                      <a:pt x="1067" y="0"/>
                    </a:lnTo>
                    <a:lnTo>
                      <a:pt x="1152" y="34"/>
                    </a:lnTo>
                    <a:lnTo>
                      <a:pt x="1219" y="288"/>
                    </a:lnTo>
                    <a:lnTo>
                      <a:pt x="1219" y="364"/>
                    </a:lnTo>
                    <a:lnTo>
                      <a:pt x="1304" y="466"/>
                    </a:lnTo>
                    <a:lnTo>
                      <a:pt x="1397" y="542"/>
                    </a:lnTo>
                    <a:lnTo>
                      <a:pt x="1575" y="593"/>
                    </a:lnTo>
                    <a:lnTo>
                      <a:pt x="1660" y="678"/>
                    </a:lnTo>
                    <a:lnTo>
                      <a:pt x="1727" y="931"/>
                    </a:lnTo>
                    <a:lnTo>
                      <a:pt x="1795" y="1025"/>
                    </a:lnTo>
                    <a:lnTo>
                      <a:pt x="1812" y="1118"/>
                    </a:lnTo>
                    <a:lnTo>
                      <a:pt x="1846" y="1152"/>
                    </a:lnTo>
                    <a:lnTo>
                      <a:pt x="1964" y="1372"/>
                    </a:lnTo>
                    <a:lnTo>
                      <a:pt x="1990" y="1524"/>
                    </a:lnTo>
                    <a:lnTo>
                      <a:pt x="2015" y="1558"/>
                    </a:lnTo>
                    <a:lnTo>
                      <a:pt x="2015" y="1626"/>
                    </a:lnTo>
                    <a:lnTo>
                      <a:pt x="1990" y="1685"/>
                    </a:lnTo>
                    <a:lnTo>
                      <a:pt x="1990" y="1778"/>
                    </a:lnTo>
                    <a:lnTo>
                      <a:pt x="1939" y="1871"/>
                    </a:lnTo>
                    <a:lnTo>
                      <a:pt x="1761" y="2066"/>
                    </a:lnTo>
                    <a:lnTo>
                      <a:pt x="1710" y="2193"/>
                    </a:lnTo>
                    <a:lnTo>
                      <a:pt x="1710" y="2252"/>
                    </a:lnTo>
                    <a:lnTo>
                      <a:pt x="1651" y="2345"/>
                    </a:lnTo>
                    <a:lnTo>
                      <a:pt x="1566" y="2337"/>
                    </a:lnTo>
                    <a:lnTo>
                      <a:pt x="1439" y="2201"/>
                    </a:lnTo>
                    <a:lnTo>
                      <a:pt x="1236" y="2100"/>
                    </a:lnTo>
                    <a:lnTo>
                      <a:pt x="1109" y="2083"/>
                    </a:lnTo>
                    <a:lnTo>
                      <a:pt x="1025" y="212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5" name="Freeform 19">
                <a:extLst>
                  <a:ext uri="{FF2B5EF4-FFF2-40B4-BE49-F238E27FC236}">
                    <a16:creationId xmlns:a16="http://schemas.microsoft.com/office/drawing/2014/main" id="{2F0EFE29-E6F2-46F4-95E1-1874F9D7D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6" y="3650"/>
                <a:ext cx="515" cy="656"/>
              </a:xfrm>
              <a:custGeom>
                <a:avLst/>
                <a:gdLst>
                  <a:gd name="T0" fmla="*/ 2328 w 2328"/>
                  <a:gd name="T1" fmla="*/ 2963 h 2963"/>
                  <a:gd name="T2" fmla="*/ 2277 w 2328"/>
                  <a:gd name="T3" fmla="*/ 2718 h 2963"/>
                  <a:gd name="T4" fmla="*/ 2303 w 2328"/>
                  <a:gd name="T5" fmla="*/ 2498 h 2963"/>
                  <a:gd name="T6" fmla="*/ 2277 w 2328"/>
                  <a:gd name="T7" fmla="*/ 2278 h 2963"/>
                  <a:gd name="T8" fmla="*/ 2277 w 2328"/>
                  <a:gd name="T9" fmla="*/ 2091 h 2963"/>
                  <a:gd name="T10" fmla="*/ 2303 w 2328"/>
                  <a:gd name="T11" fmla="*/ 1964 h 2963"/>
                  <a:gd name="T12" fmla="*/ 2294 w 2328"/>
                  <a:gd name="T13" fmla="*/ 1744 h 2963"/>
                  <a:gd name="T14" fmla="*/ 2269 w 2328"/>
                  <a:gd name="T15" fmla="*/ 1685 h 2963"/>
                  <a:gd name="T16" fmla="*/ 2252 w 2328"/>
                  <a:gd name="T17" fmla="*/ 1456 h 2963"/>
                  <a:gd name="T18" fmla="*/ 2227 w 2328"/>
                  <a:gd name="T19" fmla="*/ 1431 h 2963"/>
                  <a:gd name="T20" fmla="*/ 2159 w 2328"/>
                  <a:gd name="T21" fmla="*/ 1118 h 2963"/>
                  <a:gd name="T22" fmla="*/ 2057 w 2328"/>
                  <a:gd name="T23" fmla="*/ 957 h 2963"/>
                  <a:gd name="T24" fmla="*/ 1888 w 2328"/>
                  <a:gd name="T25" fmla="*/ 771 h 2963"/>
                  <a:gd name="T26" fmla="*/ 1880 w 2328"/>
                  <a:gd name="T27" fmla="*/ 703 h 2963"/>
                  <a:gd name="T28" fmla="*/ 1736 w 2328"/>
                  <a:gd name="T29" fmla="*/ 483 h 2963"/>
                  <a:gd name="T30" fmla="*/ 1549 w 2328"/>
                  <a:gd name="T31" fmla="*/ 263 h 2963"/>
                  <a:gd name="T32" fmla="*/ 1507 w 2328"/>
                  <a:gd name="T33" fmla="*/ 237 h 2963"/>
                  <a:gd name="T34" fmla="*/ 1380 w 2328"/>
                  <a:gd name="T35" fmla="*/ 119 h 2963"/>
                  <a:gd name="T36" fmla="*/ 1084 w 2328"/>
                  <a:gd name="T37" fmla="*/ 0 h 2963"/>
                  <a:gd name="T38" fmla="*/ 1016 w 2328"/>
                  <a:gd name="T39" fmla="*/ 0 h 2963"/>
                  <a:gd name="T40" fmla="*/ 957 w 2328"/>
                  <a:gd name="T41" fmla="*/ 17 h 2963"/>
                  <a:gd name="T42" fmla="*/ 897 w 2328"/>
                  <a:gd name="T43" fmla="*/ 93 h 2963"/>
                  <a:gd name="T44" fmla="*/ 821 w 2328"/>
                  <a:gd name="T45" fmla="*/ 263 h 2963"/>
                  <a:gd name="T46" fmla="*/ 779 w 2328"/>
                  <a:gd name="T47" fmla="*/ 432 h 2963"/>
                  <a:gd name="T48" fmla="*/ 787 w 2328"/>
                  <a:gd name="T49" fmla="*/ 474 h 2963"/>
                  <a:gd name="T50" fmla="*/ 728 w 2328"/>
                  <a:gd name="T51" fmla="*/ 813 h 2963"/>
                  <a:gd name="T52" fmla="*/ 754 w 2328"/>
                  <a:gd name="T53" fmla="*/ 889 h 2963"/>
                  <a:gd name="T54" fmla="*/ 745 w 2328"/>
                  <a:gd name="T55" fmla="*/ 974 h 2963"/>
                  <a:gd name="T56" fmla="*/ 779 w 2328"/>
                  <a:gd name="T57" fmla="*/ 1101 h 2963"/>
                  <a:gd name="T58" fmla="*/ 779 w 2328"/>
                  <a:gd name="T59" fmla="*/ 1270 h 2963"/>
                  <a:gd name="T60" fmla="*/ 737 w 2328"/>
                  <a:gd name="T61" fmla="*/ 1524 h 2963"/>
                  <a:gd name="T62" fmla="*/ 669 w 2328"/>
                  <a:gd name="T63" fmla="*/ 1651 h 2963"/>
                  <a:gd name="T64" fmla="*/ 423 w 2328"/>
                  <a:gd name="T65" fmla="*/ 1973 h 2963"/>
                  <a:gd name="T66" fmla="*/ 406 w 2328"/>
                  <a:gd name="T67" fmla="*/ 2015 h 2963"/>
                  <a:gd name="T68" fmla="*/ 288 w 2328"/>
                  <a:gd name="T69" fmla="*/ 2185 h 2963"/>
                  <a:gd name="T70" fmla="*/ 271 w 2328"/>
                  <a:gd name="T71" fmla="*/ 2227 h 2963"/>
                  <a:gd name="T72" fmla="*/ 220 w 2328"/>
                  <a:gd name="T73" fmla="*/ 2303 h 2963"/>
                  <a:gd name="T74" fmla="*/ 203 w 2328"/>
                  <a:gd name="T75" fmla="*/ 2388 h 2963"/>
                  <a:gd name="T76" fmla="*/ 0 w 2328"/>
                  <a:gd name="T77" fmla="*/ 2752 h 2963"/>
                  <a:gd name="T78" fmla="*/ 25 w 2328"/>
                  <a:gd name="T79" fmla="*/ 2862 h 2963"/>
                  <a:gd name="T80" fmla="*/ 0 w 2328"/>
                  <a:gd name="T81" fmla="*/ 2963 h 2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28" h="2963">
                    <a:moveTo>
                      <a:pt x="2328" y="2963"/>
                    </a:moveTo>
                    <a:lnTo>
                      <a:pt x="2277" y="2718"/>
                    </a:lnTo>
                    <a:lnTo>
                      <a:pt x="2303" y="2498"/>
                    </a:lnTo>
                    <a:lnTo>
                      <a:pt x="2277" y="2278"/>
                    </a:lnTo>
                    <a:lnTo>
                      <a:pt x="2277" y="2091"/>
                    </a:lnTo>
                    <a:lnTo>
                      <a:pt x="2303" y="1964"/>
                    </a:lnTo>
                    <a:lnTo>
                      <a:pt x="2294" y="1744"/>
                    </a:lnTo>
                    <a:lnTo>
                      <a:pt x="2269" y="1685"/>
                    </a:lnTo>
                    <a:lnTo>
                      <a:pt x="2252" y="1456"/>
                    </a:lnTo>
                    <a:lnTo>
                      <a:pt x="2227" y="1431"/>
                    </a:lnTo>
                    <a:lnTo>
                      <a:pt x="2159" y="1118"/>
                    </a:lnTo>
                    <a:lnTo>
                      <a:pt x="2057" y="957"/>
                    </a:lnTo>
                    <a:lnTo>
                      <a:pt x="1888" y="771"/>
                    </a:lnTo>
                    <a:lnTo>
                      <a:pt x="1880" y="703"/>
                    </a:lnTo>
                    <a:lnTo>
                      <a:pt x="1736" y="483"/>
                    </a:lnTo>
                    <a:lnTo>
                      <a:pt x="1549" y="263"/>
                    </a:lnTo>
                    <a:lnTo>
                      <a:pt x="1507" y="237"/>
                    </a:lnTo>
                    <a:lnTo>
                      <a:pt x="1380" y="119"/>
                    </a:lnTo>
                    <a:lnTo>
                      <a:pt x="1084" y="0"/>
                    </a:lnTo>
                    <a:lnTo>
                      <a:pt x="1016" y="0"/>
                    </a:lnTo>
                    <a:lnTo>
                      <a:pt x="957" y="17"/>
                    </a:lnTo>
                    <a:lnTo>
                      <a:pt x="897" y="93"/>
                    </a:lnTo>
                    <a:lnTo>
                      <a:pt x="821" y="263"/>
                    </a:lnTo>
                    <a:lnTo>
                      <a:pt x="779" y="432"/>
                    </a:lnTo>
                    <a:lnTo>
                      <a:pt x="787" y="474"/>
                    </a:lnTo>
                    <a:lnTo>
                      <a:pt x="728" y="813"/>
                    </a:lnTo>
                    <a:lnTo>
                      <a:pt x="754" y="889"/>
                    </a:lnTo>
                    <a:lnTo>
                      <a:pt x="745" y="974"/>
                    </a:lnTo>
                    <a:lnTo>
                      <a:pt x="779" y="1101"/>
                    </a:lnTo>
                    <a:lnTo>
                      <a:pt x="779" y="1270"/>
                    </a:lnTo>
                    <a:lnTo>
                      <a:pt x="737" y="1524"/>
                    </a:lnTo>
                    <a:lnTo>
                      <a:pt x="669" y="1651"/>
                    </a:lnTo>
                    <a:lnTo>
                      <a:pt x="423" y="1973"/>
                    </a:lnTo>
                    <a:lnTo>
                      <a:pt x="406" y="2015"/>
                    </a:lnTo>
                    <a:lnTo>
                      <a:pt x="288" y="2185"/>
                    </a:lnTo>
                    <a:lnTo>
                      <a:pt x="271" y="2227"/>
                    </a:lnTo>
                    <a:lnTo>
                      <a:pt x="220" y="2303"/>
                    </a:lnTo>
                    <a:lnTo>
                      <a:pt x="203" y="2388"/>
                    </a:lnTo>
                    <a:lnTo>
                      <a:pt x="0" y="2752"/>
                    </a:lnTo>
                    <a:lnTo>
                      <a:pt x="25" y="2862"/>
                    </a:lnTo>
                    <a:lnTo>
                      <a:pt x="0" y="2963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6" name="Freeform 20">
                <a:extLst>
                  <a:ext uri="{FF2B5EF4-FFF2-40B4-BE49-F238E27FC236}">
                    <a16:creationId xmlns:a16="http://schemas.microsoft.com/office/drawing/2014/main" id="{C240C1ED-9EC2-4C35-B9D5-076EF66F5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1" y="3157"/>
                <a:ext cx="738" cy="773"/>
              </a:xfrm>
              <a:custGeom>
                <a:avLst/>
                <a:gdLst>
                  <a:gd name="T0" fmla="*/ 1025 w 3336"/>
                  <a:gd name="T1" fmla="*/ 228 h 3488"/>
                  <a:gd name="T2" fmla="*/ 1186 w 3336"/>
                  <a:gd name="T3" fmla="*/ 194 h 3488"/>
                  <a:gd name="T4" fmla="*/ 1313 w 3336"/>
                  <a:gd name="T5" fmla="*/ 177 h 3488"/>
                  <a:gd name="T6" fmla="*/ 1677 w 3336"/>
                  <a:gd name="T7" fmla="*/ 144 h 3488"/>
                  <a:gd name="T8" fmla="*/ 2024 w 3336"/>
                  <a:gd name="T9" fmla="*/ 93 h 3488"/>
                  <a:gd name="T10" fmla="*/ 2396 w 3336"/>
                  <a:gd name="T11" fmla="*/ 17 h 3488"/>
                  <a:gd name="T12" fmla="*/ 2523 w 3336"/>
                  <a:gd name="T13" fmla="*/ 8 h 3488"/>
                  <a:gd name="T14" fmla="*/ 2752 w 3336"/>
                  <a:gd name="T15" fmla="*/ 17 h 3488"/>
                  <a:gd name="T16" fmla="*/ 3006 w 3336"/>
                  <a:gd name="T17" fmla="*/ 67 h 3488"/>
                  <a:gd name="T18" fmla="*/ 3209 w 3336"/>
                  <a:gd name="T19" fmla="*/ 211 h 3488"/>
                  <a:gd name="T20" fmla="*/ 3243 w 3336"/>
                  <a:gd name="T21" fmla="*/ 364 h 3488"/>
                  <a:gd name="T22" fmla="*/ 3099 w 3336"/>
                  <a:gd name="T23" fmla="*/ 651 h 3488"/>
                  <a:gd name="T24" fmla="*/ 2921 w 3336"/>
                  <a:gd name="T25" fmla="*/ 889 h 3488"/>
                  <a:gd name="T26" fmla="*/ 2930 w 3336"/>
                  <a:gd name="T27" fmla="*/ 1583 h 3488"/>
                  <a:gd name="T28" fmla="*/ 2837 w 3336"/>
                  <a:gd name="T29" fmla="*/ 1913 h 3488"/>
                  <a:gd name="T30" fmla="*/ 2760 w 3336"/>
                  <a:gd name="T31" fmla="*/ 2057 h 3488"/>
                  <a:gd name="T32" fmla="*/ 2803 w 3336"/>
                  <a:gd name="T33" fmla="*/ 2226 h 3488"/>
                  <a:gd name="T34" fmla="*/ 3006 w 3336"/>
                  <a:gd name="T35" fmla="*/ 2463 h 3488"/>
                  <a:gd name="T36" fmla="*/ 3141 w 3336"/>
                  <a:gd name="T37" fmla="*/ 2658 h 3488"/>
                  <a:gd name="T38" fmla="*/ 3336 w 3336"/>
                  <a:gd name="T39" fmla="*/ 2971 h 3488"/>
                  <a:gd name="T40" fmla="*/ 3311 w 3336"/>
                  <a:gd name="T41" fmla="*/ 3158 h 3488"/>
                  <a:gd name="T42" fmla="*/ 3057 w 3336"/>
                  <a:gd name="T43" fmla="*/ 3327 h 3488"/>
                  <a:gd name="T44" fmla="*/ 2600 w 3336"/>
                  <a:gd name="T45" fmla="*/ 3454 h 3488"/>
                  <a:gd name="T46" fmla="*/ 2439 w 3336"/>
                  <a:gd name="T47" fmla="*/ 3488 h 3488"/>
                  <a:gd name="T48" fmla="*/ 2269 w 3336"/>
                  <a:gd name="T49" fmla="*/ 3462 h 3488"/>
                  <a:gd name="T50" fmla="*/ 2058 w 3336"/>
                  <a:gd name="T51" fmla="*/ 3403 h 3488"/>
                  <a:gd name="T52" fmla="*/ 1617 w 3336"/>
                  <a:gd name="T53" fmla="*/ 3098 h 3488"/>
                  <a:gd name="T54" fmla="*/ 1448 w 3336"/>
                  <a:gd name="T55" fmla="*/ 3107 h 3488"/>
                  <a:gd name="T56" fmla="*/ 1321 w 3336"/>
                  <a:gd name="T57" fmla="*/ 3141 h 3488"/>
                  <a:gd name="T58" fmla="*/ 999 w 3336"/>
                  <a:gd name="T59" fmla="*/ 3073 h 3488"/>
                  <a:gd name="T60" fmla="*/ 491 w 3336"/>
                  <a:gd name="T61" fmla="*/ 2734 h 3488"/>
                  <a:gd name="T62" fmla="*/ 364 w 3336"/>
                  <a:gd name="T63" fmla="*/ 2353 h 3488"/>
                  <a:gd name="T64" fmla="*/ 271 w 3336"/>
                  <a:gd name="T65" fmla="*/ 2108 h 3488"/>
                  <a:gd name="T66" fmla="*/ 153 w 3336"/>
                  <a:gd name="T67" fmla="*/ 1693 h 3488"/>
                  <a:gd name="T68" fmla="*/ 9 w 3336"/>
                  <a:gd name="T69" fmla="*/ 1278 h 3488"/>
                  <a:gd name="T70" fmla="*/ 0 w 3336"/>
                  <a:gd name="T71" fmla="*/ 1066 h 3488"/>
                  <a:gd name="T72" fmla="*/ 68 w 3336"/>
                  <a:gd name="T73" fmla="*/ 914 h 3488"/>
                  <a:gd name="T74" fmla="*/ 229 w 3336"/>
                  <a:gd name="T75" fmla="*/ 795 h 3488"/>
                  <a:gd name="T76" fmla="*/ 390 w 3336"/>
                  <a:gd name="T77" fmla="*/ 660 h 3488"/>
                  <a:gd name="T78" fmla="*/ 525 w 3336"/>
                  <a:gd name="T79" fmla="*/ 584 h 3488"/>
                  <a:gd name="T80" fmla="*/ 635 w 3336"/>
                  <a:gd name="T81" fmla="*/ 457 h 3488"/>
                  <a:gd name="T82" fmla="*/ 796 w 3336"/>
                  <a:gd name="T83" fmla="*/ 296 h 3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336" h="3488">
                    <a:moveTo>
                      <a:pt x="1016" y="220"/>
                    </a:moveTo>
                    <a:lnTo>
                      <a:pt x="1025" y="228"/>
                    </a:lnTo>
                    <a:lnTo>
                      <a:pt x="1093" y="237"/>
                    </a:lnTo>
                    <a:lnTo>
                      <a:pt x="1186" y="194"/>
                    </a:lnTo>
                    <a:lnTo>
                      <a:pt x="1245" y="211"/>
                    </a:lnTo>
                    <a:lnTo>
                      <a:pt x="1313" y="177"/>
                    </a:lnTo>
                    <a:lnTo>
                      <a:pt x="1440" y="169"/>
                    </a:lnTo>
                    <a:lnTo>
                      <a:pt x="1677" y="144"/>
                    </a:lnTo>
                    <a:lnTo>
                      <a:pt x="1744" y="127"/>
                    </a:lnTo>
                    <a:lnTo>
                      <a:pt x="2024" y="93"/>
                    </a:lnTo>
                    <a:lnTo>
                      <a:pt x="2244" y="17"/>
                    </a:lnTo>
                    <a:lnTo>
                      <a:pt x="2396" y="17"/>
                    </a:lnTo>
                    <a:lnTo>
                      <a:pt x="2422" y="0"/>
                    </a:lnTo>
                    <a:lnTo>
                      <a:pt x="2523" y="8"/>
                    </a:lnTo>
                    <a:lnTo>
                      <a:pt x="2718" y="25"/>
                    </a:lnTo>
                    <a:lnTo>
                      <a:pt x="2752" y="17"/>
                    </a:lnTo>
                    <a:lnTo>
                      <a:pt x="2980" y="42"/>
                    </a:lnTo>
                    <a:lnTo>
                      <a:pt x="3006" y="67"/>
                    </a:lnTo>
                    <a:lnTo>
                      <a:pt x="3133" y="110"/>
                    </a:lnTo>
                    <a:lnTo>
                      <a:pt x="3209" y="211"/>
                    </a:lnTo>
                    <a:lnTo>
                      <a:pt x="3243" y="271"/>
                    </a:lnTo>
                    <a:lnTo>
                      <a:pt x="3243" y="364"/>
                    </a:lnTo>
                    <a:lnTo>
                      <a:pt x="3209" y="457"/>
                    </a:lnTo>
                    <a:lnTo>
                      <a:pt x="3099" y="651"/>
                    </a:lnTo>
                    <a:lnTo>
                      <a:pt x="2989" y="795"/>
                    </a:lnTo>
                    <a:lnTo>
                      <a:pt x="2921" y="889"/>
                    </a:lnTo>
                    <a:lnTo>
                      <a:pt x="2930" y="1397"/>
                    </a:lnTo>
                    <a:lnTo>
                      <a:pt x="2930" y="1583"/>
                    </a:lnTo>
                    <a:lnTo>
                      <a:pt x="2896" y="1778"/>
                    </a:lnTo>
                    <a:lnTo>
                      <a:pt x="2837" y="1913"/>
                    </a:lnTo>
                    <a:lnTo>
                      <a:pt x="2803" y="1930"/>
                    </a:lnTo>
                    <a:lnTo>
                      <a:pt x="2760" y="2057"/>
                    </a:lnTo>
                    <a:lnTo>
                      <a:pt x="2811" y="2277"/>
                    </a:lnTo>
                    <a:lnTo>
                      <a:pt x="2803" y="2226"/>
                    </a:lnTo>
                    <a:lnTo>
                      <a:pt x="2845" y="2319"/>
                    </a:lnTo>
                    <a:lnTo>
                      <a:pt x="3006" y="2463"/>
                    </a:lnTo>
                    <a:lnTo>
                      <a:pt x="3116" y="2590"/>
                    </a:lnTo>
                    <a:lnTo>
                      <a:pt x="3141" y="2658"/>
                    </a:lnTo>
                    <a:lnTo>
                      <a:pt x="3294" y="2844"/>
                    </a:lnTo>
                    <a:lnTo>
                      <a:pt x="3336" y="2971"/>
                    </a:lnTo>
                    <a:lnTo>
                      <a:pt x="3328" y="3132"/>
                    </a:lnTo>
                    <a:lnTo>
                      <a:pt x="3311" y="3158"/>
                    </a:lnTo>
                    <a:lnTo>
                      <a:pt x="3167" y="3259"/>
                    </a:lnTo>
                    <a:lnTo>
                      <a:pt x="3057" y="3327"/>
                    </a:lnTo>
                    <a:lnTo>
                      <a:pt x="2642" y="3454"/>
                    </a:lnTo>
                    <a:lnTo>
                      <a:pt x="2600" y="3454"/>
                    </a:lnTo>
                    <a:lnTo>
                      <a:pt x="2557" y="3479"/>
                    </a:lnTo>
                    <a:lnTo>
                      <a:pt x="2439" y="3488"/>
                    </a:lnTo>
                    <a:lnTo>
                      <a:pt x="2312" y="3454"/>
                    </a:lnTo>
                    <a:lnTo>
                      <a:pt x="2269" y="3462"/>
                    </a:lnTo>
                    <a:lnTo>
                      <a:pt x="2142" y="3445"/>
                    </a:lnTo>
                    <a:lnTo>
                      <a:pt x="2058" y="3403"/>
                    </a:lnTo>
                    <a:lnTo>
                      <a:pt x="1871" y="3242"/>
                    </a:lnTo>
                    <a:lnTo>
                      <a:pt x="1617" y="3098"/>
                    </a:lnTo>
                    <a:lnTo>
                      <a:pt x="1482" y="3064"/>
                    </a:lnTo>
                    <a:lnTo>
                      <a:pt x="1448" y="3107"/>
                    </a:lnTo>
                    <a:lnTo>
                      <a:pt x="1406" y="3132"/>
                    </a:lnTo>
                    <a:lnTo>
                      <a:pt x="1321" y="3141"/>
                    </a:lnTo>
                    <a:lnTo>
                      <a:pt x="1067" y="3132"/>
                    </a:lnTo>
                    <a:lnTo>
                      <a:pt x="999" y="3073"/>
                    </a:lnTo>
                    <a:lnTo>
                      <a:pt x="635" y="2929"/>
                    </a:lnTo>
                    <a:lnTo>
                      <a:pt x="491" y="2734"/>
                    </a:lnTo>
                    <a:lnTo>
                      <a:pt x="449" y="2650"/>
                    </a:lnTo>
                    <a:lnTo>
                      <a:pt x="364" y="2353"/>
                    </a:lnTo>
                    <a:lnTo>
                      <a:pt x="314" y="2192"/>
                    </a:lnTo>
                    <a:lnTo>
                      <a:pt x="271" y="2108"/>
                    </a:lnTo>
                    <a:lnTo>
                      <a:pt x="187" y="1735"/>
                    </a:lnTo>
                    <a:lnTo>
                      <a:pt x="153" y="1693"/>
                    </a:lnTo>
                    <a:lnTo>
                      <a:pt x="102" y="1481"/>
                    </a:lnTo>
                    <a:lnTo>
                      <a:pt x="9" y="1278"/>
                    </a:lnTo>
                    <a:lnTo>
                      <a:pt x="17" y="1236"/>
                    </a:lnTo>
                    <a:lnTo>
                      <a:pt x="0" y="1066"/>
                    </a:lnTo>
                    <a:lnTo>
                      <a:pt x="17" y="982"/>
                    </a:lnTo>
                    <a:lnTo>
                      <a:pt x="68" y="914"/>
                    </a:lnTo>
                    <a:lnTo>
                      <a:pt x="136" y="863"/>
                    </a:lnTo>
                    <a:lnTo>
                      <a:pt x="229" y="795"/>
                    </a:lnTo>
                    <a:lnTo>
                      <a:pt x="263" y="795"/>
                    </a:lnTo>
                    <a:lnTo>
                      <a:pt x="390" y="660"/>
                    </a:lnTo>
                    <a:lnTo>
                      <a:pt x="483" y="601"/>
                    </a:lnTo>
                    <a:lnTo>
                      <a:pt x="525" y="584"/>
                    </a:lnTo>
                    <a:lnTo>
                      <a:pt x="585" y="533"/>
                    </a:lnTo>
                    <a:lnTo>
                      <a:pt x="635" y="457"/>
                    </a:lnTo>
                    <a:lnTo>
                      <a:pt x="720" y="406"/>
                    </a:lnTo>
                    <a:lnTo>
                      <a:pt x="796" y="296"/>
                    </a:lnTo>
                    <a:lnTo>
                      <a:pt x="1016" y="22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7" name="Freeform 21">
                <a:extLst>
                  <a:ext uri="{FF2B5EF4-FFF2-40B4-BE49-F238E27FC236}">
                    <a16:creationId xmlns:a16="http://schemas.microsoft.com/office/drawing/2014/main" id="{4C2D9685-63CD-49D3-85F9-2F3275194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" y="1461"/>
                <a:ext cx="1124" cy="1353"/>
              </a:xfrm>
              <a:custGeom>
                <a:avLst/>
                <a:gdLst>
                  <a:gd name="T0" fmla="*/ 1431 w 5080"/>
                  <a:gd name="T1" fmla="*/ 2997 h 6112"/>
                  <a:gd name="T2" fmla="*/ 1321 w 5080"/>
                  <a:gd name="T3" fmla="*/ 2793 h 6112"/>
                  <a:gd name="T4" fmla="*/ 1262 w 5080"/>
                  <a:gd name="T5" fmla="*/ 2573 h 6112"/>
                  <a:gd name="T6" fmla="*/ 1439 w 5080"/>
                  <a:gd name="T7" fmla="*/ 2370 h 6112"/>
                  <a:gd name="T8" fmla="*/ 1651 w 5080"/>
                  <a:gd name="T9" fmla="*/ 2226 h 6112"/>
                  <a:gd name="T10" fmla="*/ 1786 w 5080"/>
                  <a:gd name="T11" fmla="*/ 2006 h 6112"/>
                  <a:gd name="T12" fmla="*/ 1456 w 5080"/>
                  <a:gd name="T13" fmla="*/ 1820 h 6112"/>
                  <a:gd name="T14" fmla="*/ 1245 w 5080"/>
                  <a:gd name="T15" fmla="*/ 1540 h 6112"/>
                  <a:gd name="T16" fmla="*/ 1202 w 5080"/>
                  <a:gd name="T17" fmla="*/ 1041 h 6112"/>
                  <a:gd name="T18" fmla="*/ 1084 w 5080"/>
                  <a:gd name="T19" fmla="*/ 804 h 6112"/>
                  <a:gd name="T20" fmla="*/ 1211 w 5080"/>
                  <a:gd name="T21" fmla="*/ 321 h 6112"/>
                  <a:gd name="T22" fmla="*/ 1719 w 5080"/>
                  <a:gd name="T23" fmla="*/ 0 h 6112"/>
                  <a:gd name="T24" fmla="*/ 2091 w 5080"/>
                  <a:gd name="T25" fmla="*/ 177 h 6112"/>
                  <a:gd name="T26" fmla="*/ 2371 w 5080"/>
                  <a:gd name="T27" fmla="*/ 279 h 6112"/>
                  <a:gd name="T28" fmla="*/ 2472 w 5080"/>
                  <a:gd name="T29" fmla="*/ 575 h 6112"/>
                  <a:gd name="T30" fmla="*/ 2244 w 5080"/>
                  <a:gd name="T31" fmla="*/ 821 h 6112"/>
                  <a:gd name="T32" fmla="*/ 2117 w 5080"/>
                  <a:gd name="T33" fmla="*/ 1092 h 6112"/>
                  <a:gd name="T34" fmla="*/ 1854 w 5080"/>
                  <a:gd name="T35" fmla="*/ 1447 h 6112"/>
                  <a:gd name="T36" fmla="*/ 1998 w 5080"/>
                  <a:gd name="T37" fmla="*/ 1481 h 6112"/>
                  <a:gd name="T38" fmla="*/ 2413 w 5080"/>
                  <a:gd name="T39" fmla="*/ 1269 h 6112"/>
                  <a:gd name="T40" fmla="*/ 2692 w 5080"/>
                  <a:gd name="T41" fmla="*/ 1151 h 6112"/>
                  <a:gd name="T42" fmla="*/ 2946 w 5080"/>
                  <a:gd name="T43" fmla="*/ 1058 h 6112"/>
                  <a:gd name="T44" fmla="*/ 3547 w 5080"/>
                  <a:gd name="T45" fmla="*/ 1176 h 6112"/>
                  <a:gd name="T46" fmla="*/ 3920 w 5080"/>
                  <a:gd name="T47" fmla="*/ 1456 h 6112"/>
                  <a:gd name="T48" fmla="*/ 4182 w 5080"/>
                  <a:gd name="T49" fmla="*/ 1744 h 6112"/>
                  <a:gd name="T50" fmla="*/ 5037 w 5080"/>
                  <a:gd name="T51" fmla="*/ 2404 h 6112"/>
                  <a:gd name="T52" fmla="*/ 5037 w 5080"/>
                  <a:gd name="T53" fmla="*/ 2624 h 6112"/>
                  <a:gd name="T54" fmla="*/ 4639 w 5080"/>
                  <a:gd name="T55" fmla="*/ 3149 h 6112"/>
                  <a:gd name="T56" fmla="*/ 3894 w 5080"/>
                  <a:gd name="T57" fmla="*/ 3886 h 6112"/>
                  <a:gd name="T58" fmla="*/ 3497 w 5080"/>
                  <a:gd name="T59" fmla="*/ 4444 h 6112"/>
                  <a:gd name="T60" fmla="*/ 3302 w 5080"/>
                  <a:gd name="T61" fmla="*/ 4681 h 6112"/>
                  <a:gd name="T62" fmla="*/ 3039 w 5080"/>
                  <a:gd name="T63" fmla="*/ 4969 h 6112"/>
                  <a:gd name="T64" fmla="*/ 2768 w 5080"/>
                  <a:gd name="T65" fmla="*/ 5503 h 6112"/>
                  <a:gd name="T66" fmla="*/ 1829 w 5080"/>
                  <a:gd name="T67" fmla="*/ 6028 h 6112"/>
                  <a:gd name="T68" fmla="*/ 813 w 5080"/>
                  <a:gd name="T69" fmla="*/ 6095 h 6112"/>
                  <a:gd name="T70" fmla="*/ 610 w 5080"/>
                  <a:gd name="T71" fmla="*/ 6095 h 6112"/>
                  <a:gd name="T72" fmla="*/ 500 w 5080"/>
                  <a:gd name="T73" fmla="*/ 5807 h 6112"/>
                  <a:gd name="T74" fmla="*/ 246 w 5080"/>
                  <a:gd name="T75" fmla="*/ 5376 h 6112"/>
                  <a:gd name="T76" fmla="*/ 203 w 5080"/>
                  <a:gd name="T77" fmla="*/ 4842 h 6112"/>
                  <a:gd name="T78" fmla="*/ 0 w 5080"/>
                  <a:gd name="T79" fmla="*/ 4173 h 6112"/>
                  <a:gd name="T80" fmla="*/ 330 w 5080"/>
                  <a:gd name="T81" fmla="*/ 3699 h 6112"/>
                  <a:gd name="T82" fmla="*/ 415 w 5080"/>
                  <a:gd name="T83" fmla="*/ 3496 h 6112"/>
                  <a:gd name="T84" fmla="*/ 559 w 5080"/>
                  <a:gd name="T85" fmla="*/ 3403 h 6112"/>
                  <a:gd name="T86" fmla="*/ 889 w 5080"/>
                  <a:gd name="T87" fmla="*/ 3708 h 6112"/>
                  <a:gd name="T88" fmla="*/ 1405 w 5080"/>
                  <a:gd name="T89" fmla="*/ 3886 h 6112"/>
                  <a:gd name="T90" fmla="*/ 1558 w 5080"/>
                  <a:gd name="T91" fmla="*/ 3725 h 6112"/>
                  <a:gd name="T92" fmla="*/ 1346 w 5080"/>
                  <a:gd name="T93" fmla="*/ 3378 h 6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80" h="6112">
                    <a:moveTo>
                      <a:pt x="1431" y="3132"/>
                    </a:moveTo>
                    <a:lnTo>
                      <a:pt x="1431" y="3115"/>
                    </a:lnTo>
                    <a:lnTo>
                      <a:pt x="1431" y="2997"/>
                    </a:lnTo>
                    <a:lnTo>
                      <a:pt x="1380" y="2912"/>
                    </a:lnTo>
                    <a:lnTo>
                      <a:pt x="1338" y="2878"/>
                    </a:lnTo>
                    <a:lnTo>
                      <a:pt x="1321" y="2793"/>
                    </a:lnTo>
                    <a:lnTo>
                      <a:pt x="1253" y="2666"/>
                    </a:lnTo>
                    <a:lnTo>
                      <a:pt x="1245" y="2607"/>
                    </a:lnTo>
                    <a:lnTo>
                      <a:pt x="1262" y="2573"/>
                    </a:lnTo>
                    <a:lnTo>
                      <a:pt x="1380" y="2523"/>
                    </a:lnTo>
                    <a:lnTo>
                      <a:pt x="1414" y="2489"/>
                    </a:lnTo>
                    <a:lnTo>
                      <a:pt x="1439" y="2370"/>
                    </a:lnTo>
                    <a:lnTo>
                      <a:pt x="1516" y="2285"/>
                    </a:lnTo>
                    <a:lnTo>
                      <a:pt x="1583" y="2243"/>
                    </a:lnTo>
                    <a:lnTo>
                      <a:pt x="1651" y="2226"/>
                    </a:lnTo>
                    <a:lnTo>
                      <a:pt x="1761" y="2142"/>
                    </a:lnTo>
                    <a:lnTo>
                      <a:pt x="1786" y="2057"/>
                    </a:lnTo>
                    <a:lnTo>
                      <a:pt x="1786" y="2006"/>
                    </a:lnTo>
                    <a:lnTo>
                      <a:pt x="1685" y="1938"/>
                    </a:lnTo>
                    <a:lnTo>
                      <a:pt x="1600" y="1921"/>
                    </a:lnTo>
                    <a:lnTo>
                      <a:pt x="1456" y="1820"/>
                    </a:lnTo>
                    <a:lnTo>
                      <a:pt x="1372" y="1794"/>
                    </a:lnTo>
                    <a:lnTo>
                      <a:pt x="1262" y="1710"/>
                    </a:lnTo>
                    <a:lnTo>
                      <a:pt x="1245" y="1540"/>
                    </a:lnTo>
                    <a:lnTo>
                      <a:pt x="1278" y="1413"/>
                    </a:lnTo>
                    <a:lnTo>
                      <a:pt x="1278" y="1329"/>
                    </a:lnTo>
                    <a:lnTo>
                      <a:pt x="1202" y="1041"/>
                    </a:lnTo>
                    <a:lnTo>
                      <a:pt x="1177" y="999"/>
                    </a:lnTo>
                    <a:lnTo>
                      <a:pt x="1109" y="931"/>
                    </a:lnTo>
                    <a:lnTo>
                      <a:pt x="1084" y="804"/>
                    </a:lnTo>
                    <a:lnTo>
                      <a:pt x="1084" y="635"/>
                    </a:lnTo>
                    <a:lnTo>
                      <a:pt x="1126" y="516"/>
                    </a:lnTo>
                    <a:lnTo>
                      <a:pt x="1211" y="321"/>
                    </a:lnTo>
                    <a:lnTo>
                      <a:pt x="1405" y="237"/>
                    </a:lnTo>
                    <a:lnTo>
                      <a:pt x="1626" y="50"/>
                    </a:lnTo>
                    <a:lnTo>
                      <a:pt x="1719" y="0"/>
                    </a:lnTo>
                    <a:lnTo>
                      <a:pt x="1981" y="59"/>
                    </a:lnTo>
                    <a:lnTo>
                      <a:pt x="2023" y="84"/>
                    </a:lnTo>
                    <a:lnTo>
                      <a:pt x="2091" y="177"/>
                    </a:lnTo>
                    <a:lnTo>
                      <a:pt x="2193" y="237"/>
                    </a:lnTo>
                    <a:lnTo>
                      <a:pt x="2252" y="237"/>
                    </a:lnTo>
                    <a:lnTo>
                      <a:pt x="2371" y="279"/>
                    </a:lnTo>
                    <a:lnTo>
                      <a:pt x="2506" y="440"/>
                    </a:lnTo>
                    <a:lnTo>
                      <a:pt x="2481" y="474"/>
                    </a:lnTo>
                    <a:lnTo>
                      <a:pt x="2472" y="575"/>
                    </a:lnTo>
                    <a:lnTo>
                      <a:pt x="2328" y="778"/>
                    </a:lnTo>
                    <a:lnTo>
                      <a:pt x="2294" y="804"/>
                    </a:lnTo>
                    <a:lnTo>
                      <a:pt x="2244" y="821"/>
                    </a:lnTo>
                    <a:lnTo>
                      <a:pt x="2193" y="880"/>
                    </a:lnTo>
                    <a:lnTo>
                      <a:pt x="2150" y="905"/>
                    </a:lnTo>
                    <a:lnTo>
                      <a:pt x="2117" y="1092"/>
                    </a:lnTo>
                    <a:lnTo>
                      <a:pt x="2015" y="1329"/>
                    </a:lnTo>
                    <a:lnTo>
                      <a:pt x="1863" y="1405"/>
                    </a:lnTo>
                    <a:lnTo>
                      <a:pt x="1854" y="1447"/>
                    </a:lnTo>
                    <a:lnTo>
                      <a:pt x="1871" y="1481"/>
                    </a:lnTo>
                    <a:lnTo>
                      <a:pt x="1905" y="1490"/>
                    </a:lnTo>
                    <a:lnTo>
                      <a:pt x="1998" y="1481"/>
                    </a:lnTo>
                    <a:lnTo>
                      <a:pt x="2125" y="1413"/>
                    </a:lnTo>
                    <a:lnTo>
                      <a:pt x="2193" y="1363"/>
                    </a:lnTo>
                    <a:lnTo>
                      <a:pt x="2413" y="1269"/>
                    </a:lnTo>
                    <a:lnTo>
                      <a:pt x="2506" y="1193"/>
                    </a:lnTo>
                    <a:lnTo>
                      <a:pt x="2540" y="1210"/>
                    </a:lnTo>
                    <a:lnTo>
                      <a:pt x="2692" y="1151"/>
                    </a:lnTo>
                    <a:lnTo>
                      <a:pt x="2760" y="1109"/>
                    </a:lnTo>
                    <a:lnTo>
                      <a:pt x="2912" y="1049"/>
                    </a:lnTo>
                    <a:lnTo>
                      <a:pt x="2946" y="1058"/>
                    </a:lnTo>
                    <a:lnTo>
                      <a:pt x="3073" y="1041"/>
                    </a:lnTo>
                    <a:lnTo>
                      <a:pt x="3454" y="1176"/>
                    </a:lnTo>
                    <a:lnTo>
                      <a:pt x="3547" y="1176"/>
                    </a:lnTo>
                    <a:lnTo>
                      <a:pt x="3640" y="1227"/>
                    </a:lnTo>
                    <a:lnTo>
                      <a:pt x="3852" y="1405"/>
                    </a:lnTo>
                    <a:lnTo>
                      <a:pt x="3920" y="1456"/>
                    </a:lnTo>
                    <a:lnTo>
                      <a:pt x="3979" y="1523"/>
                    </a:lnTo>
                    <a:lnTo>
                      <a:pt x="4148" y="1676"/>
                    </a:lnTo>
                    <a:lnTo>
                      <a:pt x="4182" y="1744"/>
                    </a:lnTo>
                    <a:lnTo>
                      <a:pt x="4309" y="1828"/>
                    </a:lnTo>
                    <a:lnTo>
                      <a:pt x="4758" y="2133"/>
                    </a:lnTo>
                    <a:lnTo>
                      <a:pt x="5037" y="2404"/>
                    </a:lnTo>
                    <a:lnTo>
                      <a:pt x="5080" y="2463"/>
                    </a:lnTo>
                    <a:lnTo>
                      <a:pt x="5071" y="2565"/>
                    </a:lnTo>
                    <a:lnTo>
                      <a:pt x="5037" y="2624"/>
                    </a:lnTo>
                    <a:lnTo>
                      <a:pt x="4834" y="2920"/>
                    </a:lnTo>
                    <a:lnTo>
                      <a:pt x="4741" y="2997"/>
                    </a:lnTo>
                    <a:lnTo>
                      <a:pt x="4639" y="3149"/>
                    </a:lnTo>
                    <a:lnTo>
                      <a:pt x="4301" y="3623"/>
                    </a:lnTo>
                    <a:lnTo>
                      <a:pt x="3954" y="3809"/>
                    </a:lnTo>
                    <a:lnTo>
                      <a:pt x="3894" y="3886"/>
                    </a:lnTo>
                    <a:lnTo>
                      <a:pt x="3683" y="4148"/>
                    </a:lnTo>
                    <a:lnTo>
                      <a:pt x="3573" y="4334"/>
                    </a:lnTo>
                    <a:lnTo>
                      <a:pt x="3497" y="4444"/>
                    </a:lnTo>
                    <a:lnTo>
                      <a:pt x="3344" y="4588"/>
                    </a:lnTo>
                    <a:lnTo>
                      <a:pt x="3302" y="4656"/>
                    </a:lnTo>
                    <a:lnTo>
                      <a:pt x="3302" y="4681"/>
                    </a:lnTo>
                    <a:lnTo>
                      <a:pt x="3175" y="4808"/>
                    </a:lnTo>
                    <a:lnTo>
                      <a:pt x="3133" y="4885"/>
                    </a:lnTo>
                    <a:lnTo>
                      <a:pt x="3039" y="4969"/>
                    </a:lnTo>
                    <a:lnTo>
                      <a:pt x="2929" y="5156"/>
                    </a:lnTo>
                    <a:lnTo>
                      <a:pt x="2845" y="5435"/>
                    </a:lnTo>
                    <a:lnTo>
                      <a:pt x="2768" y="5503"/>
                    </a:lnTo>
                    <a:lnTo>
                      <a:pt x="2455" y="5723"/>
                    </a:lnTo>
                    <a:lnTo>
                      <a:pt x="2210" y="5850"/>
                    </a:lnTo>
                    <a:lnTo>
                      <a:pt x="1829" y="6028"/>
                    </a:lnTo>
                    <a:lnTo>
                      <a:pt x="1321" y="6028"/>
                    </a:lnTo>
                    <a:lnTo>
                      <a:pt x="1194" y="6087"/>
                    </a:lnTo>
                    <a:lnTo>
                      <a:pt x="813" y="6095"/>
                    </a:lnTo>
                    <a:lnTo>
                      <a:pt x="728" y="6112"/>
                    </a:lnTo>
                    <a:lnTo>
                      <a:pt x="643" y="6112"/>
                    </a:lnTo>
                    <a:lnTo>
                      <a:pt x="610" y="6095"/>
                    </a:lnTo>
                    <a:lnTo>
                      <a:pt x="517" y="5977"/>
                    </a:lnTo>
                    <a:lnTo>
                      <a:pt x="491" y="5850"/>
                    </a:lnTo>
                    <a:lnTo>
                      <a:pt x="500" y="5807"/>
                    </a:lnTo>
                    <a:lnTo>
                      <a:pt x="449" y="5630"/>
                    </a:lnTo>
                    <a:lnTo>
                      <a:pt x="373" y="5579"/>
                    </a:lnTo>
                    <a:lnTo>
                      <a:pt x="246" y="5376"/>
                    </a:lnTo>
                    <a:lnTo>
                      <a:pt x="237" y="5088"/>
                    </a:lnTo>
                    <a:lnTo>
                      <a:pt x="203" y="5003"/>
                    </a:lnTo>
                    <a:lnTo>
                      <a:pt x="203" y="4842"/>
                    </a:lnTo>
                    <a:lnTo>
                      <a:pt x="102" y="4588"/>
                    </a:lnTo>
                    <a:lnTo>
                      <a:pt x="0" y="4258"/>
                    </a:lnTo>
                    <a:lnTo>
                      <a:pt x="0" y="4173"/>
                    </a:lnTo>
                    <a:lnTo>
                      <a:pt x="34" y="4089"/>
                    </a:lnTo>
                    <a:lnTo>
                      <a:pt x="254" y="3869"/>
                    </a:lnTo>
                    <a:lnTo>
                      <a:pt x="330" y="3699"/>
                    </a:lnTo>
                    <a:lnTo>
                      <a:pt x="364" y="3665"/>
                    </a:lnTo>
                    <a:lnTo>
                      <a:pt x="364" y="3623"/>
                    </a:lnTo>
                    <a:lnTo>
                      <a:pt x="415" y="3496"/>
                    </a:lnTo>
                    <a:lnTo>
                      <a:pt x="415" y="3437"/>
                    </a:lnTo>
                    <a:lnTo>
                      <a:pt x="466" y="3403"/>
                    </a:lnTo>
                    <a:lnTo>
                      <a:pt x="559" y="3403"/>
                    </a:lnTo>
                    <a:lnTo>
                      <a:pt x="711" y="3496"/>
                    </a:lnTo>
                    <a:lnTo>
                      <a:pt x="770" y="3615"/>
                    </a:lnTo>
                    <a:lnTo>
                      <a:pt x="889" y="3708"/>
                    </a:lnTo>
                    <a:lnTo>
                      <a:pt x="1041" y="3716"/>
                    </a:lnTo>
                    <a:lnTo>
                      <a:pt x="1245" y="3759"/>
                    </a:lnTo>
                    <a:lnTo>
                      <a:pt x="1405" y="3886"/>
                    </a:lnTo>
                    <a:lnTo>
                      <a:pt x="1499" y="3919"/>
                    </a:lnTo>
                    <a:lnTo>
                      <a:pt x="1583" y="3877"/>
                    </a:lnTo>
                    <a:lnTo>
                      <a:pt x="1558" y="3725"/>
                    </a:lnTo>
                    <a:lnTo>
                      <a:pt x="1439" y="3623"/>
                    </a:lnTo>
                    <a:lnTo>
                      <a:pt x="1372" y="3462"/>
                    </a:lnTo>
                    <a:lnTo>
                      <a:pt x="1346" y="3378"/>
                    </a:lnTo>
                    <a:lnTo>
                      <a:pt x="1389" y="3301"/>
                    </a:lnTo>
                    <a:lnTo>
                      <a:pt x="1431" y="313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8" name="Freeform 22">
                <a:extLst>
                  <a:ext uri="{FF2B5EF4-FFF2-40B4-BE49-F238E27FC236}">
                    <a16:creationId xmlns:a16="http://schemas.microsoft.com/office/drawing/2014/main" id="{5954B04F-182F-4217-B71A-E9B1D24CD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872"/>
                <a:ext cx="1887" cy="1093"/>
              </a:xfrm>
              <a:custGeom>
                <a:avLst/>
                <a:gdLst>
                  <a:gd name="T0" fmla="*/ 4487 w 8525"/>
                  <a:gd name="T1" fmla="*/ 3488 h 4936"/>
                  <a:gd name="T2" fmla="*/ 4174 w 8525"/>
                  <a:gd name="T3" fmla="*/ 3446 h 4936"/>
                  <a:gd name="T4" fmla="*/ 4072 w 8525"/>
                  <a:gd name="T5" fmla="*/ 3014 h 4936"/>
                  <a:gd name="T6" fmla="*/ 3877 w 8525"/>
                  <a:gd name="T7" fmla="*/ 2608 h 4936"/>
                  <a:gd name="T8" fmla="*/ 3683 w 8525"/>
                  <a:gd name="T9" fmla="*/ 2405 h 4936"/>
                  <a:gd name="T10" fmla="*/ 3522 w 8525"/>
                  <a:gd name="T11" fmla="*/ 1888 h 4936"/>
                  <a:gd name="T12" fmla="*/ 3268 w 8525"/>
                  <a:gd name="T13" fmla="*/ 1871 h 4936"/>
                  <a:gd name="T14" fmla="*/ 2819 w 8525"/>
                  <a:gd name="T15" fmla="*/ 1702 h 4936"/>
                  <a:gd name="T16" fmla="*/ 2582 w 8525"/>
                  <a:gd name="T17" fmla="*/ 1795 h 4936"/>
                  <a:gd name="T18" fmla="*/ 2421 w 8525"/>
                  <a:gd name="T19" fmla="*/ 1888 h 4936"/>
                  <a:gd name="T20" fmla="*/ 2074 w 8525"/>
                  <a:gd name="T21" fmla="*/ 1922 h 4936"/>
                  <a:gd name="T22" fmla="*/ 1956 w 8525"/>
                  <a:gd name="T23" fmla="*/ 1795 h 4936"/>
                  <a:gd name="T24" fmla="*/ 1820 w 8525"/>
                  <a:gd name="T25" fmla="*/ 1676 h 4936"/>
                  <a:gd name="T26" fmla="*/ 1651 w 8525"/>
                  <a:gd name="T27" fmla="*/ 1668 h 4936"/>
                  <a:gd name="T28" fmla="*/ 1549 w 8525"/>
                  <a:gd name="T29" fmla="*/ 1854 h 4936"/>
                  <a:gd name="T30" fmla="*/ 1126 w 8525"/>
                  <a:gd name="T31" fmla="*/ 1897 h 4936"/>
                  <a:gd name="T32" fmla="*/ 813 w 8525"/>
                  <a:gd name="T33" fmla="*/ 2040 h 4936"/>
                  <a:gd name="T34" fmla="*/ 432 w 8525"/>
                  <a:gd name="T35" fmla="*/ 1897 h 4936"/>
                  <a:gd name="T36" fmla="*/ 68 w 8525"/>
                  <a:gd name="T37" fmla="*/ 1770 h 4936"/>
                  <a:gd name="T38" fmla="*/ 152 w 8525"/>
                  <a:gd name="T39" fmla="*/ 1346 h 4936"/>
                  <a:gd name="T40" fmla="*/ 0 w 8525"/>
                  <a:gd name="T41" fmla="*/ 1058 h 4936"/>
                  <a:gd name="T42" fmla="*/ 119 w 8525"/>
                  <a:gd name="T43" fmla="*/ 618 h 4936"/>
                  <a:gd name="T44" fmla="*/ 305 w 8525"/>
                  <a:gd name="T45" fmla="*/ 305 h 4936"/>
                  <a:gd name="T46" fmla="*/ 550 w 8525"/>
                  <a:gd name="T47" fmla="*/ 0 h 4936"/>
                  <a:gd name="T48" fmla="*/ 762 w 8525"/>
                  <a:gd name="T49" fmla="*/ 25 h 4936"/>
                  <a:gd name="T50" fmla="*/ 1041 w 8525"/>
                  <a:gd name="T51" fmla="*/ 42 h 4936"/>
                  <a:gd name="T52" fmla="*/ 1541 w 8525"/>
                  <a:gd name="T53" fmla="*/ 457 h 4936"/>
                  <a:gd name="T54" fmla="*/ 1896 w 8525"/>
                  <a:gd name="T55" fmla="*/ 356 h 4936"/>
                  <a:gd name="T56" fmla="*/ 2133 w 8525"/>
                  <a:gd name="T57" fmla="*/ 246 h 4936"/>
                  <a:gd name="T58" fmla="*/ 2557 w 8525"/>
                  <a:gd name="T59" fmla="*/ 305 h 4936"/>
                  <a:gd name="T60" fmla="*/ 3031 w 8525"/>
                  <a:gd name="T61" fmla="*/ 627 h 4936"/>
                  <a:gd name="T62" fmla="*/ 3327 w 8525"/>
                  <a:gd name="T63" fmla="*/ 720 h 4936"/>
                  <a:gd name="T64" fmla="*/ 3573 w 8525"/>
                  <a:gd name="T65" fmla="*/ 914 h 4936"/>
                  <a:gd name="T66" fmla="*/ 3725 w 8525"/>
                  <a:gd name="T67" fmla="*/ 1236 h 4936"/>
                  <a:gd name="T68" fmla="*/ 3818 w 8525"/>
                  <a:gd name="T69" fmla="*/ 1439 h 4936"/>
                  <a:gd name="T70" fmla="*/ 3911 w 8525"/>
                  <a:gd name="T71" fmla="*/ 1651 h 4936"/>
                  <a:gd name="T72" fmla="*/ 4250 w 8525"/>
                  <a:gd name="T73" fmla="*/ 1702 h 4936"/>
                  <a:gd name="T74" fmla="*/ 4749 w 8525"/>
                  <a:gd name="T75" fmla="*/ 1770 h 4936"/>
                  <a:gd name="T76" fmla="*/ 5173 w 8525"/>
                  <a:gd name="T77" fmla="*/ 2134 h 4936"/>
                  <a:gd name="T78" fmla="*/ 5554 w 8525"/>
                  <a:gd name="T79" fmla="*/ 2142 h 4936"/>
                  <a:gd name="T80" fmla="*/ 6011 w 8525"/>
                  <a:gd name="T81" fmla="*/ 2227 h 4936"/>
                  <a:gd name="T82" fmla="*/ 6290 w 8525"/>
                  <a:gd name="T83" fmla="*/ 2438 h 4936"/>
                  <a:gd name="T84" fmla="*/ 6697 w 8525"/>
                  <a:gd name="T85" fmla="*/ 2769 h 4936"/>
                  <a:gd name="T86" fmla="*/ 7653 w 8525"/>
                  <a:gd name="T87" fmla="*/ 2921 h 4936"/>
                  <a:gd name="T88" fmla="*/ 7696 w 8525"/>
                  <a:gd name="T89" fmla="*/ 3133 h 4936"/>
                  <a:gd name="T90" fmla="*/ 7746 w 8525"/>
                  <a:gd name="T91" fmla="*/ 3632 h 4936"/>
                  <a:gd name="T92" fmla="*/ 7763 w 8525"/>
                  <a:gd name="T93" fmla="*/ 3835 h 4936"/>
                  <a:gd name="T94" fmla="*/ 8229 w 8525"/>
                  <a:gd name="T95" fmla="*/ 3937 h 4936"/>
                  <a:gd name="T96" fmla="*/ 8517 w 8525"/>
                  <a:gd name="T97" fmla="*/ 4191 h 4936"/>
                  <a:gd name="T98" fmla="*/ 8432 w 8525"/>
                  <a:gd name="T99" fmla="*/ 4420 h 4936"/>
                  <a:gd name="T100" fmla="*/ 7780 w 8525"/>
                  <a:gd name="T101" fmla="*/ 4767 h 4936"/>
                  <a:gd name="T102" fmla="*/ 7247 w 8525"/>
                  <a:gd name="T103" fmla="*/ 4936 h 4936"/>
                  <a:gd name="T104" fmla="*/ 6663 w 8525"/>
                  <a:gd name="T105" fmla="*/ 4860 h 4936"/>
                  <a:gd name="T106" fmla="*/ 6358 w 8525"/>
                  <a:gd name="T107" fmla="*/ 4741 h 4936"/>
                  <a:gd name="T108" fmla="*/ 6223 w 8525"/>
                  <a:gd name="T109" fmla="*/ 4403 h 4936"/>
                  <a:gd name="T110" fmla="*/ 6011 w 8525"/>
                  <a:gd name="T111" fmla="*/ 3988 h 4936"/>
                  <a:gd name="T112" fmla="*/ 6079 w 8525"/>
                  <a:gd name="T113" fmla="*/ 3674 h 4936"/>
                  <a:gd name="T114" fmla="*/ 6240 w 8525"/>
                  <a:gd name="T115" fmla="*/ 3437 h 4936"/>
                  <a:gd name="T116" fmla="*/ 6307 w 8525"/>
                  <a:gd name="T117" fmla="*/ 3183 h 4936"/>
                  <a:gd name="T118" fmla="*/ 5782 w 8525"/>
                  <a:gd name="T119" fmla="*/ 3319 h 4936"/>
                  <a:gd name="T120" fmla="*/ 4961 w 8525"/>
                  <a:gd name="T121" fmla="*/ 3353 h 4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525" h="4936">
                    <a:moveTo>
                      <a:pt x="4741" y="3404"/>
                    </a:moveTo>
                    <a:lnTo>
                      <a:pt x="4648" y="3412"/>
                    </a:lnTo>
                    <a:lnTo>
                      <a:pt x="4487" y="3488"/>
                    </a:lnTo>
                    <a:lnTo>
                      <a:pt x="4394" y="3505"/>
                    </a:lnTo>
                    <a:lnTo>
                      <a:pt x="4242" y="3505"/>
                    </a:lnTo>
                    <a:lnTo>
                      <a:pt x="4174" y="3446"/>
                    </a:lnTo>
                    <a:lnTo>
                      <a:pt x="4131" y="3361"/>
                    </a:lnTo>
                    <a:lnTo>
                      <a:pt x="4131" y="3200"/>
                    </a:lnTo>
                    <a:lnTo>
                      <a:pt x="4072" y="3014"/>
                    </a:lnTo>
                    <a:lnTo>
                      <a:pt x="3996" y="2887"/>
                    </a:lnTo>
                    <a:lnTo>
                      <a:pt x="3894" y="2760"/>
                    </a:lnTo>
                    <a:lnTo>
                      <a:pt x="3877" y="2608"/>
                    </a:lnTo>
                    <a:lnTo>
                      <a:pt x="3852" y="2506"/>
                    </a:lnTo>
                    <a:lnTo>
                      <a:pt x="3801" y="2447"/>
                    </a:lnTo>
                    <a:lnTo>
                      <a:pt x="3683" y="2405"/>
                    </a:lnTo>
                    <a:lnTo>
                      <a:pt x="3615" y="2354"/>
                    </a:lnTo>
                    <a:lnTo>
                      <a:pt x="3564" y="2278"/>
                    </a:lnTo>
                    <a:lnTo>
                      <a:pt x="3522" y="1888"/>
                    </a:lnTo>
                    <a:lnTo>
                      <a:pt x="3497" y="1880"/>
                    </a:lnTo>
                    <a:lnTo>
                      <a:pt x="3395" y="1897"/>
                    </a:lnTo>
                    <a:lnTo>
                      <a:pt x="3268" y="1871"/>
                    </a:lnTo>
                    <a:lnTo>
                      <a:pt x="3116" y="1888"/>
                    </a:lnTo>
                    <a:lnTo>
                      <a:pt x="2921" y="1829"/>
                    </a:lnTo>
                    <a:lnTo>
                      <a:pt x="2819" y="1702"/>
                    </a:lnTo>
                    <a:lnTo>
                      <a:pt x="2735" y="1693"/>
                    </a:lnTo>
                    <a:lnTo>
                      <a:pt x="2641" y="1719"/>
                    </a:lnTo>
                    <a:lnTo>
                      <a:pt x="2582" y="1795"/>
                    </a:lnTo>
                    <a:lnTo>
                      <a:pt x="2514" y="1837"/>
                    </a:lnTo>
                    <a:lnTo>
                      <a:pt x="2455" y="1854"/>
                    </a:lnTo>
                    <a:lnTo>
                      <a:pt x="2421" y="1888"/>
                    </a:lnTo>
                    <a:lnTo>
                      <a:pt x="2294" y="1956"/>
                    </a:lnTo>
                    <a:lnTo>
                      <a:pt x="2167" y="1973"/>
                    </a:lnTo>
                    <a:lnTo>
                      <a:pt x="2074" y="1922"/>
                    </a:lnTo>
                    <a:lnTo>
                      <a:pt x="2023" y="1846"/>
                    </a:lnTo>
                    <a:lnTo>
                      <a:pt x="1981" y="1829"/>
                    </a:lnTo>
                    <a:lnTo>
                      <a:pt x="1956" y="1795"/>
                    </a:lnTo>
                    <a:lnTo>
                      <a:pt x="1913" y="1795"/>
                    </a:lnTo>
                    <a:lnTo>
                      <a:pt x="1854" y="1761"/>
                    </a:lnTo>
                    <a:lnTo>
                      <a:pt x="1820" y="1676"/>
                    </a:lnTo>
                    <a:lnTo>
                      <a:pt x="1778" y="1626"/>
                    </a:lnTo>
                    <a:lnTo>
                      <a:pt x="1719" y="1617"/>
                    </a:lnTo>
                    <a:lnTo>
                      <a:pt x="1651" y="1668"/>
                    </a:lnTo>
                    <a:lnTo>
                      <a:pt x="1600" y="1744"/>
                    </a:lnTo>
                    <a:lnTo>
                      <a:pt x="1600" y="1786"/>
                    </a:lnTo>
                    <a:lnTo>
                      <a:pt x="1549" y="1854"/>
                    </a:lnTo>
                    <a:lnTo>
                      <a:pt x="1507" y="1880"/>
                    </a:lnTo>
                    <a:lnTo>
                      <a:pt x="1194" y="1880"/>
                    </a:lnTo>
                    <a:lnTo>
                      <a:pt x="1126" y="1897"/>
                    </a:lnTo>
                    <a:lnTo>
                      <a:pt x="1058" y="2007"/>
                    </a:lnTo>
                    <a:lnTo>
                      <a:pt x="974" y="2040"/>
                    </a:lnTo>
                    <a:lnTo>
                      <a:pt x="813" y="2040"/>
                    </a:lnTo>
                    <a:lnTo>
                      <a:pt x="652" y="1981"/>
                    </a:lnTo>
                    <a:lnTo>
                      <a:pt x="500" y="1888"/>
                    </a:lnTo>
                    <a:lnTo>
                      <a:pt x="432" y="1897"/>
                    </a:lnTo>
                    <a:lnTo>
                      <a:pt x="279" y="1880"/>
                    </a:lnTo>
                    <a:lnTo>
                      <a:pt x="119" y="1829"/>
                    </a:lnTo>
                    <a:lnTo>
                      <a:pt x="68" y="1770"/>
                    </a:lnTo>
                    <a:lnTo>
                      <a:pt x="68" y="1693"/>
                    </a:lnTo>
                    <a:lnTo>
                      <a:pt x="144" y="1465"/>
                    </a:lnTo>
                    <a:lnTo>
                      <a:pt x="152" y="1346"/>
                    </a:lnTo>
                    <a:lnTo>
                      <a:pt x="144" y="1312"/>
                    </a:lnTo>
                    <a:lnTo>
                      <a:pt x="34" y="1219"/>
                    </a:lnTo>
                    <a:lnTo>
                      <a:pt x="0" y="1058"/>
                    </a:lnTo>
                    <a:lnTo>
                      <a:pt x="34" y="965"/>
                    </a:lnTo>
                    <a:lnTo>
                      <a:pt x="102" y="872"/>
                    </a:lnTo>
                    <a:lnTo>
                      <a:pt x="119" y="618"/>
                    </a:lnTo>
                    <a:lnTo>
                      <a:pt x="119" y="584"/>
                    </a:lnTo>
                    <a:lnTo>
                      <a:pt x="195" y="457"/>
                    </a:lnTo>
                    <a:lnTo>
                      <a:pt x="305" y="305"/>
                    </a:lnTo>
                    <a:lnTo>
                      <a:pt x="339" y="144"/>
                    </a:lnTo>
                    <a:lnTo>
                      <a:pt x="432" y="59"/>
                    </a:lnTo>
                    <a:lnTo>
                      <a:pt x="550" y="0"/>
                    </a:lnTo>
                    <a:lnTo>
                      <a:pt x="635" y="0"/>
                    </a:lnTo>
                    <a:lnTo>
                      <a:pt x="677" y="25"/>
                    </a:lnTo>
                    <a:lnTo>
                      <a:pt x="762" y="25"/>
                    </a:lnTo>
                    <a:lnTo>
                      <a:pt x="804" y="17"/>
                    </a:lnTo>
                    <a:lnTo>
                      <a:pt x="914" y="0"/>
                    </a:lnTo>
                    <a:lnTo>
                      <a:pt x="1041" y="42"/>
                    </a:lnTo>
                    <a:lnTo>
                      <a:pt x="1414" y="440"/>
                    </a:lnTo>
                    <a:lnTo>
                      <a:pt x="1456" y="457"/>
                    </a:lnTo>
                    <a:lnTo>
                      <a:pt x="1541" y="457"/>
                    </a:lnTo>
                    <a:lnTo>
                      <a:pt x="1642" y="364"/>
                    </a:lnTo>
                    <a:lnTo>
                      <a:pt x="1769" y="373"/>
                    </a:lnTo>
                    <a:lnTo>
                      <a:pt x="1896" y="356"/>
                    </a:lnTo>
                    <a:lnTo>
                      <a:pt x="1981" y="322"/>
                    </a:lnTo>
                    <a:lnTo>
                      <a:pt x="2049" y="271"/>
                    </a:lnTo>
                    <a:lnTo>
                      <a:pt x="2133" y="246"/>
                    </a:lnTo>
                    <a:lnTo>
                      <a:pt x="2218" y="288"/>
                    </a:lnTo>
                    <a:lnTo>
                      <a:pt x="2303" y="305"/>
                    </a:lnTo>
                    <a:lnTo>
                      <a:pt x="2557" y="305"/>
                    </a:lnTo>
                    <a:lnTo>
                      <a:pt x="2802" y="415"/>
                    </a:lnTo>
                    <a:lnTo>
                      <a:pt x="2862" y="483"/>
                    </a:lnTo>
                    <a:lnTo>
                      <a:pt x="3031" y="627"/>
                    </a:lnTo>
                    <a:lnTo>
                      <a:pt x="3158" y="660"/>
                    </a:lnTo>
                    <a:lnTo>
                      <a:pt x="3285" y="720"/>
                    </a:lnTo>
                    <a:lnTo>
                      <a:pt x="3327" y="720"/>
                    </a:lnTo>
                    <a:lnTo>
                      <a:pt x="3344" y="754"/>
                    </a:lnTo>
                    <a:lnTo>
                      <a:pt x="3395" y="762"/>
                    </a:lnTo>
                    <a:lnTo>
                      <a:pt x="3573" y="914"/>
                    </a:lnTo>
                    <a:lnTo>
                      <a:pt x="3615" y="1041"/>
                    </a:lnTo>
                    <a:lnTo>
                      <a:pt x="3674" y="1109"/>
                    </a:lnTo>
                    <a:lnTo>
                      <a:pt x="3725" y="1236"/>
                    </a:lnTo>
                    <a:lnTo>
                      <a:pt x="3767" y="1270"/>
                    </a:lnTo>
                    <a:lnTo>
                      <a:pt x="3810" y="1355"/>
                    </a:lnTo>
                    <a:lnTo>
                      <a:pt x="3818" y="1439"/>
                    </a:lnTo>
                    <a:lnTo>
                      <a:pt x="3776" y="1566"/>
                    </a:lnTo>
                    <a:lnTo>
                      <a:pt x="3784" y="1609"/>
                    </a:lnTo>
                    <a:lnTo>
                      <a:pt x="3911" y="1651"/>
                    </a:lnTo>
                    <a:lnTo>
                      <a:pt x="4081" y="1634"/>
                    </a:lnTo>
                    <a:lnTo>
                      <a:pt x="4123" y="1668"/>
                    </a:lnTo>
                    <a:lnTo>
                      <a:pt x="4250" y="1702"/>
                    </a:lnTo>
                    <a:lnTo>
                      <a:pt x="4292" y="1676"/>
                    </a:lnTo>
                    <a:lnTo>
                      <a:pt x="4504" y="1702"/>
                    </a:lnTo>
                    <a:lnTo>
                      <a:pt x="4749" y="1770"/>
                    </a:lnTo>
                    <a:lnTo>
                      <a:pt x="4961" y="1897"/>
                    </a:lnTo>
                    <a:lnTo>
                      <a:pt x="5071" y="2057"/>
                    </a:lnTo>
                    <a:lnTo>
                      <a:pt x="5173" y="2134"/>
                    </a:lnTo>
                    <a:lnTo>
                      <a:pt x="5300" y="2142"/>
                    </a:lnTo>
                    <a:lnTo>
                      <a:pt x="5427" y="2184"/>
                    </a:lnTo>
                    <a:lnTo>
                      <a:pt x="5554" y="2142"/>
                    </a:lnTo>
                    <a:lnTo>
                      <a:pt x="5681" y="2184"/>
                    </a:lnTo>
                    <a:lnTo>
                      <a:pt x="5977" y="2193"/>
                    </a:lnTo>
                    <a:lnTo>
                      <a:pt x="6011" y="2227"/>
                    </a:lnTo>
                    <a:lnTo>
                      <a:pt x="6138" y="2261"/>
                    </a:lnTo>
                    <a:lnTo>
                      <a:pt x="6223" y="2311"/>
                    </a:lnTo>
                    <a:lnTo>
                      <a:pt x="6290" y="2438"/>
                    </a:lnTo>
                    <a:lnTo>
                      <a:pt x="6417" y="2701"/>
                    </a:lnTo>
                    <a:lnTo>
                      <a:pt x="6468" y="2760"/>
                    </a:lnTo>
                    <a:lnTo>
                      <a:pt x="6697" y="2769"/>
                    </a:lnTo>
                    <a:lnTo>
                      <a:pt x="7298" y="2675"/>
                    </a:lnTo>
                    <a:lnTo>
                      <a:pt x="7425" y="2709"/>
                    </a:lnTo>
                    <a:lnTo>
                      <a:pt x="7653" y="2921"/>
                    </a:lnTo>
                    <a:lnTo>
                      <a:pt x="7662" y="3006"/>
                    </a:lnTo>
                    <a:lnTo>
                      <a:pt x="7704" y="3090"/>
                    </a:lnTo>
                    <a:lnTo>
                      <a:pt x="7696" y="3133"/>
                    </a:lnTo>
                    <a:lnTo>
                      <a:pt x="7721" y="3175"/>
                    </a:lnTo>
                    <a:lnTo>
                      <a:pt x="7763" y="3463"/>
                    </a:lnTo>
                    <a:lnTo>
                      <a:pt x="7746" y="3632"/>
                    </a:lnTo>
                    <a:lnTo>
                      <a:pt x="7730" y="3674"/>
                    </a:lnTo>
                    <a:lnTo>
                      <a:pt x="7730" y="3801"/>
                    </a:lnTo>
                    <a:lnTo>
                      <a:pt x="7763" y="3835"/>
                    </a:lnTo>
                    <a:lnTo>
                      <a:pt x="7789" y="3835"/>
                    </a:lnTo>
                    <a:lnTo>
                      <a:pt x="7772" y="3827"/>
                    </a:lnTo>
                    <a:lnTo>
                      <a:pt x="8229" y="3937"/>
                    </a:lnTo>
                    <a:lnTo>
                      <a:pt x="8356" y="3945"/>
                    </a:lnTo>
                    <a:lnTo>
                      <a:pt x="8424" y="3988"/>
                    </a:lnTo>
                    <a:lnTo>
                      <a:pt x="8517" y="4191"/>
                    </a:lnTo>
                    <a:lnTo>
                      <a:pt x="8525" y="4233"/>
                    </a:lnTo>
                    <a:lnTo>
                      <a:pt x="8483" y="4360"/>
                    </a:lnTo>
                    <a:lnTo>
                      <a:pt x="8432" y="4420"/>
                    </a:lnTo>
                    <a:lnTo>
                      <a:pt x="8314" y="4462"/>
                    </a:lnTo>
                    <a:lnTo>
                      <a:pt x="7992" y="4674"/>
                    </a:lnTo>
                    <a:lnTo>
                      <a:pt x="7780" y="4767"/>
                    </a:lnTo>
                    <a:lnTo>
                      <a:pt x="7653" y="4851"/>
                    </a:lnTo>
                    <a:lnTo>
                      <a:pt x="7374" y="4928"/>
                    </a:lnTo>
                    <a:lnTo>
                      <a:pt x="7247" y="4936"/>
                    </a:lnTo>
                    <a:lnTo>
                      <a:pt x="7052" y="4928"/>
                    </a:lnTo>
                    <a:lnTo>
                      <a:pt x="6858" y="4843"/>
                    </a:lnTo>
                    <a:lnTo>
                      <a:pt x="6663" y="4860"/>
                    </a:lnTo>
                    <a:lnTo>
                      <a:pt x="6570" y="4834"/>
                    </a:lnTo>
                    <a:lnTo>
                      <a:pt x="6443" y="4834"/>
                    </a:lnTo>
                    <a:lnTo>
                      <a:pt x="6358" y="4741"/>
                    </a:lnTo>
                    <a:lnTo>
                      <a:pt x="6333" y="4657"/>
                    </a:lnTo>
                    <a:lnTo>
                      <a:pt x="6299" y="4623"/>
                    </a:lnTo>
                    <a:lnTo>
                      <a:pt x="6223" y="4403"/>
                    </a:lnTo>
                    <a:lnTo>
                      <a:pt x="6113" y="4208"/>
                    </a:lnTo>
                    <a:lnTo>
                      <a:pt x="6070" y="4191"/>
                    </a:lnTo>
                    <a:lnTo>
                      <a:pt x="6011" y="3988"/>
                    </a:lnTo>
                    <a:lnTo>
                      <a:pt x="5994" y="3928"/>
                    </a:lnTo>
                    <a:lnTo>
                      <a:pt x="6036" y="3742"/>
                    </a:lnTo>
                    <a:lnTo>
                      <a:pt x="6079" y="3674"/>
                    </a:lnTo>
                    <a:lnTo>
                      <a:pt x="6155" y="3615"/>
                    </a:lnTo>
                    <a:lnTo>
                      <a:pt x="6206" y="3454"/>
                    </a:lnTo>
                    <a:lnTo>
                      <a:pt x="6240" y="3437"/>
                    </a:lnTo>
                    <a:lnTo>
                      <a:pt x="6350" y="3268"/>
                    </a:lnTo>
                    <a:lnTo>
                      <a:pt x="6358" y="3234"/>
                    </a:lnTo>
                    <a:lnTo>
                      <a:pt x="6307" y="3183"/>
                    </a:lnTo>
                    <a:lnTo>
                      <a:pt x="6070" y="3260"/>
                    </a:lnTo>
                    <a:lnTo>
                      <a:pt x="5909" y="3268"/>
                    </a:lnTo>
                    <a:lnTo>
                      <a:pt x="5782" y="3319"/>
                    </a:lnTo>
                    <a:lnTo>
                      <a:pt x="5655" y="3327"/>
                    </a:lnTo>
                    <a:lnTo>
                      <a:pt x="5401" y="3310"/>
                    </a:lnTo>
                    <a:lnTo>
                      <a:pt x="4961" y="3353"/>
                    </a:lnTo>
                    <a:lnTo>
                      <a:pt x="4775" y="3395"/>
                    </a:lnTo>
                    <a:lnTo>
                      <a:pt x="4741" y="3404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9" name="Freeform 23">
                <a:extLst>
                  <a:ext uri="{FF2B5EF4-FFF2-40B4-BE49-F238E27FC236}">
                    <a16:creationId xmlns:a16="http://schemas.microsoft.com/office/drawing/2014/main" id="{24C3FA05-2F83-490A-8BA8-DF1E7FA96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1129"/>
                <a:ext cx="107" cy="45"/>
              </a:xfrm>
              <a:custGeom>
                <a:avLst/>
                <a:gdLst>
                  <a:gd name="T0" fmla="*/ 355 w 482"/>
                  <a:gd name="T1" fmla="*/ 42 h 203"/>
                  <a:gd name="T2" fmla="*/ 372 w 482"/>
                  <a:gd name="T3" fmla="*/ 42 h 203"/>
                  <a:gd name="T4" fmla="*/ 482 w 482"/>
                  <a:gd name="T5" fmla="*/ 102 h 203"/>
                  <a:gd name="T6" fmla="*/ 465 w 482"/>
                  <a:gd name="T7" fmla="*/ 144 h 203"/>
                  <a:gd name="T8" fmla="*/ 93 w 482"/>
                  <a:gd name="T9" fmla="*/ 203 h 203"/>
                  <a:gd name="T10" fmla="*/ 0 w 482"/>
                  <a:gd name="T11" fmla="*/ 76 h 203"/>
                  <a:gd name="T12" fmla="*/ 8 w 482"/>
                  <a:gd name="T13" fmla="*/ 42 h 203"/>
                  <a:gd name="T14" fmla="*/ 76 w 482"/>
                  <a:gd name="T15" fmla="*/ 0 h 203"/>
                  <a:gd name="T16" fmla="*/ 228 w 482"/>
                  <a:gd name="T17" fmla="*/ 17 h 203"/>
                  <a:gd name="T18" fmla="*/ 296 w 482"/>
                  <a:gd name="T19" fmla="*/ 42 h 203"/>
                  <a:gd name="T20" fmla="*/ 355 w 482"/>
                  <a:gd name="T21" fmla="*/ 4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2" h="203">
                    <a:moveTo>
                      <a:pt x="355" y="42"/>
                    </a:moveTo>
                    <a:lnTo>
                      <a:pt x="372" y="42"/>
                    </a:lnTo>
                    <a:lnTo>
                      <a:pt x="482" y="102"/>
                    </a:lnTo>
                    <a:lnTo>
                      <a:pt x="465" y="144"/>
                    </a:lnTo>
                    <a:lnTo>
                      <a:pt x="93" y="203"/>
                    </a:lnTo>
                    <a:lnTo>
                      <a:pt x="0" y="76"/>
                    </a:lnTo>
                    <a:lnTo>
                      <a:pt x="8" y="42"/>
                    </a:lnTo>
                    <a:lnTo>
                      <a:pt x="76" y="0"/>
                    </a:lnTo>
                    <a:lnTo>
                      <a:pt x="228" y="17"/>
                    </a:lnTo>
                    <a:lnTo>
                      <a:pt x="296" y="42"/>
                    </a:lnTo>
                    <a:lnTo>
                      <a:pt x="355" y="4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0" name="Freeform 24">
                <a:extLst>
                  <a:ext uri="{FF2B5EF4-FFF2-40B4-BE49-F238E27FC236}">
                    <a16:creationId xmlns:a16="http://schemas.microsoft.com/office/drawing/2014/main" id="{50BF4536-0B6F-4C92-9851-EBDCFC50D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" y="1109"/>
                <a:ext cx="112" cy="82"/>
              </a:xfrm>
              <a:custGeom>
                <a:avLst/>
                <a:gdLst>
                  <a:gd name="T0" fmla="*/ 296 w 508"/>
                  <a:gd name="T1" fmla="*/ 110 h 372"/>
                  <a:gd name="T2" fmla="*/ 330 w 508"/>
                  <a:gd name="T3" fmla="*/ 93 h 372"/>
                  <a:gd name="T4" fmla="*/ 474 w 508"/>
                  <a:gd name="T5" fmla="*/ 0 h 372"/>
                  <a:gd name="T6" fmla="*/ 508 w 508"/>
                  <a:gd name="T7" fmla="*/ 34 h 372"/>
                  <a:gd name="T8" fmla="*/ 482 w 508"/>
                  <a:gd name="T9" fmla="*/ 161 h 372"/>
                  <a:gd name="T10" fmla="*/ 397 w 508"/>
                  <a:gd name="T11" fmla="*/ 364 h 372"/>
                  <a:gd name="T12" fmla="*/ 355 w 508"/>
                  <a:gd name="T13" fmla="*/ 372 h 372"/>
                  <a:gd name="T14" fmla="*/ 287 w 508"/>
                  <a:gd name="T15" fmla="*/ 322 h 372"/>
                  <a:gd name="T16" fmla="*/ 160 w 508"/>
                  <a:gd name="T17" fmla="*/ 339 h 372"/>
                  <a:gd name="T18" fmla="*/ 8 w 508"/>
                  <a:gd name="T19" fmla="*/ 305 h 372"/>
                  <a:gd name="T20" fmla="*/ 0 w 508"/>
                  <a:gd name="T21" fmla="*/ 254 h 372"/>
                  <a:gd name="T22" fmla="*/ 42 w 508"/>
                  <a:gd name="T23" fmla="*/ 195 h 372"/>
                  <a:gd name="T24" fmla="*/ 135 w 508"/>
                  <a:gd name="T25" fmla="*/ 127 h 372"/>
                  <a:gd name="T26" fmla="*/ 262 w 508"/>
                  <a:gd name="T27" fmla="*/ 135 h 372"/>
                  <a:gd name="T28" fmla="*/ 296 w 508"/>
                  <a:gd name="T29" fmla="*/ 11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8" h="372">
                    <a:moveTo>
                      <a:pt x="296" y="110"/>
                    </a:moveTo>
                    <a:lnTo>
                      <a:pt x="330" y="93"/>
                    </a:lnTo>
                    <a:lnTo>
                      <a:pt x="474" y="0"/>
                    </a:lnTo>
                    <a:lnTo>
                      <a:pt x="508" y="34"/>
                    </a:lnTo>
                    <a:lnTo>
                      <a:pt x="482" y="161"/>
                    </a:lnTo>
                    <a:lnTo>
                      <a:pt x="397" y="364"/>
                    </a:lnTo>
                    <a:lnTo>
                      <a:pt x="355" y="372"/>
                    </a:lnTo>
                    <a:lnTo>
                      <a:pt x="287" y="322"/>
                    </a:lnTo>
                    <a:lnTo>
                      <a:pt x="160" y="339"/>
                    </a:lnTo>
                    <a:lnTo>
                      <a:pt x="8" y="305"/>
                    </a:lnTo>
                    <a:lnTo>
                      <a:pt x="0" y="254"/>
                    </a:lnTo>
                    <a:lnTo>
                      <a:pt x="42" y="195"/>
                    </a:lnTo>
                    <a:lnTo>
                      <a:pt x="135" y="127"/>
                    </a:lnTo>
                    <a:lnTo>
                      <a:pt x="262" y="135"/>
                    </a:lnTo>
                    <a:lnTo>
                      <a:pt x="296" y="11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1" name="Freeform 25">
                <a:extLst>
                  <a:ext uri="{FF2B5EF4-FFF2-40B4-BE49-F238E27FC236}">
                    <a16:creationId xmlns:a16="http://schemas.microsoft.com/office/drawing/2014/main" id="{564C34B3-EFC4-4908-B9C5-D3553B7A7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" y="3255"/>
                <a:ext cx="258" cy="270"/>
              </a:xfrm>
              <a:custGeom>
                <a:avLst/>
                <a:gdLst>
                  <a:gd name="T0" fmla="*/ 678 w 1169"/>
                  <a:gd name="T1" fmla="*/ 1134 h 1219"/>
                  <a:gd name="T2" fmla="*/ 644 w 1169"/>
                  <a:gd name="T3" fmla="*/ 1151 h 1219"/>
                  <a:gd name="T4" fmla="*/ 551 w 1169"/>
                  <a:gd name="T5" fmla="*/ 1219 h 1219"/>
                  <a:gd name="T6" fmla="*/ 466 w 1169"/>
                  <a:gd name="T7" fmla="*/ 1219 h 1219"/>
                  <a:gd name="T8" fmla="*/ 381 w 1169"/>
                  <a:gd name="T9" fmla="*/ 1168 h 1219"/>
                  <a:gd name="T10" fmla="*/ 187 w 1169"/>
                  <a:gd name="T11" fmla="*/ 1100 h 1219"/>
                  <a:gd name="T12" fmla="*/ 127 w 1169"/>
                  <a:gd name="T13" fmla="*/ 1109 h 1219"/>
                  <a:gd name="T14" fmla="*/ 43 w 1169"/>
                  <a:gd name="T15" fmla="*/ 1058 h 1219"/>
                  <a:gd name="T16" fmla="*/ 0 w 1169"/>
                  <a:gd name="T17" fmla="*/ 973 h 1219"/>
                  <a:gd name="T18" fmla="*/ 9 w 1169"/>
                  <a:gd name="T19" fmla="*/ 889 h 1219"/>
                  <a:gd name="T20" fmla="*/ 77 w 1169"/>
                  <a:gd name="T21" fmla="*/ 770 h 1219"/>
                  <a:gd name="T22" fmla="*/ 144 w 1169"/>
                  <a:gd name="T23" fmla="*/ 567 h 1219"/>
                  <a:gd name="T24" fmla="*/ 178 w 1169"/>
                  <a:gd name="T25" fmla="*/ 449 h 1219"/>
                  <a:gd name="T26" fmla="*/ 187 w 1169"/>
                  <a:gd name="T27" fmla="*/ 322 h 1219"/>
                  <a:gd name="T28" fmla="*/ 254 w 1169"/>
                  <a:gd name="T29" fmla="*/ 237 h 1219"/>
                  <a:gd name="T30" fmla="*/ 314 w 1169"/>
                  <a:gd name="T31" fmla="*/ 118 h 1219"/>
                  <a:gd name="T32" fmla="*/ 381 w 1169"/>
                  <a:gd name="T33" fmla="*/ 42 h 1219"/>
                  <a:gd name="T34" fmla="*/ 441 w 1169"/>
                  <a:gd name="T35" fmla="*/ 0 h 1219"/>
                  <a:gd name="T36" fmla="*/ 568 w 1169"/>
                  <a:gd name="T37" fmla="*/ 17 h 1219"/>
                  <a:gd name="T38" fmla="*/ 855 w 1169"/>
                  <a:gd name="T39" fmla="*/ 127 h 1219"/>
                  <a:gd name="T40" fmla="*/ 872 w 1169"/>
                  <a:gd name="T41" fmla="*/ 144 h 1219"/>
                  <a:gd name="T42" fmla="*/ 949 w 1169"/>
                  <a:gd name="T43" fmla="*/ 271 h 1219"/>
                  <a:gd name="T44" fmla="*/ 999 w 1169"/>
                  <a:gd name="T45" fmla="*/ 432 h 1219"/>
                  <a:gd name="T46" fmla="*/ 1135 w 1169"/>
                  <a:gd name="T47" fmla="*/ 652 h 1219"/>
                  <a:gd name="T48" fmla="*/ 1160 w 1169"/>
                  <a:gd name="T49" fmla="*/ 711 h 1219"/>
                  <a:gd name="T50" fmla="*/ 1169 w 1169"/>
                  <a:gd name="T51" fmla="*/ 906 h 1219"/>
                  <a:gd name="T52" fmla="*/ 1118 w 1169"/>
                  <a:gd name="T53" fmla="*/ 1007 h 1219"/>
                  <a:gd name="T54" fmla="*/ 1008 w 1169"/>
                  <a:gd name="T55" fmla="*/ 1092 h 1219"/>
                  <a:gd name="T56" fmla="*/ 678 w 1169"/>
                  <a:gd name="T57" fmla="*/ 1134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9" h="1219">
                    <a:moveTo>
                      <a:pt x="678" y="1134"/>
                    </a:moveTo>
                    <a:lnTo>
                      <a:pt x="644" y="1151"/>
                    </a:lnTo>
                    <a:lnTo>
                      <a:pt x="551" y="1219"/>
                    </a:lnTo>
                    <a:lnTo>
                      <a:pt x="466" y="1219"/>
                    </a:lnTo>
                    <a:lnTo>
                      <a:pt x="381" y="1168"/>
                    </a:lnTo>
                    <a:lnTo>
                      <a:pt x="187" y="1100"/>
                    </a:lnTo>
                    <a:lnTo>
                      <a:pt x="127" y="1109"/>
                    </a:lnTo>
                    <a:lnTo>
                      <a:pt x="43" y="1058"/>
                    </a:lnTo>
                    <a:lnTo>
                      <a:pt x="0" y="973"/>
                    </a:lnTo>
                    <a:lnTo>
                      <a:pt x="9" y="889"/>
                    </a:lnTo>
                    <a:lnTo>
                      <a:pt x="77" y="770"/>
                    </a:lnTo>
                    <a:lnTo>
                      <a:pt x="144" y="567"/>
                    </a:lnTo>
                    <a:lnTo>
                      <a:pt x="178" y="449"/>
                    </a:lnTo>
                    <a:lnTo>
                      <a:pt x="187" y="322"/>
                    </a:lnTo>
                    <a:lnTo>
                      <a:pt x="254" y="237"/>
                    </a:lnTo>
                    <a:lnTo>
                      <a:pt x="314" y="118"/>
                    </a:lnTo>
                    <a:lnTo>
                      <a:pt x="381" y="42"/>
                    </a:lnTo>
                    <a:lnTo>
                      <a:pt x="441" y="0"/>
                    </a:lnTo>
                    <a:lnTo>
                      <a:pt x="568" y="17"/>
                    </a:lnTo>
                    <a:lnTo>
                      <a:pt x="855" y="127"/>
                    </a:lnTo>
                    <a:lnTo>
                      <a:pt x="872" y="144"/>
                    </a:lnTo>
                    <a:lnTo>
                      <a:pt x="949" y="271"/>
                    </a:lnTo>
                    <a:lnTo>
                      <a:pt x="999" y="432"/>
                    </a:lnTo>
                    <a:lnTo>
                      <a:pt x="1135" y="652"/>
                    </a:lnTo>
                    <a:lnTo>
                      <a:pt x="1160" y="711"/>
                    </a:lnTo>
                    <a:lnTo>
                      <a:pt x="1169" y="906"/>
                    </a:lnTo>
                    <a:lnTo>
                      <a:pt x="1118" y="1007"/>
                    </a:lnTo>
                    <a:lnTo>
                      <a:pt x="1008" y="1092"/>
                    </a:lnTo>
                    <a:lnTo>
                      <a:pt x="678" y="1134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2" name="Freeform 26">
                <a:extLst>
                  <a:ext uri="{FF2B5EF4-FFF2-40B4-BE49-F238E27FC236}">
                    <a16:creationId xmlns:a16="http://schemas.microsoft.com/office/drawing/2014/main" id="{3F21B974-30E2-4F6A-A8AA-6D82A5995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5" y="1648"/>
                <a:ext cx="431" cy="269"/>
              </a:xfrm>
              <a:custGeom>
                <a:avLst/>
                <a:gdLst>
                  <a:gd name="T0" fmla="*/ 660 w 1947"/>
                  <a:gd name="T1" fmla="*/ 195 h 1211"/>
                  <a:gd name="T2" fmla="*/ 745 w 1947"/>
                  <a:gd name="T3" fmla="*/ 169 h 1211"/>
                  <a:gd name="T4" fmla="*/ 872 w 1947"/>
                  <a:gd name="T5" fmla="*/ 110 h 1211"/>
                  <a:gd name="T6" fmla="*/ 1016 w 1947"/>
                  <a:gd name="T7" fmla="*/ 0 h 1211"/>
                  <a:gd name="T8" fmla="*/ 1058 w 1947"/>
                  <a:gd name="T9" fmla="*/ 17 h 1211"/>
                  <a:gd name="T10" fmla="*/ 1118 w 1947"/>
                  <a:gd name="T11" fmla="*/ 161 h 1211"/>
                  <a:gd name="T12" fmla="*/ 1126 w 1947"/>
                  <a:gd name="T13" fmla="*/ 246 h 1211"/>
                  <a:gd name="T14" fmla="*/ 1219 w 1947"/>
                  <a:gd name="T15" fmla="*/ 364 h 1211"/>
                  <a:gd name="T16" fmla="*/ 1422 w 1947"/>
                  <a:gd name="T17" fmla="*/ 500 h 1211"/>
                  <a:gd name="T18" fmla="*/ 1499 w 1947"/>
                  <a:gd name="T19" fmla="*/ 525 h 1211"/>
                  <a:gd name="T20" fmla="*/ 1710 w 1947"/>
                  <a:gd name="T21" fmla="*/ 559 h 1211"/>
                  <a:gd name="T22" fmla="*/ 1947 w 1947"/>
                  <a:gd name="T23" fmla="*/ 677 h 1211"/>
                  <a:gd name="T24" fmla="*/ 1947 w 1947"/>
                  <a:gd name="T25" fmla="*/ 720 h 1211"/>
                  <a:gd name="T26" fmla="*/ 1863 w 1947"/>
                  <a:gd name="T27" fmla="*/ 813 h 1211"/>
                  <a:gd name="T28" fmla="*/ 1583 w 1947"/>
                  <a:gd name="T29" fmla="*/ 948 h 1211"/>
                  <a:gd name="T30" fmla="*/ 1558 w 1947"/>
                  <a:gd name="T31" fmla="*/ 948 h 1211"/>
                  <a:gd name="T32" fmla="*/ 1338 w 1947"/>
                  <a:gd name="T33" fmla="*/ 1042 h 1211"/>
                  <a:gd name="T34" fmla="*/ 1143 w 1947"/>
                  <a:gd name="T35" fmla="*/ 1092 h 1211"/>
                  <a:gd name="T36" fmla="*/ 1084 w 1947"/>
                  <a:gd name="T37" fmla="*/ 1092 h 1211"/>
                  <a:gd name="T38" fmla="*/ 957 w 1947"/>
                  <a:gd name="T39" fmla="*/ 1160 h 1211"/>
                  <a:gd name="T40" fmla="*/ 796 w 1947"/>
                  <a:gd name="T41" fmla="*/ 1202 h 1211"/>
                  <a:gd name="T42" fmla="*/ 669 w 1947"/>
                  <a:gd name="T43" fmla="*/ 1211 h 1211"/>
                  <a:gd name="T44" fmla="*/ 610 w 1947"/>
                  <a:gd name="T45" fmla="*/ 1160 h 1211"/>
                  <a:gd name="T46" fmla="*/ 449 w 1947"/>
                  <a:gd name="T47" fmla="*/ 1109 h 1211"/>
                  <a:gd name="T48" fmla="*/ 229 w 1947"/>
                  <a:gd name="T49" fmla="*/ 1092 h 1211"/>
                  <a:gd name="T50" fmla="*/ 169 w 1947"/>
                  <a:gd name="T51" fmla="*/ 1075 h 1211"/>
                  <a:gd name="T52" fmla="*/ 127 w 1947"/>
                  <a:gd name="T53" fmla="*/ 703 h 1211"/>
                  <a:gd name="T54" fmla="*/ 76 w 1947"/>
                  <a:gd name="T55" fmla="*/ 550 h 1211"/>
                  <a:gd name="T56" fmla="*/ 17 w 1947"/>
                  <a:gd name="T57" fmla="*/ 457 h 1211"/>
                  <a:gd name="T58" fmla="*/ 0 w 1947"/>
                  <a:gd name="T59" fmla="*/ 457 h 1211"/>
                  <a:gd name="T60" fmla="*/ 34 w 1947"/>
                  <a:gd name="T61" fmla="*/ 322 h 1211"/>
                  <a:gd name="T62" fmla="*/ 76 w 1947"/>
                  <a:gd name="T63" fmla="*/ 305 h 1211"/>
                  <a:gd name="T64" fmla="*/ 93 w 1947"/>
                  <a:gd name="T65" fmla="*/ 330 h 1211"/>
                  <a:gd name="T66" fmla="*/ 390 w 1947"/>
                  <a:gd name="T67" fmla="*/ 263 h 1211"/>
                  <a:gd name="T68" fmla="*/ 559 w 1947"/>
                  <a:gd name="T69" fmla="*/ 237 h 1211"/>
                  <a:gd name="T70" fmla="*/ 627 w 1947"/>
                  <a:gd name="T71" fmla="*/ 203 h 1211"/>
                  <a:gd name="T72" fmla="*/ 660 w 1947"/>
                  <a:gd name="T73" fmla="*/ 195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47" h="1211">
                    <a:moveTo>
                      <a:pt x="660" y="195"/>
                    </a:moveTo>
                    <a:lnTo>
                      <a:pt x="745" y="169"/>
                    </a:lnTo>
                    <a:lnTo>
                      <a:pt x="872" y="110"/>
                    </a:lnTo>
                    <a:lnTo>
                      <a:pt x="1016" y="0"/>
                    </a:lnTo>
                    <a:lnTo>
                      <a:pt x="1058" y="17"/>
                    </a:lnTo>
                    <a:lnTo>
                      <a:pt x="1118" y="161"/>
                    </a:lnTo>
                    <a:lnTo>
                      <a:pt x="1126" y="246"/>
                    </a:lnTo>
                    <a:lnTo>
                      <a:pt x="1219" y="364"/>
                    </a:lnTo>
                    <a:lnTo>
                      <a:pt x="1422" y="500"/>
                    </a:lnTo>
                    <a:lnTo>
                      <a:pt x="1499" y="525"/>
                    </a:lnTo>
                    <a:lnTo>
                      <a:pt x="1710" y="559"/>
                    </a:lnTo>
                    <a:lnTo>
                      <a:pt x="1947" y="677"/>
                    </a:lnTo>
                    <a:lnTo>
                      <a:pt x="1947" y="720"/>
                    </a:lnTo>
                    <a:lnTo>
                      <a:pt x="1863" y="813"/>
                    </a:lnTo>
                    <a:lnTo>
                      <a:pt x="1583" y="948"/>
                    </a:lnTo>
                    <a:lnTo>
                      <a:pt x="1558" y="948"/>
                    </a:lnTo>
                    <a:lnTo>
                      <a:pt x="1338" y="1042"/>
                    </a:lnTo>
                    <a:lnTo>
                      <a:pt x="1143" y="1092"/>
                    </a:lnTo>
                    <a:lnTo>
                      <a:pt x="1084" y="1092"/>
                    </a:lnTo>
                    <a:lnTo>
                      <a:pt x="957" y="1160"/>
                    </a:lnTo>
                    <a:lnTo>
                      <a:pt x="796" y="1202"/>
                    </a:lnTo>
                    <a:lnTo>
                      <a:pt x="669" y="1211"/>
                    </a:lnTo>
                    <a:lnTo>
                      <a:pt x="610" y="1160"/>
                    </a:lnTo>
                    <a:lnTo>
                      <a:pt x="449" y="1109"/>
                    </a:lnTo>
                    <a:lnTo>
                      <a:pt x="229" y="1092"/>
                    </a:lnTo>
                    <a:lnTo>
                      <a:pt x="169" y="1075"/>
                    </a:lnTo>
                    <a:lnTo>
                      <a:pt x="127" y="703"/>
                    </a:lnTo>
                    <a:lnTo>
                      <a:pt x="76" y="550"/>
                    </a:lnTo>
                    <a:lnTo>
                      <a:pt x="17" y="457"/>
                    </a:lnTo>
                    <a:lnTo>
                      <a:pt x="0" y="457"/>
                    </a:lnTo>
                    <a:lnTo>
                      <a:pt x="34" y="322"/>
                    </a:lnTo>
                    <a:lnTo>
                      <a:pt x="76" y="305"/>
                    </a:lnTo>
                    <a:lnTo>
                      <a:pt x="93" y="330"/>
                    </a:lnTo>
                    <a:lnTo>
                      <a:pt x="390" y="263"/>
                    </a:lnTo>
                    <a:lnTo>
                      <a:pt x="559" y="237"/>
                    </a:lnTo>
                    <a:lnTo>
                      <a:pt x="627" y="203"/>
                    </a:lnTo>
                    <a:lnTo>
                      <a:pt x="660" y="19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3" name="Freeform 27">
                <a:extLst>
                  <a:ext uri="{FF2B5EF4-FFF2-40B4-BE49-F238E27FC236}">
                    <a16:creationId xmlns:a16="http://schemas.microsoft.com/office/drawing/2014/main" id="{FCBAD1C6-AD68-4042-9960-451C32640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7" y="3123"/>
                <a:ext cx="790" cy="833"/>
              </a:xfrm>
              <a:custGeom>
                <a:avLst/>
                <a:gdLst>
                  <a:gd name="T0" fmla="*/ 1330 w 3573"/>
                  <a:gd name="T1" fmla="*/ 237 h 3759"/>
                  <a:gd name="T2" fmla="*/ 1753 w 3573"/>
                  <a:gd name="T3" fmla="*/ 246 h 3759"/>
                  <a:gd name="T4" fmla="*/ 2075 w 3573"/>
                  <a:gd name="T5" fmla="*/ 153 h 3759"/>
                  <a:gd name="T6" fmla="*/ 2295 w 3573"/>
                  <a:gd name="T7" fmla="*/ 59 h 3759"/>
                  <a:gd name="T8" fmla="*/ 2608 w 3573"/>
                  <a:gd name="T9" fmla="*/ 0 h 3759"/>
                  <a:gd name="T10" fmla="*/ 3184 w 3573"/>
                  <a:gd name="T11" fmla="*/ 161 h 3759"/>
                  <a:gd name="T12" fmla="*/ 3463 w 3573"/>
                  <a:gd name="T13" fmla="*/ 381 h 3759"/>
                  <a:gd name="T14" fmla="*/ 3268 w 3573"/>
                  <a:gd name="T15" fmla="*/ 847 h 3759"/>
                  <a:gd name="T16" fmla="*/ 3116 w 3573"/>
                  <a:gd name="T17" fmla="*/ 1135 h 3759"/>
                  <a:gd name="T18" fmla="*/ 3124 w 3573"/>
                  <a:gd name="T19" fmla="*/ 1778 h 3759"/>
                  <a:gd name="T20" fmla="*/ 3082 w 3573"/>
                  <a:gd name="T21" fmla="*/ 1998 h 3759"/>
                  <a:gd name="T22" fmla="*/ 3040 w 3573"/>
                  <a:gd name="T23" fmla="*/ 2091 h 3759"/>
                  <a:gd name="T24" fmla="*/ 2963 w 3573"/>
                  <a:gd name="T25" fmla="*/ 2193 h 3759"/>
                  <a:gd name="T26" fmla="*/ 3167 w 3573"/>
                  <a:gd name="T27" fmla="*/ 2515 h 3759"/>
                  <a:gd name="T28" fmla="*/ 3446 w 3573"/>
                  <a:gd name="T29" fmla="*/ 2828 h 3759"/>
                  <a:gd name="T30" fmla="*/ 3556 w 3573"/>
                  <a:gd name="T31" fmla="*/ 3378 h 3759"/>
                  <a:gd name="T32" fmla="*/ 3446 w 3573"/>
                  <a:gd name="T33" fmla="*/ 3514 h 3759"/>
                  <a:gd name="T34" fmla="*/ 3243 w 3573"/>
                  <a:gd name="T35" fmla="*/ 3607 h 3759"/>
                  <a:gd name="T36" fmla="*/ 3116 w 3573"/>
                  <a:gd name="T37" fmla="*/ 3615 h 3759"/>
                  <a:gd name="T38" fmla="*/ 2684 w 3573"/>
                  <a:gd name="T39" fmla="*/ 3700 h 3759"/>
                  <a:gd name="T40" fmla="*/ 2388 w 3573"/>
                  <a:gd name="T41" fmla="*/ 3759 h 3759"/>
                  <a:gd name="T42" fmla="*/ 2261 w 3573"/>
                  <a:gd name="T43" fmla="*/ 3717 h 3759"/>
                  <a:gd name="T44" fmla="*/ 1939 w 3573"/>
                  <a:gd name="T45" fmla="*/ 3497 h 3759"/>
                  <a:gd name="T46" fmla="*/ 1829 w 3573"/>
                  <a:gd name="T47" fmla="*/ 3412 h 3759"/>
                  <a:gd name="T48" fmla="*/ 1533 w 3573"/>
                  <a:gd name="T49" fmla="*/ 3387 h 3759"/>
                  <a:gd name="T50" fmla="*/ 1118 w 3573"/>
                  <a:gd name="T51" fmla="*/ 3378 h 3759"/>
                  <a:gd name="T52" fmla="*/ 745 w 3573"/>
                  <a:gd name="T53" fmla="*/ 3124 h 3759"/>
                  <a:gd name="T54" fmla="*/ 635 w 3573"/>
                  <a:gd name="T55" fmla="*/ 3107 h 3759"/>
                  <a:gd name="T56" fmla="*/ 441 w 3573"/>
                  <a:gd name="T57" fmla="*/ 2828 h 3759"/>
                  <a:gd name="T58" fmla="*/ 373 w 3573"/>
                  <a:gd name="T59" fmla="*/ 2599 h 3759"/>
                  <a:gd name="T60" fmla="*/ 297 w 3573"/>
                  <a:gd name="T61" fmla="*/ 2388 h 3759"/>
                  <a:gd name="T62" fmla="*/ 246 w 3573"/>
                  <a:gd name="T63" fmla="*/ 2091 h 3759"/>
                  <a:gd name="T64" fmla="*/ 161 w 3573"/>
                  <a:gd name="T65" fmla="*/ 1719 h 3759"/>
                  <a:gd name="T66" fmla="*/ 85 w 3573"/>
                  <a:gd name="T67" fmla="*/ 1558 h 3759"/>
                  <a:gd name="T68" fmla="*/ 9 w 3573"/>
                  <a:gd name="T69" fmla="*/ 1135 h 3759"/>
                  <a:gd name="T70" fmla="*/ 297 w 3573"/>
                  <a:gd name="T71" fmla="*/ 889 h 3759"/>
                  <a:gd name="T72" fmla="*/ 610 w 3573"/>
                  <a:gd name="T73" fmla="*/ 601 h 3759"/>
                  <a:gd name="T74" fmla="*/ 822 w 3573"/>
                  <a:gd name="T75" fmla="*/ 373 h 3759"/>
                  <a:gd name="T76" fmla="*/ 1008 w 3573"/>
                  <a:gd name="T77" fmla="*/ 322 h 3759"/>
                  <a:gd name="T78" fmla="*/ 1296 w 3573"/>
                  <a:gd name="T79" fmla="*/ 246 h 3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73" h="3759">
                    <a:moveTo>
                      <a:pt x="1296" y="246"/>
                    </a:moveTo>
                    <a:lnTo>
                      <a:pt x="1330" y="237"/>
                    </a:lnTo>
                    <a:lnTo>
                      <a:pt x="1575" y="220"/>
                    </a:lnTo>
                    <a:lnTo>
                      <a:pt x="1753" y="246"/>
                    </a:lnTo>
                    <a:lnTo>
                      <a:pt x="1880" y="170"/>
                    </a:lnTo>
                    <a:lnTo>
                      <a:pt x="2075" y="153"/>
                    </a:lnTo>
                    <a:lnTo>
                      <a:pt x="2202" y="110"/>
                    </a:lnTo>
                    <a:lnTo>
                      <a:pt x="2295" y="59"/>
                    </a:lnTo>
                    <a:lnTo>
                      <a:pt x="2481" y="43"/>
                    </a:lnTo>
                    <a:lnTo>
                      <a:pt x="2608" y="0"/>
                    </a:lnTo>
                    <a:lnTo>
                      <a:pt x="2921" y="59"/>
                    </a:lnTo>
                    <a:lnTo>
                      <a:pt x="3184" y="161"/>
                    </a:lnTo>
                    <a:lnTo>
                      <a:pt x="3353" y="220"/>
                    </a:lnTo>
                    <a:lnTo>
                      <a:pt x="3463" y="381"/>
                    </a:lnTo>
                    <a:lnTo>
                      <a:pt x="3429" y="601"/>
                    </a:lnTo>
                    <a:lnTo>
                      <a:pt x="3268" y="847"/>
                    </a:lnTo>
                    <a:lnTo>
                      <a:pt x="3167" y="948"/>
                    </a:lnTo>
                    <a:lnTo>
                      <a:pt x="3116" y="1135"/>
                    </a:lnTo>
                    <a:lnTo>
                      <a:pt x="3184" y="1600"/>
                    </a:lnTo>
                    <a:lnTo>
                      <a:pt x="3124" y="1778"/>
                    </a:lnTo>
                    <a:lnTo>
                      <a:pt x="3116" y="1973"/>
                    </a:lnTo>
                    <a:lnTo>
                      <a:pt x="3082" y="1998"/>
                    </a:lnTo>
                    <a:lnTo>
                      <a:pt x="3082" y="2032"/>
                    </a:lnTo>
                    <a:lnTo>
                      <a:pt x="3040" y="2091"/>
                    </a:lnTo>
                    <a:lnTo>
                      <a:pt x="3040" y="2134"/>
                    </a:lnTo>
                    <a:lnTo>
                      <a:pt x="2963" y="2193"/>
                    </a:lnTo>
                    <a:lnTo>
                      <a:pt x="2963" y="2252"/>
                    </a:lnTo>
                    <a:lnTo>
                      <a:pt x="3167" y="2515"/>
                    </a:lnTo>
                    <a:lnTo>
                      <a:pt x="3243" y="2582"/>
                    </a:lnTo>
                    <a:lnTo>
                      <a:pt x="3446" y="2828"/>
                    </a:lnTo>
                    <a:lnTo>
                      <a:pt x="3573" y="3209"/>
                    </a:lnTo>
                    <a:lnTo>
                      <a:pt x="3556" y="3378"/>
                    </a:lnTo>
                    <a:lnTo>
                      <a:pt x="3488" y="3429"/>
                    </a:lnTo>
                    <a:lnTo>
                      <a:pt x="3446" y="3514"/>
                    </a:lnTo>
                    <a:lnTo>
                      <a:pt x="3361" y="3565"/>
                    </a:lnTo>
                    <a:lnTo>
                      <a:pt x="3243" y="3607"/>
                    </a:lnTo>
                    <a:lnTo>
                      <a:pt x="3158" y="3632"/>
                    </a:lnTo>
                    <a:lnTo>
                      <a:pt x="3116" y="3615"/>
                    </a:lnTo>
                    <a:lnTo>
                      <a:pt x="2786" y="3649"/>
                    </a:lnTo>
                    <a:lnTo>
                      <a:pt x="2684" y="3700"/>
                    </a:lnTo>
                    <a:lnTo>
                      <a:pt x="2515" y="3742"/>
                    </a:lnTo>
                    <a:lnTo>
                      <a:pt x="2388" y="3759"/>
                    </a:lnTo>
                    <a:lnTo>
                      <a:pt x="2303" y="3717"/>
                    </a:lnTo>
                    <a:lnTo>
                      <a:pt x="2261" y="3717"/>
                    </a:lnTo>
                    <a:lnTo>
                      <a:pt x="2185" y="3649"/>
                    </a:lnTo>
                    <a:lnTo>
                      <a:pt x="1939" y="3497"/>
                    </a:lnTo>
                    <a:lnTo>
                      <a:pt x="1897" y="3480"/>
                    </a:lnTo>
                    <a:lnTo>
                      <a:pt x="1829" y="3412"/>
                    </a:lnTo>
                    <a:lnTo>
                      <a:pt x="1702" y="3378"/>
                    </a:lnTo>
                    <a:lnTo>
                      <a:pt x="1533" y="3387"/>
                    </a:lnTo>
                    <a:lnTo>
                      <a:pt x="1372" y="3353"/>
                    </a:lnTo>
                    <a:lnTo>
                      <a:pt x="1118" y="3378"/>
                    </a:lnTo>
                    <a:lnTo>
                      <a:pt x="999" y="3285"/>
                    </a:lnTo>
                    <a:lnTo>
                      <a:pt x="745" y="3124"/>
                    </a:lnTo>
                    <a:lnTo>
                      <a:pt x="678" y="3124"/>
                    </a:lnTo>
                    <a:lnTo>
                      <a:pt x="635" y="3107"/>
                    </a:lnTo>
                    <a:lnTo>
                      <a:pt x="601" y="3065"/>
                    </a:lnTo>
                    <a:lnTo>
                      <a:pt x="441" y="2828"/>
                    </a:lnTo>
                    <a:lnTo>
                      <a:pt x="441" y="2786"/>
                    </a:lnTo>
                    <a:lnTo>
                      <a:pt x="373" y="2599"/>
                    </a:lnTo>
                    <a:lnTo>
                      <a:pt x="339" y="2565"/>
                    </a:lnTo>
                    <a:lnTo>
                      <a:pt x="297" y="2388"/>
                    </a:lnTo>
                    <a:lnTo>
                      <a:pt x="254" y="2218"/>
                    </a:lnTo>
                    <a:lnTo>
                      <a:pt x="246" y="2091"/>
                    </a:lnTo>
                    <a:lnTo>
                      <a:pt x="161" y="1804"/>
                    </a:lnTo>
                    <a:lnTo>
                      <a:pt x="161" y="1719"/>
                    </a:lnTo>
                    <a:lnTo>
                      <a:pt x="127" y="1685"/>
                    </a:lnTo>
                    <a:lnTo>
                      <a:pt x="85" y="1558"/>
                    </a:lnTo>
                    <a:lnTo>
                      <a:pt x="0" y="1219"/>
                    </a:lnTo>
                    <a:lnTo>
                      <a:pt x="9" y="1135"/>
                    </a:lnTo>
                    <a:lnTo>
                      <a:pt x="127" y="991"/>
                    </a:lnTo>
                    <a:lnTo>
                      <a:pt x="297" y="889"/>
                    </a:lnTo>
                    <a:lnTo>
                      <a:pt x="508" y="652"/>
                    </a:lnTo>
                    <a:lnTo>
                      <a:pt x="610" y="601"/>
                    </a:lnTo>
                    <a:lnTo>
                      <a:pt x="728" y="457"/>
                    </a:lnTo>
                    <a:lnTo>
                      <a:pt x="822" y="373"/>
                    </a:lnTo>
                    <a:lnTo>
                      <a:pt x="915" y="322"/>
                    </a:lnTo>
                    <a:lnTo>
                      <a:pt x="1008" y="322"/>
                    </a:lnTo>
                    <a:lnTo>
                      <a:pt x="1109" y="263"/>
                    </a:lnTo>
                    <a:lnTo>
                      <a:pt x="1296" y="24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4" name="Freeform 28">
                <a:extLst>
                  <a:ext uri="{FF2B5EF4-FFF2-40B4-BE49-F238E27FC236}">
                    <a16:creationId xmlns:a16="http://schemas.microsoft.com/office/drawing/2014/main" id="{2691656D-96D1-4D49-BAE4-A73F602CC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" y="3605"/>
                <a:ext cx="643" cy="701"/>
              </a:xfrm>
              <a:custGeom>
                <a:avLst/>
                <a:gdLst>
                  <a:gd name="T0" fmla="*/ 9 w 2904"/>
                  <a:gd name="T1" fmla="*/ 3166 h 3166"/>
                  <a:gd name="T2" fmla="*/ 0 w 2904"/>
                  <a:gd name="T3" fmla="*/ 2938 h 3166"/>
                  <a:gd name="T4" fmla="*/ 34 w 2904"/>
                  <a:gd name="T5" fmla="*/ 2802 h 3166"/>
                  <a:gd name="T6" fmla="*/ 643 w 2904"/>
                  <a:gd name="T7" fmla="*/ 2007 h 3166"/>
                  <a:gd name="T8" fmla="*/ 779 w 2904"/>
                  <a:gd name="T9" fmla="*/ 1820 h 3166"/>
                  <a:gd name="T10" fmla="*/ 830 w 2904"/>
                  <a:gd name="T11" fmla="*/ 1634 h 3166"/>
                  <a:gd name="T12" fmla="*/ 821 w 2904"/>
                  <a:gd name="T13" fmla="*/ 1346 h 3166"/>
                  <a:gd name="T14" fmla="*/ 847 w 2904"/>
                  <a:gd name="T15" fmla="*/ 1219 h 3166"/>
                  <a:gd name="T16" fmla="*/ 804 w 2904"/>
                  <a:gd name="T17" fmla="*/ 999 h 3166"/>
                  <a:gd name="T18" fmla="*/ 821 w 2904"/>
                  <a:gd name="T19" fmla="*/ 940 h 3166"/>
                  <a:gd name="T20" fmla="*/ 872 w 2904"/>
                  <a:gd name="T21" fmla="*/ 889 h 3166"/>
                  <a:gd name="T22" fmla="*/ 889 w 2904"/>
                  <a:gd name="T23" fmla="*/ 847 h 3166"/>
                  <a:gd name="T24" fmla="*/ 974 w 2904"/>
                  <a:gd name="T25" fmla="*/ 720 h 3166"/>
                  <a:gd name="T26" fmla="*/ 982 w 2904"/>
                  <a:gd name="T27" fmla="*/ 627 h 3166"/>
                  <a:gd name="T28" fmla="*/ 1024 w 2904"/>
                  <a:gd name="T29" fmla="*/ 500 h 3166"/>
                  <a:gd name="T30" fmla="*/ 1050 w 2904"/>
                  <a:gd name="T31" fmla="*/ 466 h 3166"/>
                  <a:gd name="T32" fmla="*/ 1041 w 2904"/>
                  <a:gd name="T33" fmla="*/ 432 h 3166"/>
                  <a:gd name="T34" fmla="*/ 1236 w 2904"/>
                  <a:gd name="T35" fmla="*/ 119 h 3166"/>
                  <a:gd name="T36" fmla="*/ 1372 w 2904"/>
                  <a:gd name="T37" fmla="*/ 17 h 3166"/>
                  <a:gd name="T38" fmla="*/ 1583 w 2904"/>
                  <a:gd name="T39" fmla="*/ 0 h 3166"/>
                  <a:gd name="T40" fmla="*/ 1888 w 2904"/>
                  <a:gd name="T41" fmla="*/ 220 h 3166"/>
                  <a:gd name="T42" fmla="*/ 2074 w 2904"/>
                  <a:gd name="T43" fmla="*/ 483 h 3166"/>
                  <a:gd name="T44" fmla="*/ 2210 w 2904"/>
                  <a:gd name="T45" fmla="*/ 593 h 3166"/>
                  <a:gd name="T46" fmla="*/ 2261 w 2904"/>
                  <a:gd name="T47" fmla="*/ 677 h 3166"/>
                  <a:gd name="T48" fmla="*/ 2337 w 2904"/>
                  <a:gd name="T49" fmla="*/ 728 h 3166"/>
                  <a:gd name="T50" fmla="*/ 2430 w 2904"/>
                  <a:gd name="T51" fmla="*/ 872 h 3166"/>
                  <a:gd name="T52" fmla="*/ 2591 w 2904"/>
                  <a:gd name="T53" fmla="*/ 1177 h 3166"/>
                  <a:gd name="T54" fmla="*/ 2650 w 2904"/>
                  <a:gd name="T55" fmla="*/ 1262 h 3166"/>
                  <a:gd name="T56" fmla="*/ 2658 w 2904"/>
                  <a:gd name="T57" fmla="*/ 1346 h 3166"/>
                  <a:gd name="T58" fmla="*/ 2726 w 2904"/>
                  <a:gd name="T59" fmla="*/ 1473 h 3166"/>
                  <a:gd name="T60" fmla="*/ 2777 w 2904"/>
                  <a:gd name="T61" fmla="*/ 1727 h 3166"/>
                  <a:gd name="T62" fmla="*/ 2768 w 2904"/>
                  <a:gd name="T63" fmla="*/ 1812 h 3166"/>
                  <a:gd name="T64" fmla="*/ 2785 w 2904"/>
                  <a:gd name="T65" fmla="*/ 1897 h 3166"/>
                  <a:gd name="T66" fmla="*/ 2760 w 2904"/>
                  <a:gd name="T67" fmla="*/ 2193 h 3166"/>
                  <a:gd name="T68" fmla="*/ 2760 w 2904"/>
                  <a:gd name="T69" fmla="*/ 2396 h 3166"/>
                  <a:gd name="T70" fmla="*/ 2777 w 2904"/>
                  <a:gd name="T71" fmla="*/ 2481 h 3166"/>
                  <a:gd name="T72" fmla="*/ 2760 w 2904"/>
                  <a:gd name="T73" fmla="*/ 2565 h 3166"/>
                  <a:gd name="T74" fmla="*/ 2768 w 2904"/>
                  <a:gd name="T75" fmla="*/ 2692 h 3166"/>
                  <a:gd name="T76" fmla="*/ 2811 w 2904"/>
                  <a:gd name="T77" fmla="*/ 2819 h 3166"/>
                  <a:gd name="T78" fmla="*/ 2811 w 2904"/>
                  <a:gd name="T79" fmla="*/ 2904 h 3166"/>
                  <a:gd name="T80" fmla="*/ 2862 w 2904"/>
                  <a:gd name="T81" fmla="*/ 3031 h 3166"/>
                  <a:gd name="T82" fmla="*/ 2904 w 2904"/>
                  <a:gd name="T83" fmla="*/ 3166 h 3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904" h="3166">
                    <a:moveTo>
                      <a:pt x="9" y="3166"/>
                    </a:moveTo>
                    <a:lnTo>
                      <a:pt x="0" y="2938"/>
                    </a:lnTo>
                    <a:lnTo>
                      <a:pt x="34" y="2802"/>
                    </a:lnTo>
                    <a:lnTo>
                      <a:pt x="643" y="2007"/>
                    </a:lnTo>
                    <a:lnTo>
                      <a:pt x="779" y="1820"/>
                    </a:lnTo>
                    <a:lnTo>
                      <a:pt x="830" y="1634"/>
                    </a:lnTo>
                    <a:lnTo>
                      <a:pt x="821" y="1346"/>
                    </a:lnTo>
                    <a:lnTo>
                      <a:pt x="847" y="1219"/>
                    </a:lnTo>
                    <a:lnTo>
                      <a:pt x="804" y="999"/>
                    </a:lnTo>
                    <a:lnTo>
                      <a:pt x="821" y="940"/>
                    </a:lnTo>
                    <a:lnTo>
                      <a:pt x="872" y="889"/>
                    </a:lnTo>
                    <a:lnTo>
                      <a:pt x="889" y="847"/>
                    </a:lnTo>
                    <a:lnTo>
                      <a:pt x="974" y="720"/>
                    </a:lnTo>
                    <a:lnTo>
                      <a:pt x="982" y="627"/>
                    </a:lnTo>
                    <a:lnTo>
                      <a:pt x="1024" y="500"/>
                    </a:lnTo>
                    <a:lnTo>
                      <a:pt x="1050" y="466"/>
                    </a:lnTo>
                    <a:lnTo>
                      <a:pt x="1041" y="432"/>
                    </a:lnTo>
                    <a:lnTo>
                      <a:pt x="1236" y="119"/>
                    </a:lnTo>
                    <a:lnTo>
                      <a:pt x="1372" y="17"/>
                    </a:lnTo>
                    <a:lnTo>
                      <a:pt x="1583" y="0"/>
                    </a:lnTo>
                    <a:lnTo>
                      <a:pt x="1888" y="220"/>
                    </a:lnTo>
                    <a:lnTo>
                      <a:pt x="2074" y="483"/>
                    </a:lnTo>
                    <a:lnTo>
                      <a:pt x="2210" y="593"/>
                    </a:lnTo>
                    <a:lnTo>
                      <a:pt x="2261" y="677"/>
                    </a:lnTo>
                    <a:lnTo>
                      <a:pt x="2337" y="728"/>
                    </a:lnTo>
                    <a:lnTo>
                      <a:pt x="2430" y="872"/>
                    </a:lnTo>
                    <a:lnTo>
                      <a:pt x="2591" y="1177"/>
                    </a:lnTo>
                    <a:lnTo>
                      <a:pt x="2650" y="1262"/>
                    </a:lnTo>
                    <a:lnTo>
                      <a:pt x="2658" y="1346"/>
                    </a:lnTo>
                    <a:lnTo>
                      <a:pt x="2726" y="1473"/>
                    </a:lnTo>
                    <a:lnTo>
                      <a:pt x="2777" y="1727"/>
                    </a:lnTo>
                    <a:lnTo>
                      <a:pt x="2768" y="1812"/>
                    </a:lnTo>
                    <a:lnTo>
                      <a:pt x="2785" y="1897"/>
                    </a:lnTo>
                    <a:lnTo>
                      <a:pt x="2760" y="2193"/>
                    </a:lnTo>
                    <a:lnTo>
                      <a:pt x="2760" y="2396"/>
                    </a:lnTo>
                    <a:lnTo>
                      <a:pt x="2777" y="2481"/>
                    </a:lnTo>
                    <a:lnTo>
                      <a:pt x="2760" y="2565"/>
                    </a:lnTo>
                    <a:lnTo>
                      <a:pt x="2768" y="2692"/>
                    </a:lnTo>
                    <a:lnTo>
                      <a:pt x="2811" y="2819"/>
                    </a:lnTo>
                    <a:lnTo>
                      <a:pt x="2811" y="2904"/>
                    </a:lnTo>
                    <a:lnTo>
                      <a:pt x="2862" y="3031"/>
                    </a:lnTo>
                    <a:lnTo>
                      <a:pt x="2904" y="3166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5" name="Freeform 29">
                <a:extLst>
                  <a:ext uri="{FF2B5EF4-FFF2-40B4-BE49-F238E27FC236}">
                    <a16:creationId xmlns:a16="http://schemas.microsoft.com/office/drawing/2014/main" id="{73A38472-A614-4367-A591-E686F854C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8" y="897"/>
                <a:ext cx="1828" cy="1046"/>
              </a:xfrm>
              <a:custGeom>
                <a:avLst/>
                <a:gdLst>
                  <a:gd name="T0" fmla="*/ 965 w 8263"/>
                  <a:gd name="T1" fmla="*/ 1566 h 4724"/>
                  <a:gd name="T2" fmla="*/ 339 w 8263"/>
                  <a:gd name="T3" fmla="*/ 1634 h 4724"/>
                  <a:gd name="T4" fmla="*/ 76 w 8263"/>
                  <a:gd name="T5" fmla="*/ 1524 h 4724"/>
                  <a:gd name="T6" fmla="*/ 144 w 8263"/>
                  <a:gd name="T7" fmla="*/ 1118 h 4724"/>
                  <a:gd name="T8" fmla="*/ 17 w 8263"/>
                  <a:gd name="T9" fmla="*/ 940 h 4724"/>
                  <a:gd name="T10" fmla="*/ 0 w 8263"/>
                  <a:gd name="T11" fmla="*/ 728 h 4724"/>
                  <a:gd name="T12" fmla="*/ 228 w 8263"/>
                  <a:gd name="T13" fmla="*/ 263 h 4724"/>
                  <a:gd name="T14" fmla="*/ 313 w 8263"/>
                  <a:gd name="T15" fmla="*/ 17 h 4724"/>
                  <a:gd name="T16" fmla="*/ 550 w 8263"/>
                  <a:gd name="T17" fmla="*/ 102 h 4724"/>
                  <a:gd name="T18" fmla="*/ 1058 w 8263"/>
                  <a:gd name="T19" fmla="*/ 296 h 4724"/>
                  <a:gd name="T20" fmla="*/ 1295 w 8263"/>
                  <a:gd name="T21" fmla="*/ 517 h 4724"/>
                  <a:gd name="T22" fmla="*/ 1608 w 8263"/>
                  <a:gd name="T23" fmla="*/ 381 h 4724"/>
                  <a:gd name="T24" fmla="*/ 1845 w 8263"/>
                  <a:gd name="T25" fmla="*/ 280 h 4724"/>
                  <a:gd name="T26" fmla="*/ 2015 w 8263"/>
                  <a:gd name="T27" fmla="*/ 237 h 4724"/>
                  <a:gd name="T28" fmla="*/ 2252 w 8263"/>
                  <a:gd name="T29" fmla="*/ 322 h 4724"/>
                  <a:gd name="T30" fmla="*/ 2489 w 8263"/>
                  <a:gd name="T31" fmla="*/ 347 h 4724"/>
                  <a:gd name="T32" fmla="*/ 2921 w 8263"/>
                  <a:gd name="T33" fmla="*/ 627 h 4724"/>
                  <a:gd name="T34" fmla="*/ 3293 w 8263"/>
                  <a:gd name="T35" fmla="*/ 813 h 4724"/>
                  <a:gd name="T36" fmla="*/ 3522 w 8263"/>
                  <a:gd name="T37" fmla="*/ 1211 h 4724"/>
                  <a:gd name="T38" fmla="*/ 3522 w 8263"/>
                  <a:gd name="T39" fmla="*/ 1456 h 4724"/>
                  <a:gd name="T40" fmla="*/ 3649 w 8263"/>
                  <a:gd name="T41" fmla="*/ 1609 h 4724"/>
                  <a:gd name="T42" fmla="*/ 4233 w 8263"/>
                  <a:gd name="T43" fmla="*/ 1744 h 4724"/>
                  <a:gd name="T44" fmla="*/ 4529 w 8263"/>
                  <a:gd name="T45" fmla="*/ 1770 h 4724"/>
                  <a:gd name="T46" fmla="*/ 4868 w 8263"/>
                  <a:gd name="T47" fmla="*/ 2041 h 4724"/>
                  <a:gd name="T48" fmla="*/ 5393 w 8263"/>
                  <a:gd name="T49" fmla="*/ 2168 h 4724"/>
                  <a:gd name="T50" fmla="*/ 5562 w 8263"/>
                  <a:gd name="T51" fmla="*/ 2201 h 4724"/>
                  <a:gd name="T52" fmla="*/ 6036 w 8263"/>
                  <a:gd name="T53" fmla="*/ 2354 h 4724"/>
                  <a:gd name="T54" fmla="*/ 6231 w 8263"/>
                  <a:gd name="T55" fmla="*/ 2726 h 4724"/>
                  <a:gd name="T56" fmla="*/ 6459 w 8263"/>
                  <a:gd name="T57" fmla="*/ 2803 h 4724"/>
                  <a:gd name="T58" fmla="*/ 7264 w 8263"/>
                  <a:gd name="T59" fmla="*/ 2726 h 4724"/>
                  <a:gd name="T60" fmla="*/ 7433 w 8263"/>
                  <a:gd name="T61" fmla="*/ 2989 h 4724"/>
                  <a:gd name="T62" fmla="*/ 7475 w 8263"/>
                  <a:gd name="T63" fmla="*/ 3285 h 4724"/>
                  <a:gd name="T64" fmla="*/ 7442 w 8263"/>
                  <a:gd name="T65" fmla="*/ 3700 h 4724"/>
                  <a:gd name="T66" fmla="*/ 8170 w 8263"/>
                  <a:gd name="T67" fmla="*/ 3945 h 4724"/>
                  <a:gd name="T68" fmla="*/ 8229 w 8263"/>
                  <a:gd name="T69" fmla="*/ 4199 h 4724"/>
                  <a:gd name="T70" fmla="*/ 7755 w 8263"/>
                  <a:gd name="T71" fmla="*/ 4504 h 4724"/>
                  <a:gd name="T72" fmla="*/ 7221 w 8263"/>
                  <a:gd name="T73" fmla="*/ 4724 h 4724"/>
                  <a:gd name="T74" fmla="*/ 6493 w 8263"/>
                  <a:gd name="T75" fmla="*/ 4648 h 4724"/>
                  <a:gd name="T76" fmla="*/ 6256 w 8263"/>
                  <a:gd name="T77" fmla="*/ 4479 h 4724"/>
                  <a:gd name="T78" fmla="*/ 6121 w 8263"/>
                  <a:gd name="T79" fmla="*/ 4123 h 4724"/>
                  <a:gd name="T80" fmla="*/ 5926 w 8263"/>
                  <a:gd name="T81" fmla="*/ 3810 h 4724"/>
                  <a:gd name="T82" fmla="*/ 6062 w 8263"/>
                  <a:gd name="T83" fmla="*/ 3463 h 4724"/>
                  <a:gd name="T84" fmla="*/ 6358 w 8263"/>
                  <a:gd name="T85" fmla="*/ 3023 h 4724"/>
                  <a:gd name="T86" fmla="*/ 6053 w 8263"/>
                  <a:gd name="T87" fmla="*/ 2921 h 4724"/>
                  <a:gd name="T88" fmla="*/ 5300 w 8263"/>
                  <a:gd name="T89" fmla="*/ 3048 h 4724"/>
                  <a:gd name="T90" fmla="*/ 5012 w 8263"/>
                  <a:gd name="T91" fmla="*/ 2955 h 4724"/>
                  <a:gd name="T92" fmla="*/ 4631 w 8263"/>
                  <a:gd name="T93" fmla="*/ 3133 h 4724"/>
                  <a:gd name="T94" fmla="*/ 4284 w 8263"/>
                  <a:gd name="T95" fmla="*/ 3184 h 4724"/>
                  <a:gd name="T96" fmla="*/ 4064 w 8263"/>
                  <a:gd name="T97" fmla="*/ 3040 h 4724"/>
                  <a:gd name="T98" fmla="*/ 3818 w 8263"/>
                  <a:gd name="T99" fmla="*/ 2481 h 4724"/>
                  <a:gd name="T100" fmla="*/ 3657 w 8263"/>
                  <a:gd name="T101" fmla="*/ 2210 h 4724"/>
                  <a:gd name="T102" fmla="*/ 3471 w 8263"/>
                  <a:gd name="T103" fmla="*/ 1676 h 4724"/>
                  <a:gd name="T104" fmla="*/ 3166 w 8263"/>
                  <a:gd name="T105" fmla="*/ 1634 h 4724"/>
                  <a:gd name="T106" fmla="*/ 2692 w 8263"/>
                  <a:gd name="T107" fmla="*/ 1456 h 4724"/>
                  <a:gd name="T108" fmla="*/ 2184 w 8263"/>
                  <a:gd name="T109" fmla="*/ 1685 h 4724"/>
                  <a:gd name="T110" fmla="*/ 1820 w 8263"/>
                  <a:gd name="T111" fmla="*/ 1482 h 4724"/>
                  <a:gd name="T112" fmla="*/ 1600 w 8263"/>
                  <a:gd name="T113" fmla="*/ 1355 h 4724"/>
                  <a:gd name="T114" fmla="*/ 1532 w 8263"/>
                  <a:gd name="T115" fmla="*/ 1279 h 4724"/>
                  <a:gd name="T116" fmla="*/ 1312 w 8263"/>
                  <a:gd name="T117" fmla="*/ 1541 h 4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263" h="4724">
                    <a:moveTo>
                      <a:pt x="1312" y="1541"/>
                    </a:moveTo>
                    <a:lnTo>
                      <a:pt x="1058" y="1583"/>
                    </a:lnTo>
                    <a:lnTo>
                      <a:pt x="965" y="1566"/>
                    </a:lnTo>
                    <a:lnTo>
                      <a:pt x="838" y="1651"/>
                    </a:lnTo>
                    <a:lnTo>
                      <a:pt x="652" y="1736"/>
                    </a:lnTo>
                    <a:lnTo>
                      <a:pt x="339" y="1634"/>
                    </a:lnTo>
                    <a:lnTo>
                      <a:pt x="85" y="1634"/>
                    </a:lnTo>
                    <a:lnTo>
                      <a:pt x="59" y="1609"/>
                    </a:lnTo>
                    <a:lnTo>
                      <a:pt x="76" y="1524"/>
                    </a:lnTo>
                    <a:lnTo>
                      <a:pt x="220" y="1304"/>
                    </a:lnTo>
                    <a:lnTo>
                      <a:pt x="212" y="1177"/>
                    </a:lnTo>
                    <a:lnTo>
                      <a:pt x="144" y="1118"/>
                    </a:lnTo>
                    <a:lnTo>
                      <a:pt x="8" y="1042"/>
                    </a:lnTo>
                    <a:lnTo>
                      <a:pt x="0" y="999"/>
                    </a:lnTo>
                    <a:lnTo>
                      <a:pt x="17" y="940"/>
                    </a:lnTo>
                    <a:lnTo>
                      <a:pt x="51" y="906"/>
                    </a:lnTo>
                    <a:lnTo>
                      <a:pt x="51" y="813"/>
                    </a:lnTo>
                    <a:lnTo>
                      <a:pt x="0" y="728"/>
                    </a:lnTo>
                    <a:lnTo>
                      <a:pt x="178" y="508"/>
                    </a:lnTo>
                    <a:lnTo>
                      <a:pt x="228" y="423"/>
                    </a:lnTo>
                    <a:lnTo>
                      <a:pt x="228" y="263"/>
                    </a:lnTo>
                    <a:lnTo>
                      <a:pt x="262" y="136"/>
                    </a:lnTo>
                    <a:lnTo>
                      <a:pt x="254" y="110"/>
                    </a:lnTo>
                    <a:lnTo>
                      <a:pt x="313" y="17"/>
                    </a:lnTo>
                    <a:lnTo>
                      <a:pt x="398" y="0"/>
                    </a:lnTo>
                    <a:lnTo>
                      <a:pt x="466" y="76"/>
                    </a:lnTo>
                    <a:lnTo>
                      <a:pt x="550" y="102"/>
                    </a:lnTo>
                    <a:lnTo>
                      <a:pt x="626" y="59"/>
                    </a:lnTo>
                    <a:lnTo>
                      <a:pt x="880" y="17"/>
                    </a:lnTo>
                    <a:lnTo>
                      <a:pt x="1058" y="296"/>
                    </a:lnTo>
                    <a:lnTo>
                      <a:pt x="1100" y="373"/>
                    </a:lnTo>
                    <a:lnTo>
                      <a:pt x="1236" y="432"/>
                    </a:lnTo>
                    <a:lnTo>
                      <a:pt x="1295" y="517"/>
                    </a:lnTo>
                    <a:lnTo>
                      <a:pt x="1388" y="517"/>
                    </a:lnTo>
                    <a:lnTo>
                      <a:pt x="1481" y="415"/>
                    </a:lnTo>
                    <a:lnTo>
                      <a:pt x="1608" y="381"/>
                    </a:lnTo>
                    <a:lnTo>
                      <a:pt x="1693" y="339"/>
                    </a:lnTo>
                    <a:lnTo>
                      <a:pt x="1778" y="330"/>
                    </a:lnTo>
                    <a:lnTo>
                      <a:pt x="1845" y="280"/>
                    </a:lnTo>
                    <a:lnTo>
                      <a:pt x="1888" y="280"/>
                    </a:lnTo>
                    <a:lnTo>
                      <a:pt x="1972" y="237"/>
                    </a:lnTo>
                    <a:lnTo>
                      <a:pt x="2015" y="237"/>
                    </a:lnTo>
                    <a:lnTo>
                      <a:pt x="2074" y="296"/>
                    </a:lnTo>
                    <a:lnTo>
                      <a:pt x="2167" y="330"/>
                    </a:lnTo>
                    <a:lnTo>
                      <a:pt x="2252" y="322"/>
                    </a:lnTo>
                    <a:lnTo>
                      <a:pt x="2294" y="280"/>
                    </a:lnTo>
                    <a:lnTo>
                      <a:pt x="2421" y="280"/>
                    </a:lnTo>
                    <a:lnTo>
                      <a:pt x="2489" y="347"/>
                    </a:lnTo>
                    <a:lnTo>
                      <a:pt x="2692" y="440"/>
                    </a:lnTo>
                    <a:lnTo>
                      <a:pt x="2836" y="627"/>
                    </a:lnTo>
                    <a:lnTo>
                      <a:pt x="2921" y="627"/>
                    </a:lnTo>
                    <a:lnTo>
                      <a:pt x="3124" y="737"/>
                    </a:lnTo>
                    <a:lnTo>
                      <a:pt x="3209" y="762"/>
                    </a:lnTo>
                    <a:lnTo>
                      <a:pt x="3293" y="813"/>
                    </a:lnTo>
                    <a:lnTo>
                      <a:pt x="3412" y="948"/>
                    </a:lnTo>
                    <a:lnTo>
                      <a:pt x="3437" y="1118"/>
                    </a:lnTo>
                    <a:lnTo>
                      <a:pt x="3522" y="1211"/>
                    </a:lnTo>
                    <a:lnTo>
                      <a:pt x="3573" y="1338"/>
                    </a:lnTo>
                    <a:lnTo>
                      <a:pt x="3573" y="1380"/>
                    </a:lnTo>
                    <a:lnTo>
                      <a:pt x="3522" y="1456"/>
                    </a:lnTo>
                    <a:lnTo>
                      <a:pt x="3513" y="1499"/>
                    </a:lnTo>
                    <a:lnTo>
                      <a:pt x="3530" y="1541"/>
                    </a:lnTo>
                    <a:lnTo>
                      <a:pt x="3649" y="1609"/>
                    </a:lnTo>
                    <a:lnTo>
                      <a:pt x="3860" y="1660"/>
                    </a:lnTo>
                    <a:lnTo>
                      <a:pt x="3903" y="1651"/>
                    </a:lnTo>
                    <a:lnTo>
                      <a:pt x="4233" y="1744"/>
                    </a:lnTo>
                    <a:lnTo>
                      <a:pt x="4275" y="1736"/>
                    </a:lnTo>
                    <a:lnTo>
                      <a:pt x="4402" y="1770"/>
                    </a:lnTo>
                    <a:lnTo>
                      <a:pt x="4529" y="1770"/>
                    </a:lnTo>
                    <a:lnTo>
                      <a:pt x="4656" y="1803"/>
                    </a:lnTo>
                    <a:lnTo>
                      <a:pt x="4741" y="1863"/>
                    </a:lnTo>
                    <a:lnTo>
                      <a:pt x="4868" y="2041"/>
                    </a:lnTo>
                    <a:lnTo>
                      <a:pt x="4969" y="2125"/>
                    </a:lnTo>
                    <a:lnTo>
                      <a:pt x="5181" y="2176"/>
                    </a:lnTo>
                    <a:lnTo>
                      <a:pt x="5393" y="2168"/>
                    </a:lnTo>
                    <a:lnTo>
                      <a:pt x="5435" y="2193"/>
                    </a:lnTo>
                    <a:lnTo>
                      <a:pt x="5520" y="2176"/>
                    </a:lnTo>
                    <a:lnTo>
                      <a:pt x="5562" y="2201"/>
                    </a:lnTo>
                    <a:lnTo>
                      <a:pt x="5774" y="2176"/>
                    </a:lnTo>
                    <a:lnTo>
                      <a:pt x="5968" y="2286"/>
                    </a:lnTo>
                    <a:lnTo>
                      <a:pt x="6036" y="2354"/>
                    </a:lnTo>
                    <a:lnTo>
                      <a:pt x="6104" y="2396"/>
                    </a:lnTo>
                    <a:lnTo>
                      <a:pt x="6197" y="2684"/>
                    </a:lnTo>
                    <a:lnTo>
                      <a:pt x="6231" y="2726"/>
                    </a:lnTo>
                    <a:lnTo>
                      <a:pt x="6316" y="2769"/>
                    </a:lnTo>
                    <a:lnTo>
                      <a:pt x="6400" y="2769"/>
                    </a:lnTo>
                    <a:lnTo>
                      <a:pt x="6459" y="2803"/>
                    </a:lnTo>
                    <a:lnTo>
                      <a:pt x="6790" y="2701"/>
                    </a:lnTo>
                    <a:lnTo>
                      <a:pt x="7137" y="2684"/>
                    </a:lnTo>
                    <a:lnTo>
                      <a:pt x="7264" y="2726"/>
                    </a:lnTo>
                    <a:lnTo>
                      <a:pt x="7357" y="2811"/>
                    </a:lnTo>
                    <a:lnTo>
                      <a:pt x="7340" y="2811"/>
                    </a:lnTo>
                    <a:lnTo>
                      <a:pt x="7433" y="2989"/>
                    </a:lnTo>
                    <a:lnTo>
                      <a:pt x="7475" y="3116"/>
                    </a:lnTo>
                    <a:lnTo>
                      <a:pt x="7501" y="3158"/>
                    </a:lnTo>
                    <a:lnTo>
                      <a:pt x="7475" y="3285"/>
                    </a:lnTo>
                    <a:lnTo>
                      <a:pt x="7518" y="3370"/>
                    </a:lnTo>
                    <a:lnTo>
                      <a:pt x="7501" y="3531"/>
                    </a:lnTo>
                    <a:lnTo>
                      <a:pt x="7442" y="3700"/>
                    </a:lnTo>
                    <a:lnTo>
                      <a:pt x="7458" y="3759"/>
                    </a:lnTo>
                    <a:lnTo>
                      <a:pt x="7933" y="3895"/>
                    </a:lnTo>
                    <a:lnTo>
                      <a:pt x="8170" y="3945"/>
                    </a:lnTo>
                    <a:lnTo>
                      <a:pt x="8237" y="3954"/>
                    </a:lnTo>
                    <a:lnTo>
                      <a:pt x="8263" y="4115"/>
                    </a:lnTo>
                    <a:lnTo>
                      <a:pt x="8229" y="4199"/>
                    </a:lnTo>
                    <a:lnTo>
                      <a:pt x="8136" y="4301"/>
                    </a:lnTo>
                    <a:lnTo>
                      <a:pt x="7975" y="4420"/>
                    </a:lnTo>
                    <a:lnTo>
                      <a:pt x="7755" y="4504"/>
                    </a:lnTo>
                    <a:lnTo>
                      <a:pt x="7662" y="4513"/>
                    </a:lnTo>
                    <a:lnTo>
                      <a:pt x="7408" y="4657"/>
                    </a:lnTo>
                    <a:lnTo>
                      <a:pt x="7221" y="4724"/>
                    </a:lnTo>
                    <a:lnTo>
                      <a:pt x="6934" y="4724"/>
                    </a:lnTo>
                    <a:lnTo>
                      <a:pt x="6654" y="4657"/>
                    </a:lnTo>
                    <a:lnTo>
                      <a:pt x="6493" y="4648"/>
                    </a:lnTo>
                    <a:lnTo>
                      <a:pt x="6400" y="4631"/>
                    </a:lnTo>
                    <a:lnTo>
                      <a:pt x="6307" y="4555"/>
                    </a:lnTo>
                    <a:lnTo>
                      <a:pt x="6256" y="4479"/>
                    </a:lnTo>
                    <a:lnTo>
                      <a:pt x="6222" y="4343"/>
                    </a:lnTo>
                    <a:lnTo>
                      <a:pt x="6155" y="4250"/>
                    </a:lnTo>
                    <a:lnTo>
                      <a:pt x="6121" y="4123"/>
                    </a:lnTo>
                    <a:lnTo>
                      <a:pt x="6053" y="4030"/>
                    </a:lnTo>
                    <a:lnTo>
                      <a:pt x="6019" y="3996"/>
                    </a:lnTo>
                    <a:lnTo>
                      <a:pt x="5926" y="3810"/>
                    </a:lnTo>
                    <a:lnTo>
                      <a:pt x="5952" y="3683"/>
                    </a:lnTo>
                    <a:lnTo>
                      <a:pt x="6053" y="3522"/>
                    </a:lnTo>
                    <a:lnTo>
                      <a:pt x="6062" y="3463"/>
                    </a:lnTo>
                    <a:lnTo>
                      <a:pt x="6222" y="3311"/>
                    </a:lnTo>
                    <a:lnTo>
                      <a:pt x="6231" y="3243"/>
                    </a:lnTo>
                    <a:lnTo>
                      <a:pt x="6358" y="3023"/>
                    </a:lnTo>
                    <a:lnTo>
                      <a:pt x="6349" y="2946"/>
                    </a:lnTo>
                    <a:lnTo>
                      <a:pt x="6222" y="2955"/>
                    </a:lnTo>
                    <a:lnTo>
                      <a:pt x="6053" y="2921"/>
                    </a:lnTo>
                    <a:lnTo>
                      <a:pt x="5994" y="2921"/>
                    </a:lnTo>
                    <a:lnTo>
                      <a:pt x="5706" y="3023"/>
                    </a:lnTo>
                    <a:lnTo>
                      <a:pt x="5300" y="3048"/>
                    </a:lnTo>
                    <a:lnTo>
                      <a:pt x="5207" y="3048"/>
                    </a:lnTo>
                    <a:lnTo>
                      <a:pt x="5080" y="2963"/>
                    </a:lnTo>
                    <a:lnTo>
                      <a:pt x="5012" y="2955"/>
                    </a:lnTo>
                    <a:lnTo>
                      <a:pt x="4919" y="2989"/>
                    </a:lnTo>
                    <a:lnTo>
                      <a:pt x="4792" y="3082"/>
                    </a:lnTo>
                    <a:lnTo>
                      <a:pt x="4631" y="3133"/>
                    </a:lnTo>
                    <a:lnTo>
                      <a:pt x="4512" y="3150"/>
                    </a:lnTo>
                    <a:lnTo>
                      <a:pt x="4351" y="3209"/>
                    </a:lnTo>
                    <a:lnTo>
                      <a:pt x="4284" y="3184"/>
                    </a:lnTo>
                    <a:lnTo>
                      <a:pt x="4258" y="3200"/>
                    </a:lnTo>
                    <a:lnTo>
                      <a:pt x="4106" y="3090"/>
                    </a:lnTo>
                    <a:lnTo>
                      <a:pt x="4064" y="3040"/>
                    </a:lnTo>
                    <a:lnTo>
                      <a:pt x="4038" y="2803"/>
                    </a:lnTo>
                    <a:lnTo>
                      <a:pt x="3945" y="2642"/>
                    </a:lnTo>
                    <a:lnTo>
                      <a:pt x="3818" y="2481"/>
                    </a:lnTo>
                    <a:lnTo>
                      <a:pt x="3818" y="2328"/>
                    </a:lnTo>
                    <a:lnTo>
                      <a:pt x="3784" y="2261"/>
                    </a:lnTo>
                    <a:lnTo>
                      <a:pt x="3657" y="2210"/>
                    </a:lnTo>
                    <a:lnTo>
                      <a:pt x="3513" y="2066"/>
                    </a:lnTo>
                    <a:lnTo>
                      <a:pt x="3496" y="1947"/>
                    </a:lnTo>
                    <a:lnTo>
                      <a:pt x="3471" y="1676"/>
                    </a:lnTo>
                    <a:lnTo>
                      <a:pt x="3446" y="1643"/>
                    </a:lnTo>
                    <a:lnTo>
                      <a:pt x="3412" y="1634"/>
                    </a:lnTo>
                    <a:lnTo>
                      <a:pt x="3166" y="1634"/>
                    </a:lnTo>
                    <a:lnTo>
                      <a:pt x="3039" y="1609"/>
                    </a:lnTo>
                    <a:lnTo>
                      <a:pt x="2844" y="1550"/>
                    </a:lnTo>
                    <a:lnTo>
                      <a:pt x="2692" y="1456"/>
                    </a:lnTo>
                    <a:lnTo>
                      <a:pt x="2599" y="1456"/>
                    </a:lnTo>
                    <a:lnTo>
                      <a:pt x="2472" y="1499"/>
                    </a:lnTo>
                    <a:lnTo>
                      <a:pt x="2184" y="1685"/>
                    </a:lnTo>
                    <a:lnTo>
                      <a:pt x="2091" y="1685"/>
                    </a:lnTo>
                    <a:lnTo>
                      <a:pt x="1964" y="1643"/>
                    </a:lnTo>
                    <a:lnTo>
                      <a:pt x="1820" y="1482"/>
                    </a:lnTo>
                    <a:lnTo>
                      <a:pt x="1744" y="1482"/>
                    </a:lnTo>
                    <a:lnTo>
                      <a:pt x="1651" y="1431"/>
                    </a:lnTo>
                    <a:lnTo>
                      <a:pt x="1600" y="1355"/>
                    </a:lnTo>
                    <a:lnTo>
                      <a:pt x="1600" y="1321"/>
                    </a:lnTo>
                    <a:lnTo>
                      <a:pt x="1575" y="1287"/>
                    </a:lnTo>
                    <a:lnTo>
                      <a:pt x="1532" y="1279"/>
                    </a:lnTo>
                    <a:lnTo>
                      <a:pt x="1431" y="1372"/>
                    </a:lnTo>
                    <a:lnTo>
                      <a:pt x="1338" y="1516"/>
                    </a:lnTo>
                    <a:lnTo>
                      <a:pt x="1312" y="1541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6" name="Freeform 30">
                <a:extLst>
                  <a:ext uri="{FF2B5EF4-FFF2-40B4-BE49-F238E27FC236}">
                    <a16:creationId xmlns:a16="http://schemas.microsoft.com/office/drawing/2014/main" id="{3D078E5A-096F-4A00-94F2-86A756ACC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" y="3285"/>
                <a:ext cx="208" cy="210"/>
              </a:xfrm>
              <a:custGeom>
                <a:avLst/>
                <a:gdLst>
                  <a:gd name="T0" fmla="*/ 441 w 940"/>
                  <a:gd name="T1" fmla="*/ 940 h 949"/>
                  <a:gd name="T2" fmla="*/ 398 w 940"/>
                  <a:gd name="T3" fmla="*/ 940 h 949"/>
                  <a:gd name="T4" fmla="*/ 229 w 940"/>
                  <a:gd name="T5" fmla="*/ 898 h 949"/>
                  <a:gd name="T6" fmla="*/ 94 w 940"/>
                  <a:gd name="T7" fmla="*/ 949 h 949"/>
                  <a:gd name="T8" fmla="*/ 0 w 940"/>
                  <a:gd name="T9" fmla="*/ 855 h 949"/>
                  <a:gd name="T10" fmla="*/ 17 w 940"/>
                  <a:gd name="T11" fmla="*/ 771 h 949"/>
                  <a:gd name="T12" fmla="*/ 51 w 940"/>
                  <a:gd name="T13" fmla="*/ 737 h 949"/>
                  <a:gd name="T14" fmla="*/ 34 w 940"/>
                  <a:gd name="T15" fmla="*/ 652 h 949"/>
                  <a:gd name="T16" fmla="*/ 102 w 940"/>
                  <a:gd name="T17" fmla="*/ 390 h 949"/>
                  <a:gd name="T18" fmla="*/ 153 w 940"/>
                  <a:gd name="T19" fmla="*/ 314 h 949"/>
                  <a:gd name="T20" fmla="*/ 153 w 940"/>
                  <a:gd name="T21" fmla="*/ 271 h 949"/>
                  <a:gd name="T22" fmla="*/ 195 w 940"/>
                  <a:gd name="T23" fmla="*/ 187 h 949"/>
                  <a:gd name="T24" fmla="*/ 305 w 940"/>
                  <a:gd name="T25" fmla="*/ 34 h 949"/>
                  <a:gd name="T26" fmla="*/ 331 w 940"/>
                  <a:gd name="T27" fmla="*/ 9 h 949"/>
                  <a:gd name="T28" fmla="*/ 424 w 940"/>
                  <a:gd name="T29" fmla="*/ 0 h 949"/>
                  <a:gd name="T30" fmla="*/ 491 w 940"/>
                  <a:gd name="T31" fmla="*/ 34 h 949"/>
                  <a:gd name="T32" fmla="*/ 576 w 940"/>
                  <a:gd name="T33" fmla="*/ 43 h 949"/>
                  <a:gd name="T34" fmla="*/ 712 w 940"/>
                  <a:gd name="T35" fmla="*/ 161 h 949"/>
                  <a:gd name="T36" fmla="*/ 754 w 940"/>
                  <a:gd name="T37" fmla="*/ 254 h 949"/>
                  <a:gd name="T38" fmla="*/ 830 w 940"/>
                  <a:gd name="T39" fmla="*/ 347 h 949"/>
                  <a:gd name="T40" fmla="*/ 881 w 940"/>
                  <a:gd name="T41" fmla="*/ 474 h 949"/>
                  <a:gd name="T42" fmla="*/ 915 w 940"/>
                  <a:gd name="T43" fmla="*/ 508 h 949"/>
                  <a:gd name="T44" fmla="*/ 940 w 940"/>
                  <a:gd name="T45" fmla="*/ 601 h 949"/>
                  <a:gd name="T46" fmla="*/ 932 w 940"/>
                  <a:gd name="T47" fmla="*/ 754 h 949"/>
                  <a:gd name="T48" fmla="*/ 771 w 940"/>
                  <a:gd name="T49" fmla="*/ 872 h 949"/>
                  <a:gd name="T50" fmla="*/ 610 w 940"/>
                  <a:gd name="T51" fmla="*/ 923 h 949"/>
                  <a:gd name="T52" fmla="*/ 441 w 940"/>
                  <a:gd name="T53" fmla="*/ 940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40" h="949">
                    <a:moveTo>
                      <a:pt x="441" y="940"/>
                    </a:moveTo>
                    <a:lnTo>
                      <a:pt x="398" y="940"/>
                    </a:lnTo>
                    <a:lnTo>
                      <a:pt x="229" y="898"/>
                    </a:lnTo>
                    <a:lnTo>
                      <a:pt x="94" y="949"/>
                    </a:lnTo>
                    <a:lnTo>
                      <a:pt x="0" y="855"/>
                    </a:lnTo>
                    <a:lnTo>
                      <a:pt x="17" y="771"/>
                    </a:lnTo>
                    <a:lnTo>
                      <a:pt x="51" y="737"/>
                    </a:lnTo>
                    <a:lnTo>
                      <a:pt x="34" y="652"/>
                    </a:lnTo>
                    <a:lnTo>
                      <a:pt x="102" y="390"/>
                    </a:lnTo>
                    <a:lnTo>
                      <a:pt x="153" y="314"/>
                    </a:lnTo>
                    <a:lnTo>
                      <a:pt x="153" y="271"/>
                    </a:lnTo>
                    <a:lnTo>
                      <a:pt x="195" y="187"/>
                    </a:lnTo>
                    <a:lnTo>
                      <a:pt x="305" y="34"/>
                    </a:lnTo>
                    <a:lnTo>
                      <a:pt x="331" y="9"/>
                    </a:lnTo>
                    <a:lnTo>
                      <a:pt x="424" y="0"/>
                    </a:lnTo>
                    <a:lnTo>
                      <a:pt x="491" y="34"/>
                    </a:lnTo>
                    <a:lnTo>
                      <a:pt x="576" y="43"/>
                    </a:lnTo>
                    <a:lnTo>
                      <a:pt x="712" y="161"/>
                    </a:lnTo>
                    <a:lnTo>
                      <a:pt x="754" y="254"/>
                    </a:lnTo>
                    <a:lnTo>
                      <a:pt x="830" y="347"/>
                    </a:lnTo>
                    <a:lnTo>
                      <a:pt x="881" y="474"/>
                    </a:lnTo>
                    <a:lnTo>
                      <a:pt x="915" y="508"/>
                    </a:lnTo>
                    <a:lnTo>
                      <a:pt x="940" y="601"/>
                    </a:lnTo>
                    <a:lnTo>
                      <a:pt x="932" y="754"/>
                    </a:lnTo>
                    <a:lnTo>
                      <a:pt x="771" y="872"/>
                    </a:lnTo>
                    <a:lnTo>
                      <a:pt x="610" y="923"/>
                    </a:lnTo>
                    <a:lnTo>
                      <a:pt x="441" y="94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7" name="Freeform 31">
                <a:extLst>
                  <a:ext uri="{FF2B5EF4-FFF2-40B4-BE49-F238E27FC236}">
                    <a16:creationId xmlns:a16="http://schemas.microsoft.com/office/drawing/2014/main" id="{5C89F559-6B8B-4FF0-8009-D045F56C4C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6" y="3399"/>
                <a:ext cx="800" cy="907"/>
              </a:xfrm>
              <a:custGeom>
                <a:avLst/>
                <a:gdLst>
                  <a:gd name="T0" fmla="*/ 3547 w 3615"/>
                  <a:gd name="T1" fmla="*/ 3852 h 4097"/>
                  <a:gd name="T2" fmla="*/ 3522 w 3615"/>
                  <a:gd name="T3" fmla="*/ 3386 h 4097"/>
                  <a:gd name="T4" fmla="*/ 3505 w 3615"/>
                  <a:gd name="T5" fmla="*/ 3259 h 4097"/>
                  <a:gd name="T6" fmla="*/ 3564 w 3615"/>
                  <a:gd name="T7" fmla="*/ 2785 h 4097"/>
                  <a:gd name="T8" fmla="*/ 3479 w 3615"/>
                  <a:gd name="T9" fmla="*/ 2565 h 4097"/>
                  <a:gd name="T10" fmla="*/ 3437 w 3615"/>
                  <a:gd name="T11" fmla="*/ 2345 h 4097"/>
                  <a:gd name="T12" fmla="*/ 3293 w 3615"/>
                  <a:gd name="T13" fmla="*/ 1947 h 4097"/>
                  <a:gd name="T14" fmla="*/ 3158 w 3615"/>
                  <a:gd name="T15" fmla="*/ 1693 h 4097"/>
                  <a:gd name="T16" fmla="*/ 2997 w 3615"/>
                  <a:gd name="T17" fmla="*/ 1498 h 4097"/>
                  <a:gd name="T18" fmla="*/ 2811 w 3615"/>
                  <a:gd name="T19" fmla="*/ 1312 h 4097"/>
                  <a:gd name="T20" fmla="*/ 2590 w 3615"/>
                  <a:gd name="T21" fmla="*/ 1058 h 4097"/>
                  <a:gd name="T22" fmla="*/ 2472 w 3615"/>
                  <a:gd name="T23" fmla="*/ 838 h 4097"/>
                  <a:gd name="T24" fmla="*/ 2082 w 3615"/>
                  <a:gd name="T25" fmla="*/ 398 h 4097"/>
                  <a:gd name="T26" fmla="*/ 1913 w 3615"/>
                  <a:gd name="T27" fmla="*/ 178 h 4097"/>
                  <a:gd name="T28" fmla="*/ 1854 w 3615"/>
                  <a:gd name="T29" fmla="*/ 17 h 4097"/>
                  <a:gd name="T30" fmla="*/ 1693 w 3615"/>
                  <a:gd name="T31" fmla="*/ 0 h 4097"/>
                  <a:gd name="T32" fmla="*/ 1583 w 3615"/>
                  <a:gd name="T33" fmla="*/ 186 h 4097"/>
                  <a:gd name="T34" fmla="*/ 1541 w 3615"/>
                  <a:gd name="T35" fmla="*/ 355 h 4097"/>
                  <a:gd name="T36" fmla="*/ 1371 w 3615"/>
                  <a:gd name="T37" fmla="*/ 762 h 4097"/>
                  <a:gd name="T38" fmla="*/ 1261 w 3615"/>
                  <a:gd name="T39" fmla="*/ 906 h 4097"/>
                  <a:gd name="T40" fmla="*/ 1151 w 3615"/>
                  <a:gd name="T41" fmla="*/ 1100 h 4097"/>
                  <a:gd name="T42" fmla="*/ 1050 w 3615"/>
                  <a:gd name="T43" fmla="*/ 1397 h 4097"/>
                  <a:gd name="T44" fmla="*/ 973 w 3615"/>
                  <a:gd name="T45" fmla="*/ 1524 h 4097"/>
                  <a:gd name="T46" fmla="*/ 948 w 3615"/>
                  <a:gd name="T47" fmla="*/ 1735 h 4097"/>
                  <a:gd name="T48" fmla="*/ 1024 w 3615"/>
                  <a:gd name="T49" fmla="*/ 1981 h 4097"/>
                  <a:gd name="T50" fmla="*/ 1067 w 3615"/>
                  <a:gd name="T51" fmla="*/ 2277 h 4097"/>
                  <a:gd name="T52" fmla="*/ 948 w 3615"/>
                  <a:gd name="T53" fmla="*/ 2472 h 4097"/>
                  <a:gd name="T54" fmla="*/ 643 w 3615"/>
                  <a:gd name="T55" fmla="*/ 2582 h 4097"/>
                  <a:gd name="T56" fmla="*/ 338 w 3615"/>
                  <a:gd name="T57" fmla="*/ 2828 h 4097"/>
                  <a:gd name="T58" fmla="*/ 322 w 3615"/>
                  <a:gd name="T59" fmla="*/ 3132 h 4097"/>
                  <a:gd name="T60" fmla="*/ 288 w 3615"/>
                  <a:gd name="T61" fmla="*/ 3344 h 4097"/>
                  <a:gd name="T62" fmla="*/ 152 w 3615"/>
                  <a:gd name="T63" fmla="*/ 3615 h 4097"/>
                  <a:gd name="T64" fmla="*/ 135 w 3615"/>
                  <a:gd name="T65" fmla="*/ 3869 h 4097"/>
                  <a:gd name="T66" fmla="*/ 59 w 3615"/>
                  <a:gd name="T67" fmla="*/ 3954 h 4097"/>
                  <a:gd name="T68" fmla="*/ 0 w 3615"/>
                  <a:gd name="T69" fmla="*/ 4097 h 4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15" h="4097">
                    <a:moveTo>
                      <a:pt x="3615" y="4097"/>
                    </a:moveTo>
                    <a:lnTo>
                      <a:pt x="3547" y="3852"/>
                    </a:lnTo>
                    <a:lnTo>
                      <a:pt x="3513" y="3573"/>
                    </a:lnTo>
                    <a:lnTo>
                      <a:pt x="3522" y="3386"/>
                    </a:lnTo>
                    <a:lnTo>
                      <a:pt x="3505" y="3352"/>
                    </a:lnTo>
                    <a:lnTo>
                      <a:pt x="3505" y="3259"/>
                    </a:lnTo>
                    <a:lnTo>
                      <a:pt x="3547" y="3166"/>
                    </a:lnTo>
                    <a:lnTo>
                      <a:pt x="3564" y="2785"/>
                    </a:lnTo>
                    <a:lnTo>
                      <a:pt x="3530" y="2658"/>
                    </a:lnTo>
                    <a:lnTo>
                      <a:pt x="3479" y="2565"/>
                    </a:lnTo>
                    <a:lnTo>
                      <a:pt x="3488" y="2472"/>
                    </a:lnTo>
                    <a:lnTo>
                      <a:pt x="3437" y="2345"/>
                    </a:lnTo>
                    <a:lnTo>
                      <a:pt x="3378" y="2099"/>
                    </a:lnTo>
                    <a:lnTo>
                      <a:pt x="3293" y="1947"/>
                    </a:lnTo>
                    <a:lnTo>
                      <a:pt x="3175" y="1786"/>
                    </a:lnTo>
                    <a:lnTo>
                      <a:pt x="3158" y="1693"/>
                    </a:lnTo>
                    <a:lnTo>
                      <a:pt x="3090" y="1600"/>
                    </a:lnTo>
                    <a:lnTo>
                      <a:pt x="2997" y="1498"/>
                    </a:lnTo>
                    <a:lnTo>
                      <a:pt x="2878" y="1431"/>
                    </a:lnTo>
                    <a:lnTo>
                      <a:pt x="2811" y="1312"/>
                    </a:lnTo>
                    <a:lnTo>
                      <a:pt x="2641" y="1168"/>
                    </a:lnTo>
                    <a:lnTo>
                      <a:pt x="2590" y="1058"/>
                    </a:lnTo>
                    <a:lnTo>
                      <a:pt x="2531" y="999"/>
                    </a:lnTo>
                    <a:lnTo>
                      <a:pt x="2472" y="838"/>
                    </a:lnTo>
                    <a:lnTo>
                      <a:pt x="2260" y="618"/>
                    </a:lnTo>
                    <a:lnTo>
                      <a:pt x="2082" y="398"/>
                    </a:lnTo>
                    <a:lnTo>
                      <a:pt x="2032" y="305"/>
                    </a:lnTo>
                    <a:lnTo>
                      <a:pt x="1913" y="178"/>
                    </a:lnTo>
                    <a:lnTo>
                      <a:pt x="1896" y="84"/>
                    </a:lnTo>
                    <a:lnTo>
                      <a:pt x="1854" y="17"/>
                    </a:lnTo>
                    <a:lnTo>
                      <a:pt x="1812" y="0"/>
                    </a:lnTo>
                    <a:lnTo>
                      <a:pt x="1693" y="0"/>
                    </a:lnTo>
                    <a:lnTo>
                      <a:pt x="1642" y="51"/>
                    </a:lnTo>
                    <a:lnTo>
                      <a:pt x="1583" y="186"/>
                    </a:lnTo>
                    <a:lnTo>
                      <a:pt x="1583" y="271"/>
                    </a:lnTo>
                    <a:lnTo>
                      <a:pt x="1541" y="355"/>
                    </a:lnTo>
                    <a:lnTo>
                      <a:pt x="1473" y="609"/>
                    </a:lnTo>
                    <a:lnTo>
                      <a:pt x="1371" y="762"/>
                    </a:lnTo>
                    <a:lnTo>
                      <a:pt x="1354" y="804"/>
                    </a:lnTo>
                    <a:lnTo>
                      <a:pt x="1261" y="906"/>
                    </a:lnTo>
                    <a:lnTo>
                      <a:pt x="1194" y="1016"/>
                    </a:lnTo>
                    <a:lnTo>
                      <a:pt x="1151" y="1100"/>
                    </a:lnTo>
                    <a:lnTo>
                      <a:pt x="1109" y="1270"/>
                    </a:lnTo>
                    <a:lnTo>
                      <a:pt x="1050" y="1397"/>
                    </a:lnTo>
                    <a:lnTo>
                      <a:pt x="1007" y="1481"/>
                    </a:lnTo>
                    <a:lnTo>
                      <a:pt x="973" y="1524"/>
                    </a:lnTo>
                    <a:lnTo>
                      <a:pt x="948" y="1608"/>
                    </a:lnTo>
                    <a:lnTo>
                      <a:pt x="948" y="1735"/>
                    </a:lnTo>
                    <a:lnTo>
                      <a:pt x="990" y="1947"/>
                    </a:lnTo>
                    <a:lnTo>
                      <a:pt x="1024" y="1981"/>
                    </a:lnTo>
                    <a:lnTo>
                      <a:pt x="1050" y="2108"/>
                    </a:lnTo>
                    <a:lnTo>
                      <a:pt x="1067" y="2277"/>
                    </a:lnTo>
                    <a:lnTo>
                      <a:pt x="999" y="2404"/>
                    </a:lnTo>
                    <a:lnTo>
                      <a:pt x="948" y="2472"/>
                    </a:lnTo>
                    <a:lnTo>
                      <a:pt x="872" y="2523"/>
                    </a:lnTo>
                    <a:lnTo>
                      <a:pt x="643" y="2582"/>
                    </a:lnTo>
                    <a:lnTo>
                      <a:pt x="423" y="2734"/>
                    </a:lnTo>
                    <a:lnTo>
                      <a:pt x="338" y="2828"/>
                    </a:lnTo>
                    <a:lnTo>
                      <a:pt x="288" y="3005"/>
                    </a:lnTo>
                    <a:lnTo>
                      <a:pt x="322" y="3132"/>
                    </a:lnTo>
                    <a:lnTo>
                      <a:pt x="279" y="3302"/>
                    </a:lnTo>
                    <a:lnTo>
                      <a:pt x="288" y="3344"/>
                    </a:lnTo>
                    <a:lnTo>
                      <a:pt x="161" y="3488"/>
                    </a:lnTo>
                    <a:lnTo>
                      <a:pt x="152" y="3615"/>
                    </a:lnTo>
                    <a:lnTo>
                      <a:pt x="169" y="3742"/>
                    </a:lnTo>
                    <a:lnTo>
                      <a:pt x="135" y="3869"/>
                    </a:lnTo>
                    <a:lnTo>
                      <a:pt x="93" y="3937"/>
                    </a:lnTo>
                    <a:lnTo>
                      <a:pt x="59" y="3954"/>
                    </a:lnTo>
                    <a:lnTo>
                      <a:pt x="59" y="3979"/>
                    </a:lnTo>
                    <a:lnTo>
                      <a:pt x="0" y="4097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8" name="Freeform 32">
                <a:extLst>
                  <a:ext uri="{FF2B5EF4-FFF2-40B4-BE49-F238E27FC236}">
                    <a16:creationId xmlns:a16="http://schemas.microsoft.com/office/drawing/2014/main" id="{43E7B10C-53A3-4D75-8A6D-602AF441C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5" y="3311"/>
                <a:ext cx="152" cy="156"/>
              </a:xfrm>
              <a:custGeom>
                <a:avLst/>
                <a:gdLst>
                  <a:gd name="T0" fmla="*/ 441 w 686"/>
                  <a:gd name="T1" fmla="*/ 694 h 703"/>
                  <a:gd name="T2" fmla="*/ 407 w 686"/>
                  <a:gd name="T3" fmla="*/ 703 h 703"/>
                  <a:gd name="T4" fmla="*/ 280 w 686"/>
                  <a:gd name="T5" fmla="*/ 677 h 703"/>
                  <a:gd name="T6" fmla="*/ 43 w 686"/>
                  <a:gd name="T7" fmla="*/ 703 h 703"/>
                  <a:gd name="T8" fmla="*/ 0 w 686"/>
                  <a:gd name="T9" fmla="*/ 660 h 703"/>
                  <a:gd name="T10" fmla="*/ 34 w 686"/>
                  <a:gd name="T11" fmla="*/ 533 h 703"/>
                  <a:gd name="T12" fmla="*/ 93 w 686"/>
                  <a:gd name="T13" fmla="*/ 406 h 703"/>
                  <a:gd name="T14" fmla="*/ 85 w 686"/>
                  <a:gd name="T15" fmla="*/ 279 h 703"/>
                  <a:gd name="T16" fmla="*/ 136 w 686"/>
                  <a:gd name="T17" fmla="*/ 110 h 703"/>
                  <a:gd name="T18" fmla="*/ 220 w 686"/>
                  <a:gd name="T19" fmla="*/ 0 h 703"/>
                  <a:gd name="T20" fmla="*/ 280 w 686"/>
                  <a:gd name="T21" fmla="*/ 0 h 703"/>
                  <a:gd name="T22" fmla="*/ 474 w 686"/>
                  <a:gd name="T23" fmla="*/ 110 h 703"/>
                  <a:gd name="T24" fmla="*/ 601 w 686"/>
                  <a:gd name="T25" fmla="*/ 271 h 703"/>
                  <a:gd name="T26" fmla="*/ 686 w 686"/>
                  <a:gd name="T27" fmla="*/ 525 h 703"/>
                  <a:gd name="T28" fmla="*/ 686 w 686"/>
                  <a:gd name="T29" fmla="*/ 592 h 703"/>
                  <a:gd name="T30" fmla="*/ 652 w 686"/>
                  <a:gd name="T31" fmla="*/ 635 h 703"/>
                  <a:gd name="T32" fmla="*/ 441 w 686"/>
                  <a:gd name="T33" fmla="*/ 694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6" h="703">
                    <a:moveTo>
                      <a:pt x="441" y="694"/>
                    </a:moveTo>
                    <a:lnTo>
                      <a:pt x="407" y="703"/>
                    </a:lnTo>
                    <a:lnTo>
                      <a:pt x="280" y="677"/>
                    </a:lnTo>
                    <a:lnTo>
                      <a:pt x="43" y="703"/>
                    </a:lnTo>
                    <a:lnTo>
                      <a:pt x="0" y="660"/>
                    </a:lnTo>
                    <a:lnTo>
                      <a:pt x="34" y="533"/>
                    </a:lnTo>
                    <a:lnTo>
                      <a:pt x="93" y="406"/>
                    </a:lnTo>
                    <a:lnTo>
                      <a:pt x="85" y="279"/>
                    </a:lnTo>
                    <a:lnTo>
                      <a:pt x="136" y="110"/>
                    </a:lnTo>
                    <a:lnTo>
                      <a:pt x="220" y="0"/>
                    </a:lnTo>
                    <a:lnTo>
                      <a:pt x="280" y="0"/>
                    </a:lnTo>
                    <a:lnTo>
                      <a:pt x="474" y="110"/>
                    </a:lnTo>
                    <a:lnTo>
                      <a:pt x="601" y="271"/>
                    </a:lnTo>
                    <a:lnTo>
                      <a:pt x="686" y="525"/>
                    </a:lnTo>
                    <a:lnTo>
                      <a:pt x="686" y="592"/>
                    </a:lnTo>
                    <a:lnTo>
                      <a:pt x="652" y="635"/>
                    </a:lnTo>
                    <a:lnTo>
                      <a:pt x="441" y="694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9" name="Freeform 33">
                <a:extLst>
                  <a:ext uri="{FF2B5EF4-FFF2-40B4-BE49-F238E27FC236}">
                    <a16:creationId xmlns:a16="http://schemas.microsoft.com/office/drawing/2014/main" id="{713432E2-DE42-41EE-88E6-DC04773F7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2977"/>
                <a:ext cx="2522" cy="1329"/>
              </a:xfrm>
              <a:custGeom>
                <a:avLst/>
                <a:gdLst>
                  <a:gd name="T0" fmla="*/ 6112 w 11395"/>
                  <a:gd name="T1" fmla="*/ 5494 h 6002"/>
                  <a:gd name="T2" fmla="*/ 6256 w 11395"/>
                  <a:gd name="T3" fmla="*/ 5012 h 6002"/>
                  <a:gd name="T4" fmla="*/ 6434 w 11395"/>
                  <a:gd name="T5" fmla="*/ 4419 h 6002"/>
                  <a:gd name="T6" fmla="*/ 6459 w 11395"/>
                  <a:gd name="T7" fmla="*/ 3725 h 6002"/>
                  <a:gd name="T8" fmla="*/ 7027 w 11395"/>
                  <a:gd name="T9" fmla="*/ 4208 h 6002"/>
                  <a:gd name="T10" fmla="*/ 7653 w 11395"/>
                  <a:gd name="T11" fmla="*/ 4749 h 6002"/>
                  <a:gd name="T12" fmla="*/ 8415 w 11395"/>
                  <a:gd name="T13" fmla="*/ 4648 h 6002"/>
                  <a:gd name="T14" fmla="*/ 8728 w 11395"/>
                  <a:gd name="T15" fmla="*/ 4648 h 6002"/>
                  <a:gd name="T16" fmla="*/ 9778 w 11395"/>
                  <a:gd name="T17" fmla="*/ 4885 h 6002"/>
                  <a:gd name="T18" fmla="*/ 10320 w 11395"/>
                  <a:gd name="T19" fmla="*/ 4910 h 6002"/>
                  <a:gd name="T20" fmla="*/ 10701 w 11395"/>
                  <a:gd name="T21" fmla="*/ 4910 h 6002"/>
                  <a:gd name="T22" fmla="*/ 11361 w 11395"/>
                  <a:gd name="T23" fmla="*/ 4174 h 6002"/>
                  <a:gd name="T24" fmla="*/ 11141 w 11395"/>
                  <a:gd name="T25" fmla="*/ 3928 h 6002"/>
                  <a:gd name="T26" fmla="*/ 10354 w 11395"/>
                  <a:gd name="T27" fmla="*/ 3386 h 6002"/>
                  <a:gd name="T28" fmla="*/ 10159 w 11395"/>
                  <a:gd name="T29" fmla="*/ 2641 h 6002"/>
                  <a:gd name="T30" fmla="*/ 10176 w 11395"/>
                  <a:gd name="T31" fmla="*/ 2514 h 6002"/>
                  <a:gd name="T32" fmla="*/ 10227 w 11395"/>
                  <a:gd name="T33" fmla="*/ 1829 h 6002"/>
                  <a:gd name="T34" fmla="*/ 10515 w 11395"/>
                  <a:gd name="T35" fmla="*/ 1227 h 6002"/>
                  <a:gd name="T36" fmla="*/ 10752 w 11395"/>
                  <a:gd name="T37" fmla="*/ 821 h 6002"/>
                  <a:gd name="T38" fmla="*/ 11073 w 11395"/>
                  <a:gd name="T39" fmla="*/ 68 h 6002"/>
                  <a:gd name="T40" fmla="*/ 10701 w 11395"/>
                  <a:gd name="T41" fmla="*/ 110 h 6002"/>
                  <a:gd name="T42" fmla="*/ 9710 w 11395"/>
                  <a:gd name="T43" fmla="*/ 161 h 6002"/>
                  <a:gd name="T44" fmla="*/ 9363 w 11395"/>
                  <a:gd name="T45" fmla="*/ 288 h 6002"/>
                  <a:gd name="T46" fmla="*/ 8703 w 11395"/>
                  <a:gd name="T47" fmla="*/ 533 h 6002"/>
                  <a:gd name="T48" fmla="*/ 7949 w 11395"/>
                  <a:gd name="T49" fmla="*/ 516 h 6002"/>
                  <a:gd name="T50" fmla="*/ 7611 w 11395"/>
                  <a:gd name="T51" fmla="*/ 313 h 6002"/>
                  <a:gd name="T52" fmla="*/ 6967 w 11395"/>
                  <a:gd name="T53" fmla="*/ 254 h 6002"/>
                  <a:gd name="T54" fmla="*/ 6603 w 11395"/>
                  <a:gd name="T55" fmla="*/ 338 h 6002"/>
                  <a:gd name="T56" fmla="*/ 6459 w 11395"/>
                  <a:gd name="T57" fmla="*/ 872 h 6002"/>
                  <a:gd name="T58" fmla="*/ 5807 w 11395"/>
                  <a:gd name="T59" fmla="*/ 1727 h 6002"/>
                  <a:gd name="T60" fmla="*/ 6028 w 11395"/>
                  <a:gd name="T61" fmla="*/ 2218 h 6002"/>
                  <a:gd name="T62" fmla="*/ 5909 w 11395"/>
                  <a:gd name="T63" fmla="*/ 2836 h 6002"/>
                  <a:gd name="T64" fmla="*/ 5638 w 11395"/>
                  <a:gd name="T65" fmla="*/ 3276 h 6002"/>
                  <a:gd name="T66" fmla="*/ 5613 w 11395"/>
                  <a:gd name="T67" fmla="*/ 2768 h 6002"/>
                  <a:gd name="T68" fmla="*/ 5393 w 11395"/>
                  <a:gd name="T69" fmla="*/ 2447 h 6002"/>
                  <a:gd name="T70" fmla="*/ 5223 w 11395"/>
                  <a:gd name="T71" fmla="*/ 1913 h 6002"/>
                  <a:gd name="T72" fmla="*/ 4978 w 11395"/>
                  <a:gd name="T73" fmla="*/ 1354 h 6002"/>
                  <a:gd name="T74" fmla="*/ 4605 w 11395"/>
                  <a:gd name="T75" fmla="*/ 1168 h 6002"/>
                  <a:gd name="T76" fmla="*/ 4284 w 11395"/>
                  <a:gd name="T77" fmla="*/ 745 h 6002"/>
                  <a:gd name="T78" fmla="*/ 3716 w 11395"/>
                  <a:gd name="T79" fmla="*/ 813 h 6002"/>
                  <a:gd name="T80" fmla="*/ 3344 w 11395"/>
                  <a:gd name="T81" fmla="*/ 1143 h 6002"/>
                  <a:gd name="T82" fmla="*/ 3132 w 11395"/>
                  <a:gd name="T83" fmla="*/ 1769 h 6002"/>
                  <a:gd name="T84" fmla="*/ 2760 w 11395"/>
                  <a:gd name="T85" fmla="*/ 2311 h 6002"/>
                  <a:gd name="T86" fmla="*/ 2683 w 11395"/>
                  <a:gd name="T87" fmla="*/ 2726 h 6002"/>
                  <a:gd name="T88" fmla="*/ 2472 w 11395"/>
                  <a:gd name="T89" fmla="*/ 3505 h 6002"/>
                  <a:gd name="T90" fmla="*/ 1955 w 11395"/>
                  <a:gd name="T91" fmla="*/ 3962 h 6002"/>
                  <a:gd name="T92" fmla="*/ 1854 w 11395"/>
                  <a:gd name="T93" fmla="*/ 4385 h 6002"/>
                  <a:gd name="T94" fmla="*/ 1693 w 11395"/>
                  <a:gd name="T95" fmla="*/ 5122 h 6002"/>
                  <a:gd name="T96" fmla="*/ 1371 w 11395"/>
                  <a:gd name="T97" fmla="*/ 5401 h 6002"/>
                  <a:gd name="T98" fmla="*/ 643 w 11395"/>
                  <a:gd name="T99" fmla="*/ 5384 h 6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395" h="6002">
                    <a:moveTo>
                      <a:pt x="6265" y="6002"/>
                    </a:moveTo>
                    <a:lnTo>
                      <a:pt x="6087" y="5706"/>
                    </a:lnTo>
                    <a:lnTo>
                      <a:pt x="6053" y="5554"/>
                    </a:lnTo>
                    <a:lnTo>
                      <a:pt x="6112" y="5494"/>
                    </a:lnTo>
                    <a:lnTo>
                      <a:pt x="6138" y="5427"/>
                    </a:lnTo>
                    <a:lnTo>
                      <a:pt x="6171" y="5393"/>
                    </a:lnTo>
                    <a:lnTo>
                      <a:pt x="6256" y="5080"/>
                    </a:lnTo>
                    <a:lnTo>
                      <a:pt x="6256" y="5012"/>
                    </a:lnTo>
                    <a:lnTo>
                      <a:pt x="6307" y="4919"/>
                    </a:lnTo>
                    <a:lnTo>
                      <a:pt x="6332" y="4792"/>
                    </a:lnTo>
                    <a:lnTo>
                      <a:pt x="6434" y="4512"/>
                    </a:lnTo>
                    <a:lnTo>
                      <a:pt x="6434" y="4419"/>
                    </a:lnTo>
                    <a:lnTo>
                      <a:pt x="6459" y="4352"/>
                    </a:lnTo>
                    <a:lnTo>
                      <a:pt x="6442" y="4072"/>
                    </a:lnTo>
                    <a:lnTo>
                      <a:pt x="6459" y="4038"/>
                    </a:lnTo>
                    <a:lnTo>
                      <a:pt x="6459" y="3725"/>
                    </a:lnTo>
                    <a:lnTo>
                      <a:pt x="6527" y="3691"/>
                    </a:lnTo>
                    <a:lnTo>
                      <a:pt x="6823" y="3962"/>
                    </a:lnTo>
                    <a:lnTo>
                      <a:pt x="6925" y="4123"/>
                    </a:lnTo>
                    <a:lnTo>
                      <a:pt x="7027" y="4208"/>
                    </a:lnTo>
                    <a:lnTo>
                      <a:pt x="7297" y="4470"/>
                    </a:lnTo>
                    <a:lnTo>
                      <a:pt x="7484" y="4656"/>
                    </a:lnTo>
                    <a:lnTo>
                      <a:pt x="7611" y="4741"/>
                    </a:lnTo>
                    <a:lnTo>
                      <a:pt x="7653" y="4749"/>
                    </a:lnTo>
                    <a:lnTo>
                      <a:pt x="7822" y="4766"/>
                    </a:lnTo>
                    <a:lnTo>
                      <a:pt x="7992" y="4741"/>
                    </a:lnTo>
                    <a:lnTo>
                      <a:pt x="8119" y="4766"/>
                    </a:lnTo>
                    <a:lnTo>
                      <a:pt x="8415" y="4648"/>
                    </a:lnTo>
                    <a:lnTo>
                      <a:pt x="8525" y="4580"/>
                    </a:lnTo>
                    <a:lnTo>
                      <a:pt x="8610" y="4572"/>
                    </a:lnTo>
                    <a:lnTo>
                      <a:pt x="8686" y="4606"/>
                    </a:lnTo>
                    <a:lnTo>
                      <a:pt x="8728" y="4648"/>
                    </a:lnTo>
                    <a:lnTo>
                      <a:pt x="9025" y="4783"/>
                    </a:lnTo>
                    <a:lnTo>
                      <a:pt x="9355" y="4792"/>
                    </a:lnTo>
                    <a:lnTo>
                      <a:pt x="9566" y="4876"/>
                    </a:lnTo>
                    <a:lnTo>
                      <a:pt x="9778" y="4885"/>
                    </a:lnTo>
                    <a:lnTo>
                      <a:pt x="9863" y="4910"/>
                    </a:lnTo>
                    <a:lnTo>
                      <a:pt x="9990" y="4910"/>
                    </a:lnTo>
                    <a:lnTo>
                      <a:pt x="10074" y="4885"/>
                    </a:lnTo>
                    <a:lnTo>
                      <a:pt x="10320" y="4910"/>
                    </a:lnTo>
                    <a:lnTo>
                      <a:pt x="10362" y="4885"/>
                    </a:lnTo>
                    <a:lnTo>
                      <a:pt x="10531" y="4944"/>
                    </a:lnTo>
                    <a:lnTo>
                      <a:pt x="10616" y="4944"/>
                    </a:lnTo>
                    <a:lnTo>
                      <a:pt x="10701" y="4910"/>
                    </a:lnTo>
                    <a:lnTo>
                      <a:pt x="11056" y="4572"/>
                    </a:lnTo>
                    <a:lnTo>
                      <a:pt x="11073" y="4529"/>
                    </a:lnTo>
                    <a:lnTo>
                      <a:pt x="11133" y="4436"/>
                    </a:lnTo>
                    <a:lnTo>
                      <a:pt x="11361" y="4174"/>
                    </a:lnTo>
                    <a:lnTo>
                      <a:pt x="11395" y="4047"/>
                    </a:lnTo>
                    <a:lnTo>
                      <a:pt x="11353" y="3987"/>
                    </a:lnTo>
                    <a:lnTo>
                      <a:pt x="11234" y="3945"/>
                    </a:lnTo>
                    <a:lnTo>
                      <a:pt x="11141" y="3928"/>
                    </a:lnTo>
                    <a:lnTo>
                      <a:pt x="11014" y="3852"/>
                    </a:lnTo>
                    <a:lnTo>
                      <a:pt x="10794" y="3742"/>
                    </a:lnTo>
                    <a:lnTo>
                      <a:pt x="10608" y="3615"/>
                    </a:lnTo>
                    <a:lnTo>
                      <a:pt x="10354" y="3386"/>
                    </a:lnTo>
                    <a:lnTo>
                      <a:pt x="10218" y="3209"/>
                    </a:lnTo>
                    <a:lnTo>
                      <a:pt x="10142" y="3158"/>
                    </a:lnTo>
                    <a:lnTo>
                      <a:pt x="10125" y="3005"/>
                    </a:lnTo>
                    <a:lnTo>
                      <a:pt x="10159" y="2641"/>
                    </a:lnTo>
                    <a:lnTo>
                      <a:pt x="10167" y="2607"/>
                    </a:lnTo>
                    <a:lnTo>
                      <a:pt x="10142" y="2548"/>
                    </a:lnTo>
                    <a:lnTo>
                      <a:pt x="10159" y="2514"/>
                    </a:lnTo>
                    <a:lnTo>
                      <a:pt x="10176" y="2514"/>
                    </a:lnTo>
                    <a:lnTo>
                      <a:pt x="10159" y="2514"/>
                    </a:lnTo>
                    <a:lnTo>
                      <a:pt x="10100" y="2116"/>
                    </a:lnTo>
                    <a:lnTo>
                      <a:pt x="10134" y="1956"/>
                    </a:lnTo>
                    <a:lnTo>
                      <a:pt x="10227" y="1829"/>
                    </a:lnTo>
                    <a:lnTo>
                      <a:pt x="10261" y="1676"/>
                    </a:lnTo>
                    <a:lnTo>
                      <a:pt x="10362" y="1481"/>
                    </a:lnTo>
                    <a:lnTo>
                      <a:pt x="10396" y="1388"/>
                    </a:lnTo>
                    <a:lnTo>
                      <a:pt x="10515" y="1227"/>
                    </a:lnTo>
                    <a:lnTo>
                      <a:pt x="10531" y="1168"/>
                    </a:lnTo>
                    <a:lnTo>
                      <a:pt x="10625" y="1041"/>
                    </a:lnTo>
                    <a:lnTo>
                      <a:pt x="10658" y="948"/>
                    </a:lnTo>
                    <a:lnTo>
                      <a:pt x="10752" y="821"/>
                    </a:lnTo>
                    <a:lnTo>
                      <a:pt x="10836" y="601"/>
                    </a:lnTo>
                    <a:lnTo>
                      <a:pt x="11031" y="288"/>
                    </a:lnTo>
                    <a:lnTo>
                      <a:pt x="11048" y="220"/>
                    </a:lnTo>
                    <a:lnTo>
                      <a:pt x="11073" y="68"/>
                    </a:lnTo>
                    <a:lnTo>
                      <a:pt x="11006" y="0"/>
                    </a:lnTo>
                    <a:lnTo>
                      <a:pt x="10862" y="8"/>
                    </a:lnTo>
                    <a:lnTo>
                      <a:pt x="10836" y="42"/>
                    </a:lnTo>
                    <a:lnTo>
                      <a:pt x="10701" y="110"/>
                    </a:lnTo>
                    <a:lnTo>
                      <a:pt x="10278" y="211"/>
                    </a:lnTo>
                    <a:lnTo>
                      <a:pt x="10057" y="254"/>
                    </a:lnTo>
                    <a:lnTo>
                      <a:pt x="9998" y="220"/>
                    </a:lnTo>
                    <a:lnTo>
                      <a:pt x="9710" y="161"/>
                    </a:lnTo>
                    <a:lnTo>
                      <a:pt x="9592" y="203"/>
                    </a:lnTo>
                    <a:lnTo>
                      <a:pt x="9490" y="211"/>
                    </a:lnTo>
                    <a:lnTo>
                      <a:pt x="9397" y="254"/>
                    </a:lnTo>
                    <a:lnTo>
                      <a:pt x="9363" y="288"/>
                    </a:lnTo>
                    <a:lnTo>
                      <a:pt x="9304" y="305"/>
                    </a:lnTo>
                    <a:lnTo>
                      <a:pt x="9118" y="465"/>
                    </a:lnTo>
                    <a:lnTo>
                      <a:pt x="8957" y="516"/>
                    </a:lnTo>
                    <a:lnTo>
                      <a:pt x="8703" y="533"/>
                    </a:lnTo>
                    <a:lnTo>
                      <a:pt x="8449" y="618"/>
                    </a:lnTo>
                    <a:lnTo>
                      <a:pt x="8203" y="533"/>
                    </a:lnTo>
                    <a:lnTo>
                      <a:pt x="7983" y="533"/>
                    </a:lnTo>
                    <a:lnTo>
                      <a:pt x="7949" y="516"/>
                    </a:lnTo>
                    <a:lnTo>
                      <a:pt x="7856" y="508"/>
                    </a:lnTo>
                    <a:lnTo>
                      <a:pt x="7695" y="415"/>
                    </a:lnTo>
                    <a:lnTo>
                      <a:pt x="7653" y="338"/>
                    </a:lnTo>
                    <a:lnTo>
                      <a:pt x="7611" y="313"/>
                    </a:lnTo>
                    <a:lnTo>
                      <a:pt x="7348" y="338"/>
                    </a:lnTo>
                    <a:lnTo>
                      <a:pt x="7196" y="288"/>
                    </a:lnTo>
                    <a:lnTo>
                      <a:pt x="7001" y="271"/>
                    </a:lnTo>
                    <a:lnTo>
                      <a:pt x="6967" y="254"/>
                    </a:lnTo>
                    <a:lnTo>
                      <a:pt x="6722" y="245"/>
                    </a:lnTo>
                    <a:lnTo>
                      <a:pt x="6654" y="262"/>
                    </a:lnTo>
                    <a:lnTo>
                      <a:pt x="6620" y="288"/>
                    </a:lnTo>
                    <a:lnTo>
                      <a:pt x="6603" y="338"/>
                    </a:lnTo>
                    <a:lnTo>
                      <a:pt x="6561" y="550"/>
                    </a:lnTo>
                    <a:lnTo>
                      <a:pt x="6595" y="804"/>
                    </a:lnTo>
                    <a:lnTo>
                      <a:pt x="6561" y="838"/>
                    </a:lnTo>
                    <a:lnTo>
                      <a:pt x="6459" y="872"/>
                    </a:lnTo>
                    <a:lnTo>
                      <a:pt x="5985" y="1337"/>
                    </a:lnTo>
                    <a:lnTo>
                      <a:pt x="5892" y="1439"/>
                    </a:lnTo>
                    <a:lnTo>
                      <a:pt x="5807" y="1642"/>
                    </a:lnTo>
                    <a:lnTo>
                      <a:pt x="5807" y="1727"/>
                    </a:lnTo>
                    <a:lnTo>
                      <a:pt x="5892" y="1879"/>
                    </a:lnTo>
                    <a:lnTo>
                      <a:pt x="5960" y="2049"/>
                    </a:lnTo>
                    <a:lnTo>
                      <a:pt x="5960" y="2091"/>
                    </a:lnTo>
                    <a:lnTo>
                      <a:pt x="6028" y="2218"/>
                    </a:lnTo>
                    <a:lnTo>
                      <a:pt x="6078" y="2599"/>
                    </a:lnTo>
                    <a:lnTo>
                      <a:pt x="6044" y="2684"/>
                    </a:lnTo>
                    <a:lnTo>
                      <a:pt x="6002" y="2709"/>
                    </a:lnTo>
                    <a:lnTo>
                      <a:pt x="5909" y="2836"/>
                    </a:lnTo>
                    <a:lnTo>
                      <a:pt x="5850" y="3090"/>
                    </a:lnTo>
                    <a:lnTo>
                      <a:pt x="5723" y="3319"/>
                    </a:lnTo>
                    <a:lnTo>
                      <a:pt x="5655" y="3319"/>
                    </a:lnTo>
                    <a:lnTo>
                      <a:pt x="5638" y="3276"/>
                    </a:lnTo>
                    <a:lnTo>
                      <a:pt x="5630" y="3175"/>
                    </a:lnTo>
                    <a:lnTo>
                      <a:pt x="5647" y="2921"/>
                    </a:lnTo>
                    <a:lnTo>
                      <a:pt x="5613" y="2828"/>
                    </a:lnTo>
                    <a:lnTo>
                      <a:pt x="5613" y="2768"/>
                    </a:lnTo>
                    <a:lnTo>
                      <a:pt x="5553" y="2667"/>
                    </a:lnTo>
                    <a:lnTo>
                      <a:pt x="5553" y="2641"/>
                    </a:lnTo>
                    <a:lnTo>
                      <a:pt x="5460" y="2514"/>
                    </a:lnTo>
                    <a:lnTo>
                      <a:pt x="5393" y="2447"/>
                    </a:lnTo>
                    <a:lnTo>
                      <a:pt x="5283" y="2379"/>
                    </a:lnTo>
                    <a:lnTo>
                      <a:pt x="5249" y="2260"/>
                    </a:lnTo>
                    <a:lnTo>
                      <a:pt x="5257" y="2099"/>
                    </a:lnTo>
                    <a:lnTo>
                      <a:pt x="5223" y="1913"/>
                    </a:lnTo>
                    <a:lnTo>
                      <a:pt x="5266" y="1693"/>
                    </a:lnTo>
                    <a:lnTo>
                      <a:pt x="5249" y="1566"/>
                    </a:lnTo>
                    <a:lnTo>
                      <a:pt x="5164" y="1439"/>
                    </a:lnTo>
                    <a:lnTo>
                      <a:pt x="4978" y="1354"/>
                    </a:lnTo>
                    <a:lnTo>
                      <a:pt x="4876" y="1219"/>
                    </a:lnTo>
                    <a:lnTo>
                      <a:pt x="4834" y="1185"/>
                    </a:lnTo>
                    <a:lnTo>
                      <a:pt x="4766" y="1168"/>
                    </a:lnTo>
                    <a:lnTo>
                      <a:pt x="4605" y="1168"/>
                    </a:lnTo>
                    <a:lnTo>
                      <a:pt x="4554" y="1117"/>
                    </a:lnTo>
                    <a:lnTo>
                      <a:pt x="4478" y="906"/>
                    </a:lnTo>
                    <a:lnTo>
                      <a:pt x="4411" y="821"/>
                    </a:lnTo>
                    <a:lnTo>
                      <a:pt x="4284" y="745"/>
                    </a:lnTo>
                    <a:lnTo>
                      <a:pt x="4063" y="660"/>
                    </a:lnTo>
                    <a:lnTo>
                      <a:pt x="3996" y="618"/>
                    </a:lnTo>
                    <a:lnTo>
                      <a:pt x="3903" y="635"/>
                    </a:lnTo>
                    <a:lnTo>
                      <a:pt x="3716" y="813"/>
                    </a:lnTo>
                    <a:lnTo>
                      <a:pt x="3522" y="838"/>
                    </a:lnTo>
                    <a:lnTo>
                      <a:pt x="3437" y="923"/>
                    </a:lnTo>
                    <a:lnTo>
                      <a:pt x="3344" y="1109"/>
                    </a:lnTo>
                    <a:lnTo>
                      <a:pt x="3344" y="1143"/>
                    </a:lnTo>
                    <a:lnTo>
                      <a:pt x="3251" y="1439"/>
                    </a:lnTo>
                    <a:lnTo>
                      <a:pt x="3251" y="1524"/>
                    </a:lnTo>
                    <a:lnTo>
                      <a:pt x="3175" y="1693"/>
                    </a:lnTo>
                    <a:lnTo>
                      <a:pt x="3132" y="1769"/>
                    </a:lnTo>
                    <a:lnTo>
                      <a:pt x="2861" y="1981"/>
                    </a:lnTo>
                    <a:lnTo>
                      <a:pt x="2743" y="2184"/>
                    </a:lnTo>
                    <a:lnTo>
                      <a:pt x="2734" y="2226"/>
                    </a:lnTo>
                    <a:lnTo>
                      <a:pt x="2760" y="2311"/>
                    </a:lnTo>
                    <a:lnTo>
                      <a:pt x="2726" y="2387"/>
                    </a:lnTo>
                    <a:lnTo>
                      <a:pt x="2726" y="2514"/>
                    </a:lnTo>
                    <a:lnTo>
                      <a:pt x="2683" y="2641"/>
                    </a:lnTo>
                    <a:lnTo>
                      <a:pt x="2683" y="2726"/>
                    </a:lnTo>
                    <a:lnTo>
                      <a:pt x="2641" y="2853"/>
                    </a:lnTo>
                    <a:lnTo>
                      <a:pt x="2523" y="3039"/>
                    </a:lnTo>
                    <a:lnTo>
                      <a:pt x="2540" y="3293"/>
                    </a:lnTo>
                    <a:lnTo>
                      <a:pt x="2472" y="3505"/>
                    </a:lnTo>
                    <a:lnTo>
                      <a:pt x="2328" y="3615"/>
                    </a:lnTo>
                    <a:lnTo>
                      <a:pt x="2277" y="3691"/>
                    </a:lnTo>
                    <a:lnTo>
                      <a:pt x="2133" y="3767"/>
                    </a:lnTo>
                    <a:lnTo>
                      <a:pt x="1955" y="3962"/>
                    </a:lnTo>
                    <a:lnTo>
                      <a:pt x="1947" y="4004"/>
                    </a:lnTo>
                    <a:lnTo>
                      <a:pt x="1913" y="4038"/>
                    </a:lnTo>
                    <a:lnTo>
                      <a:pt x="1854" y="4216"/>
                    </a:lnTo>
                    <a:lnTo>
                      <a:pt x="1854" y="4385"/>
                    </a:lnTo>
                    <a:lnTo>
                      <a:pt x="1828" y="4512"/>
                    </a:lnTo>
                    <a:lnTo>
                      <a:pt x="1718" y="4699"/>
                    </a:lnTo>
                    <a:lnTo>
                      <a:pt x="1718" y="5037"/>
                    </a:lnTo>
                    <a:lnTo>
                      <a:pt x="1693" y="5122"/>
                    </a:lnTo>
                    <a:lnTo>
                      <a:pt x="1668" y="5147"/>
                    </a:lnTo>
                    <a:lnTo>
                      <a:pt x="1634" y="5232"/>
                    </a:lnTo>
                    <a:lnTo>
                      <a:pt x="1541" y="5317"/>
                    </a:lnTo>
                    <a:lnTo>
                      <a:pt x="1371" y="5401"/>
                    </a:lnTo>
                    <a:lnTo>
                      <a:pt x="1278" y="5384"/>
                    </a:lnTo>
                    <a:lnTo>
                      <a:pt x="1126" y="5291"/>
                    </a:lnTo>
                    <a:lnTo>
                      <a:pt x="990" y="5257"/>
                    </a:lnTo>
                    <a:lnTo>
                      <a:pt x="643" y="5384"/>
                    </a:lnTo>
                    <a:lnTo>
                      <a:pt x="457" y="5494"/>
                    </a:lnTo>
                    <a:lnTo>
                      <a:pt x="296" y="5621"/>
                    </a:lnTo>
                    <a:lnTo>
                      <a:pt x="0" y="6002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0" name="Freeform 34">
                <a:extLst>
                  <a:ext uri="{FF2B5EF4-FFF2-40B4-BE49-F238E27FC236}">
                    <a16:creationId xmlns:a16="http://schemas.microsoft.com/office/drawing/2014/main" id="{C148F96D-D125-4528-AB00-AED4721450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1" y="12"/>
                <a:ext cx="5877" cy="2935"/>
              </a:xfrm>
              <a:custGeom>
                <a:avLst/>
                <a:gdLst>
                  <a:gd name="T0" fmla="*/ 25788 w 26558"/>
                  <a:gd name="T1" fmla="*/ 11861 h 13258"/>
                  <a:gd name="T2" fmla="*/ 25610 w 26558"/>
                  <a:gd name="T3" fmla="*/ 13174 h 13258"/>
                  <a:gd name="T4" fmla="*/ 24899 w 26558"/>
                  <a:gd name="T5" fmla="*/ 12463 h 13258"/>
                  <a:gd name="T6" fmla="*/ 23824 w 26558"/>
                  <a:gd name="T7" fmla="*/ 11616 h 13258"/>
                  <a:gd name="T8" fmla="*/ 22596 w 26558"/>
                  <a:gd name="T9" fmla="*/ 11116 h 13258"/>
                  <a:gd name="T10" fmla="*/ 20869 w 26558"/>
                  <a:gd name="T11" fmla="*/ 10642 h 13258"/>
                  <a:gd name="T12" fmla="*/ 21428 w 26558"/>
                  <a:gd name="T13" fmla="*/ 10676 h 13258"/>
                  <a:gd name="T14" fmla="*/ 22342 w 26558"/>
                  <a:gd name="T15" fmla="*/ 10380 h 13258"/>
                  <a:gd name="T16" fmla="*/ 23697 w 26558"/>
                  <a:gd name="T17" fmla="*/ 10007 h 13258"/>
                  <a:gd name="T18" fmla="*/ 24696 w 26558"/>
                  <a:gd name="T19" fmla="*/ 9601 h 13258"/>
                  <a:gd name="T20" fmla="*/ 25263 w 26558"/>
                  <a:gd name="T21" fmla="*/ 8847 h 13258"/>
                  <a:gd name="T22" fmla="*/ 25017 w 26558"/>
                  <a:gd name="T23" fmla="*/ 7586 h 13258"/>
                  <a:gd name="T24" fmla="*/ 24467 w 26558"/>
                  <a:gd name="T25" fmla="*/ 6858 h 13258"/>
                  <a:gd name="T26" fmla="*/ 24162 w 26558"/>
                  <a:gd name="T27" fmla="*/ 5503 h 13258"/>
                  <a:gd name="T28" fmla="*/ 23383 w 26558"/>
                  <a:gd name="T29" fmla="*/ 4902 h 13258"/>
                  <a:gd name="T30" fmla="*/ 22495 w 26558"/>
                  <a:gd name="T31" fmla="*/ 3928 h 13258"/>
                  <a:gd name="T32" fmla="*/ 21216 w 26558"/>
                  <a:gd name="T33" fmla="*/ 4453 h 13258"/>
                  <a:gd name="T34" fmla="*/ 20513 w 26558"/>
                  <a:gd name="T35" fmla="*/ 4284 h 13258"/>
                  <a:gd name="T36" fmla="*/ 19277 w 26558"/>
                  <a:gd name="T37" fmla="*/ 3937 h 13258"/>
                  <a:gd name="T38" fmla="*/ 18998 w 26558"/>
                  <a:gd name="T39" fmla="*/ 2752 h 13258"/>
                  <a:gd name="T40" fmla="*/ 18160 w 26558"/>
                  <a:gd name="T41" fmla="*/ 2032 h 13258"/>
                  <a:gd name="T42" fmla="*/ 16992 w 26558"/>
                  <a:gd name="T43" fmla="*/ 1837 h 13258"/>
                  <a:gd name="T44" fmla="*/ 16162 w 26558"/>
                  <a:gd name="T45" fmla="*/ 1499 h 13258"/>
                  <a:gd name="T46" fmla="*/ 14706 w 26558"/>
                  <a:gd name="T47" fmla="*/ 1592 h 13258"/>
                  <a:gd name="T48" fmla="*/ 13631 w 26558"/>
                  <a:gd name="T49" fmla="*/ 2142 h 13258"/>
                  <a:gd name="T50" fmla="*/ 12852 w 26558"/>
                  <a:gd name="T51" fmla="*/ 2980 h 13258"/>
                  <a:gd name="T52" fmla="*/ 12361 w 26558"/>
                  <a:gd name="T53" fmla="*/ 3911 h 13258"/>
                  <a:gd name="T54" fmla="*/ 12886 w 26558"/>
                  <a:gd name="T55" fmla="*/ 5639 h 13258"/>
                  <a:gd name="T56" fmla="*/ 13165 w 26558"/>
                  <a:gd name="T57" fmla="*/ 6858 h 13258"/>
                  <a:gd name="T58" fmla="*/ 14494 w 26558"/>
                  <a:gd name="T59" fmla="*/ 8094 h 13258"/>
                  <a:gd name="T60" fmla="*/ 14960 w 26558"/>
                  <a:gd name="T61" fmla="*/ 8119 h 13258"/>
                  <a:gd name="T62" fmla="*/ 15248 w 26558"/>
                  <a:gd name="T63" fmla="*/ 8864 h 13258"/>
                  <a:gd name="T64" fmla="*/ 16179 w 26558"/>
                  <a:gd name="T65" fmla="*/ 9652 h 13258"/>
                  <a:gd name="T66" fmla="*/ 16374 w 26558"/>
                  <a:gd name="T67" fmla="*/ 8306 h 13258"/>
                  <a:gd name="T68" fmla="*/ 17152 w 26558"/>
                  <a:gd name="T69" fmla="*/ 8060 h 13258"/>
                  <a:gd name="T70" fmla="*/ 16966 w 26558"/>
                  <a:gd name="T71" fmla="*/ 9288 h 13258"/>
                  <a:gd name="T72" fmla="*/ 18160 w 26558"/>
                  <a:gd name="T73" fmla="*/ 9423 h 13258"/>
                  <a:gd name="T74" fmla="*/ 19235 w 26558"/>
                  <a:gd name="T75" fmla="*/ 8720 h 13258"/>
                  <a:gd name="T76" fmla="*/ 18846 w 26558"/>
                  <a:gd name="T77" fmla="*/ 9499 h 13258"/>
                  <a:gd name="T78" fmla="*/ 18769 w 26558"/>
                  <a:gd name="T79" fmla="*/ 9813 h 13258"/>
                  <a:gd name="T80" fmla="*/ 18160 w 26558"/>
                  <a:gd name="T81" fmla="*/ 10524 h 13258"/>
                  <a:gd name="T82" fmla="*/ 17627 w 26558"/>
                  <a:gd name="T83" fmla="*/ 11565 h 13258"/>
                  <a:gd name="T84" fmla="*/ 17356 w 26558"/>
                  <a:gd name="T85" fmla="*/ 13004 h 13258"/>
                  <a:gd name="T86" fmla="*/ 16992 w 26558"/>
                  <a:gd name="T87" fmla="*/ 12115 h 13258"/>
                  <a:gd name="T88" fmla="*/ 16484 w 26558"/>
                  <a:gd name="T89" fmla="*/ 10786 h 13258"/>
                  <a:gd name="T90" fmla="*/ 15070 w 26558"/>
                  <a:gd name="T91" fmla="*/ 10354 h 13258"/>
                  <a:gd name="T92" fmla="*/ 13656 w 26558"/>
                  <a:gd name="T93" fmla="*/ 9635 h 13258"/>
                  <a:gd name="T94" fmla="*/ 12090 w 26558"/>
                  <a:gd name="T95" fmla="*/ 10761 h 13258"/>
                  <a:gd name="T96" fmla="*/ 12031 w 26558"/>
                  <a:gd name="T97" fmla="*/ 9948 h 13258"/>
                  <a:gd name="T98" fmla="*/ 12496 w 26558"/>
                  <a:gd name="T99" fmla="*/ 7950 h 13258"/>
                  <a:gd name="T100" fmla="*/ 12056 w 26558"/>
                  <a:gd name="T101" fmla="*/ 6612 h 13258"/>
                  <a:gd name="T102" fmla="*/ 10659 w 26558"/>
                  <a:gd name="T103" fmla="*/ 5063 h 13258"/>
                  <a:gd name="T104" fmla="*/ 8636 w 26558"/>
                  <a:gd name="T105" fmla="*/ 4724 h 13258"/>
                  <a:gd name="T106" fmla="*/ 7442 w 26558"/>
                  <a:gd name="T107" fmla="*/ 4276 h 13258"/>
                  <a:gd name="T108" fmla="*/ 6663 w 26558"/>
                  <a:gd name="T109" fmla="*/ 3150 h 13258"/>
                  <a:gd name="T110" fmla="*/ 5495 w 26558"/>
                  <a:gd name="T111" fmla="*/ 2379 h 13258"/>
                  <a:gd name="T112" fmla="*/ 4149 w 26558"/>
                  <a:gd name="T113" fmla="*/ 1719 h 13258"/>
                  <a:gd name="T114" fmla="*/ 2650 w 26558"/>
                  <a:gd name="T115" fmla="*/ 2819 h 13258"/>
                  <a:gd name="T116" fmla="*/ 2125 w 26558"/>
                  <a:gd name="T117" fmla="*/ 1278 h 13258"/>
                  <a:gd name="T118" fmla="*/ 779 w 26558"/>
                  <a:gd name="T119" fmla="*/ 813 h 13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558" h="13258">
                    <a:moveTo>
                      <a:pt x="26558" y="10219"/>
                    </a:moveTo>
                    <a:lnTo>
                      <a:pt x="26126" y="10524"/>
                    </a:lnTo>
                    <a:lnTo>
                      <a:pt x="25813" y="10778"/>
                    </a:lnTo>
                    <a:lnTo>
                      <a:pt x="25737" y="11006"/>
                    </a:lnTo>
                    <a:lnTo>
                      <a:pt x="25779" y="11218"/>
                    </a:lnTo>
                    <a:lnTo>
                      <a:pt x="25822" y="11294"/>
                    </a:lnTo>
                    <a:lnTo>
                      <a:pt x="25822" y="11463"/>
                    </a:lnTo>
                    <a:lnTo>
                      <a:pt x="25745" y="11616"/>
                    </a:lnTo>
                    <a:lnTo>
                      <a:pt x="25737" y="11785"/>
                    </a:lnTo>
                    <a:lnTo>
                      <a:pt x="25788" y="11861"/>
                    </a:lnTo>
                    <a:lnTo>
                      <a:pt x="25898" y="12124"/>
                    </a:lnTo>
                    <a:lnTo>
                      <a:pt x="25889" y="12251"/>
                    </a:lnTo>
                    <a:lnTo>
                      <a:pt x="25805" y="12420"/>
                    </a:lnTo>
                    <a:lnTo>
                      <a:pt x="25779" y="12547"/>
                    </a:lnTo>
                    <a:lnTo>
                      <a:pt x="25805" y="12666"/>
                    </a:lnTo>
                    <a:lnTo>
                      <a:pt x="26008" y="13089"/>
                    </a:lnTo>
                    <a:lnTo>
                      <a:pt x="25999" y="13258"/>
                    </a:lnTo>
                    <a:lnTo>
                      <a:pt x="25974" y="13258"/>
                    </a:lnTo>
                    <a:lnTo>
                      <a:pt x="25703" y="13182"/>
                    </a:lnTo>
                    <a:lnTo>
                      <a:pt x="25610" y="13174"/>
                    </a:lnTo>
                    <a:lnTo>
                      <a:pt x="25517" y="13199"/>
                    </a:lnTo>
                    <a:lnTo>
                      <a:pt x="25424" y="13258"/>
                    </a:lnTo>
                    <a:lnTo>
                      <a:pt x="25331" y="13241"/>
                    </a:lnTo>
                    <a:lnTo>
                      <a:pt x="25297" y="13208"/>
                    </a:lnTo>
                    <a:lnTo>
                      <a:pt x="25254" y="13131"/>
                    </a:lnTo>
                    <a:lnTo>
                      <a:pt x="25246" y="13055"/>
                    </a:lnTo>
                    <a:lnTo>
                      <a:pt x="25127" y="12903"/>
                    </a:lnTo>
                    <a:lnTo>
                      <a:pt x="25000" y="12776"/>
                    </a:lnTo>
                    <a:lnTo>
                      <a:pt x="24941" y="12615"/>
                    </a:lnTo>
                    <a:lnTo>
                      <a:pt x="24899" y="12463"/>
                    </a:lnTo>
                    <a:lnTo>
                      <a:pt x="24907" y="12268"/>
                    </a:lnTo>
                    <a:lnTo>
                      <a:pt x="24865" y="12115"/>
                    </a:lnTo>
                    <a:lnTo>
                      <a:pt x="24738" y="11963"/>
                    </a:lnTo>
                    <a:lnTo>
                      <a:pt x="24628" y="11878"/>
                    </a:lnTo>
                    <a:lnTo>
                      <a:pt x="24518" y="11828"/>
                    </a:lnTo>
                    <a:lnTo>
                      <a:pt x="24467" y="11768"/>
                    </a:lnTo>
                    <a:lnTo>
                      <a:pt x="24332" y="11717"/>
                    </a:lnTo>
                    <a:lnTo>
                      <a:pt x="24298" y="11684"/>
                    </a:lnTo>
                    <a:lnTo>
                      <a:pt x="24078" y="11641"/>
                    </a:lnTo>
                    <a:lnTo>
                      <a:pt x="23824" y="11616"/>
                    </a:lnTo>
                    <a:lnTo>
                      <a:pt x="23604" y="11650"/>
                    </a:lnTo>
                    <a:lnTo>
                      <a:pt x="23417" y="11641"/>
                    </a:lnTo>
                    <a:lnTo>
                      <a:pt x="23197" y="11557"/>
                    </a:lnTo>
                    <a:lnTo>
                      <a:pt x="23163" y="11523"/>
                    </a:lnTo>
                    <a:lnTo>
                      <a:pt x="23104" y="11514"/>
                    </a:lnTo>
                    <a:lnTo>
                      <a:pt x="22943" y="11430"/>
                    </a:lnTo>
                    <a:lnTo>
                      <a:pt x="22859" y="11336"/>
                    </a:lnTo>
                    <a:lnTo>
                      <a:pt x="22757" y="11269"/>
                    </a:lnTo>
                    <a:lnTo>
                      <a:pt x="22732" y="11226"/>
                    </a:lnTo>
                    <a:lnTo>
                      <a:pt x="22596" y="11116"/>
                    </a:lnTo>
                    <a:lnTo>
                      <a:pt x="22503" y="10998"/>
                    </a:lnTo>
                    <a:lnTo>
                      <a:pt x="22317" y="10956"/>
                    </a:lnTo>
                    <a:lnTo>
                      <a:pt x="22156" y="10981"/>
                    </a:lnTo>
                    <a:lnTo>
                      <a:pt x="22020" y="11040"/>
                    </a:lnTo>
                    <a:lnTo>
                      <a:pt x="21860" y="11049"/>
                    </a:lnTo>
                    <a:lnTo>
                      <a:pt x="21673" y="10998"/>
                    </a:lnTo>
                    <a:lnTo>
                      <a:pt x="21606" y="10947"/>
                    </a:lnTo>
                    <a:lnTo>
                      <a:pt x="21479" y="10879"/>
                    </a:lnTo>
                    <a:lnTo>
                      <a:pt x="20988" y="10676"/>
                    </a:lnTo>
                    <a:lnTo>
                      <a:pt x="20869" y="10642"/>
                    </a:lnTo>
                    <a:lnTo>
                      <a:pt x="20818" y="10608"/>
                    </a:lnTo>
                    <a:lnTo>
                      <a:pt x="20564" y="10600"/>
                    </a:lnTo>
                    <a:lnTo>
                      <a:pt x="20378" y="10566"/>
                    </a:lnTo>
                    <a:lnTo>
                      <a:pt x="20327" y="10524"/>
                    </a:lnTo>
                    <a:lnTo>
                      <a:pt x="20302" y="10481"/>
                    </a:lnTo>
                    <a:lnTo>
                      <a:pt x="20319" y="10439"/>
                    </a:lnTo>
                    <a:lnTo>
                      <a:pt x="20513" y="10456"/>
                    </a:lnTo>
                    <a:lnTo>
                      <a:pt x="20869" y="10473"/>
                    </a:lnTo>
                    <a:lnTo>
                      <a:pt x="21030" y="10575"/>
                    </a:lnTo>
                    <a:lnTo>
                      <a:pt x="21428" y="10676"/>
                    </a:lnTo>
                    <a:lnTo>
                      <a:pt x="21470" y="10676"/>
                    </a:lnTo>
                    <a:lnTo>
                      <a:pt x="21512" y="10617"/>
                    </a:lnTo>
                    <a:lnTo>
                      <a:pt x="21589" y="10575"/>
                    </a:lnTo>
                    <a:lnTo>
                      <a:pt x="21809" y="10566"/>
                    </a:lnTo>
                    <a:lnTo>
                      <a:pt x="21893" y="10532"/>
                    </a:lnTo>
                    <a:lnTo>
                      <a:pt x="21936" y="10498"/>
                    </a:lnTo>
                    <a:lnTo>
                      <a:pt x="22088" y="10397"/>
                    </a:lnTo>
                    <a:lnTo>
                      <a:pt x="22173" y="10388"/>
                    </a:lnTo>
                    <a:lnTo>
                      <a:pt x="22257" y="10414"/>
                    </a:lnTo>
                    <a:lnTo>
                      <a:pt x="22342" y="10380"/>
                    </a:lnTo>
                    <a:lnTo>
                      <a:pt x="22469" y="10304"/>
                    </a:lnTo>
                    <a:lnTo>
                      <a:pt x="22537" y="10227"/>
                    </a:lnTo>
                    <a:lnTo>
                      <a:pt x="22605" y="10177"/>
                    </a:lnTo>
                    <a:lnTo>
                      <a:pt x="22732" y="10151"/>
                    </a:lnTo>
                    <a:lnTo>
                      <a:pt x="22901" y="10134"/>
                    </a:lnTo>
                    <a:lnTo>
                      <a:pt x="23113" y="10168"/>
                    </a:lnTo>
                    <a:lnTo>
                      <a:pt x="23451" y="10083"/>
                    </a:lnTo>
                    <a:lnTo>
                      <a:pt x="23570" y="10075"/>
                    </a:lnTo>
                    <a:lnTo>
                      <a:pt x="23654" y="10050"/>
                    </a:lnTo>
                    <a:lnTo>
                      <a:pt x="23697" y="10007"/>
                    </a:lnTo>
                    <a:lnTo>
                      <a:pt x="23900" y="9906"/>
                    </a:lnTo>
                    <a:lnTo>
                      <a:pt x="24086" y="9770"/>
                    </a:lnTo>
                    <a:lnTo>
                      <a:pt x="24255" y="9745"/>
                    </a:lnTo>
                    <a:lnTo>
                      <a:pt x="24298" y="9762"/>
                    </a:lnTo>
                    <a:lnTo>
                      <a:pt x="24332" y="9787"/>
                    </a:lnTo>
                    <a:lnTo>
                      <a:pt x="24374" y="9787"/>
                    </a:lnTo>
                    <a:lnTo>
                      <a:pt x="24501" y="9736"/>
                    </a:lnTo>
                    <a:lnTo>
                      <a:pt x="24628" y="9719"/>
                    </a:lnTo>
                    <a:lnTo>
                      <a:pt x="24687" y="9652"/>
                    </a:lnTo>
                    <a:lnTo>
                      <a:pt x="24696" y="9601"/>
                    </a:lnTo>
                    <a:lnTo>
                      <a:pt x="24806" y="9440"/>
                    </a:lnTo>
                    <a:lnTo>
                      <a:pt x="24865" y="9381"/>
                    </a:lnTo>
                    <a:lnTo>
                      <a:pt x="24941" y="9347"/>
                    </a:lnTo>
                    <a:lnTo>
                      <a:pt x="24975" y="9296"/>
                    </a:lnTo>
                    <a:lnTo>
                      <a:pt x="24992" y="9220"/>
                    </a:lnTo>
                    <a:lnTo>
                      <a:pt x="24992" y="9127"/>
                    </a:lnTo>
                    <a:lnTo>
                      <a:pt x="24975" y="9000"/>
                    </a:lnTo>
                    <a:lnTo>
                      <a:pt x="24992" y="8974"/>
                    </a:lnTo>
                    <a:lnTo>
                      <a:pt x="25136" y="8873"/>
                    </a:lnTo>
                    <a:lnTo>
                      <a:pt x="25263" y="8847"/>
                    </a:lnTo>
                    <a:lnTo>
                      <a:pt x="25466" y="8729"/>
                    </a:lnTo>
                    <a:lnTo>
                      <a:pt x="25585" y="8593"/>
                    </a:lnTo>
                    <a:lnTo>
                      <a:pt x="25635" y="8365"/>
                    </a:lnTo>
                    <a:lnTo>
                      <a:pt x="25610" y="8170"/>
                    </a:lnTo>
                    <a:lnTo>
                      <a:pt x="25593" y="8136"/>
                    </a:lnTo>
                    <a:lnTo>
                      <a:pt x="25483" y="8060"/>
                    </a:lnTo>
                    <a:lnTo>
                      <a:pt x="25339" y="8018"/>
                    </a:lnTo>
                    <a:lnTo>
                      <a:pt x="25119" y="7899"/>
                    </a:lnTo>
                    <a:lnTo>
                      <a:pt x="25017" y="7738"/>
                    </a:lnTo>
                    <a:lnTo>
                      <a:pt x="25017" y="7586"/>
                    </a:lnTo>
                    <a:lnTo>
                      <a:pt x="25034" y="7459"/>
                    </a:lnTo>
                    <a:lnTo>
                      <a:pt x="25060" y="7434"/>
                    </a:lnTo>
                    <a:lnTo>
                      <a:pt x="24984" y="7349"/>
                    </a:lnTo>
                    <a:lnTo>
                      <a:pt x="24899" y="7340"/>
                    </a:lnTo>
                    <a:lnTo>
                      <a:pt x="24806" y="7281"/>
                    </a:lnTo>
                    <a:lnTo>
                      <a:pt x="24679" y="7247"/>
                    </a:lnTo>
                    <a:lnTo>
                      <a:pt x="24586" y="7180"/>
                    </a:lnTo>
                    <a:lnTo>
                      <a:pt x="24509" y="7078"/>
                    </a:lnTo>
                    <a:lnTo>
                      <a:pt x="24476" y="6985"/>
                    </a:lnTo>
                    <a:lnTo>
                      <a:pt x="24467" y="6858"/>
                    </a:lnTo>
                    <a:lnTo>
                      <a:pt x="24416" y="6765"/>
                    </a:lnTo>
                    <a:lnTo>
                      <a:pt x="24289" y="6646"/>
                    </a:lnTo>
                    <a:lnTo>
                      <a:pt x="24171" y="6587"/>
                    </a:lnTo>
                    <a:lnTo>
                      <a:pt x="24120" y="6536"/>
                    </a:lnTo>
                    <a:lnTo>
                      <a:pt x="24196" y="6257"/>
                    </a:lnTo>
                    <a:lnTo>
                      <a:pt x="24255" y="6197"/>
                    </a:lnTo>
                    <a:lnTo>
                      <a:pt x="24281" y="6104"/>
                    </a:lnTo>
                    <a:lnTo>
                      <a:pt x="24247" y="5689"/>
                    </a:lnTo>
                    <a:lnTo>
                      <a:pt x="24222" y="5596"/>
                    </a:lnTo>
                    <a:lnTo>
                      <a:pt x="24162" y="5503"/>
                    </a:lnTo>
                    <a:lnTo>
                      <a:pt x="24154" y="5435"/>
                    </a:lnTo>
                    <a:lnTo>
                      <a:pt x="24078" y="5351"/>
                    </a:lnTo>
                    <a:lnTo>
                      <a:pt x="23942" y="5300"/>
                    </a:lnTo>
                    <a:lnTo>
                      <a:pt x="23942" y="5283"/>
                    </a:lnTo>
                    <a:lnTo>
                      <a:pt x="23680" y="5249"/>
                    </a:lnTo>
                    <a:lnTo>
                      <a:pt x="23654" y="5215"/>
                    </a:lnTo>
                    <a:lnTo>
                      <a:pt x="23570" y="5165"/>
                    </a:lnTo>
                    <a:lnTo>
                      <a:pt x="23494" y="5071"/>
                    </a:lnTo>
                    <a:lnTo>
                      <a:pt x="23477" y="5029"/>
                    </a:lnTo>
                    <a:lnTo>
                      <a:pt x="23383" y="4902"/>
                    </a:lnTo>
                    <a:lnTo>
                      <a:pt x="23350" y="4809"/>
                    </a:lnTo>
                    <a:lnTo>
                      <a:pt x="23265" y="4682"/>
                    </a:lnTo>
                    <a:lnTo>
                      <a:pt x="23121" y="4606"/>
                    </a:lnTo>
                    <a:lnTo>
                      <a:pt x="23070" y="4555"/>
                    </a:lnTo>
                    <a:lnTo>
                      <a:pt x="23028" y="4470"/>
                    </a:lnTo>
                    <a:lnTo>
                      <a:pt x="23002" y="4377"/>
                    </a:lnTo>
                    <a:lnTo>
                      <a:pt x="22799" y="4064"/>
                    </a:lnTo>
                    <a:lnTo>
                      <a:pt x="22715" y="4013"/>
                    </a:lnTo>
                    <a:lnTo>
                      <a:pt x="22681" y="4013"/>
                    </a:lnTo>
                    <a:lnTo>
                      <a:pt x="22495" y="3928"/>
                    </a:lnTo>
                    <a:lnTo>
                      <a:pt x="22080" y="3937"/>
                    </a:lnTo>
                    <a:lnTo>
                      <a:pt x="21987" y="3954"/>
                    </a:lnTo>
                    <a:lnTo>
                      <a:pt x="21800" y="4098"/>
                    </a:lnTo>
                    <a:lnTo>
                      <a:pt x="21741" y="4174"/>
                    </a:lnTo>
                    <a:lnTo>
                      <a:pt x="21673" y="4233"/>
                    </a:lnTo>
                    <a:lnTo>
                      <a:pt x="21546" y="4250"/>
                    </a:lnTo>
                    <a:lnTo>
                      <a:pt x="21453" y="4216"/>
                    </a:lnTo>
                    <a:lnTo>
                      <a:pt x="21419" y="4233"/>
                    </a:lnTo>
                    <a:lnTo>
                      <a:pt x="21326" y="4292"/>
                    </a:lnTo>
                    <a:lnTo>
                      <a:pt x="21216" y="4453"/>
                    </a:lnTo>
                    <a:lnTo>
                      <a:pt x="21106" y="4538"/>
                    </a:lnTo>
                    <a:lnTo>
                      <a:pt x="20979" y="4589"/>
                    </a:lnTo>
                    <a:lnTo>
                      <a:pt x="20852" y="4513"/>
                    </a:lnTo>
                    <a:lnTo>
                      <a:pt x="20759" y="4513"/>
                    </a:lnTo>
                    <a:lnTo>
                      <a:pt x="20666" y="4555"/>
                    </a:lnTo>
                    <a:lnTo>
                      <a:pt x="20598" y="4546"/>
                    </a:lnTo>
                    <a:lnTo>
                      <a:pt x="20581" y="4521"/>
                    </a:lnTo>
                    <a:lnTo>
                      <a:pt x="20564" y="4470"/>
                    </a:lnTo>
                    <a:lnTo>
                      <a:pt x="20581" y="4411"/>
                    </a:lnTo>
                    <a:lnTo>
                      <a:pt x="20513" y="4284"/>
                    </a:lnTo>
                    <a:lnTo>
                      <a:pt x="20361" y="4216"/>
                    </a:lnTo>
                    <a:lnTo>
                      <a:pt x="20039" y="4199"/>
                    </a:lnTo>
                    <a:lnTo>
                      <a:pt x="19929" y="4022"/>
                    </a:lnTo>
                    <a:lnTo>
                      <a:pt x="19811" y="3945"/>
                    </a:lnTo>
                    <a:lnTo>
                      <a:pt x="19752" y="3937"/>
                    </a:lnTo>
                    <a:lnTo>
                      <a:pt x="19625" y="3979"/>
                    </a:lnTo>
                    <a:lnTo>
                      <a:pt x="19591" y="3971"/>
                    </a:lnTo>
                    <a:lnTo>
                      <a:pt x="19557" y="3988"/>
                    </a:lnTo>
                    <a:lnTo>
                      <a:pt x="19430" y="3988"/>
                    </a:lnTo>
                    <a:lnTo>
                      <a:pt x="19277" y="3937"/>
                    </a:lnTo>
                    <a:lnTo>
                      <a:pt x="19193" y="3844"/>
                    </a:lnTo>
                    <a:lnTo>
                      <a:pt x="19167" y="3734"/>
                    </a:lnTo>
                    <a:lnTo>
                      <a:pt x="19167" y="3641"/>
                    </a:lnTo>
                    <a:lnTo>
                      <a:pt x="19193" y="3581"/>
                    </a:lnTo>
                    <a:lnTo>
                      <a:pt x="19184" y="3454"/>
                    </a:lnTo>
                    <a:lnTo>
                      <a:pt x="19227" y="3234"/>
                    </a:lnTo>
                    <a:lnTo>
                      <a:pt x="19227" y="3073"/>
                    </a:lnTo>
                    <a:lnTo>
                      <a:pt x="19167" y="2887"/>
                    </a:lnTo>
                    <a:lnTo>
                      <a:pt x="19117" y="2819"/>
                    </a:lnTo>
                    <a:lnTo>
                      <a:pt x="18998" y="2752"/>
                    </a:lnTo>
                    <a:lnTo>
                      <a:pt x="18939" y="2726"/>
                    </a:lnTo>
                    <a:lnTo>
                      <a:pt x="18778" y="2726"/>
                    </a:lnTo>
                    <a:lnTo>
                      <a:pt x="18651" y="2675"/>
                    </a:lnTo>
                    <a:lnTo>
                      <a:pt x="18575" y="2565"/>
                    </a:lnTo>
                    <a:lnTo>
                      <a:pt x="18549" y="2472"/>
                    </a:lnTo>
                    <a:lnTo>
                      <a:pt x="18473" y="2345"/>
                    </a:lnTo>
                    <a:lnTo>
                      <a:pt x="18372" y="2277"/>
                    </a:lnTo>
                    <a:lnTo>
                      <a:pt x="18253" y="2277"/>
                    </a:lnTo>
                    <a:lnTo>
                      <a:pt x="18194" y="2227"/>
                    </a:lnTo>
                    <a:lnTo>
                      <a:pt x="18160" y="2032"/>
                    </a:lnTo>
                    <a:lnTo>
                      <a:pt x="18126" y="1973"/>
                    </a:lnTo>
                    <a:lnTo>
                      <a:pt x="18058" y="1922"/>
                    </a:lnTo>
                    <a:lnTo>
                      <a:pt x="18033" y="1880"/>
                    </a:lnTo>
                    <a:lnTo>
                      <a:pt x="17991" y="1854"/>
                    </a:lnTo>
                    <a:lnTo>
                      <a:pt x="17881" y="1837"/>
                    </a:lnTo>
                    <a:lnTo>
                      <a:pt x="17627" y="1846"/>
                    </a:lnTo>
                    <a:lnTo>
                      <a:pt x="17500" y="1795"/>
                    </a:lnTo>
                    <a:lnTo>
                      <a:pt x="17246" y="1795"/>
                    </a:lnTo>
                    <a:lnTo>
                      <a:pt x="17093" y="1846"/>
                    </a:lnTo>
                    <a:lnTo>
                      <a:pt x="16992" y="1837"/>
                    </a:lnTo>
                    <a:lnTo>
                      <a:pt x="16865" y="1897"/>
                    </a:lnTo>
                    <a:lnTo>
                      <a:pt x="16839" y="1930"/>
                    </a:lnTo>
                    <a:lnTo>
                      <a:pt x="16712" y="1947"/>
                    </a:lnTo>
                    <a:lnTo>
                      <a:pt x="16585" y="1905"/>
                    </a:lnTo>
                    <a:lnTo>
                      <a:pt x="16560" y="1880"/>
                    </a:lnTo>
                    <a:lnTo>
                      <a:pt x="16458" y="1812"/>
                    </a:lnTo>
                    <a:lnTo>
                      <a:pt x="16441" y="1778"/>
                    </a:lnTo>
                    <a:lnTo>
                      <a:pt x="16399" y="1761"/>
                    </a:lnTo>
                    <a:lnTo>
                      <a:pt x="16297" y="1617"/>
                    </a:lnTo>
                    <a:lnTo>
                      <a:pt x="16162" y="1499"/>
                    </a:lnTo>
                    <a:lnTo>
                      <a:pt x="16026" y="1431"/>
                    </a:lnTo>
                    <a:lnTo>
                      <a:pt x="15840" y="1389"/>
                    </a:lnTo>
                    <a:lnTo>
                      <a:pt x="15713" y="1431"/>
                    </a:lnTo>
                    <a:lnTo>
                      <a:pt x="15629" y="1516"/>
                    </a:lnTo>
                    <a:lnTo>
                      <a:pt x="15552" y="1558"/>
                    </a:lnTo>
                    <a:lnTo>
                      <a:pt x="15400" y="1558"/>
                    </a:lnTo>
                    <a:lnTo>
                      <a:pt x="15366" y="1541"/>
                    </a:lnTo>
                    <a:lnTo>
                      <a:pt x="15180" y="1549"/>
                    </a:lnTo>
                    <a:lnTo>
                      <a:pt x="14833" y="1600"/>
                    </a:lnTo>
                    <a:lnTo>
                      <a:pt x="14706" y="1592"/>
                    </a:lnTo>
                    <a:lnTo>
                      <a:pt x="14613" y="1626"/>
                    </a:lnTo>
                    <a:lnTo>
                      <a:pt x="14384" y="1770"/>
                    </a:lnTo>
                    <a:lnTo>
                      <a:pt x="14291" y="1880"/>
                    </a:lnTo>
                    <a:lnTo>
                      <a:pt x="14249" y="1947"/>
                    </a:lnTo>
                    <a:lnTo>
                      <a:pt x="14181" y="1998"/>
                    </a:lnTo>
                    <a:lnTo>
                      <a:pt x="14012" y="1981"/>
                    </a:lnTo>
                    <a:lnTo>
                      <a:pt x="13800" y="2142"/>
                    </a:lnTo>
                    <a:lnTo>
                      <a:pt x="13698" y="2167"/>
                    </a:lnTo>
                    <a:lnTo>
                      <a:pt x="13664" y="2167"/>
                    </a:lnTo>
                    <a:lnTo>
                      <a:pt x="13631" y="2142"/>
                    </a:lnTo>
                    <a:lnTo>
                      <a:pt x="13597" y="2142"/>
                    </a:lnTo>
                    <a:lnTo>
                      <a:pt x="13470" y="2074"/>
                    </a:lnTo>
                    <a:lnTo>
                      <a:pt x="13250" y="2066"/>
                    </a:lnTo>
                    <a:lnTo>
                      <a:pt x="13190" y="2083"/>
                    </a:lnTo>
                    <a:lnTo>
                      <a:pt x="13029" y="2201"/>
                    </a:lnTo>
                    <a:lnTo>
                      <a:pt x="12970" y="2320"/>
                    </a:lnTo>
                    <a:lnTo>
                      <a:pt x="12903" y="2489"/>
                    </a:lnTo>
                    <a:lnTo>
                      <a:pt x="12860" y="2684"/>
                    </a:lnTo>
                    <a:lnTo>
                      <a:pt x="12835" y="2853"/>
                    </a:lnTo>
                    <a:lnTo>
                      <a:pt x="12852" y="2980"/>
                    </a:lnTo>
                    <a:lnTo>
                      <a:pt x="12826" y="3065"/>
                    </a:lnTo>
                    <a:lnTo>
                      <a:pt x="12725" y="3150"/>
                    </a:lnTo>
                    <a:lnTo>
                      <a:pt x="12657" y="3166"/>
                    </a:lnTo>
                    <a:lnTo>
                      <a:pt x="12335" y="3158"/>
                    </a:lnTo>
                    <a:lnTo>
                      <a:pt x="12276" y="3175"/>
                    </a:lnTo>
                    <a:lnTo>
                      <a:pt x="12132" y="3361"/>
                    </a:lnTo>
                    <a:lnTo>
                      <a:pt x="12098" y="3488"/>
                    </a:lnTo>
                    <a:lnTo>
                      <a:pt x="12107" y="3607"/>
                    </a:lnTo>
                    <a:lnTo>
                      <a:pt x="12310" y="3869"/>
                    </a:lnTo>
                    <a:lnTo>
                      <a:pt x="12361" y="3911"/>
                    </a:lnTo>
                    <a:lnTo>
                      <a:pt x="12437" y="4038"/>
                    </a:lnTo>
                    <a:lnTo>
                      <a:pt x="12496" y="4098"/>
                    </a:lnTo>
                    <a:lnTo>
                      <a:pt x="12538" y="4174"/>
                    </a:lnTo>
                    <a:lnTo>
                      <a:pt x="12547" y="4259"/>
                    </a:lnTo>
                    <a:lnTo>
                      <a:pt x="12581" y="4301"/>
                    </a:lnTo>
                    <a:lnTo>
                      <a:pt x="12665" y="4809"/>
                    </a:lnTo>
                    <a:lnTo>
                      <a:pt x="12767" y="4970"/>
                    </a:lnTo>
                    <a:lnTo>
                      <a:pt x="12835" y="5131"/>
                    </a:lnTo>
                    <a:lnTo>
                      <a:pt x="12886" y="5385"/>
                    </a:lnTo>
                    <a:lnTo>
                      <a:pt x="12886" y="5639"/>
                    </a:lnTo>
                    <a:lnTo>
                      <a:pt x="12919" y="5808"/>
                    </a:lnTo>
                    <a:lnTo>
                      <a:pt x="12962" y="5893"/>
                    </a:lnTo>
                    <a:lnTo>
                      <a:pt x="13004" y="6062"/>
                    </a:lnTo>
                    <a:lnTo>
                      <a:pt x="13013" y="6189"/>
                    </a:lnTo>
                    <a:lnTo>
                      <a:pt x="13046" y="6231"/>
                    </a:lnTo>
                    <a:lnTo>
                      <a:pt x="13072" y="6350"/>
                    </a:lnTo>
                    <a:lnTo>
                      <a:pt x="13106" y="6604"/>
                    </a:lnTo>
                    <a:lnTo>
                      <a:pt x="13148" y="6688"/>
                    </a:lnTo>
                    <a:lnTo>
                      <a:pt x="13140" y="6773"/>
                    </a:lnTo>
                    <a:lnTo>
                      <a:pt x="13165" y="6858"/>
                    </a:lnTo>
                    <a:lnTo>
                      <a:pt x="13190" y="7069"/>
                    </a:lnTo>
                    <a:lnTo>
                      <a:pt x="13241" y="7239"/>
                    </a:lnTo>
                    <a:lnTo>
                      <a:pt x="13410" y="7510"/>
                    </a:lnTo>
                    <a:lnTo>
                      <a:pt x="13512" y="7611"/>
                    </a:lnTo>
                    <a:lnTo>
                      <a:pt x="13639" y="7789"/>
                    </a:lnTo>
                    <a:lnTo>
                      <a:pt x="13817" y="7958"/>
                    </a:lnTo>
                    <a:lnTo>
                      <a:pt x="13902" y="8018"/>
                    </a:lnTo>
                    <a:lnTo>
                      <a:pt x="14113" y="8077"/>
                    </a:lnTo>
                    <a:lnTo>
                      <a:pt x="14409" y="8077"/>
                    </a:lnTo>
                    <a:lnTo>
                      <a:pt x="14494" y="8094"/>
                    </a:lnTo>
                    <a:lnTo>
                      <a:pt x="14850" y="7933"/>
                    </a:lnTo>
                    <a:lnTo>
                      <a:pt x="14968" y="7831"/>
                    </a:lnTo>
                    <a:lnTo>
                      <a:pt x="15019" y="7814"/>
                    </a:lnTo>
                    <a:lnTo>
                      <a:pt x="15197" y="7645"/>
                    </a:lnTo>
                    <a:lnTo>
                      <a:pt x="15281" y="7603"/>
                    </a:lnTo>
                    <a:lnTo>
                      <a:pt x="15239" y="7755"/>
                    </a:lnTo>
                    <a:lnTo>
                      <a:pt x="15197" y="7789"/>
                    </a:lnTo>
                    <a:lnTo>
                      <a:pt x="15188" y="7831"/>
                    </a:lnTo>
                    <a:lnTo>
                      <a:pt x="15019" y="7984"/>
                    </a:lnTo>
                    <a:lnTo>
                      <a:pt x="14960" y="8119"/>
                    </a:lnTo>
                    <a:lnTo>
                      <a:pt x="14977" y="8221"/>
                    </a:lnTo>
                    <a:lnTo>
                      <a:pt x="14926" y="8289"/>
                    </a:lnTo>
                    <a:lnTo>
                      <a:pt x="14799" y="8382"/>
                    </a:lnTo>
                    <a:lnTo>
                      <a:pt x="14790" y="8475"/>
                    </a:lnTo>
                    <a:lnTo>
                      <a:pt x="14816" y="8560"/>
                    </a:lnTo>
                    <a:lnTo>
                      <a:pt x="14858" y="8602"/>
                    </a:lnTo>
                    <a:lnTo>
                      <a:pt x="14985" y="8653"/>
                    </a:lnTo>
                    <a:lnTo>
                      <a:pt x="15095" y="8763"/>
                    </a:lnTo>
                    <a:lnTo>
                      <a:pt x="15180" y="8805"/>
                    </a:lnTo>
                    <a:lnTo>
                      <a:pt x="15248" y="8864"/>
                    </a:lnTo>
                    <a:lnTo>
                      <a:pt x="15341" y="9076"/>
                    </a:lnTo>
                    <a:lnTo>
                      <a:pt x="15400" y="9152"/>
                    </a:lnTo>
                    <a:lnTo>
                      <a:pt x="15510" y="9237"/>
                    </a:lnTo>
                    <a:lnTo>
                      <a:pt x="15637" y="9262"/>
                    </a:lnTo>
                    <a:lnTo>
                      <a:pt x="15730" y="9372"/>
                    </a:lnTo>
                    <a:lnTo>
                      <a:pt x="15806" y="9542"/>
                    </a:lnTo>
                    <a:lnTo>
                      <a:pt x="15857" y="9609"/>
                    </a:lnTo>
                    <a:lnTo>
                      <a:pt x="15933" y="9652"/>
                    </a:lnTo>
                    <a:lnTo>
                      <a:pt x="16103" y="9686"/>
                    </a:lnTo>
                    <a:lnTo>
                      <a:pt x="16179" y="9652"/>
                    </a:lnTo>
                    <a:lnTo>
                      <a:pt x="16280" y="9550"/>
                    </a:lnTo>
                    <a:lnTo>
                      <a:pt x="16289" y="9440"/>
                    </a:lnTo>
                    <a:lnTo>
                      <a:pt x="16416" y="9338"/>
                    </a:lnTo>
                    <a:lnTo>
                      <a:pt x="16509" y="9237"/>
                    </a:lnTo>
                    <a:lnTo>
                      <a:pt x="16509" y="9161"/>
                    </a:lnTo>
                    <a:lnTo>
                      <a:pt x="16543" y="9034"/>
                    </a:lnTo>
                    <a:lnTo>
                      <a:pt x="16492" y="8873"/>
                    </a:lnTo>
                    <a:lnTo>
                      <a:pt x="16416" y="8780"/>
                    </a:lnTo>
                    <a:lnTo>
                      <a:pt x="16424" y="8653"/>
                    </a:lnTo>
                    <a:lnTo>
                      <a:pt x="16374" y="8306"/>
                    </a:lnTo>
                    <a:lnTo>
                      <a:pt x="16416" y="8204"/>
                    </a:lnTo>
                    <a:lnTo>
                      <a:pt x="16661" y="8517"/>
                    </a:lnTo>
                    <a:lnTo>
                      <a:pt x="16746" y="8500"/>
                    </a:lnTo>
                    <a:lnTo>
                      <a:pt x="16763" y="8433"/>
                    </a:lnTo>
                    <a:lnTo>
                      <a:pt x="16755" y="8339"/>
                    </a:lnTo>
                    <a:lnTo>
                      <a:pt x="16822" y="8212"/>
                    </a:lnTo>
                    <a:lnTo>
                      <a:pt x="16907" y="8128"/>
                    </a:lnTo>
                    <a:lnTo>
                      <a:pt x="17144" y="7806"/>
                    </a:lnTo>
                    <a:lnTo>
                      <a:pt x="17152" y="8018"/>
                    </a:lnTo>
                    <a:lnTo>
                      <a:pt x="17152" y="8060"/>
                    </a:lnTo>
                    <a:lnTo>
                      <a:pt x="17093" y="8179"/>
                    </a:lnTo>
                    <a:lnTo>
                      <a:pt x="17017" y="8483"/>
                    </a:lnTo>
                    <a:lnTo>
                      <a:pt x="16983" y="8653"/>
                    </a:lnTo>
                    <a:lnTo>
                      <a:pt x="16949" y="8737"/>
                    </a:lnTo>
                    <a:lnTo>
                      <a:pt x="16932" y="8771"/>
                    </a:lnTo>
                    <a:lnTo>
                      <a:pt x="16814" y="8907"/>
                    </a:lnTo>
                    <a:lnTo>
                      <a:pt x="16814" y="9000"/>
                    </a:lnTo>
                    <a:lnTo>
                      <a:pt x="16771" y="9068"/>
                    </a:lnTo>
                    <a:lnTo>
                      <a:pt x="16882" y="9262"/>
                    </a:lnTo>
                    <a:lnTo>
                      <a:pt x="16966" y="9288"/>
                    </a:lnTo>
                    <a:lnTo>
                      <a:pt x="17093" y="9237"/>
                    </a:lnTo>
                    <a:lnTo>
                      <a:pt x="17296" y="9245"/>
                    </a:lnTo>
                    <a:lnTo>
                      <a:pt x="17457" y="9296"/>
                    </a:lnTo>
                    <a:lnTo>
                      <a:pt x="17542" y="9305"/>
                    </a:lnTo>
                    <a:lnTo>
                      <a:pt x="17584" y="9338"/>
                    </a:lnTo>
                    <a:lnTo>
                      <a:pt x="17627" y="9338"/>
                    </a:lnTo>
                    <a:lnTo>
                      <a:pt x="17737" y="9423"/>
                    </a:lnTo>
                    <a:lnTo>
                      <a:pt x="17991" y="9457"/>
                    </a:lnTo>
                    <a:lnTo>
                      <a:pt x="18075" y="9440"/>
                    </a:lnTo>
                    <a:lnTo>
                      <a:pt x="18160" y="9423"/>
                    </a:lnTo>
                    <a:lnTo>
                      <a:pt x="18202" y="9381"/>
                    </a:lnTo>
                    <a:lnTo>
                      <a:pt x="18321" y="9355"/>
                    </a:lnTo>
                    <a:lnTo>
                      <a:pt x="18388" y="9305"/>
                    </a:lnTo>
                    <a:lnTo>
                      <a:pt x="18473" y="9288"/>
                    </a:lnTo>
                    <a:lnTo>
                      <a:pt x="18515" y="9296"/>
                    </a:lnTo>
                    <a:lnTo>
                      <a:pt x="18600" y="9262"/>
                    </a:lnTo>
                    <a:lnTo>
                      <a:pt x="18719" y="9178"/>
                    </a:lnTo>
                    <a:lnTo>
                      <a:pt x="18812" y="9084"/>
                    </a:lnTo>
                    <a:lnTo>
                      <a:pt x="18956" y="8991"/>
                    </a:lnTo>
                    <a:lnTo>
                      <a:pt x="19235" y="8720"/>
                    </a:lnTo>
                    <a:lnTo>
                      <a:pt x="19464" y="8593"/>
                    </a:lnTo>
                    <a:lnTo>
                      <a:pt x="19421" y="8746"/>
                    </a:lnTo>
                    <a:lnTo>
                      <a:pt x="19320" y="8864"/>
                    </a:lnTo>
                    <a:lnTo>
                      <a:pt x="19227" y="9008"/>
                    </a:lnTo>
                    <a:lnTo>
                      <a:pt x="19210" y="9051"/>
                    </a:lnTo>
                    <a:lnTo>
                      <a:pt x="19159" y="9084"/>
                    </a:lnTo>
                    <a:lnTo>
                      <a:pt x="19023" y="9245"/>
                    </a:lnTo>
                    <a:lnTo>
                      <a:pt x="18956" y="9279"/>
                    </a:lnTo>
                    <a:lnTo>
                      <a:pt x="18846" y="9457"/>
                    </a:lnTo>
                    <a:lnTo>
                      <a:pt x="18846" y="9499"/>
                    </a:lnTo>
                    <a:lnTo>
                      <a:pt x="18905" y="9516"/>
                    </a:lnTo>
                    <a:lnTo>
                      <a:pt x="18990" y="9474"/>
                    </a:lnTo>
                    <a:lnTo>
                      <a:pt x="19125" y="9474"/>
                    </a:lnTo>
                    <a:lnTo>
                      <a:pt x="19371" y="9338"/>
                    </a:lnTo>
                    <a:lnTo>
                      <a:pt x="19455" y="9313"/>
                    </a:lnTo>
                    <a:lnTo>
                      <a:pt x="19514" y="9338"/>
                    </a:lnTo>
                    <a:lnTo>
                      <a:pt x="19514" y="9372"/>
                    </a:lnTo>
                    <a:lnTo>
                      <a:pt x="19379" y="9508"/>
                    </a:lnTo>
                    <a:lnTo>
                      <a:pt x="19277" y="9550"/>
                    </a:lnTo>
                    <a:lnTo>
                      <a:pt x="18769" y="9813"/>
                    </a:lnTo>
                    <a:lnTo>
                      <a:pt x="18642" y="9872"/>
                    </a:lnTo>
                    <a:lnTo>
                      <a:pt x="18583" y="9940"/>
                    </a:lnTo>
                    <a:lnTo>
                      <a:pt x="18515" y="9956"/>
                    </a:lnTo>
                    <a:lnTo>
                      <a:pt x="18499" y="9990"/>
                    </a:lnTo>
                    <a:lnTo>
                      <a:pt x="18456" y="10007"/>
                    </a:lnTo>
                    <a:lnTo>
                      <a:pt x="18338" y="10160"/>
                    </a:lnTo>
                    <a:lnTo>
                      <a:pt x="18312" y="10244"/>
                    </a:lnTo>
                    <a:lnTo>
                      <a:pt x="18253" y="10312"/>
                    </a:lnTo>
                    <a:lnTo>
                      <a:pt x="18236" y="10397"/>
                    </a:lnTo>
                    <a:lnTo>
                      <a:pt x="18160" y="10524"/>
                    </a:lnTo>
                    <a:lnTo>
                      <a:pt x="18126" y="10735"/>
                    </a:lnTo>
                    <a:lnTo>
                      <a:pt x="18084" y="10862"/>
                    </a:lnTo>
                    <a:lnTo>
                      <a:pt x="18024" y="10922"/>
                    </a:lnTo>
                    <a:lnTo>
                      <a:pt x="17982" y="11006"/>
                    </a:lnTo>
                    <a:lnTo>
                      <a:pt x="17940" y="11032"/>
                    </a:lnTo>
                    <a:lnTo>
                      <a:pt x="17855" y="11133"/>
                    </a:lnTo>
                    <a:lnTo>
                      <a:pt x="17847" y="11176"/>
                    </a:lnTo>
                    <a:lnTo>
                      <a:pt x="17754" y="11286"/>
                    </a:lnTo>
                    <a:lnTo>
                      <a:pt x="17635" y="11480"/>
                    </a:lnTo>
                    <a:lnTo>
                      <a:pt x="17627" y="11565"/>
                    </a:lnTo>
                    <a:lnTo>
                      <a:pt x="17559" y="11734"/>
                    </a:lnTo>
                    <a:lnTo>
                      <a:pt x="17559" y="11946"/>
                    </a:lnTo>
                    <a:lnTo>
                      <a:pt x="17533" y="12073"/>
                    </a:lnTo>
                    <a:lnTo>
                      <a:pt x="17533" y="12158"/>
                    </a:lnTo>
                    <a:lnTo>
                      <a:pt x="17432" y="12310"/>
                    </a:lnTo>
                    <a:lnTo>
                      <a:pt x="17398" y="12437"/>
                    </a:lnTo>
                    <a:lnTo>
                      <a:pt x="17330" y="12547"/>
                    </a:lnTo>
                    <a:lnTo>
                      <a:pt x="17356" y="12547"/>
                    </a:lnTo>
                    <a:lnTo>
                      <a:pt x="17356" y="12920"/>
                    </a:lnTo>
                    <a:lnTo>
                      <a:pt x="17356" y="13004"/>
                    </a:lnTo>
                    <a:lnTo>
                      <a:pt x="17330" y="13030"/>
                    </a:lnTo>
                    <a:lnTo>
                      <a:pt x="17296" y="13030"/>
                    </a:lnTo>
                    <a:lnTo>
                      <a:pt x="17110" y="12937"/>
                    </a:lnTo>
                    <a:lnTo>
                      <a:pt x="17076" y="12810"/>
                    </a:lnTo>
                    <a:lnTo>
                      <a:pt x="17093" y="12708"/>
                    </a:lnTo>
                    <a:lnTo>
                      <a:pt x="17068" y="12683"/>
                    </a:lnTo>
                    <a:lnTo>
                      <a:pt x="17059" y="12556"/>
                    </a:lnTo>
                    <a:lnTo>
                      <a:pt x="17017" y="12488"/>
                    </a:lnTo>
                    <a:lnTo>
                      <a:pt x="17017" y="12209"/>
                    </a:lnTo>
                    <a:lnTo>
                      <a:pt x="16992" y="12115"/>
                    </a:lnTo>
                    <a:lnTo>
                      <a:pt x="17009" y="12022"/>
                    </a:lnTo>
                    <a:lnTo>
                      <a:pt x="16966" y="11734"/>
                    </a:lnTo>
                    <a:lnTo>
                      <a:pt x="16865" y="11514"/>
                    </a:lnTo>
                    <a:lnTo>
                      <a:pt x="16856" y="11447"/>
                    </a:lnTo>
                    <a:lnTo>
                      <a:pt x="16805" y="11387"/>
                    </a:lnTo>
                    <a:lnTo>
                      <a:pt x="16805" y="11353"/>
                    </a:lnTo>
                    <a:lnTo>
                      <a:pt x="16746" y="11303"/>
                    </a:lnTo>
                    <a:lnTo>
                      <a:pt x="16670" y="11006"/>
                    </a:lnTo>
                    <a:lnTo>
                      <a:pt x="16577" y="10879"/>
                    </a:lnTo>
                    <a:lnTo>
                      <a:pt x="16484" y="10786"/>
                    </a:lnTo>
                    <a:lnTo>
                      <a:pt x="16374" y="10718"/>
                    </a:lnTo>
                    <a:lnTo>
                      <a:pt x="16323" y="10642"/>
                    </a:lnTo>
                    <a:lnTo>
                      <a:pt x="16213" y="10549"/>
                    </a:lnTo>
                    <a:lnTo>
                      <a:pt x="16137" y="10414"/>
                    </a:lnTo>
                    <a:lnTo>
                      <a:pt x="15942" y="10227"/>
                    </a:lnTo>
                    <a:lnTo>
                      <a:pt x="15857" y="10210"/>
                    </a:lnTo>
                    <a:lnTo>
                      <a:pt x="15603" y="10244"/>
                    </a:lnTo>
                    <a:lnTo>
                      <a:pt x="15383" y="10354"/>
                    </a:lnTo>
                    <a:lnTo>
                      <a:pt x="15290" y="10380"/>
                    </a:lnTo>
                    <a:lnTo>
                      <a:pt x="15070" y="10354"/>
                    </a:lnTo>
                    <a:lnTo>
                      <a:pt x="14943" y="10295"/>
                    </a:lnTo>
                    <a:lnTo>
                      <a:pt x="14917" y="10295"/>
                    </a:lnTo>
                    <a:lnTo>
                      <a:pt x="14790" y="10219"/>
                    </a:lnTo>
                    <a:lnTo>
                      <a:pt x="14663" y="10134"/>
                    </a:lnTo>
                    <a:lnTo>
                      <a:pt x="14553" y="9999"/>
                    </a:lnTo>
                    <a:lnTo>
                      <a:pt x="14469" y="9965"/>
                    </a:lnTo>
                    <a:lnTo>
                      <a:pt x="14350" y="9889"/>
                    </a:lnTo>
                    <a:lnTo>
                      <a:pt x="14096" y="9804"/>
                    </a:lnTo>
                    <a:lnTo>
                      <a:pt x="13935" y="9694"/>
                    </a:lnTo>
                    <a:lnTo>
                      <a:pt x="13656" y="9635"/>
                    </a:lnTo>
                    <a:lnTo>
                      <a:pt x="13588" y="9635"/>
                    </a:lnTo>
                    <a:lnTo>
                      <a:pt x="13436" y="9702"/>
                    </a:lnTo>
                    <a:lnTo>
                      <a:pt x="13402" y="9702"/>
                    </a:lnTo>
                    <a:lnTo>
                      <a:pt x="13089" y="9914"/>
                    </a:lnTo>
                    <a:lnTo>
                      <a:pt x="12835" y="10151"/>
                    </a:lnTo>
                    <a:lnTo>
                      <a:pt x="12708" y="10227"/>
                    </a:lnTo>
                    <a:lnTo>
                      <a:pt x="12522" y="10422"/>
                    </a:lnTo>
                    <a:lnTo>
                      <a:pt x="12445" y="10532"/>
                    </a:lnTo>
                    <a:lnTo>
                      <a:pt x="12217" y="10727"/>
                    </a:lnTo>
                    <a:lnTo>
                      <a:pt x="12090" y="10761"/>
                    </a:lnTo>
                    <a:lnTo>
                      <a:pt x="11895" y="10685"/>
                    </a:lnTo>
                    <a:lnTo>
                      <a:pt x="11675" y="10685"/>
                    </a:lnTo>
                    <a:lnTo>
                      <a:pt x="11523" y="10727"/>
                    </a:lnTo>
                    <a:lnTo>
                      <a:pt x="11489" y="10727"/>
                    </a:lnTo>
                    <a:lnTo>
                      <a:pt x="11463" y="10702"/>
                    </a:lnTo>
                    <a:lnTo>
                      <a:pt x="11379" y="10651"/>
                    </a:lnTo>
                    <a:lnTo>
                      <a:pt x="11446" y="10532"/>
                    </a:lnTo>
                    <a:lnTo>
                      <a:pt x="11920" y="10092"/>
                    </a:lnTo>
                    <a:lnTo>
                      <a:pt x="11988" y="9965"/>
                    </a:lnTo>
                    <a:lnTo>
                      <a:pt x="12031" y="9948"/>
                    </a:lnTo>
                    <a:lnTo>
                      <a:pt x="12217" y="9762"/>
                    </a:lnTo>
                    <a:lnTo>
                      <a:pt x="12293" y="9592"/>
                    </a:lnTo>
                    <a:lnTo>
                      <a:pt x="12352" y="9432"/>
                    </a:lnTo>
                    <a:lnTo>
                      <a:pt x="12327" y="9279"/>
                    </a:lnTo>
                    <a:lnTo>
                      <a:pt x="12242" y="9051"/>
                    </a:lnTo>
                    <a:lnTo>
                      <a:pt x="12242" y="8864"/>
                    </a:lnTo>
                    <a:lnTo>
                      <a:pt x="12327" y="8483"/>
                    </a:lnTo>
                    <a:lnTo>
                      <a:pt x="12369" y="8390"/>
                    </a:lnTo>
                    <a:lnTo>
                      <a:pt x="12369" y="8331"/>
                    </a:lnTo>
                    <a:lnTo>
                      <a:pt x="12496" y="7950"/>
                    </a:lnTo>
                    <a:lnTo>
                      <a:pt x="12555" y="7603"/>
                    </a:lnTo>
                    <a:lnTo>
                      <a:pt x="12555" y="7450"/>
                    </a:lnTo>
                    <a:lnTo>
                      <a:pt x="12538" y="7349"/>
                    </a:lnTo>
                    <a:lnTo>
                      <a:pt x="12445" y="7103"/>
                    </a:lnTo>
                    <a:lnTo>
                      <a:pt x="12437" y="7002"/>
                    </a:lnTo>
                    <a:lnTo>
                      <a:pt x="12403" y="6976"/>
                    </a:lnTo>
                    <a:lnTo>
                      <a:pt x="12361" y="6849"/>
                    </a:lnTo>
                    <a:lnTo>
                      <a:pt x="12200" y="6697"/>
                    </a:lnTo>
                    <a:lnTo>
                      <a:pt x="12090" y="6612"/>
                    </a:lnTo>
                    <a:lnTo>
                      <a:pt x="12056" y="6612"/>
                    </a:lnTo>
                    <a:lnTo>
                      <a:pt x="11895" y="6494"/>
                    </a:lnTo>
                    <a:lnTo>
                      <a:pt x="11836" y="6460"/>
                    </a:lnTo>
                    <a:lnTo>
                      <a:pt x="11269" y="5994"/>
                    </a:lnTo>
                    <a:lnTo>
                      <a:pt x="11065" y="5656"/>
                    </a:lnTo>
                    <a:lnTo>
                      <a:pt x="11065" y="5630"/>
                    </a:lnTo>
                    <a:lnTo>
                      <a:pt x="11015" y="5562"/>
                    </a:lnTo>
                    <a:lnTo>
                      <a:pt x="10981" y="5469"/>
                    </a:lnTo>
                    <a:lnTo>
                      <a:pt x="10828" y="5249"/>
                    </a:lnTo>
                    <a:lnTo>
                      <a:pt x="10676" y="5105"/>
                    </a:lnTo>
                    <a:lnTo>
                      <a:pt x="10659" y="5063"/>
                    </a:lnTo>
                    <a:lnTo>
                      <a:pt x="10371" y="4995"/>
                    </a:lnTo>
                    <a:lnTo>
                      <a:pt x="10092" y="4851"/>
                    </a:lnTo>
                    <a:lnTo>
                      <a:pt x="9965" y="4826"/>
                    </a:lnTo>
                    <a:lnTo>
                      <a:pt x="9711" y="4826"/>
                    </a:lnTo>
                    <a:lnTo>
                      <a:pt x="9584" y="4860"/>
                    </a:lnTo>
                    <a:lnTo>
                      <a:pt x="9457" y="4860"/>
                    </a:lnTo>
                    <a:lnTo>
                      <a:pt x="9304" y="4826"/>
                    </a:lnTo>
                    <a:lnTo>
                      <a:pt x="9017" y="4843"/>
                    </a:lnTo>
                    <a:lnTo>
                      <a:pt x="8796" y="4733"/>
                    </a:lnTo>
                    <a:lnTo>
                      <a:pt x="8636" y="4724"/>
                    </a:lnTo>
                    <a:lnTo>
                      <a:pt x="8576" y="4690"/>
                    </a:lnTo>
                    <a:lnTo>
                      <a:pt x="8407" y="4504"/>
                    </a:lnTo>
                    <a:lnTo>
                      <a:pt x="8365" y="4479"/>
                    </a:lnTo>
                    <a:lnTo>
                      <a:pt x="8348" y="4428"/>
                    </a:lnTo>
                    <a:lnTo>
                      <a:pt x="8187" y="4284"/>
                    </a:lnTo>
                    <a:lnTo>
                      <a:pt x="8068" y="4284"/>
                    </a:lnTo>
                    <a:lnTo>
                      <a:pt x="7882" y="4318"/>
                    </a:lnTo>
                    <a:lnTo>
                      <a:pt x="7696" y="4318"/>
                    </a:lnTo>
                    <a:lnTo>
                      <a:pt x="7535" y="4276"/>
                    </a:lnTo>
                    <a:lnTo>
                      <a:pt x="7442" y="4276"/>
                    </a:lnTo>
                    <a:lnTo>
                      <a:pt x="7349" y="4301"/>
                    </a:lnTo>
                    <a:lnTo>
                      <a:pt x="7196" y="4259"/>
                    </a:lnTo>
                    <a:lnTo>
                      <a:pt x="7061" y="4123"/>
                    </a:lnTo>
                    <a:lnTo>
                      <a:pt x="7019" y="3869"/>
                    </a:lnTo>
                    <a:lnTo>
                      <a:pt x="6968" y="3751"/>
                    </a:lnTo>
                    <a:lnTo>
                      <a:pt x="6968" y="3683"/>
                    </a:lnTo>
                    <a:lnTo>
                      <a:pt x="6892" y="3463"/>
                    </a:lnTo>
                    <a:lnTo>
                      <a:pt x="6824" y="3370"/>
                    </a:lnTo>
                    <a:lnTo>
                      <a:pt x="6782" y="3277"/>
                    </a:lnTo>
                    <a:lnTo>
                      <a:pt x="6663" y="3150"/>
                    </a:lnTo>
                    <a:lnTo>
                      <a:pt x="6477" y="3073"/>
                    </a:lnTo>
                    <a:lnTo>
                      <a:pt x="6350" y="2997"/>
                    </a:lnTo>
                    <a:lnTo>
                      <a:pt x="6274" y="2887"/>
                    </a:lnTo>
                    <a:lnTo>
                      <a:pt x="6104" y="2760"/>
                    </a:lnTo>
                    <a:lnTo>
                      <a:pt x="5969" y="2692"/>
                    </a:lnTo>
                    <a:lnTo>
                      <a:pt x="5808" y="2675"/>
                    </a:lnTo>
                    <a:lnTo>
                      <a:pt x="5656" y="2591"/>
                    </a:lnTo>
                    <a:lnTo>
                      <a:pt x="5546" y="2447"/>
                    </a:lnTo>
                    <a:lnTo>
                      <a:pt x="5503" y="2421"/>
                    </a:lnTo>
                    <a:lnTo>
                      <a:pt x="5495" y="2379"/>
                    </a:lnTo>
                    <a:lnTo>
                      <a:pt x="5300" y="2125"/>
                    </a:lnTo>
                    <a:lnTo>
                      <a:pt x="5173" y="1880"/>
                    </a:lnTo>
                    <a:lnTo>
                      <a:pt x="5139" y="1846"/>
                    </a:lnTo>
                    <a:lnTo>
                      <a:pt x="5105" y="1719"/>
                    </a:lnTo>
                    <a:lnTo>
                      <a:pt x="5021" y="1634"/>
                    </a:lnTo>
                    <a:lnTo>
                      <a:pt x="4877" y="1600"/>
                    </a:lnTo>
                    <a:lnTo>
                      <a:pt x="4716" y="1634"/>
                    </a:lnTo>
                    <a:lnTo>
                      <a:pt x="4563" y="1634"/>
                    </a:lnTo>
                    <a:lnTo>
                      <a:pt x="4182" y="1693"/>
                    </a:lnTo>
                    <a:lnTo>
                      <a:pt x="4149" y="1719"/>
                    </a:lnTo>
                    <a:lnTo>
                      <a:pt x="3962" y="1668"/>
                    </a:lnTo>
                    <a:lnTo>
                      <a:pt x="3802" y="1668"/>
                    </a:lnTo>
                    <a:lnTo>
                      <a:pt x="3742" y="1643"/>
                    </a:lnTo>
                    <a:lnTo>
                      <a:pt x="3615" y="1676"/>
                    </a:lnTo>
                    <a:lnTo>
                      <a:pt x="3141" y="2100"/>
                    </a:lnTo>
                    <a:lnTo>
                      <a:pt x="3065" y="2210"/>
                    </a:lnTo>
                    <a:lnTo>
                      <a:pt x="2930" y="2337"/>
                    </a:lnTo>
                    <a:lnTo>
                      <a:pt x="2845" y="2498"/>
                    </a:lnTo>
                    <a:lnTo>
                      <a:pt x="2752" y="2608"/>
                    </a:lnTo>
                    <a:lnTo>
                      <a:pt x="2650" y="2819"/>
                    </a:lnTo>
                    <a:lnTo>
                      <a:pt x="2574" y="2802"/>
                    </a:lnTo>
                    <a:lnTo>
                      <a:pt x="2481" y="2455"/>
                    </a:lnTo>
                    <a:lnTo>
                      <a:pt x="2455" y="2252"/>
                    </a:lnTo>
                    <a:lnTo>
                      <a:pt x="2405" y="2100"/>
                    </a:lnTo>
                    <a:lnTo>
                      <a:pt x="2345" y="1998"/>
                    </a:lnTo>
                    <a:lnTo>
                      <a:pt x="2269" y="1778"/>
                    </a:lnTo>
                    <a:lnTo>
                      <a:pt x="2252" y="1626"/>
                    </a:lnTo>
                    <a:lnTo>
                      <a:pt x="2227" y="1592"/>
                    </a:lnTo>
                    <a:lnTo>
                      <a:pt x="2227" y="1465"/>
                    </a:lnTo>
                    <a:lnTo>
                      <a:pt x="2125" y="1278"/>
                    </a:lnTo>
                    <a:lnTo>
                      <a:pt x="1905" y="1075"/>
                    </a:lnTo>
                    <a:lnTo>
                      <a:pt x="1846" y="1008"/>
                    </a:lnTo>
                    <a:lnTo>
                      <a:pt x="1778" y="677"/>
                    </a:lnTo>
                    <a:lnTo>
                      <a:pt x="1685" y="593"/>
                    </a:lnTo>
                    <a:lnTo>
                      <a:pt x="1566" y="593"/>
                    </a:lnTo>
                    <a:lnTo>
                      <a:pt x="1186" y="728"/>
                    </a:lnTo>
                    <a:lnTo>
                      <a:pt x="1092" y="720"/>
                    </a:lnTo>
                    <a:lnTo>
                      <a:pt x="965" y="762"/>
                    </a:lnTo>
                    <a:lnTo>
                      <a:pt x="813" y="779"/>
                    </a:lnTo>
                    <a:lnTo>
                      <a:pt x="779" y="813"/>
                    </a:lnTo>
                    <a:lnTo>
                      <a:pt x="593" y="864"/>
                    </a:lnTo>
                    <a:lnTo>
                      <a:pt x="364" y="991"/>
                    </a:lnTo>
                    <a:lnTo>
                      <a:pt x="136" y="1058"/>
                    </a:lnTo>
                    <a:lnTo>
                      <a:pt x="0" y="1084"/>
                    </a:lnTo>
                    <a:moveTo>
                      <a:pt x="0" y="711"/>
                    </a:moveTo>
                    <a:lnTo>
                      <a:pt x="170" y="508"/>
                    </a:lnTo>
                    <a:lnTo>
                      <a:pt x="271" y="161"/>
                    </a:lnTo>
                    <a:lnTo>
                      <a:pt x="390" y="0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1" name="Freeform 35">
                <a:extLst>
                  <a:ext uri="{FF2B5EF4-FFF2-40B4-BE49-F238E27FC236}">
                    <a16:creationId xmlns:a16="http://schemas.microsoft.com/office/drawing/2014/main" id="{6A697938-2201-4866-9B8B-22758FCD2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" y="361"/>
                <a:ext cx="1870" cy="3945"/>
              </a:xfrm>
              <a:custGeom>
                <a:avLst/>
                <a:gdLst>
                  <a:gd name="T0" fmla="*/ 2125 w 8449"/>
                  <a:gd name="T1" fmla="*/ 17330 h 17821"/>
                  <a:gd name="T2" fmla="*/ 2362 w 8449"/>
                  <a:gd name="T3" fmla="*/ 16916 h 17821"/>
                  <a:gd name="T4" fmla="*/ 2489 w 8449"/>
                  <a:gd name="T5" fmla="*/ 16441 h 17821"/>
                  <a:gd name="T6" fmla="*/ 2015 w 8449"/>
                  <a:gd name="T7" fmla="*/ 16594 h 17821"/>
                  <a:gd name="T8" fmla="*/ 1837 w 8449"/>
                  <a:gd name="T9" fmla="*/ 16467 h 17821"/>
                  <a:gd name="T10" fmla="*/ 2125 w 8449"/>
                  <a:gd name="T11" fmla="*/ 16179 h 17821"/>
                  <a:gd name="T12" fmla="*/ 2337 w 8449"/>
                  <a:gd name="T13" fmla="*/ 15773 h 17821"/>
                  <a:gd name="T14" fmla="*/ 2701 w 8449"/>
                  <a:gd name="T15" fmla="*/ 15561 h 17821"/>
                  <a:gd name="T16" fmla="*/ 3124 w 8449"/>
                  <a:gd name="T17" fmla="*/ 15307 h 17821"/>
                  <a:gd name="T18" fmla="*/ 3277 w 8449"/>
                  <a:gd name="T19" fmla="*/ 14934 h 17821"/>
                  <a:gd name="T20" fmla="*/ 3446 w 8449"/>
                  <a:gd name="T21" fmla="*/ 14266 h 17821"/>
                  <a:gd name="T22" fmla="*/ 3793 w 8449"/>
                  <a:gd name="T23" fmla="*/ 13859 h 17821"/>
                  <a:gd name="T24" fmla="*/ 4182 w 8449"/>
                  <a:gd name="T25" fmla="*/ 13199 h 17821"/>
                  <a:gd name="T26" fmla="*/ 4428 w 8449"/>
                  <a:gd name="T27" fmla="*/ 12894 h 17821"/>
                  <a:gd name="T28" fmla="*/ 4530 w 8449"/>
                  <a:gd name="T29" fmla="*/ 12471 h 17821"/>
                  <a:gd name="T30" fmla="*/ 4191 w 8449"/>
                  <a:gd name="T31" fmla="*/ 12344 h 17821"/>
                  <a:gd name="T32" fmla="*/ 3751 w 8449"/>
                  <a:gd name="T33" fmla="*/ 12293 h 17821"/>
                  <a:gd name="T34" fmla="*/ 4140 w 8449"/>
                  <a:gd name="T35" fmla="*/ 11700 h 17821"/>
                  <a:gd name="T36" fmla="*/ 4707 w 8449"/>
                  <a:gd name="T37" fmla="*/ 11565 h 17821"/>
                  <a:gd name="T38" fmla="*/ 5232 w 8449"/>
                  <a:gd name="T39" fmla="*/ 11396 h 17821"/>
                  <a:gd name="T40" fmla="*/ 6087 w 8449"/>
                  <a:gd name="T41" fmla="*/ 10625 h 17821"/>
                  <a:gd name="T42" fmla="*/ 6502 w 8449"/>
                  <a:gd name="T43" fmla="*/ 9711 h 17821"/>
                  <a:gd name="T44" fmla="*/ 7002 w 8449"/>
                  <a:gd name="T45" fmla="*/ 9110 h 17821"/>
                  <a:gd name="T46" fmla="*/ 7459 w 8449"/>
                  <a:gd name="T47" fmla="*/ 8534 h 17821"/>
                  <a:gd name="T48" fmla="*/ 7806 w 8449"/>
                  <a:gd name="T49" fmla="*/ 8297 h 17821"/>
                  <a:gd name="T50" fmla="*/ 8212 w 8449"/>
                  <a:gd name="T51" fmla="*/ 7933 h 17821"/>
                  <a:gd name="T52" fmla="*/ 8449 w 8449"/>
                  <a:gd name="T53" fmla="*/ 7027 h 17821"/>
                  <a:gd name="T54" fmla="*/ 7679 w 8449"/>
                  <a:gd name="T55" fmla="*/ 6688 h 17821"/>
                  <a:gd name="T56" fmla="*/ 6604 w 8449"/>
                  <a:gd name="T57" fmla="*/ 5774 h 17821"/>
                  <a:gd name="T58" fmla="*/ 6316 w 8449"/>
                  <a:gd name="T59" fmla="*/ 5588 h 17821"/>
                  <a:gd name="T60" fmla="*/ 5960 w 8449"/>
                  <a:gd name="T61" fmla="*/ 5545 h 17821"/>
                  <a:gd name="T62" fmla="*/ 5876 w 8449"/>
                  <a:gd name="T63" fmla="*/ 5071 h 17821"/>
                  <a:gd name="T64" fmla="*/ 5165 w 8449"/>
                  <a:gd name="T65" fmla="*/ 4716 h 17821"/>
                  <a:gd name="T66" fmla="*/ 4716 w 8449"/>
                  <a:gd name="T67" fmla="*/ 4021 h 17821"/>
                  <a:gd name="T68" fmla="*/ 4267 w 8449"/>
                  <a:gd name="T69" fmla="*/ 3530 h 17821"/>
                  <a:gd name="T70" fmla="*/ 3996 w 8449"/>
                  <a:gd name="T71" fmla="*/ 3166 h 17821"/>
                  <a:gd name="T72" fmla="*/ 3497 w 8449"/>
                  <a:gd name="T73" fmla="*/ 3005 h 17821"/>
                  <a:gd name="T74" fmla="*/ 2836 w 8449"/>
                  <a:gd name="T75" fmla="*/ 3700 h 17821"/>
                  <a:gd name="T76" fmla="*/ 2692 w 8449"/>
                  <a:gd name="T77" fmla="*/ 4114 h 17821"/>
                  <a:gd name="T78" fmla="*/ 2608 w 8449"/>
                  <a:gd name="T79" fmla="*/ 4690 h 17821"/>
                  <a:gd name="T80" fmla="*/ 2574 w 8449"/>
                  <a:gd name="T81" fmla="*/ 5359 h 17821"/>
                  <a:gd name="T82" fmla="*/ 2642 w 8449"/>
                  <a:gd name="T83" fmla="*/ 5901 h 17821"/>
                  <a:gd name="T84" fmla="*/ 2320 w 8449"/>
                  <a:gd name="T85" fmla="*/ 6671 h 17821"/>
                  <a:gd name="T86" fmla="*/ 2235 w 8449"/>
                  <a:gd name="T87" fmla="*/ 6341 h 17821"/>
                  <a:gd name="T88" fmla="*/ 2168 w 8449"/>
                  <a:gd name="T89" fmla="*/ 5715 h 17821"/>
                  <a:gd name="T90" fmla="*/ 2134 w 8449"/>
                  <a:gd name="T91" fmla="*/ 5300 h 17821"/>
                  <a:gd name="T92" fmla="*/ 1668 w 8449"/>
                  <a:gd name="T93" fmla="*/ 5080 h 17821"/>
                  <a:gd name="T94" fmla="*/ 1778 w 8449"/>
                  <a:gd name="T95" fmla="*/ 4944 h 17821"/>
                  <a:gd name="T96" fmla="*/ 2117 w 8449"/>
                  <a:gd name="T97" fmla="*/ 4529 h 17821"/>
                  <a:gd name="T98" fmla="*/ 2117 w 8449"/>
                  <a:gd name="T99" fmla="*/ 4208 h 17821"/>
                  <a:gd name="T100" fmla="*/ 1947 w 8449"/>
                  <a:gd name="T101" fmla="*/ 3717 h 17821"/>
                  <a:gd name="T102" fmla="*/ 1837 w 8449"/>
                  <a:gd name="T103" fmla="*/ 3437 h 17821"/>
                  <a:gd name="T104" fmla="*/ 1990 w 8449"/>
                  <a:gd name="T105" fmla="*/ 2455 h 17821"/>
                  <a:gd name="T106" fmla="*/ 1837 w 8449"/>
                  <a:gd name="T107" fmla="*/ 1981 h 17821"/>
                  <a:gd name="T108" fmla="*/ 1482 w 8449"/>
                  <a:gd name="T109" fmla="*/ 1227 h 17821"/>
                  <a:gd name="T110" fmla="*/ 1219 w 8449"/>
                  <a:gd name="T111" fmla="*/ 677 h 17821"/>
                  <a:gd name="T112" fmla="*/ 796 w 8449"/>
                  <a:gd name="T113" fmla="*/ 59 h 17821"/>
                  <a:gd name="T114" fmla="*/ 263 w 8449"/>
                  <a:gd name="T115" fmla="*/ 161 h 17821"/>
                  <a:gd name="T116" fmla="*/ 0 w 8449"/>
                  <a:gd name="T117" fmla="*/ 313 h 17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449" h="17821">
                    <a:moveTo>
                      <a:pt x="2032" y="17821"/>
                    </a:moveTo>
                    <a:lnTo>
                      <a:pt x="2117" y="17576"/>
                    </a:lnTo>
                    <a:lnTo>
                      <a:pt x="2134" y="17483"/>
                    </a:lnTo>
                    <a:lnTo>
                      <a:pt x="2125" y="17330"/>
                    </a:lnTo>
                    <a:lnTo>
                      <a:pt x="2235" y="17203"/>
                    </a:lnTo>
                    <a:lnTo>
                      <a:pt x="2252" y="17136"/>
                    </a:lnTo>
                    <a:lnTo>
                      <a:pt x="2337" y="17043"/>
                    </a:lnTo>
                    <a:lnTo>
                      <a:pt x="2362" y="16916"/>
                    </a:lnTo>
                    <a:lnTo>
                      <a:pt x="2422" y="16856"/>
                    </a:lnTo>
                    <a:lnTo>
                      <a:pt x="2422" y="16789"/>
                    </a:lnTo>
                    <a:lnTo>
                      <a:pt x="2472" y="16662"/>
                    </a:lnTo>
                    <a:lnTo>
                      <a:pt x="2489" y="16441"/>
                    </a:lnTo>
                    <a:lnTo>
                      <a:pt x="2455" y="16391"/>
                    </a:lnTo>
                    <a:lnTo>
                      <a:pt x="2379" y="16382"/>
                    </a:lnTo>
                    <a:lnTo>
                      <a:pt x="2261" y="16475"/>
                    </a:lnTo>
                    <a:lnTo>
                      <a:pt x="2015" y="16594"/>
                    </a:lnTo>
                    <a:lnTo>
                      <a:pt x="1931" y="16636"/>
                    </a:lnTo>
                    <a:lnTo>
                      <a:pt x="1905" y="16619"/>
                    </a:lnTo>
                    <a:lnTo>
                      <a:pt x="1829" y="16552"/>
                    </a:lnTo>
                    <a:lnTo>
                      <a:pt x="1837" y="16467"/>
                    </a:lnTo>
                    <a:lnTo>
                      <a:pt x="1880" y="16441"/>
                    </a:lnTo>
                    <a:lnTo>
                      <a:pt x="1956" y="16348"/>
                    </a:lnTo>
                    <a:lnTo>
                      <a:pt x="2083" y="16264"/>
                    </a:lnTo>
                    <a:lnTo>
                      <a:pt x="2125" y="16179"/>
                    </a:lnTo>
                    <a:lnTo>
                      <a:pt x="2218" y="16052"/>
                    </a:lnTo>
                    <a:lnTo>
                      <a:pt x="2176" y="15959"/>
                    </a:lnTo>
                    <a:lnTo>
                      <a:pt x="2252" y="15806"/>
                    </a:lnTo>
                    <a:lnTo>
                      <a:pt x="2337" y="15773"/>
                    </a:lnTo>
                    <a:lnTo>
                      <a:pt x="2455" y="15806"/>
                    </a:lnTo>
                    <a:lnTo>
                      <a:pt x="2540" y="15730"/>
                    </a:lnTo>
                    <a:lnTo>
                      <a:pt x="2650" y="15595"/>
                    </a:lnTo>
                    <a:lnTo>
                      <a:pt x="2701" y="15561"/>
                    </a:lnTo>
                    <a:lnTo>
                      <a:pt x="2946" y="15485"/>
                    </a:lnTo>
                    <a:lnTo>
                      <a:pt x="2989" y="15485"/>
                    </a:lnTo>
                    <a:lnTo>
                      <a:pt x="3082" y="15383"/>
                    </a:lnTo>
                    <a:lnTo>
                      <a:pt x="3124" y="15307"/>
                    </a:lnTo>
                    <a:lnTo>
                      <a:pt x="3150" y="15290"/>
                    </a:lnTo>
                    <a:lnTo>
                      <a:pt x="3226" y="15087"/>
                    </a:lnTo>
                    <a:lnTo>
                      <a:pt x="3234" y="14994"/>
                    </a:lnTo>
                    <a:lnTo>
                      <a:pt x="3277" y="14934"/>
                    </a:lnTo>
                    <a:lnTo>
                      <a:pt x="3336" y="14774"/>
                    </a:lnTo>
                    <a:lnTo>
                      <a:pt x="3387" y="14680"/>
                    </a:lnTo>
                    <a:lnTo>
                      <a:pt x="3387" y="14460"/>
                    </a:lnTo>
                    <a:lnTo>
                      <a:pt x="3446" y="14266"/>
                    </a:lnTo>
                    <a:lnTo>
                      <a:pt x="3581" y="14172"/>
                    </a:lnTo>
                    <a:lnTo>
                      <a:pt x="3751" y="13961"/>
                    </a:lnTo>
                    <a:lnTo>
                      <a:pt x="3793" y="13935"/>
                    </a:lnTo>
                    <a:lnTo>
                      <a:pt x="3793" y="13859"/>
                    </a:lnTo>
                    <a:lnTo>
                      <a:pt x="3945" y="13478"/>
                    </a:lnTo>
                    <a:lnTo>
                      <a:pt x="4098" y="13334"/>
                    </a:lnTo>
                    <a:lnTo>
                      <a:pt x="4106" y="13292"/>
                    </a:lnTo>
                    <a:lnTo>
                      <a:pt x="4182" y="13199"/>
                    </a:lnTo>
                    <a:lnTo>
                      <a:pt x="4267" y="13131"/>
                    </a:lnTo>
                    <a:lnTo>
                      <a:pt x="4394" y="12945"/>
                    </a:lnTo>
                    <a:lnTo>
                      <a:pt x="4394" y="12911"/>
                    </a:lnTo>
                    <a:lnTo>
                      <a:pt x="4428" y="12894"/>
                    </a:lnTo>
                    <a:lnTo>
                      <a:pt x="4521" y="12759"/>
                    </a:lnTo>
                    <a:lnTo>
                      <a:pt x="4563" y="12632"/>
                    </a:lnTo>
                    <a:lnTo>
                      <a:pt x="4563" y="12564"/>
                    </a:lnTo>
                    <a:lnTo>
                      <a:pt x="4530" y="12471"/>
                    </a:lnTo>
                    <a:lnTo>
                      <a:pt x="4436" y="12386"/>
                    </a:lnTo>
                    <a:lnTo>
                      <a:pt x="4352" y="12344"/>
                    </a:lnTo>
                    <a:lnTo>
                      <a:pt x="4284" y="12335"/>
                    </a:lnTo>
                    <a:lnTo>
                      <a:pt x="4191" y="12344"/>
                    </a:lnTo>
                    <a:lnTo>
                      <a:pt x="4064" y="12327"/>
                    </a:lnTo>
                    <a:lnTo>
                      <a:pt x="3785" y="12352"/>
                    </a:lnTo>
                    <a:lnTo>
                      <a:pt x="3759" y="12335"/>
                    </a:lnTo>
                    <a:lnTo>
                      <a:pt x="3751" y="12293"/>
                    </a:lnTo>
                    <a:lnTo>
                      <a:pt x="4056" y="12107"/>
                    </a:lnTo>
                    <a:lnTo>
                      <a:pt x="4191" y="11971"/>
                    </a:lnTo>
                    <a:lnTo>
                      <a:pt x="4216" y="11861"/>
                    </a:lnTo>
                    <a:lnTo>
                      <a:pt x="4140" y="11700"/>
                    </a:lnTo>
                    <a:lnTo>
                      <a:pt x="4140" y="11675"/>
                    </a:lnTo>
                    <a:lnTo>
                      <a:pt x="4149" y="11590"/>
                    </a:lnTo>
                    <a:lnTo>
                      <a:pt x="4623" y="11565"/>
                    </a:lnTo>
                    <a:lnTo>
                      <a:pt x="4707" y="11565"/>
                    </a:lnTo>
                    <a:lnTo>
                      <a:pt x="4750" y="11590"/>
                    </a:lnTo>
                    <a:lnTo>
                      <a:pt x="4834" y="11582"/>
                    </a:lnTo>
                    <a:lnTo>
                      <a:pt x="4911" y="11522"/>
                    </a:lnTo>
                    <a:lnTo>
                      <a:pt x="5232" y="11396"/>
                    </a:lnTo>
                    <a:lnTo>
                      <a:pt x="5537" y="11175"/>
                    </a:lnTo>
                    <a:lnTo>
                      <a:pt x="5935" y="10828"/>
                    </a:lnTo>
                    <a:lnTo>
                      <a:pt x="5960" y="10777"/>
                    </a:lnTo>
                    <a:lnTo>
                      <a:pt x="6087" y="10625"/>
                    </a:lnTo>
                    <a:lnTo>
                      <a:pt x="6155" y="10405"/>
                    </a:lnTo>
                    <a:lnTo>
                      <a:pt x="6214" y="10303"/>
                    </a:lnTo>
                    <a:lnTo>
                      <a:pt x="6240" y="10176"/>
                    </a:lnTo>
                    <a:lnTo>
                      <a:pt x="6502" y="9711"/>
                    </a:lnTo>
                    <a:lnTo>
                      <a:pt x="6536" y="9516"/>
                    </a:lnTo>
                    <a:lnTo>
                      <a:pt x="6561" y="9491"/>
                    </a:lnTo>
                    <a:lnTo>
                      <a:pt x="6705" y="9338"/>
                    </a:lnTo>
                    <a:lnTo>
                      <a:pt x="7002" y="9110"/>
                    </a:lnTo>
                    <a:lnTo>
                      <a:pt x="7196" y="8983"/>
                    </a:lnTo>
                    <a:lnTo>
                      <a:pt x="7273" y="8906"/>
                    </a:lnTo>
                    <a:lnTo>
                      <a:pt x="7417" y="8686"/>
                    </a:lnTo>
                    <a:lnTo>
                      <a:pt x="7459" y="8534"/>
                    </a:lnTo>
                    <a:lnTo>
                      <a:pt x="7501" y="8508"/>
                    </a:lnTo>
                    <a:lnTo>
                      <a:pt x="7535" y="8432"/>
                    </a:lnTo>
                    <a:lnTo>
                      <a:pt x="7637" y="8365"/>
                    </a:lnTo>
                    <a:lnTo>
                      <a:pt x="7806" y="8297"/>
                    </a:lnTo>
                    <a:lnTo>
                      <a:pt x="7891" y="8246"/>
                    </a:lnTo>
                    <a:lnTo>
                      <a:pt x="7984" y="8144"/>
                    </a:lnTo>
                    <a:lnTo>
                      <a:pt x="8060" y="8102"/>
                    </a:lnTo>
                    <a:lnTo>
                      <a:pt x="8212" y="7933"/>
                    </a:lnTo>
                    <a:lnTo>
                      <a:pt x="8305" y="7721"/>
                    </a:lnTo>
                    <a:lnTo>
                      <a:pt x="8289" y="7433"/>
                    </a:lnTo>
                    <a:lnTo>
                      <a:pt x="8432" y="7154"/>
                    </a:lnTo>
                    <a:lnTo>
                      <a:pt x="8449" y="7027"/>
                    </a:lnTo>
                    <a:lnTo>
                      <a:pt x="8441" y="6934"/>
                    </a:lnTo>
                    <a:lnTo>
                      <a:pt x="8373" y="6866"/>
                    </a:lnTo>
                    <a:lnTo>
                      <a:pt x="8221" y="6866"/>
                    </a:lnTo>
                    <a:lnTo>
                      <a:pt x="7679" y="6688"/>
                    </a:lnTo>
                    <a:lnTo>
                      <a:pt x="7501" y="6417"/>
                    </a:lnTo>
                    <a:lnTo>
                      <a:pt x="7112" y="6104"/>
                    </a:lnTo>
                    <a:lnTo>
                      <a:pt x="6917" y="6011"/>
                    </a:lnTo>
                    <a:lnTo>
                      <a:pt x="6604" y="5774"/>
                    </a:lnTo>
                    <a:lnTo>
                      <a:pt x="6570" y="5774"/>
                    </a:lnTo>
                    <a:lnTo>
                      <a:pt x="6519" y="5715"/>
                    </a:lnTo>
                    <a:lnTo>
                      <a:pt x="6409" y="5664"/>
                    </a:lnTo>
                    <a:lnTo>
                      <a:pt x="6316" y="5588"/>
                    </a:lnTo>
                    <a:lnTo>
                      <a:pt x="6257" y="5571"/>
                    </a:lnTo>
                    <a:lnTo>
                      <a:pt x="6062" y="5554"/>
                    </a:lnTo>
                    <a:lnTo>
                      <a:pt x="6003" y="5579"/>
                    </a:lnTo>
                    <a:lnTo>
                      <a:pt x="5960" y="5545"/>
                    </a:lnTo>
                    <a:lnTo>
                      <a:pt x="5926" y="5503"/>
                    </a:lnTo>
                    <a:lnTo>
                      <a:pt x="6011" y="5291"/>
                    </a:lnTo>
                    <a:lnTo>
                      <a:pt x="6011" y="5232"/>
                    </a:lnTo>
                    <a:lnTo>
                      <a:pt x="5876" y="5071"/>
                    </a:lnTo>
                    <a:lnTo>
                      <a:pt x="5800" y="5029"/>
                    </a:lnTo>
                    <a:lnTo>
                      <a:pt x="5622" y="4986"/>
                    </a:lnTo>
                    <a:lnTo>
                      <a:pt x="5368" y="4885"/>
                    </a:lnTo>
                    <a:lnTo>
                      <a:pt x="5165" y="4716"/>
                    </a:lnTo>
                    <a:lnTo>
                      <a:pt x="5004" y="4538"/>
                    </a:lnTo>
                    <a:lnTo>
                      <a:pt x="4868" y="4335"/>
                    </a:lnTo>
                    <a:lnTo>
                      <a:pt x="4826" y="4208"/>
                    </a:lnTo>
                    <a:lnTo>
                      <a:pt x="4716" y="4021"/>
                    </a:lnTo>
                    <a:lnTo>
                      <a:pt x="4614" y="3945"/>
                    </a:lnTo>
                    <a:lnTo>
                      <a:pt x="4453" y="3708"/>
                    </a:lnTo>
                    <a:lnTo>
                      <a:pt x="4369" y="3615"/>
                    </a:lnTo>
                    <a:lnTo>
                      <a:pt x="4267" y="3530"/>
                    </a:lnTo>
                    <a:lnTo>
                      <a:pt x="4225" y="3454"/>
                    </a:lnTo>
                    <a:lnTo>
                      <a:pt x="4132" y="3361"/>
                    </a:lnTo>
                    <a:lnTo>
                      <a:pt x="4081" y="3268"/>
                    </a:lnTo>
                    <a:lnTo>
                      <a:pt x="3996" y="3166"/>
                    </a:lnTo>
                    <a:lnTo>
                      <a:pt x="3903" y="3090"/>
                    </a:lnTo>
                    <a:lnTo>
                      <a:pt x="3751" y="3022"/>
                    </a:lnTo>
                    <a:lnTo>
                      <a:pt x="3624" y="2988"/>
                    </a:lnTo>
                    <a:lnTo>
                      <a:pt x="3497" y="3005"/>
                    </a:lnTo>
                    <a:lnTo>
                      <a:pt x="3183" y="3242"/>
                    </a:lnTo>
                    <a:lnTo>
                      <a:pt x="2913" y="3539"/>
                    </a:lnTo>
                    <a:lnTo>
                      <a:pt x="2887" y="3623"/>
                    </a:lnTo>
                    <a:lnTo>
                      <a:pt x="2836" y="3700"/>
                    </a:lnTo>
                    <a:lnTo>
                      <a:pt x="2828" y="3776"/>
                    </a:lnTo>
                    <a:lnTo>
                      <a:pt x="2752" y="3903"/>
                    </a:lnTo>
                    <a:lnTo>
                      <a:pt x="2701" y="4072"/>
                    </a:lnTo>
                    <a:lnTo>
                      <a:pt x="2692" y="4114"/>
                    </a:lnTo>
                    <a:lnTo>
                      <a:pt x="2667" y="4360"/>
                    </a:lnTo>
                    <a:lnTo>
                      <a:pt x="2625" y="4487"/>
                    </a:lnTo>
                    <a:lnTo>
                      <a:pt x="2625" y="4614"/>
                    </a:lnTo>
                    <a:lnTo>
                      <a:pt x="2608" y="4690"/>
                    </a:lnTo>
                    <a:lnTo>
                      <a:pt x="2574" y="5071"/>
                    </a:lnTo>
                    <a:lnTo>
                      <a:pt x="2574" y="5156"/>
                    </a:lnTo>
                    <a:lnTo>
                      <a:pt x="2557" y="5190"/>
                    </a:lnTo>
                    <a:lnTo>
                      <a:pt x="2574" y="5359"/>
                    </a:lnTo>
                    <a:lnTo>
                      <a:pt x="2565" y="5401"/>
                    </a:lnTo>
                    <a:lnTo>
                      <a:pt x="2608" y="5571"/>
                    </a:lnTo>
                    <a:lnTo>
                      <a:pt x="2599" y="5681"/>
                    </a:lnTo>
                    <a:lnTo>
                      <a:pt x="2642" y="5901"/>
                    </a:lnTo>
                    <a:lnTo>
                      <a:pt x="2642" y="5926"/>
                    </a:lnTo>
                    <a:lnTo>
                      <a:pt x="2472" y="5994"/>
                    </a:lnTo>
                    <a:lnTo>
                      <a:pt x="2405" y="6121"/>
                    </a:lnTo>
                    <a:lnTo>
                      <a:pt x="2320" y="6671"/>
                    </a:lnTo>
                    <a:lnTo>
                      <a:pt x="2235" y="6841"/>
                    </a:lnTo>
                    <a:lnTo>
                      <a:pt x="2100" y="6968"/>
                    </a:lnTo>
                    <a:lnTo>
                      <a:pt x="2218" y="6451"/>
                    </a:lnTo>
                    <a:lnTo>
                      <a:pt x="2235" y="6341"/>
                    </a:lnTo>
                    <a:lnTo>
                      <a:pt x="2151" y="5994"/>
                    </a:lnTo>
                    <a:lnTo>
                      <a:pt x="2134" y="5901"/>
                    </a:lnTo>
                    <a:lnTo>
                      <a:pt x="2134" y="5774"/>
                    </a:lnTo>
                    <a:lnTo>
                      <a:pt x="2168" y="5715"/>
                    </a:lnTo>
                    <a:lnTo>
                      <a:pt x="2168" y="5554"/>
                    </a:lnTo>
                    <a:lnTo>
                      <a:pt x="2185" y="5528"/>
                    </a:lnTo>
                    <a:lnTo>
                      <a:pt x="2168" y="5334"/>
                    </a:lnTo>
                    <a:lnTo>
                      <a:pt x="2134" y="5300"/>
                    </a:lnTo>
                    <a:lnTo>
                      <a:pt x="2074" y="5181"/>
                    </a:lnTo>
                    <a:lnTo>
                      <a:pt x="1947" y="5113"/>
                    </a:lnTo>
                    <a:lnTo>
                      <a:pt x="1880" y="5105"/>
                    </a:lnTo>
                    <a:lnTo>
                      <a:pt x="1668" y="5080"/>
                    </a:lnTo>
                    <a:lnTo>
                      <a:pt x="1566" y="5105"/>
                    </a:lnTo>
                    <a:lnTo>
                      <a:pt x="1609" y="5020"/>
                    </a:lnTo>
                    <a:lnTo>
                      <a:pt x="1736" y="4961"/>
                    </a:lnTo>
                    <a:lnTo>
                      <a:pt x="1778" y="4944"/>
                    </a:lnTo>
                    <a:lnTo>
                      <a:pt x="2015" y="4843"/>
                    </a:lnTo>
                    <a:lnTo>
                      <a:pt x="2074" y="4749"/>
                    </a:lnTo>
                    <a:lnTo>
                      <a:pt x="2058" y="4716"/>
                    </a:lnTo>
                    <a:lnTo>
                      <a:pt x="2117" y="4529"/>
                    </a:lnTo>
                    <a:lnTo>
                      <a:pt x="2091" y="4495"/>
                    </a:lnTo>
                    <a:lnTo>
                      <a:pt x="2117" y="4335"/>
                    </a:lnTo>
                    <a:lnTo>
                      <a:pt x="2091" y="4275"/>
                    </a:lnTo>
                    <a:lnTo>
                      <a:pt x="2117" y="4208"/>
                    </a:lnTo>
                    <a:lnTo>
                      <a:pt x="2074" y="4114"/>
                    </a:lnTo>
                    <a:lnTo>
                      <a:pt x="2074" y="3987"/>
                    </a:lnTo>
                    <a:lnTo>
                      <a:pt x="1998" y="3767"/>
                    </a:lnTo>
                    <a:lnTo>
                      <a:pt x="1947" y="3717"/>
                    </a:lnTo>
                    <a:lnTo>
                      <a:pt x="1931" y="3674"/>
                    </a:lnTo>
                    <a:lnTo>
                      <a:pt x="1880" y="3598"/>
                    </a:lnTo>
                    <a:lnTo>
                      <a:pt x="1795" y="3530"/>
                    </a:lnTo>
                    <a:lnTo>
                      <a:pt x="1837" y="3437"/>
                    </a:lnTo>
                    <a:lnTo>
                      <a:pt x="1956" y="3158"/>
                    </a:lnTo>
                    <a:lnTo>
                      <a:pt x="2007" y="2844"/>
                    </a:lnTo>
                    <a:lnTo>
                      <a:pt x="1998" y="2717"/>
                    </a:lnTo>
                    <a:lnTo>
                      <a:pt x="1990" y="2455"/>
                    </a:lnTo>
                    <a:lnTo>
                      <a:pt x="1990" y="2396"/>
                    </a:lnTo>
                    <a:lnTo>
                      <a:pt x="1956" y="2362"/>
                    </a:lnTo>
                    <a:lnTo>
                      <a:pt x="1931" y="2201"/>
                    </a:lnTo>
                    <a:lnTo>
                      <a:pt x="1837" y="1981"/>
                    </a:lnTo>
                    <a:lnTo>
                      <a:pt x="1812" y="1947"/>
                    </a:lnTo>
                    <a:lnTo>
                      <a:pt x="1702" y="1634"/>
                    </a:lnTo>
                    <a:lnTo>
                      <a:pt x="1533" y="1380"/>
                    </a:lnTo>
                    <a:lnTo>
                      <a:pt x="1482" y="1227"/>
                    </a:lnTo>
                    <a:lnTo>
                      <a:pt x="1355" y="1007"/>
                    </a:lnTo>
                    <a:lnTo>
                      <a:pt x="1304" y="838"/>
                    </a:lnTo>
                    <a:lnTo>
                      <a:pt x="1236" y="770"/>
                    </a:lnTo>
                    <a:lnTo>
                      <a:pt x="1219" y="677"/>
                    </a:lnTo>
                    <a:lnTo>
                      <a:pt x="1084" y="465"/>
                    </a:lnTo>
                    <a:lnTo>
                      <a:pt x="948" y="313"/>
                    </a:lnTo>
                    <a:lnTo>
                      <a:pt x="948" y="279"/>
                    </a:lnTo>
                    <a:lnTo>
                      <a:pt x="796" y="59"/>
                    </a:lnTo>
                    <a:lnTo>
                      <a:pt x="754" y="25"/>
                    </a:lnTo>
                    <a:lnTo>
                      <a:pt x="610" y="0"/>
                    </a:lnTo>
                    <a:lnTo>
                      <a:pt x="424" y="59"/>
                    </a:lnTo>
                    <a:lnTo>
                      <a:pt x="263" y="161"/>
                    </a:lnTo>
                    <a:lnTo>
                      <a:pt x="246" y="203"/>
                    </a:lnTo>
                    <a:lnTo>
                      <a:pt x="203" y="237"/>
                    </a:lnTo>
                    <a:lnTo>
                      <a:pt x="102" y="271"/>
                    </a:lnTo>
                    <a:lnTo>
                      <a:pt x="0" y="313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2" name="Freeform 36">
                <a:extLst>
                  <a:ext uri="{FF2B5EF4-FFF2-40B4-BE49-F238E27FC236}">
                    <a16:creationId xmlns:a16="http://schemas.microsoft.com/office/drawing/2014/main" id="{89FE6974-50D3-467B-A126-42FF1E36A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" y="391"/>
                <a:ext cx="1782" cy="3915"/>
              </a:xfrm>
              <a:custGeom>
                <a:avLst/>
                <a:gdLst>
                  <a:gd name="T0" fmla="*/ 466 w 8051"/>
                  <a:gd name="T1" fmla="*/ 43 h 17686"/>
                  <a:gd name="T2" fmla="*/ 915 w 8051"/>
                  <a:gd name="T3" fmla="*/ 280 h 17686"/>
                  <a:gd name="T4" fmla="*/ 1160 w 8051"/>
                  <a:gd name="T5" fmla="*/ 678 h 17686"/>
                  <a:gd name="T6" fmla="*/ 1431 w 8051"/>
                  <a:gd name="T7" fmla="*/ 1228 h 17686"/>
                  <a:gd name="T8" fmla="*/ 1583 w 8051"/>
                  <a:gd name="T9" fmla="*/ 1507 h 17686"/>
                  <a:gd name="T10" fmla="*/ 1753 w 8051"/>
                  <a:gd name="T11" fmla="*/ 1880 h 17686"/>
                  <a:gd name="T12" fmla="*/ 1905 w 8051"/>
                  <a:gd name="T13" fmla="*/ 2286 h 17686"/>
                  <a:gd name="T14" fmla="*/ 1914 w 8051"/>
                  <a:gd name="T15" fmla="*/ 2887 h 17686"/>
                  <a:gd name="T16" fmla="*/ 1702 w 8051"/>
                  <a:gd name="T17" fmla="*/ 3370 h 17686"/>
                  <a:gd name="T18" fmla="*/ 1905 w 8051"/>
                  <a:gd name="T19" fmla="*/ 3979 h 17686"/>
                  <a:gd name="T20" fmla="*/ 1964 w 8051"/>
                  <a:gd name="T21" fmla="*/ 4437 h 17686"/>
                  <a:gd name="T22" fmla="*/ 1380 w 8051"/>
                  <a:gd name="T23" fmla="*/ 4928 h 17686"/>
                  <a:gd name="T24" fmla="*/ 1753 w 8051"/>
                  <a:gd name="T25" fmla="*/ 5063 h 17686"/>
                  <a:gd name="T26" fmla="*/ 2049 w 8051"/>
                  <a:gd name="T27" fmla="*/ 5554 h 17686"/>
                  <a:gd name="T28" fmla="*/ 2100 w 8051"/>
                  <a:gd name="T29" fmla="*/ 6384 h 17686"/>
                  <a:gd name="T30" fmla="*/ 1727 w 8051"/>
                  <a:gd name="T31" fmla="*/ 7459 h 17686"/>
                  <a:gd name="T32" fmla="*/ 2134 w 8051"/>
                  <a:gd name="T33" fmla="*/ 7027 h 17686"/>
                  <a:gd name="T34" fmla="*/ 2422 w 8051"/>
                  <a:gd name="T35" fmla="*/ 6553 h 17686"/>
                  <a:gd name="T36" fmla="*/ 2455 w 8051"/>
                  <a:gd name="T37" fmla="*/ 6274 h 17686"/>
                  <a:gd name="T38" fmla="*/ 2659 w 8051"/>
                  <a:gd name="T39" fmla="*/ 5986 h 17686"/>
                  <a:gd name="T40" fmla="*/ 3099 w 8051"/>
                  <a:gd name="T41" fmla="*/ 7019 h 17686"/>
                  <a:gd name="T42" fmla="*/ 3107 w 8051"/>
                  <a:gd name="T43" fmla="*/ 6773 h 17686"/>
                  <a:gd name="T44" fmla="*/ 2794 w 8051"/>
                  <a:gd name="T45" fmla="*/ 5740 h 17686"/>
                  <a:gd name="T46" fmla="*/ 2684 w 8051"/>
                  <a:gd name="T47" fmla="*/ 5165 h 17686"/>
                  <a:gd name="T48" fmla="*/ 2701 w 8051"/>
                  <a:gd name="T49" fmla="*/ 4589 h 17686"/>
                  <a:gd name="T50" fmla="*/ 2735 w 8051"/>
                  <a:gd name="T51" fmla="*/ 4310 h 17686"/>
                  <a:gd name="T52" fmla="*/ 2955 w 8051"/>
                  <a:gd name="T53" fmla="*/ 3548 h 17686"/>
                  <a:gd name="T54" fmla="*/ 3471 w 8051"/>
                  <a:gd name="T55" fmla="*/ 3065 h 17686"/>
                  <a:gd name="T56" fmla="*/ 3912 w 8051"/>
                  <a:gd name="T57" fmla="*/ 3217 h 17686"/>
                  <a:gd name="T58" fmla="*/ 4614 w 8051"/>
                  <a:gd name="T59" fmla="*/ 3937 h 17686"/>
                  <a:gd name="T60" fmla="*/ 4817 w 8051"/>
                  <a:gd name="T61" fmla="*/ 4250 h 17686"/>
                  <a:gd name="T62" fmla="*/ 5275 w 8051"/>
                  <a:gd name="T63" fmla="*/ 4809 h 17686"/>
                  <a:gd name="T64" fmla="*/ 5800 w 8051"/>
                  <a:gd name="T65" fmla="*/ 5105 h 17686"/>
                  <a:gd name="T66" fmla="*/ 6011 w 8051"/>
                  <a:gd name="T67" fmla="*/ 5588 h 17686"/>
                  <a:gd name="T68" fmla="*/ 6528 w 8051"/>
                  <a:gd name="T69" fmla="*/ 5834 h 17686"/>
                  <a:gd name="T70" fmla="*/ 6925 w 8051"/>
                  <a:gd name="T71" fmla="*/ 6223 h 17686"/>
                  <a:gd name="T72" fmla="*/ 7704 w 8051"/>
                  <a:gd name="T73" fmla="*/ 6765 h 17686"/>
                  <a:gd name="T74" fmla="*/ 8009 w 8051"/>
                  <a:gd name="T75" fmla="*/ 7408 h 17686"/>
                  <a:gd name="T76" fmla="*/ 7654 w 8051"/>
                  <a:gd name="T77" fmla="*/ 7874 h 17686"/>
                  <a:gd name="T78" fmla="*/ 7256 w 8051"/>
                  <a:gd name="T79" fmla="*/ 8458 h 17686"/>
                  <a:gd name="T80" fmla="*/ 6646 w 8051"/>
                  <a:gd name="T81" fmla="*/ 8966 h 17686"/>
                  <a:gd name="T82" fmla="*/ 6147 w 8051"/>
                  <a:gd name="T83" fmla="*/ 9660 h 17686"/>
                  <a:gd name="T84" fmla="*/ 5850 w 8051"/>
                  <a:gd name="T85" fmla="*/ 10118 h 17686"/>
                  <a:gd name="T86" fmla="*/ 5529 w 8051"/>
                  <a:gd name="T87" fmla="*/ 10532 h 17686"/>
                  <a:gd name="T88" fmla="*/ 4750 w 8051"/>
                  <a:gd name="T89" fmla="*/ 11015 h 17686"/>
                  <a:gd name="T90" fmla="*/ 4250 w 8051"/>
                  <a:gd name="T91" fmla="*/ 11193 h 17686"/>
                  <a:gd name="T92" fmla="*/ 3996 w 8051"/>
                  <a:gd name="T93" fmla="*/ 11540 h 17686"/>
                  <a:gd name="T94" fmla="*/ 3649 w 8051"/>
                  <a:gd name="T95" fmla="*/ 11955 h 17686"/>
                  <a:gd name="T96" fmla="*/ 3192 w 8051"/>
                  <a:gd name="T97" fmla="*/ 12192 h 17686"/>
                  <a:gd name="T98" fmla="*/ 2650 w 8051"/>
                  <a:gd name="T99" fmla="*/ 12361 h 17686"/>
                  <a:gd name="T100" fmla="*/ 3048 w 8051"/>
                  <a:gd name="T101" fmla="*/ 12429 h 17686"/>
                  <a:gd name="T102" fmla="*/ 3666 w 8051"/>
                  <a:gd name="T103" fmla="*/ 12598 h 17686"/>
                  <a:gd name="T104" fmla="*/ 3353 w 8051"/>
                  <a:gd name="T105" fmla="*/ 13470 h 17686"/>
                  <a:gd name="T106" fmla="*/ 2921 w 8051"/>
                  <a:gd name="T107" fmla="*/ 14258 h 17686"/>
                  <a:gd name="T108" fmla="*/ 2599 w 8051"/>
                  <a:gd name="T109" fmla="*/ 14740 h 17686"/>
                  <a:gd name="T110" fmla="*/ 2193 w 8051"/>
                  <a:gd name="T111" fmla="*/ 15070 h 17686"/>
                  <a:gd name="T112" fmla="*/ 1956 w 8051"/>
                  <a:gd name="T113" fmla="*/ 15460 h 17686"/>
                  <a:gd name="T114" fmla="*/ 1787 w 8051"/>
                  <a:gd name="T115" fmla="*/ 15917 h 17686"/>
                  <a:gd name="T116" fmla="*/ 1448 w 8051"/>
                  <a:gd name="T117" fmla="*/ 16433 h 17686"/>
                  <a:gd name="T118" fmla="*/ 1787 w 8051"/>
                  <a:gd name="T119" fmla="*/ 16764 h 17686"/>
                  <a:gd name="T120" fmla="*/ 1744 w 8051"/>
                  <a:gd name="T121" fmla="*/ 17365 h 17686"/>
                  <a:gd name="T122" fmla="*/ 1575 w 8051"/>
                  <a:gd name="T123" fmla="*/ 17686 h 17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051" h="17686">
                    <a:moveTo>
                      <a:pt x="0" y="297"/>
                    </a:moveTo>
                    <a:lnTo>
                      <a:pt x="161" y="237"/>
                    </a:lnTo>
                    <a:lnTo>
                      <a:pt x="356" y="136"/>
                    </a:lnTo>
                    <a:lnTo>
                      <a:pt x="466" y="43"/>
                    </a:lnTo>
                    <a:lnTo>
                      <a:pt x="593" y="0"/>
                    </a:lnTo>
                    <a:lnTo>
                      <a:pt x="796" y="85"/>
                    </a:lnTo>
                    <a:lnTo>
                      <a:pt x="864" y="153"/>
                    </a:lnTo>
                    <a:lnTo>
                      <a:pt x="915" y="280"/>
                    </a:lnTo>
                    <a:lnTo>
                      <a:pt x="974" y="356"/>
                    </a:lnTo>
                    <a:lnTo>
                      <a:pt x="1008" y="440"/>
                    </a:lnTo>
                    <a:lnTo>
                      <a:pt x="1075" y="517"/>
                    </a:lnTo>
                    <a:lnTo>
                      <a:pt x="1160" y="678"/>
                    </a:lnTo>
                    <a:lnTo>
                      <a:pt x="1202" y="711"/>
                    </a:lnTo>
                    <a:lnTo>
                      <a:pt x="1304" y="898"/>
                    </a:lnTo>
                    <a:lnTo>
                      <a:pt x="1397" y="1101"/>
                    </a:lnTo>
                    <a:lnTo>
                      <a:pt x="1431" y="1228"/>
                    </a:lnTo>
                    <a:lnTo>
                      <a:pt x="1473" y="1270"/>
                    </a:lnTo>
                    <a:lnTo>
                      <a:pt x="1533" y="1389"/>
                    </a:lnTo>
                    <a:lnTo>
                      <a:pt x="1533" y="1431"/>
                    </a:lnTo>
                    <a:lnTo>
                      <a:pt x="1583" y="1507"/>
                    </a:lnTo>
                    <a:lnTo>
                      <a:pt x="1609" y="1592"/>
                    </a:lnTo>
                    <a:lnTo>
                      <a:pt x="1660" y="1677"/>
                    </a:lnTo>
                    <a:lnTo>
                      <a:pt x="1727" y="1846"/>
                    </a:lnTo>
                    <a:lnTo>
                      <a:pt x="1753" y="1880"/>
                    </a:lnTo>
                    <a:lnTo>
                      <a:pt x="1787" y="2007"/>
                    </a:lnTo>
                    <a:lnTo>
                      <a:pt x="1820" y="2049"/>
                    </a:lnTo>
                    <a:lnTo>
                      <a:pt x="1863" y="2218"/>
                    </a:lnTo>
                    <a:lnTo>
                      <a:pt x="1905" y="2286"/>
                    </a:lnTo>
                    <a:lnTo>
                      <a:pt x="1931" y="2498"/>
                    </a:lnTo>
                    <a:lnTo>
                      <a:pt x="1922" y="2718"/>
                    </a:lnTo>
                    <a:lnTo>
                      <a:pt x="1905" y="2803"/>
                    </a:lnTo>
                    <a:lnTo>
                      <a:pt x="1914" y="2887"/>
                    </a:lnTo>
                    <a:lnTo>
                      <a:pt x="1871" y="3014"/>
                    </a:lnTo>
                    <a:lnTo>
                      <a:pt x="1795" y="3217"/>
                    </a:lnTo>
                    <a:lnTo>
                      <a:pt x="1753" y="3319"/>
                    </a:lnTo>
                    <a:lnTo>
                      <a:pt x="1702" y="3370"/>
                    </a:lnTo>
                    <a:lnTo>
                      <a:pt x="1685" y="3446"/>
                    </a:lnTo>
                    <a:lnTo>
                      <a:pt x="1795" y="3607"/>
                    </a:lnTo>
                    <a:lnTo>
                      <a:pt x="1914" y="3937"/>
                    </a:lnTo>
                    <a:lnTo>
                      <a:pt x="1905" y="3979"/>
                    </a:lnTo>
                    <a:lnTo>
                      <a:pt x="1931" y="4022"/>
                    </a:lnTo>
                    <a:lnTo>
                      <a:pt x="1931" y="4106"/>
                    </a:lnTo>
                    <a:lnTo>
                      <a:pt x="1973" y="4225"/>
                    </a:lnTo>
                    <a:lnTo>
                      <a:pt x="1964" y="4437"/>
                    </a:lnTo>
                    <a:lnTo>
                      <a:pt x="1922" y="4547"/>
                    </a:lnTo>
                    <a:lnTo>
                      <a:pt x="1702" y="4665"/>
                    </a:lnTo>
                    <a:lnTo>
                      <a:pt x="1473" y="4843"/>
                    </a:lnTo>
                    <a:lnTo>
                      <a:pt x="1380" y="4928"/>
                    </a:lnTo>
                    <a:lnTo>
                      <a:pt x="1253" y="5021"/>
                    </a:lnTo>
                    <a:lnTo>
                      <a:pt x="1169" y="5063"/>
                    </a:lnTo>
                    <a:lnTo>
                      <a:pt x="1236" y="5097"/>
                    </a:lnTo>
                    <a:lnTo>
                      <a:pt x="1753" y="5063"/>
                    </a:lnTo>
                    <a:lnTo>
                      <a:pt x="1880" y="5105"/>
                    </a:lnTo>
                    <a:lnTo>
                      <a:pt x="1922" y="5139"/>
                    </a:lnTo>
                    <a:lnTo>
                      <a:pt x="1973" y="5224"/>
                    </a:lnTo>
                    <a:lnTo>
                      <a:pt x="2049" y="5554"/>
                    </a:lnTo>
                    <a:lnTo>
                      <a:pt x="2049" y="5850"/>
                    </a:lnTo>
                    <a:lnTo>
                      <a:pt x="2083" y="6020"/>
                    </a:lnTo>
                    <a:lnTo>
                      <a:pt x="2083" y="6316"/>
                    </a:lnTo>
                    <a:lnTo>
                      <a:pt x="2100" y="6384"/>
                    </a:lnTo>
                    <a:lnTo>
                      <a:pt x="2032" y="6579"/>
                    </a:lnTo>
                    <a:lnTo>
                      <a:pt x="1914" y="6833"/>
                    </a:lnTo>
                    <a:lnTo>
                      <a:pt x="1837" y="7163"/>
                    </a:lnTo>
                    <a:lnTo>
                      <a:pt x="1727" y="7459"/>
                    </a:lnTo>
                    <a:lnTo>
                      <a:pt x="1693" y="7544"/>
                    </a:lnTo>
                    <a:lnTo>
                      <a:pt x="1736" y="7671"/>
                    </a:lnTo>
                    <a:lnTo>
                      <a:pt x="1998" y="7281"/>
                    </a:lnTo>
                    <a:lnTo>
                      <a:pt x="2134" y="7027"/>
                    </a:lnTo>
                    <a:lnTo>
                      <a:pt x="2269" y="6841"/>
                    </a:lnTo>
                    <a:lnTo>
                      <a:pt x="2388" y="6723"/>
                    </a:lnTo>
                    <a:lnTo>
                      <a:pt x="2422" y="6655"/>
                    </a:lnTo>
                    <a:lnTo>
                      <a:pt x="2422" y="6553"/>
                    </a:lnTo>
                    <a:lnTo>
                      <a:pt x="2396" y="6528"/>
                    </a:lnTo>
                    <a:lnTo>
                      <a:pt x="2447" y="6367"/>
                    </a:lnTo>
                    <a:lnTo>
                      <a:pt x="2438" y="6308"/>
                    </a:lnTo>
                    <a:lnTo>
                      <a:pt x="2455" y="6274"/>
                    </a:lnTo>
                    <a:lnTo>
                      <a:pt x="2481" y="6147"/>
                    </a:lnTo>
                    <a:lnTo>
                      <a:pt x="2582" y="5986"/>
                    </a:lnTo>
                    <a:lnTo>
                      <a:pt x="2667" y="5969"/>
                    </a:lnTo>
                    <a:lnTo>
                      <a:pt x="2659" y="5986"/>
                    </a:lnTo>
                    <a:lnTo>
                      <a:pt x="2870" y="6104"/>
                    </a:lnTo>
                    <a:lnTo>
                      <a:pt x="3040" y="6706"/>
                    </a:lnTo>
                    <a:lnTo>
                      <a:pt x="3082" y="6977"/>
                    </a:lnTo>
                    <a:lnTo>
                      <a:pt x="3099" y="7019"/>
                    </a:lnTo>
                    <a:lnTo>
                      <a:pt x="3107" y="7137"/>
                    </a:lnTo>
                    <a:lnTo>
                      <a:pt x="3226" y="7222"/>
                    </a:lnTo>
                    <a:lnTo>
                      <a:pt x="3175" y="6993"/>
                    </a:lnTo>
                    <a:lnTo>
                      <a:pt x="3107" y="6773"/>
                    </a:lnTo>
                    <a:lnTo>
                      <a:pt x="3167" y="6494"/>
                    </a:lnTo>
                    <a:lnTo>
                      <a:pt x="3150" y="6460"/>
                    </a:lnTo>
                    <a:lnTo>
                      <a:pt x="2819" y="5800"/>
                    </a:lnTo>
                    <a:lnTo>
                      <a:pt x="2794" y="5740"/>
                    </a:lnTo>
                    <a:lnTo>
                      <a:pt x="2794" y="5639"/>
                    </a:lnTo>
                    <a:lnTo>
                      <a:pt x="2752" y="5546"/>
                    </a:lnTo>
                    <a:lnTo>
                      <a:pt x="2701" y="5199"/>
                    </a:lnTo>
                    <a:lnTo>
                      <a:pt x="2684" y="5165"/>
                    </a:lnTo>
                    <a:lnTo>
                      <a:pt x="2667" y="4978"/>
                    </a:lnTo>
                    <a:lnTo>
                      <a:pt x="2650" y="4945"/>
                    </a:lnTo>
                    <a:lnTo>
                      <a:pt x="2659" y="4885"/>
                    </a:lnTo>
                    <a:lnTo>
                      <a:pt x="2701" y="4589"/>
                    </a:lnTo>
                    <a:lnTo>
                      <a:pt x="2701" y="4437"/>
                    </a:lnTo>
                    <a:lnTo>
                      <a:pt x="2726" y="4403"/>
                    </a:lnTo>
                    <a:lnTo>
                      <a:pt x="2709" y="4335"/>
                    </a:lnTo>
                    <a:lnTo>
                      <a:pt x="2735" y="4310"/>
                    </a:lnTo>
                    <a:lnTo>
                      <a:pt x="2743" y="4216"/>
                    </a:lnTo>
                    <a:lnTo>
                      <a:pt x="2743" y="4149"/>
                    </a:lnTo>
                    <a:lnTo>
                      <a:pt x="2862" y="3742"/>
                    </a:lnTo>
                    <a:lnTo>
                      <a:pt x="2955" y="3548"/>
                    </a:lnTo>
                    <a:lnTo>
                      <a:pt x="3040" y="3463"/>
                    </a:lnTo>
                    <a:lnTo>
                      <a:pt x="3183" y="3277"/>
                    </a:lnTo>
                    <a:lnTo>
                      <a:pt x="3344" y="3116"/>
                    </a:lnTo>
                    <a:lnTo>
                      <a:pt x="3471" y="3065"/>
                    </a:lnTo>
                    <a:lnTo>
                      <a:pt x="3641" y="3031"/>
                    </a:lnTo>
                    <a:lnTo>
                      <a:pt x="3759" y="3057"/>
                    </a:lnTo>
                    <a:lnTo>
                      <a:pt x="3827" y="3107"/>
                    </a:lnTo>
                    <a:lnTo>
                      <a:pt x="3912" y="3217"/>
                    </a:lnTo>
                    <a:lnTo>
                      <a:pt x="4022" y="3302"/>
                    </a:lnTo>
                    <a:lnTo>
                      <a:pt x="4191" y="3548"/>
                    </a:lnTo>
                    <a:lnTo>
                      <a:pt x="4386" y="3675"/>
                    </a:lnTo>
                    <a:lnTo>
                      <a:pt x="4614" y="3937"/>
                    </a:lnTo>
                    <a:lnTo>
                      <a:pt x="4648" y="4022"/>
                    </a:lnTo>
                    <a:lnTo>
                      <a:pt x="4750" y="4183"/>
                    </a:lnTo>
                    <a:lnTo>
                      <a:pt x="4758" y="4225"/>
                    </a:lnTo>
                    <a:lnTo>
                      <a:pt x="4817" y="4250"/>
                    </a:lnTo>
                    <a:lnTo>
                      <a:pt x="4894" y="4403"/>
                    </a:lnTo>
                    <a:lnTo>
                      <a:pt x="4961" y="4479"/>
                    </a:lnTo>
                    <a:lnTo>
                      <a:pt x="5021" y="4597"/>
                    </a:lnTo>
                    <a:lnTo>
                      <a:pt x="5275" y="4809"/>
                    </a:lnTo>
                    <a:lnTo>
                      <a:pt x="5571" y="4945"/>
                    </a:lnTo>
                    <a:lnTo>
                      <a:pt x="5698" y="5029"/>
                    </a:lnTo>
                    <a:lnTo>
                      <a:pt x="5740" y="5029"/>
                    </a:lnTo>
                    <a:lnTo>
                      <a:pt x="5800" y="5105"/>
                    </a:lnTo>
                    <a:lnTo>
                      <a:pt x="5791" y="5224"/>
                    </a:lnTo>
                    <a:lnTo>
                      <a:pt x="5588" y="5461"/>
                    </a:lnTo>
                    <a:lnTo>
                      <a:pt x="5884" y="5554"/>
                    </a:lnTo>
                    <a:lnTo>
                      <a:pt x="6011" y="5588"/>
                    </a:lnTo>
                    <a:lnTo>
                      <a:pt x="6307" y="5622"/>
                    </a:lnTo>
                    <a:lnTo>
                      <a:pt x="6434" y="5664"/>
                    </a:lnTo>
                    <a:lnTo>
                      <a:pt x="6519" y="5791"/>
                    </a:lnTo>
                    <a:lnTo>
                      <a:pt x="6528" y="5834"/>
                    </a:lnTo>
                    <a:lnTo>
                      <a:pt x="6612" y="5935"/>
                    </a:lnTo>
                    <a:lnTo>
                      <a:pt x="6672" y="6003"/>
                    </a:lnTo>
                    <a:lnTo>
                      <a:pt x="6849" y="6096"/>
                    </a:lnTo>
                    <a:lnTo>
                      <a:pt x="6925" y="6223"/>
                    </a:lnTo>
                    <a:lnTo>
                      <a:pt x="7222" y="6426"/>
                    </a:lnTo>
                    <a:lnTo>
                      <a:pt x="7366" y="6621"/>
                    </a:lnTo>
                    <a:lnTo>
                      <a:pt x="7620" y="6748"/>
                    </a:lnTo>
                    <a:lnTo>
                      <a:pt x="7704" y="6765"/>
                    </a:lnTo>
                    <a:lnTo>
                      <a:pt x="7882" y="6892"/>
                    </a:lnTo>
                    <a:lnTo>
                      <a:pt x="8018" y="7070"/>
                    </a:lnTo>
                    <a:lnTo>
                      <a:pt x="8051" y="7197"/>
                    </a:lnTo>
                    <a:lnTo>
                      <a:pt x="8009" y="7408"/>
                    </a:lnTo>
                    <a:lnTo>
                      <a:pt x="7908" y="7603"/>
                    </a:lnTo>
                    <a:lnTo>
                      <a:pt x="7874" y="7628"/>
                    </a:lnTo>
                    <a:lnTo>
                      <a:pt x="7755" y="7789"/>
                    </a:lnTo>
                    <a:lnTo>
                      <a:pt x="7654" y="7874"/>
                    </a:lnTo>
                    <a:lnTo>
                      <a:pt x="7476" y="8094"/>
                    </a:lnTo>
                    <a:lnTo>
                      <a:pt x="7391" y="8297"/>
                    </a:lnTo>
                    <a:lnTo>
                      <a:pt x="7298" y="8441"/>
                    </a:lnTo>
                    <a:lnTo>
                      <a:pt x="7256" y="8458"/>
                    </a:lnTo>
                    <a:lnTo>
                      <a:pt x="6892" y="8788"/>
                    </a:lnTo>
                    <a:lnTo>
                      <a:pt x="6798" y="8848"/>
                    </a:lnTo>
                    <a:lnTo>
                      <a:pt x="6739" y="8865"/>
                    </a:lnTo>
                    <a:lnTo>
                      <a:pt x="6646" y="8966"/>
                    </a:lnTo>
                    <a:lnTo>
                      <a:pt x="6545" y="9025"/>
                    </a:lnTo>
                    <a:lnTo>
                      <a:pt x="6494" y="9110"/>
                    </a:lnTo>
                    <a:lnTo>
                      <a:pt x="6392" y="9356"/>
                    </a:lnTo>
                    <a:lnTo>
                      <a:pt x="6147" y="9660"/>
                    </a:lnTo>
                    <a:lnTo>
                      <a:pt x="6138" y="9703"/>
                    </a:lnTo>
                    <a:lnTo>
                      <a:pt x="6053" y="9753"/>
                    </a:lnTo>
                    <a:lnTo>
                      <a:pt x="5969" y="9880"/>
                    </a:lnTo>
                    <a:lnTo>
                      <a:pt x="5850" y="10118"/>
                    </a:lnTo>
                    <a:lnTo>
                      <a:pt x="5800" y="10151"/>
                    </a:lnTo>
                    <a:lnTo>
                      <a:pt x="5664" y="10346"/>
                    </a:lnTo>
                    <a:lnTo>
                      <a:pt x="5588" y="10414"/>
                    </a:lnTo>
                    <a:lnTo>
                      <a:pt x="5529" y="10532"/>
                    </a:lnTo>
                    <a:lnTo>
                      <a:pt x="5402" y="10676"/>
                    </a:lnTo>
                    <a:lnTo>
                      <a:pt x="4970" y="10922"/>
                    </a:lnTo>
                    <a:lnTo>
                      <a:pt x="4843" y="10947"/>
                    </a:lnTo>
                    <a:lnTo>
                      <a:pt x="4750" y="11015"/>
                    </a:lnTo>
                    <a:lnTo>
                      <a:pt x="4733" y="11057"/>
                    </a:lnTo>
                    <a:lnTo>
                      <a:pt x="4657" y="11108"/>
                    </a:lnTo>
                    <a:lnTo>
                      <a:pt x="4403" y="11193"/>
                    </a:lnTo>
                    <a:lnTo>
                      <a:pt x="4250" y="11193"/>
                    </a:lnTo>
                    <a:lnTo>
                      <a:pt x="4123" y="11227"/>
                    </a:lnTo>
                    <a:lnTo>
                      <a:pt x="4039" y="11244"/>
                    </a:lnTo>
                    <a:lnTo>
                      <a:pt x="4039" y="11261"/>
                    </a:lnTo>
                    <a:lnTo>
                      <a:pt x="3996" y="11540"/>
                    </a:lnTo>
                    <a:lnTo>
                      <a:pt x="3954" y="11667"/>
                    </a:lnTo>
                    <a:lnTo>
                      <a:pt x="3818" y="11777"/>
                    </a:lnTo>
                    <a:lnTo>
                      <a:pt x="3658" y="11912"/>
                    </a:lnTo>
                    <a:lnTo>
                      <a:pt x="3649" y="11955"/>
                    </a:lnTo>
                    <a:lnTo>
                      <a:pt x="3581" y="12022"/>
                    </a:lnTo>
                    <a:lnTo>
                      <a:pt x="3370" y="12166"/>
                    </a:lnTo>
                    <a:lnTo>
                      <a:pt x="3310" y="12192"/>
                    </a:lnTo>
                    <a:lnTo>
                      <a:pt x="3192" y="12192"/>
                    </a:lnTo>
                    <a:lnTo>
                      <a:pt x="3124" y="12217"/>
                    </a:lnTo>
                    <a:lnTo>
                      <a:pt x="2803" y="12285"/>
                    </a:lnTo>
                    <a:lnTo>
                      <a:pt x="2684" y="12327"/>
                    </a:lnTo>
                    <a:lnTo>
                      <a:pt x="2650" y="12361"/>
                    </a:lnTo>
                    <a:lnTo>
                      <a:pt x="2303" y="12539"/>
                    </a:lnTo>
                    <a:lnTo>
                      <a:pt x="2650" y="12488"/>
                    </a:lnTo>
                    <a:lnTo>
                      <a:pt x="2692" y="12488"/>
                    </a:lnTo>
                    <a:lnTo>
                      <a:pt x="3048" y="12429"/>
                    </a:lnTo>
                    <a:lnTo>
                      <a:pt x="3133" y="12420"/>
                    </a:lnTo>
                    <a:lnTo>
                      <a:pt x="3429" y="12403"/>
                    </a:lnTo>
                    <a:lnTo>
                      <a:pt x="3581" y="12497"/>
                    </a:lnTo>
                    <a:lnTo>
                      <a:pt x="3666" y="12598"/>
                    </a:lnTo>
                    <a:lnTo>
                      <a:pt x="3708" y="12810"/>
                    </a:lnTo>
                    <a:lnTo>
                      <a:pt x="3675" y="13021"/>
                    </a:lnTo>
                    <a:lnTo>
                      <a:pt x="3370" y="13428"/>
                    </a:lnTo>
                    <a:lnTo>
                      <a:pt x="3353" y="13470"/>
                    </a:lnTo>
                    <a:lnTo>
                      <a:pt x="3344" y="13597"/>
                    </a:lnTo>
                    <a:lnTo>
                      <a:pt x="3268" y="13809"/>
                    </a:lnTo>
                    <a:lnTo>
                      <a:pt x="3014" y="14164"/>
                    </a:lnTo>
                    <a:lnTo>
                      <a:pt x="2921" y="14258"/>
                    </a:lnTo>
                    <a:lnTo>
                      <a:pt x="2828" y="14512"/>
                    </a:lnTo>
                    <a:lnTo>
                      <a:pt x="2828" y="14554"/>
                    </a:lnTo>
                    <a:lnTo>
                      <a:pt x="2735" y="14647"/>
                    </a:lnTo>
                    <a:lnTo>
                      <a:pt x="2599" y="14740"/>
                    </a:lnTo>
                    <a:lnTo>
                      <a:pt x="2532" y="14783"/>
                    </a:lnTo>
                    <a:lnTo>
                      <a:pt x="2438" y="14816"/>
                    </a:lnTo>
                    <a:lnTo>
                      <a:pt x="2218" y="15036"/>
                    </a:lnTo>
                    <a:lnTo>
                      <a:pt x="2193" y="15070"/>
                    </a:lnTo>
                    <a:lnTo>
                      <a:pt x="2193" y="15121"/>
                    </a:lnTo>
                    <a:lnTo>
                      <a:pt x="2091" y="15290"/>
                    </a:lnTo>
                    <a:lnTo>
                      <a:pt x="2083" y="15333"/>
                    </a:lnTo>
                    <a:lnTo>
                      <a:pt x="1956" y="15460"/>
                    </a:lnTo>
                    <a:lnTo>
                      <a:pt x="1880" y="15587"/>
                    </a:lnTo>
                    <a:lnTo>
                      <a:pt x="1863" y="15714"/>
                    </a:lnTo>
                    <a:lnTo>
                      <a:pt x="1820" y="15798"/>
                    </a:lnTo>
                    <a:lnTo>
                      <a:pt x="1787" y="15917"/>
                    </a:lnTo>
                    <a:lnTo>
                      <a:pt x="1702" y="16086"/>
                    </a:lnTo>
                    <a:lnTo>
                      <a:pt x="1583" y="16171"/>
                    </a:lnTo>
                    <a:lnTo>
                      <a:pt x="1541" y="16340"/>
                    </a:lnTo>
                    <a:lnTo>
                      <a:pt x="1448" y="16433"/>
                    </a:lnTo>
                    <a:lnTo>
                      <a:pt x="1338" y="16510"/>
                    </a:lnTo>
                    <a:lnTo>
                      <a:pt x="1338" y="16594"/>
                    </a:lnTo>
                    <a:lnTo>
                      <a:pt x="1685" y="16696"/>
                    </a:lnTo>
                    <a:lnTo>
                      <a:pt x="1787" y="16764"/>
                    </a:lnTo>
                    <a:lnTo>
                      <a:pt x="1820" y="16941"/>
                    </a:lnTo>
                    <a:lnTo>
                      <a:pt x="1812" y="17026"/>
                    </a:lnTo>
                    <a:lnTo>
                      <a:pt x="1829" y="17068"/>
                    </a:lnTo>
                    <a:lnTo>
                      <a:pt x="1744" y="17365"/>
                    </a:lnTo>
                    <a:lnTo>
                      <a:pt x="1702" y="17441"/>
                    </a:lnTo>
                    <a:lnTo>
                      <a:pt x="1626" y="17517"/>
                    </a:lnTo>
                    <a:lnTo>
                      <a:pt x="1617" y="17585"/>
                    </a:lnTo>
                    <a:lnTo>
                      <a:pt x="1575" y="17686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3" name="Freeform 37">
                <a:extLst>
                  <a:ext uri="{FF2B5EF4-FFF2-40B4-BE49-F238E27FC236}">
                    <a16:creationId xmlns:a16="http://schemas.microsoft.com/office/drawing/2014/main" id="{DE303527-488A-4670-B4AF-81AE197E9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" y="419"/>
                <a:ext cx="1741" cy="3887"/>
              </a:xfrm>
              <a:custGeom>
                <a:avLst/>
                <a:gdLst>
                  <a:gd name="T0" fmla="*/ 1296 w 7865"/>
                  <a:gd name="T1" fmla="*/ 16738 h 17559"/>
                  <a:gd name="T2" fmla="*/ 1211 w 7865"/>
                  <a:gd name="T3" fmla="*/ 16290 h 17559"/>
                  <a:gd name="T4" fmla="*/ 1643 w 7865"/>
                  <a:gd name="T5" fmla="*/ 15866 h 17559"/>
                  <a:gd name="T6" fmla="*/ 1753 w 7865"/>
                  <a:gd name="T7" fmla="*/ 15511 h 17559"/>
                  <a:gd name="T8" fmla="*/ 2151 w 7865"/>
                  <a:gd name="T9" fmla="*/ 14850 h 17559"/>
                  <a:gd name="T10" fmla="*/ 3006 w 7865"/>
                  <a:gd name="T11" fmla="*/ 13868 h 17559"/>
                  <a:gd name="T12" fmla="*/ 3429 w 7865"/>
                  <a:gd name="T13" fmla="*/ 13047 h 17559"/>
                  <a:gd name="T14" fmla="*/ 3522 w 7865"/>
                  <a:gd name="T15" fmla="*/ 12454 h 17559"/>
                  <a:gd name="T16" fmla="*/ 2743 w 7865"/>
                  <a:gd name="T17" fmla="*/ 12463 h 17559"/>
                  <a:gd name="T18" fmla="*/ 1541 w 7865"/>
                  <a:gd name="T19" fmla="*/ 12759 h 17559"/>
                  <a:gd name="T20" fmla="*/ 1101 w 7865"/>
                  <a:gd name="T21" fmla="*/ 12759 h 17559"/>
                  <a:gd name="T22" fmla="*/ 2125 w 7865"/>
                  <a:gd name="T23" fmla="*/ 12302 h 17559"/>
                  <a:gd name="T24" fmla="*/ 2963 w 7865"/>
                  <a:gd name="T25" fmla="*/ 12014 h 17559"/>
                  <a:gd name="T26" fmla="*/ 3903 w 7865"/>
                  <a:gd name="T27" fmla="*/ 11371 h 17559"/>
                  <a:gd name="T28" fmla="*/ 3277 w 7865"/>
                  <a:gd name="T29" fmla="*/ 11134 h 17559"/>
                  <a:gd name="T30" fmla="*/ 4623 w 7865"/>
                  <a:gd name="T31" fmla="*/ 10829 h 17559"/>
                  <a:gd name="T32" fmla="*/ 5529 w 7865"/>
                  <a:gd name="T33" fmla="*/ 10219 h 17559"/>
                  <a:gd name="T34" fmla="*/ 5994 w 7865"/>
                  <a:gd name="T35" fmla="*/ 9533 h 17559"/>
                  <a:gd name="T36" fmla="*/ 6367 w 7865"/>
                  <a:gd name="T37" fmla="*/ 9025 h 17559"/>
                  <a:gd name="T38" fmla="*/ 6959 w 7865"/>
                  <a:gd name="T39" fmla="*/ 8492 h 17559"/>
                  <a:gd name="T40" fmla="*/ 7222 w 7865"/>
                  <a:gd name="T41" fmla="*/ 8153 h 17559"/>
                  <a:gd name="T42" fmla="*/ 7577 w 7865"/>
                  <a:gd name="T43" fmla="*/ 7637 h 17559"/>
                  <a:gd name="T44" fmla="*/ 7865 w 7865"/>
                  <a:gd name="T45" fmla="*/ 7197 h 17559"/>
                  <a:gd name="T46" fmla="*/ 7433 w 7865"/>
                  <a:gd name="T47" fmla="*/ 6663 h 17559"/>
                  <a:gd name="T48" fmla="*/ 6672 w 7865"/>
                  <a:gd name="T49" fmla="*/ 6062 h 17559"/>
                  <a:gd name="T50" fmla="*/ 6240 w 7865"/>
                  <a:gd name="T51" fmla="*/ 5673 h 17559"/>
                  <a:gd name="T52" fmla="*/ 5410 w 7865"/>
                  <a:gd name="T53" fmla="*/ 5580 h 17559"/>
                  <a:gd name="T54" fmla="*/ 5385 w 7865"/>
                  <a:gd name="T55" fmla="*/ 4885 h 17559"/>
                  <a:gd name="T56" fmla="*/ 5004 w 7865"/>
                  <a:gd name="T57" fmla="*/ 4640 h 17559"/>
                  <a:gd name="T58" fmla="*/ 4563 w 7865"/>
                  <a:gd name="T59" fmla="*/ 3979 h 17559"/>
                  <a:gd name="T60" fmla="*/ 4191 w 7865"/>
                  <a:gd name="T61" fmla="*/ 3539 h 17559"/>
                  <a:gd name="T62" fmla="*/ 3581 w 7865"/>
                  <a:gd name="T63" fmla="*/ 3057 h 17559"/>
                  <a:gd name="T64" fmla="*/ 3090 w 7865"/>
                  <a:gd name="T65" fmla="*/ 3353 h 17559"/>
                  <a:gd name="T66" fmla="*/ 2836 w 7865"/>
                  <a:gd name="T67" fmla="*/ 4106 h 17559"/>
                  <a:gd name="T68" fmla="*/ 2735 w 7865"/>
                  <a:gd name="T69" fmla="*/ 4902 h 17559"/>
                  <a:gd name="T70" fmla="*/ 2989 w 7865"/>
                  <a:gd name="T71" fmla="*/ 5791 h 17559"/>
                  <a:gd name="T72" fmla="*/ 3217 w 7865"/>
                  <a:gd name="T73" fmla="*/ 6181 h 17559"/>
                  <a:gd name="T74" fmla="*/ 3437 w 7865"/>
                  <a:gd name="T75" fmla="*/ 6579 h 17559"/>
                  <a:gd name="T76" fmla="*/ 3344 w 7865"/>
                  <a:gd name="T77" fmla="*/ 7171 h 17559"/>
                  <a:gd name="T78" fmla="*/ 3310 w 7865"/>
                  <a:gd name="T79" fmla="*/ 7417 h 17559"/>
                  <a:gd name="T80" fmla="*/ 2836 w 7865"/>
                  <a:gd name="T81" fmla="*/ 6409 h 17559"/>
                  <a:gd name="T82" fmla="*/ 2667 w 7865"/>
                  <a:gd name="T83" fmla="*/ 6011 h 17559"/>
                  <a:gd name="T84" fmla="*/ 2532 w 7865"/>
                  <a:gd name="T85" fmla="*/ 6418 h 17559"/>
                  <a:gd name="T86" fmla="*/ 2074 w 7865"/>
                  <a:gd name="T87" fmla="*/ 7273 h 17559"/>
                  <a:gd name="T88" fmla="*/ 1465 w 7865"/>
                  <a:gd name="T89" fmla="*/ 8069 h 17559"/>
                  <a:gd name="T90" fmla="*/ 1533 w 7865"/>
                  <a:gd name="T91" fmla="*/ 7595 h 17559"/>
                  <a:gd name="T92" fmla="*/ 1702 w 7865"/>
                  <a:gd name="T93" fmla="*/ 6968 h 17559"/>
                  <a:gd name="T94" fmla="*/ 1956 w 7865"/>
                  <a:gd name="T95" fmla="*/ 6206 h 17559"/>
                  <a:gd name="T96" fmla="*/ 1770 w 7865"/>
                  <a:gd name="T97" fmla="*/ 5072 h 17559"/>
                  <a:gd name="T98" fmla="*/ 1270 w 7865"/>
                  <a:gd name="T99" fmla="*/ 5072 h 17559"/>
                  <a:gd name="T100" fmla="*/ 948 w 7865"/>
                  <a:gd name="T101" fmla="*/ 4936 h 17559"/>
                  <a:gd name="T102" fmla="*/ 1524 w 7865"/>
                  <a:gd name="T103" fmla="*/ 4538 h 17559"/>
                  <a:gd name="T104" fmla="*/ 1744 w 7865"/>
                  <a:gd name="T105" fmla="*/ 3624 h 17559"/>
                  <a:gd name="T106" fmla="*/ 1262 w 7865"/>
                  <a:gd name="T107" fmla="*/ 3556 h 17559"/>
                  <a:gd name="T108" fmla="*/ 1660 w 7865"/>
                  <a:gd name="T109" fmla="*/ 3090 h 17559"/>
                  <a:gd name="T110" fmla="*/ 1795 w 7865"/>
                  <a:gd name="T111" fmla="*/ 2489 h 17559"/>
                  <a:gd name="T112" fmla="*/ 1685 w 7865"/>
                  <a:gd name="T113" fmla="*/ 1888 h 17559"/>
                  <a:gd name="T114" fmla="*/ 1270 w 7865"/>
                  <a:gd name="T115" fmla="*/ 965 h 17559"/>
                  <a:gd name="T116" fmla="*/ 965 w 7865"/>
                  <a:gd name="T117" fmla="*/ 424 h 17559"/>
                  <a:gd name="T118" fmla="*/ 441 w 7865"/>
                  <a:gd name="T119" fmla="*/ 68 h 17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865" h="17559">
                    <a:moveTo>
                      <a:pt x="1075" y="17559"/>
                    </a:moveTo>
                    <a:lnTo>
                      <a:pt x="1202" y="17246"/>
                    </a:lnTo>
                    <a:lnTo>
                      <a:pt x="1253" y="17153"/>
                    </a:lnTo>
                    <a:lnTo>
                      <a:pt x="1304" y="16958"/>
                    </a:lnTo>
                    <a:lnTo>
                      <a:pt x="1296" y="16738"/>
                    </a:lnTo>
                    <a:lnTo>
                      <a:pt x="1211" y="16586"/>
                    </a:lnTo>
                    <a:lnTo>
                      <a:pt x="999" y="16518"/>
                    </a:lnTo>
                    <a:lnTo>
                      <a:pt x="1016" y="16442"/>
                    </a:lnTo>
                    <a:lnTo>
                      <a:pt x="1059" y="16383"/>
                    </a:lnTo>
                    <a:lnTo>
                      <a:pt x="1211" y="16290"/>
                    </a:lnTo>
                    <a:lnTo>
                      <a:pt x="1355" y="16154"/>
                    </a:lnTo>
                    <a:lnTo>
                      <a:pt x="1389" y="16137"/>
                    </a:lnTo>
                    <a:lnTo>
                      <a:pt x="1558" y="15959"/>
                    </a:lnTo>
                    <a:lnTo>
                      <a:pt x="1575" y="15917"/>
                    </a:lnTo>
                    <a:lnTo>
                      <a:pt x="1643" y="15866"/>
                    </a:lnTo>
                    <a:lnTo>
                      <a:pt x="1693" y="15765"/>
                    </a:lnTo>
                    <a:lnTo>
                      <a:pt x="1685" y="15731"/>
                    </a:lnTo>
                    <a:lnTo>
                      <a:pt x="1702" y="15638"/>
                    </a:lnTo>
                    <a:lnTo>
                      <a:pt x="1744" y="15570"/>
                    </a:lnTo>
                    <a:lnTo>
                      <a:pt x="1753" y="15511"/>
                    </a:lnTo>
                    <a:lnTo>
                      <a:pt x="1837" y="15417"/>
                    </a:lnTo>
                    <a:lnTo>
                      <a:pt x="1871" y="15290"/>
                    </a:lnTo>
                    <a:lnTo>
                      <a:pt x="1998" y="15070"/>
                    </a:lnTo>
                    <a:lnTo>
                      <a:pt x="2058" y="15003"/>
                    </a:lnTo>
                    <a:lnTo>
                      <a:pt x="2151" y="14850"/>
                    </a:lnTo>
                    <a:lnTo>
                      <a:pt x="2362" y="14630"/>
                    </a:lnTo>
                    <a:lnTo>
                      <a:pt x="2455" y="14503"/>
                    </a:lnTo>
                    <a:lnTo>
                      <a:pt x="2625" y="14368"/>
                    </a:lnTo>
                    <a:lnTo>
                      <a:pt x="2879" y="14063"/>
                    </a:lnTo>
                    <a:lnTo>
                      <a:pt x="3006" y="13868"/>
                    </a:lnTo>
                    <a:lnTo>
                      <a:pt x="3040" y="13843"/>
                    </a:lnTo>
                    <a:lnTo>
                      <a:pt x="3090" y="13716"/>
                    </a:lnTo>
                    <a:lnTo>
                      <a:pt x="3124" y="13555"/>
                    </a:lnTo>
                    <a:lnTo>
                      <a:pt x="3234" y="13301"/>
                    </a:lnTo>
                    <a:lnTo>
                      <a:pt x="3429" y="13047"/>
                    </a:lnTo>
                    <a:lnTo>
                      <a:pt x="3454" y="12954"/>
                    </a:lnTo>
                    <a:lnTo>
                      <a:pt x="3522" y="12861"/>
                    </a:lnTo>
                    <a:lnTo>
                      <a:pt x="3581" y="12607"/>
                    </a:lnTo>
                    <a:lnTo>
                      <a:pt x="3573" y="12547"/>
                    </a:lnTo>
                    <a:lnTo>
                      <a:pt x="3522" y="12454"/>
                    </a:lnTo>
                    <a:lnTo>
                      <a:pt x="3471" y="12395"/>
                    </a:lnTo>
                    <a:lnTo>
                      <a:pt x="3344" y="12361"/>
                    </a:lnTo>
                    <a:lnTo>
                      <a:pt x="3217" y="12361"/>
                    </a:lnTo>
                    <a:lnTo>
                      <a:pt x="2963" y="12395"/>
                    </a:lnTo>
                    <a:lnTo>
                      <a:pt x="2743" y="12463"/>
                    </a:lnTo>
                    <a:lnTo>
                      <a:pt x="2582" y="12454"/>
                    </a:lnTo>
                    <a:lnTo>
                      <a:pt x="2083" y="12547"/>
                    </a:lnTo>
                    <a:lnTo>
                      <a:pt x="1990" y="12598"/>
                    </a:lnTo>
                    <a:lnTo>
                      <a:pt x="1609" y="12717"/>
                    </a:lnTo>
                    <a:lnTo>
                      <a:pt x="1541" y="12759"/>
                    </a:lnTo>
                    <a:lnTo>
                      <a:pt x="1389" y="12810"/>
                    </a:lnTo>
                    <a:lnTo>
                      <a:pt x="1126" y="12937"/>
                    </a:lnTo>
                    <a:lnTo>
                      <a:pt x="644" y="13123"/>
                    </a:lnTo>
                    <a:lnTo>
                      <a:pt x="1042" y="12852"/>
                    </a:lnTo>
                    <a:lnTo>
                      <a:pt x="1101" y="12759"/>
                    </a:lnTo>
                    <a:lnTo>
                      <a:pt x="1219" y="12725"/>
                    </a:lnTo>
                    <a:lnTo>
                      <a:pt x="1617" y="12564"/>
                    </a:lnTo>
                    <a:lnTo>
                      <a:pt x="1736" y="12539"/>
                    </a:lnTo>
                    <a:lnTo>
                      <a:pt x="1922" y="12437"/>
                    </a:lnTo>
                    <a:lnTo>
                      <a:pt x="2125" y="12302"/>
                    </a:lnTo>
                    <a:lnTo>
                      <a:pt x="2235" y="12251"/>
                    </a:lnTo>
                    <a:lnTo>
                      <a:pt x="2447" y="12217"/>
                    </a:lnTo>
                    <a:lnTo>
                      <a:pt x="2709" y="12073"/>
                    </a:lnTo>
                    <a:lnTo>
                      <a:pt x="2752" y="12082"/>
                    </a:lnTo>
                    <a:lnTo>
                      <a:pt x="2963" y="12014"/>
                    </a:lnTo>
                    <a:lnTo>
                      <a:pt x="3446" y="11845"/>
                    </a:lnTo>
                    <a:lnTo>
                      <a:pt x="3488" y="11828"/>
                    </a:lnTo>
                    <a:lnTo>
                      <a:pt x="3624" y="11735"/>
                    </a:lnTo>
                    <a:lnTo>
                      <a:pt x="3835" y="11498"/>
                    </a:lnTo>
                    <a:lnTo>
                      <a:pt x="3903" y="11371"/>
                    </a:lnTo>
                    <a:lnTo>
                      <a:pt x="3869" y="11303"/>
                    </a:lnTo>
                    <a:lnTo>
                      <a:pt x="3818" y="11252"/>
                    </a:lnTo>
                    <a:lnTo>
                      <a:pt x="3573" y="11176"/>
                    </a:lnTo>
                    <a:lnTo>
                      <a:pt x="3310" y="11150"/>
                    </a:lnTo>
                    <a:lnTo>
                      <a:pt x="3277" y="11134"/>
                    </a:lnTo>
                    <a:lnTo>
                      <a:pt x="3234" y="11066"/>
                    </a:lnTo>
                    <a:lnTo>
                      <a:pt x="3912" y="10981"/>
                    </a:lnTo>
                    <a:lnTo>
                      <a:pt x="4081" y="10981"/>
                    </a:lnTo>
                    <a:lnTo>
                      <a:pt x="4411" y="10871"/>
                    </a:lnTo>
                    <a:lnTo>
                      <a:pt x="4623" y="10829"/>
                    </a:lnTo>
                    <a:lnTo>
                      <a:pt x="4894" y="10719"/>
                    </a:lnTo>
                    <a:lnTo>
                      <a:pt x="5173" y="10592"/>
                    </a:lnTo>
                    <a:lnTo>
                      <a:pt x="5224" y="10507"/>
                    </a:lnTo>
                    <a:lnTo>
                      <a:pt x="5283" y="10448"/>
                    </a:lnTo>
                    <a:lnTo>
                      <a:pt x="5529" y="10219"/>
                    </a:lnTo>
                    <a:lnTo>
                      <a:pt x="5689" y="9999"/>
                    </a:lnTo>
                    <a:lnTo>
                      <a:pt x="5808" y="9753"/>
                    </a:lnTo>
                    <a:lnTo>
                      <a:pt x="5918" y="9626"/>
                    </a:lnTo>
                    <a:lnTo>
                      <a:pt x="5960" y="9601"/>
                    </a:lnTo>
                    <a:lnTo>
                      <a:pt x="5994" y="9533"/>
                    </a:lnTo>
                    <a:lnTo>
                      <a:pt x="6155" y="9381"/>
                    </a:lnTo>
                    <a:lnTo>
                      <a:pt x="6189" y="9305"/>
                    </a:lnTo>
                    <a:lnTo>
                      <a:pt x="6282" y="9186"/>
                    </a:lnTo>
                    <a:lnTo>
                      <a:pt x="6341" y="9059"/>
                    </a:lnTo>
                    <a:lnTo>
                      <a:pt x="6367" y="9025"/>
                    </a:lnTo>
                    <a:lnTo>
                      <a:pt x="6384" y="8966"/>
                    </a:lnTo>
                    <a:lnTo>
                      <a:pt x="6477" y="8839"/>
                    </a:lnTo>
                    <a:lnTo>
                      <a:pt x="6672" y="8678"/>
                    </a:lnTo>
                    <a:lnTo>
                      <a:pt x="6832" y="8594"/>
                    </a:lnTo>
                    <a:lnTo>
                      <a:pt x="6959" y="8492"/>
                    </a:lnTo>
                    <a:lnTo>
                      <a:pt x="7069" y="8365"/>
                    </a:lnTo>
                    <a:lnTo>
                      <a:pt x="7112" y="8280"/>
                    </a:lnTo>
                    <a:lnTo>
                      <a:pt x="7154" y="8255"/>
                    </a:lnTo>
                    <a:lnTo>
                      <a:pt x="7188" y="8187"/>
                    </a:lnTo>
                    <a:lnTo>
                      <a:pt x="7222" y="8153"/>
                    </a:lnTo>
                    <a:lnTo>
                      <a:pt x="7222" y="8119"/>
                    </a:lnTo>
                    <a:lnTo>
                      <a:pt x="7264" y="8060"/>
                    </a:lnTo>
                    <a:lnTo>
                      <a:pt x="7306" y="7925"/>
                    </a:lnTo>
                    <a:lnTo>
                      <a:pt x="7527" y="7688"/>
                    </a:lnTo>
                    <a:lnTo>
                      <a:pt x="7577" y="7637"/>
                    </a:lnTo>
                    <a:lnTo>
                      <a:pt x="7755" y="7476"/>
                    </a:lnTo>
                    <a:lnTo>
                      <a:pt x="7823" y="7383"/>
                    </a:lnTo>
                    <a:lnTo>
                      <a:pt x="7848" y="7290"/>
                    </a:lnTo>
                    <a:lnTo>
                      <a:pt x="7840" y="7231"/>
                    </a:lnTo>
                    <a:lnTo>
                      <a:pt x="7865" y="7197"/>
                    </a:lnTo>
                    <a:lnTo>
                      <a:pt x="7865" y="7137"/>
                    </a:lnTo>
                    <a:lnTo>
                      <a:pt x="7797" y="6943"/>
                    </a:lnTo>
                    <a:lnTo>
                      <a:pt x="7738" y="6850"/>
                    </a:lnTo>
                    <a:lnTo>
                      <a:pt x="7654" y="6765"/>
                    </a:lnTo>
                    <a:lnTo>
                      <a:pt x="7433" y="6663"/>
                    </a:lnTo>
                    <a:lnTo>
                      <a:pt x="7332" y="6587"/>
                    </a:lnTo>
                    <a:lnTo>
                      <a:pt x="7222" y="6443"/>
                    </a:lnTo>
                    <a:lnTo>
                      <a:pt x="6925" y="6274"/>
                    </a:lnTo>
                    <a:lnTo>
                      <a:pt x="6714" y="6071"/>
                    </a:lnTo>
                    <a:lnTo>
                      <a:pt x="6672" y="6062"/>
                    </a:lnTo>
                    <a:lnTo>
                      <a:pt x="6612" y="6011"/>
                    </a:lnTo>
                    <a:lnTo>
                      <a:pt x="6570" y="5927"/>
                    </a:lnTo>
                    <a:lnTo>
                      <a:pt x="6434" y="5732"/>
                    </a:lnTo>
                    <a:lnTo>
                      <a:pt x="6307" y="5673"/>
                    </a:lnTo>
                    <a:lnTo>
                      <a:pt x="6240" y="5673"/>
                    </a:lnTo>
                    <a:lnTo>
                      <a:pt x="6113" y="5630"/>
                    </a:lnTo>
                    <a:lnTo>
                      <a:pt x="6053" y="5588"/>
                    </a:lnTo>
                    <a:lnTo>
                      <a:pt x="5706" y="5571"/>
                    </a:lnTo>
                    <a:lnTo>
                      <a:pt x="5444" y="5588"/>
                    </a:lnTo>
                    <a:lnTo>
                      <a:pt x="5410" y="5580"/>
                    </a:lnTo>
                    <a:lnTo>
                      <a:pt x="5266" y="5495"/>
                    </a:lnTo>
                    <a:lnTo>
                      <a:pt x="5486" y="5182"/>
                    </a:lnTo>
                    <a:lnTo>
                      <a:pt x="5630" y="5097"/>
                    </a:lnTo>
                    <a:lnTo>
                      <a:pt x="5579" y="4987"/>
                    </a:lnTo>
                    <a:lnTo>
                      <a:pt x="5385" y="4885"/>
                    </a:lnTo>
                    <a:lnTo>
                      <a:pt x="5351" y="4851"/>
                    </a:lnTo>
                    <a:lnTo>
                      <a:pt x="5283" y="4835"/>
                    </a:lnTo>
                    <a:lnTo>
                      <a:pt x="5266" y="4801"/>
                    </a:lnTo>
                    <a:lnTo>
                      <a:pt x="5165" y="4733"/>
                    </a:lnTo>
                    <a:lnTo>
                      <a:pt x="5004" y="4640"/>
                    </a:lnTo>
                    <a:lnTo>
                      <a:pt x="4834" y="4394"/>
                    </a:lnTo>
                    <a:lnTo>
                      <a:pt x="4826" y="4327"/>
                    </a:lnTo>
                    <a:lnTo>
                      <a:pt x="4750" y="4233"/>
                    </a:lnTo>
                    <a:lnTo>
                      <a:pt x="4665" y="4115"/>
                    </a:lnTo>
                    <a:lnTo>
                      <a:pt x="4563" y="3979"/>
                    </a:lnTo>
                    <a:lnTo>
                      <a:pt x="4411" y="3742"/>
                    </a:lnTo>
                    <a:lnTo>
                      <a:pt x="4360" y="3675"/>
                    </a:lnTo>
                    <a:lnTo>
                      <a:pt x="4318" y="3658"/>
                    </a:lnTo>
                    <a:lnTo>
                      <a:pt x="4267" y="3582"/>
                    </a:lnTo>
                    <a:lnTo>
                      <a:pt x="4191" y="3539"/>
                    </a:lnTo>
                    <a:lnTo>
                      <a:pt x="4013" y="3353"/>
                    </a:lnTo>
                    <a:lnTo>
                      <a:pt x="3869" y="3150"/>
                    </a:lnTo>
                    <a:lnTo>
                      <a:pt x="3802" y="3099"/>
                    </a:lnTo>
                    <a:lnTo>
                      <a:pt x="3649" y="3031"/>
                    </a:lnTo>
                    <a:lnTo>
                      <a:pt x="3581" y="3057"/>
                    </a:lnTo>
                    <a:lnTo>
                      <a:pt x="3454" y="3048"/>
                    </a:lnTo>
                    <a:lnTo>
                      <a:pt x="3361" y="3116"/>
                    </a:lnTo>
                    <a:lnTo>
                      <a:pt x="3336" y="3116"/>
                    </a:lnTo>
                    <a:lnTo>
                      <a:pt x="3268" y="3158"/>
                    </a:lnTo>
                    <a:lnTo>
                      <a:pt x="3090" y="3353"/>
                    </a:lnTo>
                    <a:lnTo>
                      <a:pt x="3006" y="3505"/>
                    </a:lnTo>
                    <a:lnTo>
                      <a:pt x="2887" y="3742"/>
                    </a:lnTo>
                    <a:lnTo>
                      <a:pt x="2819" y="3946"/>
                    </a:lnTo>
                    <a:lnTo>
                      <a:pt x="2803" y="4073"/>
                    </a:lnTo>
                    <a:lnTo>
                      <a:pt x="2836" y="4106"/>
                    </a:lnTo>
                    <a:lnTo>
                      <a:pt x="2836" y="4487"/>
                    </a:lnTo>
                    <a:lnTo>
                      <a:pt x="2743" y="4657"/>
                    </a:lnTo>
                    <a:lnTo>
                      <a:pt x="2726" y="4818"/>
                    </a:lnTo>
                    <a:lnTo>
                      <a:pt x="2743" y="4860"/>
                    </a:lnTo>
                    <a:lnTo>
                      <a:pt x="2735" y="4902"/>
                    </a:lnTo>
                    <a:lnTo>
                      <a:pt x="2760" y="5029"/>
                    </a:lnTo>
                    <a:lnTo>
                      <a:pt x="2819" y="5156"/>
                    </a:lnTo>
                    <a:lnTo>
                      <a:pt x="2836" y="5410"/>
                    </a:lnTo>
                    <a:lnTo>
                      <a:pt x="2989" y="5707"/>
                    </a:lnTo>
                    <a:lnTo>
                      <a:pt x="2989" y="5791"/>
                    </a:lnTo>
                    <a:lnTo>
                      <a:pt x="3006" y="5850"/>
                    </a:lnTo>
                    <a:lnTo>
                      <a:pt x="3082" y="5952"/>
                    </a:lnTo>
                    <a:lnTo>
                      <a:pt x="3107" y="6028"/>
                    </a:lnTo>
                    <a:lnTo>
                      <a:pt x="3175" y="6096"/>
                    </a:lnTo>
                    <a:lnTo>
                      <a:pt x="3217" y="6181"/>
                    </a:lnTo>
                    <a:lnTo>
                      <a:pt x="3260" y="6223"/>
                    </a:lnTo>
                    <a:lnTo>
                      <a:pt x="3268" y="6274"/>
                    </a:lnTo>
                    <a:lnTo>
                      <a:pt x="3488" y="6485"/>
                    </a:lnTo>
                    <a:lnTo>
                      <a:pt x="3488" y="6528"/>
                    </a:lnTo>
                    <a:lnTo>
                      <a:pt x="3437" y="6579"/>
                    </a:lnTo>
                    <a:lnTo>
                      <a:pt x="3353" y="6562"/>
                    </a:lnTo>
                    <a:lnTo>
                      <a:pt x="3251" y="6672"/>
                    </a:lnTo>
                    <a:lnTo>
                      <a:pt x="3294" y="6926"/>
                    </a:lnTo>
                    <a:lnTo>
                      <a:pt x="3277" y="6968"/>
                    </a:lnTo>
                    <a:lnTo>
                      <a:pt x="3344" y="7171"/>
                    </a:lnTo>
                    <a:lnTo>
                      <a:pt x="3387" y="7256"/>
                    </a:lnTo>
                    <a:lnTo>
                      <a:pt x="3412" y="7425"/>
                    </a:lnTo>
                    <a:lnTo>
                      <a:pt x="3412" y="7468"/>
                    </a:lnTo>
                    <a:lnTo>
                      <a:pt x="3370" y="7493"/>
                    </a:lnTo>
                    <a:lnTo>
                      <a:pt x="3310" y="7417"/>
                    </a:lnTo>
                    <a:lnTo>
                      <a:pt x="3268" y="7400"/>
                    </a:lnTo>
                    <a:lnTo>
                      <a:pt x="3133" y="7137"/>
                    </a:lnTo>
                    <a:lnTo>
                      <a:pt x="2955" y="6790"/>
                    </a:lnTo>
                    <a:lnTo>
                      <a:pt x="2930" y="6663"/>
                    </a:lnTo>
                    <a:lnTo>
                      <a:pt x="2836" y="6409"/>
                    </a:lnTo>
                    <a:lnTo>
                      <a:pt x="2819" y="6223"/>
                    </a:lnTo>
                    <a:lnTo>
                      <a:pt x="2786" y="6189"/>
                    </a:lnTo>
                    <a:lnTo>
                      <a:pt x="2786" y="6155"/>
                    </a:lnTo>
                    <a:lnTo>
                      <a:pt x="2735" y="6062"/>
                    </a:lnTo>
                    <a:lnTo>
                      <a:pt x="2667" y="6011"/>
                    </a:lnTo>
                    <a:lnTo>
                      <a:pt x="2650" y="6011"/>
                    </a:lnTo>
                    <a:lnTo>
                      <a:pt x="2616" y="6028"/>
                    </a:lnTo>
                    <a:lnTo>
                      <a:pt x="2608" y="6121"/>
                    </a:lnTo>
                    <a:lnTo>
                      <a:pt x="2540" y="6248"/>
                    </a:lnTo>
                    <a:lnTo>
                      <a:pt x="2532" y="6418"/>
                    </a:lnTo>
                    <a:lnTo>
                      <a:pt x="2472" y="6587"/>
                    </a:lnTo>
                    <a:lnTo>
                      <a:pt x="2472" y="6629"/>
                    </a:lnTo>
                    <a:lnTo>
                      <a:pt x="2379" y="6790"/>
                    </a:lnTo>
                    <a:lnTo>
                      <a:pt x="2311" y="6977"/>
                    </a:lnTo>
                    <a:lnTo>
                      <a:pt x="2074" y="7273"/>
                    </a:lnTo>
                    <a:lnTo>
                      <a:pt x="1863" y="7586"/>
                    </a:lnTo>
                    <a:lnTo>
                      <a:pt x="1753" y="7882"/>
                    </a:lnTo>
                    <a:lnTo>
                      <a:pt x="1744" y="7882"/>
                    </a:lnTo>
                    <a:lnTo>
                      <a:pt x="1524" y="8246"/>
                    </a:lnTo>
                    <a:lnTo>
                      <a:pt x="1465" y="8069"/>
                    </a:lnTo>
                    <a:lnTo>
                      <a:pt x="1482" y="8009"/>
                    </a:lnTo>
                    <a:lnTo>
                      <a:pt x="1473" y="7942"/>
                    </a:lnTo>
                    <a:lnTo>
                      <a:pt x="1490" y="7908"/>
                    </a:lnTo>
                    <a:lnTo>
                      <a:pt x="1507" y="7688"/>
                    </a:lnTo>
                    <a:lnTo>
                      <a:pt x="1533" y="7595"/>
                    </a:lnTo>
                    <a:lnTo>
                      <a:pt x="1533" y="7501"/>
                    </a:lnTo>
                    <a:lnTo>
                      <a:pt x="1609" y="7374"/>
                    </a:lnTo>
                    <a:lnTo>
                      <a:pt x="1626" y="7247"/>
                    </a:lnTo>
                    <a:lnTo>
                      <a:pt x="1710" y="6993"/>
                    </a:lnTo>
                    <a:lnTo>
                      <a:pt x="1702" y="6968"/>
                    </a:lnTo>
                    <a:lnTo>
                      <a:pt x="1770" y="6807"/>
                    </a:lnTo>
                    <a:lnTo>
                      <a:pt x="1753" y="6748"/>
                    </a:lnTo>
                    <a:lnTo>
                      <a:pt x="1905" y="6426"/>
                    </a:lnTo>
                    <a:lnTo>
                      <a:pt x="1905" y="6333"/>
                    </a:lnTo>
                    <a:lnTo>
                      <a:pt x="1956" y="6206"/>
                    </a:lnTo>
                    <a:lnTo>
                      <a:pt x="1947" y="6181"/>
                    </a:lnTo>
                    <a:lnTo>
                      <a:pt x="1990" y="6054"/>
                    </a:lnTo>
                    <a:lnTo>
                      <a:pt x="1947" y="5486"/>
                    </a:lnTo>
                    <a:lnTo>
                      <a:pt x="1829" y="5139"/>
                    </a:lnTo>
                    <a:lnTo>
                      <a:pt x="1770" y="5072"/>
                    </a:lnTo>
                    <a:lnTo>
                      <a:pt x="1651" y="5063"/>
                    </a:lnTo>
                    <a:lnTo>
                      <a:pt x="1524" y="5105"/>
                    </a:lnTo>
                    <a:lnTo>
                      <a:pt x="1397" y="5063"/>
                    </a:lnTo>
                    <a:lnTo>
                      <a:pt x="1304" y="5080"/>
                    </a:lnTo>
                    <a:lnTo>
                      <a:pt x="1270" y="5072"/>
                    </a:lnTo>
                    <a:lnTo>
                      <a:pt x="1177" y="5122"/>
                    </a:lnTo>
                    <a:lnTo>
                      <a:pt x="1050" y="5165"/>
                    </a:lnTo>
                    <a:lnTo>
                      <a:pt x="821" y="5190"/>
                    </a:lnTo>
                    <a:lnTo>
                      <a:pt x="694" y="5097"/>
                    </a:lnTo>
                    <a:lnTo>
                      <a:pt x="948" y="4936"/>
                    </a:lnTo>
                    <a:lnTo>
                      <a:pt x="999" y="4902"/>
                    </a:lnTo>
                    <a:lnTo>
                      <a:pt x="1160" y="4851"/>
                    </a:lnTo>
                    <a:lnTo>
                      <a:pt x="1338" y="4674"/>
                    </a:lnTo>
                    <a:lnTo>
                      <a:pt x="1423" y="4631"/>
                    </a:lnTo>
                    <a:lnTo>
                      <a:pt x="1524" y="4538"/>
                    </a:lnTo>
                    <a:lnTo>
                      <a:pt x="1668" y="4538"/>
                    </a:lnTo>
                    <a:lnTo>
                      <a:pt x="1880" y="4369"/>
                    </a:lnTo>
                    <a:lnTo>
                      <a:pt x="1888" y="4123"/>
                    </a:lnTo>
                    <a:lnTo>
                      <a:pt x="1795" y="3717"/>
                    </a:lnTo>
                    <a:lnTo>
                      <a:pt x="1744" y="3624"/>
                    </a:lnTo>
                    <a:lnTo>
                      <a:pt x="1617" y="3539"/>
                    </a:lnTo>
                    <a:lnTo>
                      <a:pt x="1490" y="3539"/>
                    </a:lnTo>
                    <a:lnTo>
                      <a:pt x="1473" y="3531"/>
                    </a:lnTo>
                    <a:lnTo>
                      <a:pt x="1313" y="3573"/>
                    </a:lnTo>
                    <a:lnTo>
                      <a:pt x="1262" y="3556"/>
                    </a:lnTo>
                    <a:lnTo>
                      <a:pt x="1304" y="3446"/>
                    </a:lnTo>
                    <a:lnTo>
                      <a:pt x="1346" y="3446"/>
                    </a:lnTo>
                    <a:lnTo>
                      <a:pt x="1507" y="3234"/>
                    </a:lnTo>
                    <a:lnTo>
                      <a:pt x="1583" y="3141"/>
                    </a:lnTo>
                    <a:lnTo>
                      <a:pt x="1660" y="3090"/>
                    </a:lnTo>
                    <a:lnTo>
                      <a:pt x="1727" y="2980"/>
                    </a:lnTo>
                    <a:lnTo>
                      <a:pt x="1753" y="2794"/>
                    </a:lnTo>
                    <a:lnTo>
                      <a:pt x="1812" y="2616"/>
                    </a:lnTo>
                    <a:lnTo>
                      <a:pt x="1820" y="2523"/>
                    </a:lnTo>
                    <a:lnTo>
                      <a:pt x="1795" y="2489"/>
                    </a:lnTo>
                    <a:lnTo>
                      <a:pt x="1795" y="2328"/>
                    </a:lnTo>
                    <a:lnTo>
                      <a:pt x="1778" y="2295"/>
                    </a:lnTo>
                    <a:lnTo>
                      <a:pt x="1744" y="2142"/>
                    </a:lnTo>
                    <a:lnTo>
                      <a:pt x="1710" y="2108"/>
                    </a:lnTo>
                    <a:lnTo>
                      <a:pt x="1685" y="1888"/>
                    </a:lnTo>
                    <a:lnTo>
                      <a:pt x="1575" y="1575"/>
                    </a:lnTo>
                    <a:lnTo>
                      <a:pt x="1507" y="1482"/>
                    </a:lnTo>
                    <a:lnTo>
                      <a:pt x="1448" y="1355"/>
                    </a:lnTo>
                    <a:lnTo>
                      <a:pt x="1313" y="1118"/>
                    </a:lnTo>
                    <a:lnTo>
                      <a:pt x="1270" y="965"/>
                    </a:lnTo>
                    <a:lnTo>
                      <a:pt x="1228" y="932"/>
                    </a:lnTo>
                    <a:lnTo>
                      <a:pt x="1186" y="805"/>
                    </a:lnTo>
                    <a:lnTo>
                      <a:pt x="1016" y="551"/>
                    </a:lnTo>
                    <a:lnTo>
                      <a:pt x="991" y="457"/>
                    </a:lnTo>
                    <a:lnTo>
                      <a:pt x="965" y="424"/>
                    </a:lnTo>
                    <a:lnTo>
                      <a:pt x="779" y="136"/>
                    </a:lnTo>
                    <a:lnTo>
                      <a:pt x="771" y="102"/>
                    </a:lnTo>
                    <a:lnTo>
                      <a:pt x="686" y="17"/>
                    </a:lnTo>
                    <a:lnTo>
                      <a:pt x="567" y="0"/>
                    </a:lnTo>
                    <a:lnTo>
                      <a:pt x="441" y="68"/>
                    </a:lnTo>
                    <a:lnTo>
                      <a:pt x="254" y="246"/>
                    </a:lnTo>
                    <a:lnTo>
                      <a:pt x="127" y="313"/>
                    </a:lnTo>
                    <a:lnTo>
                      <a:pt x="0" y="373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4" name="Freeform 38">
                <a:extLst>
                  <a:ext uri="{FF2B5EF4-FFF2-40B4-BE49-F238E27FC236}">
                    <a16:creationId xmlns:a16="http://schemas.microsoft.com/office/drawing/2014/main" id="{A0A94943-57B8-43D9-85C1-A97FEA2333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1" y="12"/>
                <a:ext cx="3644" cy="4294"/>
              </a:xfrm>
              <a:custGeom>
                <a:avLst/>
                <a:gdLst>
                  <a:gd name="T0" fmla="*/ 711 w 16467"/>
                  <a:gd name="T1" fmla="*/ 1067 h 19396"/>
                  <a:gd name="T2" fmla="*/ 1583 w 16467"/>
                  <a:gd name="T3" fmla="*/ 1600 h 19396"/>
                  <a:gd name="T4" fmla="*/ 1863 w 16467"/>
                  <a:gd name="T5" fmla="*/ 2074 h 19396"/>
                  <a:gd name="T6" fmla="*/ 2142 w 16467"/>
                  <a:gd name="T7" fmla="*/ 2836 h 19396"/>
                  <a:gd name="T8" fmla="*/ 2320 w 16467"/>
                  <a:gd name="T9" fmla="*/ 3564 h 19396"/>
                  <a:gd name="T10" fmla="*/ 2481 w 16467"/>
                  <a:gd name="T11" fmla="*/ 4809 h 19396"/>
                  <a:gd name="T12" fmla="*/ 2709 w 16467"/>
                  <a:gd name="T13" fmla="*/ 4580 h 19396"/>
                  <a:gd name="T14" fmla="*/ 2946 w 16467"/>
                  <a:gd name="T15" fmla="*/ 3505 h 19396"/>
                  <a:gd name="T16" fmla="*/ 3412 w 16467"/>
                  <a:gd name="T17" fmla="*/ 3192 h 19396"/>
                  <a:gd name="T18" fmla="*/ 4343 w 16467"/>
                  <a:gd name="T19" fmla="*/ 3336 h 19396"/>
                  <a:gd name="T20" fmla="*/ 4817 w 16467"/>
                  <a:gd name="T21" fmla="*/ 3793 h 19396"/>
                  <a:gd name="T22" fmla="*/ 5080 w 16467"/>
                  <a:gd name="T23" fmla="*/ 4199 h 19396"/>
                  <a:gd name="T24" fmla="*/ 5698 w 16467"/>
                  <a:gd name="T25" fmla="*/ 4462 h 19396"/>
                  <a:gd name="T26" fmla="*/ 6104 w 16467"/>
                  <a:gd name="T27" fmla="*/ 4809 h 19396"/>
                  <a:gd name="T28" fmla="*/ 6299 w 16467"/>
                  <a:gd name="T29" fmla="*/ 5376 h 19396"/>
                  <a:gd name="T30" fmla="*/ 6748 w 16467"/>
                  <a:gd name="T31" fmla="*/ 5867 h 19396"/>
                  <a:gd name="T32" fmla="*/ 7400 w 16467"/>
                  <a:gd name="T33" fmla="*/ 5901 h 19396"/>
                  <a:gd name="T34" fmla="*/ 8212 w 16467"/>
                  <a:gd name="T35" fmla="*/ 6189 h 19396"/>
                  <a:gd name="T36" fmla="*/ 8661 w 16467"/>
                  <a:gd name="T37" fmla="*/ 6257 h 19396"/>
                  <a:gd name="T38" fmla="*/ 9880 w 16467"/>
                  <a:gd name="T39" fmla="*/ 6841 h 19396"/>
                  <a:gd name="T40" fmla="*/ 10261 w 16467"/>
                  <a:gd name="T41" fmla="*/ 7476 h 19396"/>
                  <a:gd name="T42" fmla="*/ 10397 w 16467"/>
                  <a:gd name="T43" fmla="*/ 8179 h 19396"/>
                  <a:gd name="T44" fmla="*/ 10405 w 16467"/>
                  <a:gd name="T45" fmla="*/ 8687 h 19396"/>
                  <a:gd name="T46" fmla="*/ 10566 w 16467"/>
                  <a:gd name="T47" fmla="*/ 9440 h 19396"/>
                  <a:gd name="T48" fmla="*/ 10405 w 16467"/>
                  <a:gd name="T49" fmla="*/ 10134 h 19396"/>
                  <a:gd name="T50" fmla="*/ 10024 w 16467"/>
                  <a:gd name="T51" fmla="*/ 10337 h 19396"/>
                  <a:gd name="T52" fmla="*/ 9177 w 16467"/>
                  <a:gd name="T53" fmla="*/ 10524 h 19396"/>
                  <a:gd name="T54" fmla="*/ 8746 w 16467"/>
                  <a:gd name="T55" fmla="*/ 11066 h 19396"/>
                  <a:gd name="T56" fmla="*/ 8272 w 16467"/>
                  <a:gd name="T57" fmla="*/ 11836 h 19396"/>
                  <a:gd name="T58" fmla="*/ 7738 w 16467"/>
                  <a:gd name="T59" fmla="*/ 11963 h 19396"/>
                  <a:gd name="T60" fmla="*/ 7196 w 16467"/>
                  <a:gd name="T61" fmla="*/ 12657 h 19396"/>
                  <a:gd name="T62" fmla="*/ 6832 w 16467"/>
                  <a:gd name="T63" fmla="*/ 13241 h 19396"/>
                  <a:gd name="T64" fmla="*/ 7027 w 16467"/>
                  <a:gd name="T65" fmla="*/ 13529 h 19396"/>
                  <a:gd name="T66" fmla="*/ 7577 w 16467"/>
                  <a:gd name="T67" fmla="*/ 13047 h 19396"/>
                  <a:gd name="T68" fmla="*/ 8543 w 16467"/>
                  <a:gd name="T69" fmla="*/ 12547 h 19396"/>
                  <a:gd name="T70" fmla="*/ 8898 w 16467"/>
                  <a:gd name="T71" fmla="*/ 12793 h 19396"/>
                  <a:gd name="T72" fmla="*/ 9389 w 16467"/>
                  <a:gd name="T73" fmla="*/ 12784 h 19396"/>
                  <a:gd name="T74" fmla="*/ 9795 w 16467"/>
                  <a:gd name="T75" fmla="*/ 12209 h 19396"/>
                  <a:gd name="T76" fmla="*/ 10261 w 16467"/>
                  <a:gd name="T77" fmla="*/ 12005 h 19396"/>
                  <a:gd name="T78" fmla="*/ 10871 w 16467"/>
                  <a:gd name="T79" fmla="*/ 12183 h 19396"/>
                  <a:gd name="T80" fmla="*/ 11683 w 16467"/>
                  <a:gd name="T81" fmla="*/ 12386 h 19396"/>
                  <a:gd name="T82" fmla="*/ 12276 w 16467"/>
                  <a:gd name="T83" fmla="*/ 12598 h 19396"/>
                  <a:gd name="T84" fmla="*/ 13182 w 16467"/>
                  <a:gd name="T85" fmla="*/ 12183 h 19396"/>
                  <a:gd name="T86" fmla="*/ 13715 w 16467"/>
                  <a:gd name="T87" fmla="*/ 11489 h 19396"/>
                  <a:gd name="T88" fmla="*/ 14249 w 16467"/>
                  <a:gd name="T89" fmla="*/ 11336 h 19396"/>
                  <a:gd name="T90" fmla="*/ 15053 w 16467"/>
                  <a:gd name="T91" fmla="*/ 11218 h 19396"/>
                  <a:gd name="T92" fmla="*/ 15629 w 16467"/>
                  <a:gd name="T93" fmla="*/ 11396 h 19396"/>
                  <a:gd name="T94" fmla="*/ 15586 w 16467"/>
                  <a:gd name="T95" fmla="*/ 12031 h 19396"/>
                  <a:gd name="T96" fmla="*/ 15645 w 16467"/>
                  <a:gd name="T97" fmla="*/ 12564 h 19396"/>
                  <a:gd name="T98" fmla="*/ 15933 w 16467"/>
                  <a:gd name="T99" fmla="*/ 12962 h 19396"/>
                  <a:gd name="T100" fmla="*/ 15933 w 16467"/>
                  <a:gd name="T101" fmla="*/ 13970 h 19396"/>
                  <a:gd name="T102" fmla="*/ 16077 w 16467"/>
                  <a:gd name="T103" fmla="*/ 14689 h 19396"/>
                  <a:gd name="T104" fmla="*/ 15265 w 16467"/>
                  <a:gd name="T105" fmla="*/ 15333 h 19396"/>
                  <a:gd name="T106" fmla="*/ 14765 w 16467"/>
                  <a:gd name="T107" fmla="*/ 15866 h 19396"/>
                  <a:gd name="T108" fmla="*/ 14723 w 16467"/>
                  <a:gd name="T109" fmla="*/ 16298 h 19396"/>
                  <a:gd name="T110" fmla="*/ 15341 w 16467"/>
                  <a:gd name="T111" fmla="*/ 16518 h 19396"/>
                  <a:gd name="T112" fmla="*/ 15832 w 16467"/>
                  <a:gd name="T113" fmla="*/ 16899 h 19396"/>
                  <a:gd name="T114" fmla="*/ 16458 w 16467"/>
                  <a:gd name="T115" fmla="*/ 17390 h 19396"/>
                  <a:gd name="T116" fmla="*/ 15849 w 16467"/>
                  <a:gd name="T117" fmla="*/ 18076 h 19396"/>
                  <a:gd name="T118" fmla="*/ 14994 w 16467"/>
                  <a:gd name="T119" fmla="*/ 19041 h 19396"/>
                  <a:gd name="T120" fmla="*/ 102 w 16467"/>
                  <a:gd name="T121" fmla="*/ 254 h 19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467" h="19396">
                    <a:moveTo>
                      <a:pt x="0" y="1473"/>
                    </a:moveTo>
                    <a:lnTo>
                      <a:pt x="212" y="1473"/>
                    </a:lnTo>
                    <a:lnTo>
                      <a:pt x="407" y="1338"/>
                    </a:lnTo>
                    <a:lnTo>
                      <a:pt x="525" y="1185"/>
                    </a:lnTo>
                    <a:lnTo>
                      <a:pt x="711" y="1067"/>
                    </a:lnTo>
                    <a:lnTo>
                      <a:pt x="881" y="1058"/>
                    </a:lnTo>
                    <a:lnTo>
                      <a:pt x="1008" y="1118"/>
                    </a:lnTo>
                    <a:lnTo>
                      <a:pt x="1118" y="1287"/>
                    </a:lnTo>
                    <a:lnTo>
                      <a:pt x="1490" y="1499"/>
                    </a:lnTo>
                    <a:lnTo>
                      <a:pt x="1583" y="1600"/>
                    </a:lnTo>
                    <a:lnTo>
                      <a:pt x="1660" y="1651"/>
                    </a:lnTo>
                    <a:lnTo>
                      <a:pt x="1787" y="1863"/>
                    </a:lnTo>
                    <a:lnTo>
                      <a:pt x="1812" y="1947"/>
                    </a:lnTo>
                    <a:lnTo>
                      <a:pt x="1863" y="2032"/>
                    </a:lnTo>
                    <a:lnTo>
                      <a:pt x="1863" y="2074"/>
                    </a:lnTo>
                    <a:lnTo>
                      <a:pt x="1888" y="2117"/>
                    </a:lnTo>
                    <a:lnTo>
                      <a:pt x="1964" y="2320"/>
                    </a:lnTo>
                    <a:lnTo>
                      <a:pt x="2049" y="2447"/>
                    </a:lnTo>
                    <a:lnTo>
                      <a:pt x="2117" y="2642"/>
                    </a:lnTo>
                    <a:lnTo>
                      <a:pt x="2142" y="2836"/>
                    </a:lnTo>
                    <a:lnTo>
                      <a:pt x="2142" y="2955"/>
                    </a:lnTo>
                    <a:lnTo>
                      <a:pt x="2168" y="2997"/>
                    </a:lnTo>
                    <a:lnTo>
                      <a:pt x="2185" y="3344"/>
                    </a:lnTo>
                    <a:lnTo>
                      <a:pt x="2278" y="3446"/>
                    </a:lnTo>
                    <a:lnTo>
                      <a:pt x="2320" y="3564"/>
                    </a:lnTo>
                    <a:lnTo>
                      <a:pt x="2354" y="3607"/>
                    </a:lnTo>
                    <a:lnTo>
                      <a:pt x="2396" y="4030"/>
                    </a:lnTo>
                    <a:lnTo>
                      <a:pt x="2430" y="4165"/>
                    </a:lnTo>
                    <a:lnTo>
                      <a:pt x="2481" y="4436"/>
                    </a:lnTo>
                    <a:lnTo>
                      <a:pt x="2481" y="4809"/>
                    </a:lnTo>
                    <a:lnTo>
                      <a:pt x="2472" y="5190"/>
                    </a:lnTo>
                    <a:lnTo>
                      <a:pt x="2582" y="4987"/>
                    </a:lnTo>
                    <a:lnTo>
                      <a:pt x="2659" y="4800"/>
                    </a:lnTo>
                    <a:lnTo>
                      <a:pt x="2692" y="4606"/>
                    </a:lnTo>
                    <a:lnTo>
                      <a:pt x="2709" y="4580"/>
                    </a:lnTo>
                    <a:lnTo>
                      <a:pt x="2692" y="4513"/>
                    </a:lnTo>
                    <a:lnTo>
                      <a:pt x="2743" y="4360"/>
                    </a:lnTo>
                    <a:lnTo>
                      <a:pt x="2735" y="4326"/>
                    </a:lnTo>
                    <a:lnTo>
                      <a:pt x="2794" y="3945"/>
                    </a:lnTo>
                    <a:lnTo>
                      <a:pt x="2946" y="3505"/>
                    </a:lnTo>
                    <a:lnTo>
                      <a:pt x="2972" y="3488"/>
                    </a:lnTo>
                    <a:lnTo>
                      <a:pt x="3167" y="3217"/>
                    </a:lnTo>
                    <a:lnTo>
                      <a:pt x="3209" y="3200"/>
                    </a:lnTo>
                    <a:lnTo>
                      <a:pt x="3294" y="3175"/>
                    </a:lnTo>
                    <a:lnTo>
                      <a:pt x="3412" y="3192"/>
                    </a:lnTo>
                    <a:lnTo>
                      <a:pt x="3751" y="3023"/>
                    </a:lnTo>
                    <a:lnTo>
                      <a:pt x="3962" y="3014"/>
                    </a:lnTo>
                    <a:lnTo>
                      <a:pt x="4089" y="3056"/>
                    </a:lnTo>
                    <a:lnTo>
                      <a:pt x="4174" y="3107"/>
                    </a:lnTo>
                    <a:lnTo>
                      <a:pt x="4343" y="3336"/>
                    </a:lnTo>
                    <a:lnTo>
                      <a:pt x="4411" y="3412"/>
                    </a:lnTo>
                    <a:lnTo>
                      <a:pt x="4580" y="3471"/>
                    </a:lnTo>
                    <a:lnTo>
                      <a:pt x="4707" y="3590"/>
                    </a:lnTo>
                    <a:lnTo>
                      <a:pt x="4792" y="3708"/>
                    </a:lnTo>
                    <a:lnTo>
                      <a:pt x="4817" y="3793"/>
                    </a:lnTo>
                    <a:lnTo>
                      <a:pt x="4868" y="3861"/>
                    </a:lnTo>
                    <a:lnTo>
                      <a:pt x="4936" y="4115"/>
                    </a:lnTo>
                    <a:lnTo>
                      <a:pt x="4995" y="4199"/>
                    </a:lnTo>
                    <a:lnTo>
                      <a:pt x="5038" y="4216"/>
                    </a:lnTo>
                    <a:lnTo>
                      <a:pt x="5080" y="4199"/>
                    </a:lnTo>
                    <a:lnTo>
                      <a:pt x="5165" y="4199"/>
                    </a:lnTo>
                    <a:lnTo>
                      <a:pt x="5368" y="4233"/>
                    </a:lnTo>
                    <a:lnTo>
                      <a:pt x="5410" y="4216"/>
                    </a:lnTo>
                    <a:lnTo>
                      <a:pt x="5562" y="4326"/>
                    </a:lnTo>
                    <a:lnTo>
                      <a:pt x="5698" y="4462"/>
                    </a:lnTo>
                    <a:lnTo>
                      <a:pt x="5740" y="4538"/>
                    </a:lnTo>
                    <a:lnTo>
                      <a:pt x="5808" y="4597"/>
                    </a:lnTo>
                    <a:lnTo>
                      <a:pt x="5926" y="4682"/>
                    </a:lnTo>
                    <a:lnTo>
                      <a:pt x="6045" y="4733"/>
                    </a:lnTo>
                    <a:lnTo>
                      <a:pt x="6104" y="4809"/>
                    </a:lnTo>
                    <a:lnTo>
                      <a:pt x="6130" y="4860"/>
                    </a:lnTo>
                    <a:lnTo>
                      <a:pt x="6155" y="5029"/>
                    </a:lnTo>
                    <a:lnTo>
                      <a:pt x="6155" y="5156"/>
                    </a:lnTo>
                    <a:lnTo>
                      <a:pt x="6214" y="5325"/>
                    </a:lnTo>
                    <a:lnTo>
                      <a:pt x="6299" y="5376"/>
                    </a:lnTo>
                    <a:lnTo>
                      <a:pt x="6494" y="5427"/>
                    </a:lnTo>
                    <a:lnTo>
                      <a:pt x="6536" y="5461"/>
                    </a:lnTo>
                    <a:lnTo>
                      <a:pt x="6646" y="5630"/>
                    </a:lnTo>
                    <a:lnTo>
                      <a:pt x="6714" y="5842"/>
                    </a:lnTo>
                    <a:lnTo>
                      <a:pt x="6748" y="5867"/>
                    </a:lnTo>
                    <a:lnTo>
                      <a:pt x="6798" y="5884"/>
                    </a:lnTo>
                    <a:lnTo>
                      <a:pt x="7146" y="5859"/>
                    </a:lnTo>
                    <a:lnTo>
                      <a:pt x="7188" y="5842"/>
                    </a:lnTo>
                    <a:lnTo>
                      <a:pt x="7315" y="5842"/>
                    </a:lnTo>
                    <a:lnTo>
                      <a:pt x="7400" y="5901"/>
                    </a:lnTo>
                    <a:lnTo>
                      <a:pt x="7484" y="5935"/>
                    </a:lnTo>
                    <a:lnTo>
                      <a:pt x="7823" y="5977"/>
                    </a:lnTo>
                    <a:lnTo>
                      <a:pt x="7984" y="6037"/>
                    </a:lnTo>
                    <a:lnTo>
                      <a:pt x="8085" y="6121"/>
                    </a:lnTo>
                    <a:lnTo>
                      <a:pt x="8212" y="6189"/>
                    </a:lnTo>
                    <a:lnTo>
                      <a:pt x="8246" y="6189"/>
                    </a:lnTo>
                    <a:lnTo>
                      <a:pt x="8365" y="6248"/>
                    </a:lnTo>
                    <a:lnTo>
                      <a:pt x="8449" y="6265"/>
                    </a:lnTo>
                    <a:lnTo>
                      <a:pt x="8576" y="6248"/>
                    </a:lnTo>
                    <a:lnTo>
                      <a:pt x="8661" y="6257"/>
                    </a:lnTo>
                    <a:lnTo>
                      <a:pt x="9000" y="6375"/>
                    </a:lnTo>
                    <a:lnTo>
                      <a:pt x="9457" y="6494"/>
                    </a:lnTo>
                    <a:lnTo>
                      <a:pt x="9719" y="6655"/>
                    </a:lnTo>
                    <a:lnTo>
                      <a:pt x="9745" y="6714"/>
                    </a:lnTo>
                    <a:lnTo>
                      <a:pt x="9880" y="6841"/>
                    </a:lnTo>
                    <a:lnTo>
                      <a:pt x="9931" y="6917"/>
                    </a:lnTo>
                    <a:lnTo>
                      <a:pt x="10083" y="7036"/>
                    </a:lnTo>
                    <a:lnTo>
                      <a:pt x="10202" y="7222"/>
                    </a:lnTo>
                    <a:lnTo>
                      <a:pt x="10261" y="7391"/>
                    </a:lnTo>
                    <a:lnTo>
                      <a:pt x="10261" y="7476"/>
                    </a:lnTo>
                    <a:lnTo>
                      <a:pt x="10287" y="7603"/>
                    </a:lnTo>
                    <a:lnTo>
                      <a:pt x="10287" y="7772"/>
                    </a:lnTo>
                    <a:lnTo>
                      <a:pt x="10261" y="7857"/>
                    </a:lnTo>
                    <a:lnTo>
                      <a:pt x="10388" y="8094"/>
                    </a:lnTo>
                    <a:lnTo>
                      <a:pt x="10397" y="8179"/>
                    </a:lnTo>
                    <a:lnTo>
                      <a:pt x="10371" y="8306"/>
                    </a:lnTo>
                    <a:lnTo>
                      <a:pt x="10397" y="8390"/>
                    </a:lnTo>
                    <a:lnTo>
                      <a:pt x="10388" y="8517"/>
                    </a:lnTo>
                    <a:lnTo>
                      <a:pt x="10405" y="8560"/>
                    </a:lnTo>
                    <a:lnTo>
                      <a:pt x="10405" y="8687"/>
                    </a:lnTo>
                    <a:lnTo>
                      <a:pt x="10422" y="8771"/>
                    </a:lnTo>
                    <a:lnTo>
                      <a:pt x="10405" y="8898"/>
                    </a:lnTo>
                    <a:lnTo>
                      <a:pt x="10405" y="9068"/>
                    </a:lnTo>
                    <a:lnTo>
                      <a:pt x="10447" y="9237"/>
                    </a:lnTo>
                    <a:lnTo>
                      <a:pt x="10566" y="9440"/>
                    </a:lnTo>
                    <a:lnTo>
                      <a:pt x="10583" y="9525"/>
                    </a:lnTo>
                    <a:lnTo>
                      <a:pt x="10574" y="9609"/>
                    </a:lnTo>
                    <a:lnTo>
                      <a:pt x="10456" y="9846"/>
                    </a:lnTo>
                    <a:lnTo>
                      <a:pt x="10405" y="10007"/>
                    </a:lnTo>
                    <a:lnTo>
                      <a:pt x="10405" y="10134"/>
                    </a:lnTo>
                    <a:lnTo>
                      <a:pt x="10320" y="10261"/>
                    </a:lnTo>
                    <a:lnTo>
                      <a:pt x="10244" y="10295"/>
                    </a:lnTo>
                    <a:lnTo>
                      <a:pt x="10219" y="10329"/>
                    </a:lnTo>
                    <a:lnTo>
                      <a:pt x="10092" y="10371"/>
                    </a:lnTo>
                    <a:lnTo>
                      <a:pt x="10024" y="10337"/>
                    </a:lnTo>
                    <a:lnTo>
                      <a:pt x="9897" y="10337"/>
                    </a:lnTo>
                    <a:lnTo>
                      <a:pt x="9745" y="10439"/>
                    </a:lnTo>
                    <a:lnTo>
                      <a:pt x="9652" y="10439"/>
                    </a:lnTo>
                    <a:lnTo>
                      <a:pt x="9491" y="10481"/>
                    </a:lnTo>
                    <a:lnTo>
                      <a:pt x="9177" y="10524"/>
                    </a:lnTo>
                    <a:lnTo>
                      <a:pt x="9084" y="10591"/>
                    </a:lnTo>
                    <a:lnTo>
                      <a:pt x="8923" y="10761"/>
                    </a:lnTo>
                    <a:lnTo>
                      <a:pt x="8856" y="10871"/>
                    </a:lnTo>
                    <a:lnTo>
                      <a:pt x="8780" y="10981"/>
                    </a:lnTo>
                    <a:lnTo>
                      <a:pt x="8746" y="11066"/>
                    </a:lnTo>
                    <a:lnTo>
                      <a:pt x="8627" y="11201"/>
                    </a:lnTo>
                    <a:lnTo>
                      <a:pt x="8526" y="11413"/>
                    </a:lnTo>
                    <a:lnTo>
                      <a:pt x="8458" y="11658"/>
                    </a:lnTo>
                    <a:lnTo>
                      <a:pt x="8348" y="11785"/>
                    </a:lnTo>
                    <a:lnTo>
                      <a:pt x="8272" y="11836"/>
                    </a:lnTo>
                    <a:lnTo>
                      <a:pt x="8178" y="11870"/>
                    </a:lnTo>
                    <a:lnTo>
                      <a:pt x="8085" y="11878"/>
                    </a:lnTo>
                    <a:lnTo>
                      <a:pt x="7984" y="11921"/>
                    </a:lnTo>
                    <a:lnTo>
                      <a:pt x="7865" y="11921"/>
                    </a:lnTo>
                    <a:lnTo>
                      <a:pt x="7738" y="11963"/>
                    </a:lnTo>
                    <a:lnTo>
                      <a:pt x="7611" y="11980"/>
                    </a:lnTo>
                    <a:lnTo>
                      <a:pt x="7518" y="12005"/>
                    </a:lnTo>
                    <a:lnTo>
                      <a:pt x="7484" y="12039"/>
                    </a:lnTo>
                    <a:lnTo>
                      <a:pt x="7366" y="12378"/>
                    </a:lnTo>
                    <a:lnTo>
                      <a:pt x="7196" y="12657"/>
                    </a:lnTo>
                    <a:lnTo>
                      <a:pt x="7154" y="12784"/>
                    </a:lnTo>
                    <a:lnTo>
                      <a:pt x="6968" y="12996"/>
                    </a:lnTo>
                    <a:lnTo>
                      <a:pt x="6892" y="13123"/>
                    </a:lnTo>
                    <a:lnTo>
                      <a:pt x="6849" y="13157"/>
                    </a:lnTo>
                    <a:lnTo>
                      <a:pt x="6832" y="13241"/>
                    </a:lnTo>
                    <a:lnTo>
                      <a:pt x="6765" y="13309"/>
                    </a:lnTo>
                    <a:lnTo>
                      <a:pt x="6722" y="13436"/>
                    </a:lnTo>
                    <a:lnTo>
                      <a:pt x="6748" y="13470"/>
                    </a:lnTo>
                    <a:lnTo>
                      <a:pt x="6951" y="13563"/>
                    </a:lnTo>
                    <a:lnTo>
                      <a:pt x="7027" y="13529"/>
                    </a:lnTo>
                    <a:lnTo>
                      <a:pt x="7256" y="13377"/>
                    </a:lnTo>
                    <a:lnTo>
                      <a:pt x="7417" y="13292"/>
                    </a:lnTo>
                    <a:lnTo>
                      <a:pt x="7484" y="13216"/>
                    </a:lnTo>
                    <a:lnTo>
                      <a:pt x="7501" y="13140"/>
                    </a:lnTo>
                    <a:lnTo>
                      <a:pt x="7577" y="13047"/>
                    </a:lnTo>
                    <a:lnTo>
                      <a:pt x="7662" y="13004"/>
                    </a:lnTo>
                    <a:lnTo>
                      <a:pt x="7789" y="12971"/>
                    </a:lnTo>
                    <a:lnTo>
                      <a:pt x="8001" y="12793"/>
                    </a:lnTo>
                    <a:lnTo>
                      <a:pt x="8085" y="12742"/>
                    </a:lnTo>
                    <a:lnTo>
                      <a:pt x="8543" y="12547"/>
                    </a:lnTo>
                    <a:lnTo>
                      <a:pt x="8627" y="12530"/>
                    </a:lnTo>
                    <a:lnTo>
                      <a:pt x="8712" y="12564"/>
                    </a:lnTo>
                    <a:lnTo>
                      <a:pt x="8796" y="12632"/>
                    </a:lnTo>
                    <a:lnTo>
                      <a:pt x="8839" y="12725"/>
                    </a:lnTo>
                    <a:lnTo>
                      <a:pt x="8898" y="12793"/>
                    </a:lnTo>
                    <a:lnTo>
                      <a:pt x="8957" y="12793"/>
                    </a:lnTo>
                    <a:lnTo>
                      <a:pt x="9084" y="12733"/>
                    </a:lnTo>
                    <a:lnTo>
                      <a:pt x="9161" y="12742"/>
                    </a:lnTo>
                    <a:lnTo>
                      <a:pt x="9304" y="12818"/>
                    </a:lnTo>
                    <a:lnTo>
                      <a:pt x="9389" y="12784"/>
                    </a:lnTo>
                    <a:lnTo>
                      <a:pt x="9448" y="12708"/>
                    </a:lnTo>
                    <a:lnTo>
                      <a:pt x="9533" y="12479"/>
                    </a:lnTo>
                    <a:lnTo>
                      <a:pt x="9668" y="12327"/>
                    </a:lnTo>
                    <a:lnTo>
                      <a:pt x="9753" y="12285"/>
                    </a:lnTo>
                    <a:lnTo>
                      <a:pt x="9795" y="12209"/>
                    </a:lnTo>
                    <a:lnTo>
                      <a:pt x="9897" y="12115"/>
                    </a:lnTo>
                    <a:lnTo>
                      <a:pt x="9922" y="12073"/>
                    </a:lnTo>
                    <a:lnTo>
                      <a:pt x="10100" y="12005"/>
                    </a:lnTo>
                    <a:lnTo>
                      <a:pt x="10143" y="11980"/>
                    </a:lnTo>
                    <a:lnTo>
                      <a:pt x="10261" y="12005"/>
                    </a:lnTo>
                    <a:lnTo>
                      <a:pt x="10320" y="12082"/>
                    </a:lnTo>
                    <a:lnTo>
                      <a:pt x="10363" y="12090"/>
                    </a:lnTo>
                    <a:lnTo>
                      <a:pt x="10574" y="12098"/>
                    </a:lnTo>
                    <a:lnTo>
                      <a:pt x="10701" y="12158"/>
                    </a:lnTo>
                    <a:lnTo>
                      <a:pt x="10871" y="12183"/>
                    </a:lnTo>
                    <a:lnTo>
                      <a:pt x="11116" y="12183"/>
                    </a:lnTo>
                    <a:lnTo>
                      <a:pt x="11243" y="12225"/>
                    </a:lnTo>
                    <a:lnTo>
                      <a:pt x="11319" y="12293"/>
                    </a:lnTo>
                    <a:lnTo>
                      <a:pt x="11396" y="12327"/>
                    </a:lnTo>
                    <a:lnTo>
                      <a:pt x="11683" y="12386"/>
                    </a:lnTo>
                    <a:lnTo>
                      <a:pt x="11844" y="12471"/>
                    </a:lnTo>
                    <a:lnTo>
                      <a:pt x="11912" y="12530"/>
                    </a:lnTo>
                    <a:lnTo>
                      <a:pt x="11980" y="12573"/>
                    </a:lnTo>
                    <a:lnTo>
                      <a:pt x="12107" y="12598"/>
                    </a:lnTo>
                    <a:lnTo>
                      <a:pt x="12276" y="12598"/>
                    </a:lnTo>
                    <a:lnTo>
                      <a:pt x="12403" y="12573"/>
                    </a:lnTo>
                    <a:lnTo>
                      <a:pt x="12682" y="12420"/>
                    </a:lnTo>
                    <a:lnTo>
                      <a:pt x="12936" y="12336"/>
                    </a:lnTo>
                    <a:lnTo>
                      <a:pt x="13097" y="12259"/>
                    </a:lnTo>
                    <a:lnTo>
                      <a:pt x="13182" y="12183"/>
                    </a:lnTo>
                    <a:lnTo>
                      <a:pt x="13267" y="12082"/>
                    </a:lnTo>
                    <a:lnTo>
                      <a:pt x="13275" y="12039"/>
                    </a:lnTo>
                    <a:lnTo>
                      <a:pt x="13377" y="11912"/>
                    </a:lnTo>
                    <a:lnTo>
                      <a:pt x="13546" y="11658"/>
                    </a:lnTo>
                    <a:lnTo>
                      <a:pt x="13715" y="11489"/>
                    </a:lnTo>
                    <a:lnTo>
                      <a:pt x="13766" y="11480"/>
                    </a:lnTo>
                    <a:lnTo>
                      <a:pt x="13808" y="11438"/>
                    </a:lnTo>
                    <a:lnTo>
                      <a:pt x="13885" y="11421"/>
                    </a:lnTo>
                    <a:lnTo>
                      <a:pt x="14003" y="11345"/>
                    </a:lnTo>
                    <a:lnTo>
                      <a:pt x="14249" y="11336"/>
                    </a:lnTo>
                    <a:lnTo>
                      <a:pt x="14418" y="11294"/>
                    </a:lnTo>
                    <a:lnTo>
                      <a:pt x="14672" y="11176"/>
                    </a:lnTo>
                    <a:lnTo>
                      <a:pt x="14757" y="11167"/>
                    </a:lnTo>
                    <a:lnTo>
                      <a:pt x="14968" y="11184"/>
                    </a:lnTo>
                    <a:lnTo>
                      <a:pt x="15053" y="11218"/>
                    </a:lnTo>
                    <a:lnTo>
                      <a:pt x="15180" y="11201"/>
                    </a:lnTo>
                    <a:lnTo>
                      <a:pt x="15341" y="11201"/>
                    </a:lnTo>
                    <a:lnTo>
                      <a:pt x="15468" y="11226"/>
                    </a:lnTo>
                    <a:lnTo>
                      <a:pt x="15586" y="11311"/>
                    </a:lnTo>
                    <a:lnTo>
                      <a:pt x="15629" y="11396"/>
                    </a:lnTo>
                    <a:lnTo>
                      <a:pt x="15620" y="11480"/>
                    </a:lnTo>
                    <a:lnTo>
                      <a:pt x="15637" y="11523"/>
                    </a:lnTo>
                    <a:lnTo>
                      <a:pt x="15603" y="11861"/>
                    </a:lnTo>
                    <a:lnTo>
                      <a:pt x="15620" y="11946"/>
                    </a:lnTo>
                    <a:lnTo>
                      <a:pt x="15586" y="12031"/>
                    </a:lnTo>
                    <a:lnTo>
                      <a:pt x="15578" y="12158"/>
                    </a:lnTo>
                    <a:lnTo>
                      <a:pt x="15535" y="12386"/>
                    </a:lnTo>
                    <a:lnTo>
                      <a:pt x="15544" y="12471"/>
                    </a:lnTo>
                    <a:lnTo>
                      <a:pt x="15578" y="12513"/>
                    </a:lnTo>
                    <a:lnTo>
                      <a:pt x="15645" y="12564"/>
                    </a:lnTo>
                    <a:lnTo>
                      <a:pt x="15671" y="12606"/>
                    </a:lnTo>
                    <a:lnTo>
                      <a:pt x="15798" y="12683"/>
                    </a:lnTo>
                    <a:lnTo>
                      <a:pt x="15857" y="12750"/>
                    </a:lnTo>
                    <a:lnTo>
                      <a:pt x="15891" y="12877"/>
                    </a:lnTo>
                    <a:lnTo>
                      <a:pt x="15933" y="12962"/>
                    </a:lnTo>
                    <a:lnTo>
                      <a:pt x="15933" y="13131"/>
                    </a:lnTo>
                    <a:lnTo>
                      <a:pt x="15891" y="13512"/>
                    </a:lnTo>
                    <a:lnTo>
                      <a:pt x="15908" y="13597"/>
                    </a:lnTo>
                    <a:lnTo>
                      <a:pt x="15908" y="13851"/>
                    </a:lnTo>
                    <a:lnTo>
                      <a:pt x="15933" y="13970"/>
                    </a:lnTo>
                    <a:lnTo>
                      <a:pt x="15883" y="14224"/>
                    </a:lnTo>
                    <a:lnTo>
                      <a:pt x="15908" y="14478"/>
                    </a:lnTo>
                    <a:lnTo>
                      <a:pt x="15967" y="14562"/>
                    </a:lnTo>
                    <a:lnTo>
                      <a:pt x="16026" y="14613"/>
                    </a:lnTo>
                    <a:lnTo>
                      <a:pt x="16077" y="14689"/>
                    </a:lnTo>
                    <a:lnTo>
                      <a:pt x="16052" y="14858"/>
                    </a:lnTo>
                    <a:lnTo>
                      <a:pt x="16026" y="14901"/>
                    </a:lnTo>
                    <a:lnTo>
                      <a:pt x="15899" y="15011"/>
                    </a:lnTo>
                    <a:lnTo>
                      <a:pt x="15603" y="15214"/>
                    </a:lnTo>
                    <a:lnTo>
                      <a:pt x="15265" y="15333"/>
                    </a:lnTo>
                    <a:lnTo>
                      <a:pt x="15188" y="15468"/>
                    </a:lnTo>
                    <a:lnTo>
                      <a:pt x="15138" y="15680"/>
                    </a:lnTo>
                    <a:lnTo>
                      <a:pt x="15036" y="15824"/>
                    </a:lnTo>
                    <a:lnTo>
                      <a:pt x="14892" y="15866"/>
                    </a:lnTo>
                    <a:lnTo>
                      <a:pt x="14765" y="15866"/>
                    </a:lnTo>
                    <a:lnTo>
                      <a:pt x="14672" y="15832"/>
                    </a:lnTo>
                    <a:lnTo>
                      <a:pt x="14469" y="15951"/>
                    </a:lnTo>
                    <a:lnTo>
                      <a:pt x="14638" y="16171"/>
                    </a:lnTo>
                    <a:lnTo>
                      <a:pt x="14680" y="16213"/>
                    </a:lnTo>
                    <a:lnTo>
                      <a:pt x="14723" y="16298"/>
                    </a:lnTo>
                    <a:lnTo>
                      <a:pt x="14723" y="16340"/>
                    </a:lnTo>
                    <a:lnTo>
                      <a:pt x="14765" y="16408"/>
                    </a:lnTo>
                    <a:lnTo>
                      <a:pt x="14765" y="16442"/>
                    </a:lnTo>
                    <a:lnTo>
                      <a:pt x="15222" y="16484"/>
                    </a:lnTo>
                    <a:lnTo>
                      <a:pt x="15341" y="16518"/>
                    </a:lnTo>
                    <a:lnTo>
                      <a:pt x="15459" y="16577"/>
                    </a:lnTo>
                    <a:lnTo>
                      <a:pt x="15552" y="16670"/>
                    </a:lnTo>
                    <a:lnTo>
                      <a:pt x="15586" y="16746"/>
                    </a:lnTo>
                    <a:lnTo>
                      <a:pt x="15662" y="16814"/>
                    </a:lnTo>
                    <a:lnTo>
                      <a:pt x="15832" y="16899"/>
                    </a:lnTo>
                    <a:lnTo>
                      <a:pt x="16035" y="16941"/>
                    </a:lnTo>
                    <a:lnTo>
                      <a:pt x="16103" y="17000"/>
                    </a:lnTo>
                    <a:lnTo>
                      <a:pt x="16213" y="17077"/>
                    </a:lnTo>
                    <a:lnTo>
                      <a:pt x="16407" y="17263"/>
                    </a:lnTo>
                    <a:lnTo>
                      <a:pt x="16458" y="17390"/>
                    </a:lnTo>
                    <a:lnTo>
                      <a:pt x="16467" y="17475"/>
                    </a:lnTo>
                    <a:lnTo>
                      <a:pt x="16450" y="17559"/>
                    </a:lnTo>
                    <a:lnTo>
                      <a:pt x="16399" y="17627"/>
                    </a:lnTo>
                    <a:lnTo>
                      <a:pt x="15942" y="17974"/>
                    </a:lnTo>
                    <a:lnTo>
                      <a:pt x="15849" y="18076"/>
                    </a:lnTo>
                    <a:lnTo>
                      <a:pt x="15764" y="18177"/>
                    </a:lnTo>
                    <a:lnTo>
                      <a:pt x="15688" y="18347"/>
                    </a:lnTo>
                    <a:lnTo>
                      <a:pt x="15358" y="18618"/>
                    </a:lnTo>
                    <a:lnTo>
                      <a:pt x="15298" y="18753"/>
                    </a:lnTo>
                    <a:lnTo>
                      <a:pt x="14994" y="19041"/>
                    </a:lnTo>
                    <a:lnTo>
                      <a:pt x="14926" y="19142"/>
                    </a:lnTo>
                    <a:lnTo>
                      <a:pt x="14841" y="19210"/>
                    </a:lnTo>
                    <a:lnTo>
                      <a:pt x="14790" y="19396"/>
                    </a:lnTo>
                    <a:moveTo>
                      <a:pt x="0" y="415"/>
                    </a:moveTo>
                    <a:lnTo>
                      <a:pt x="102" y="254"/>
                    </a:lnTo>
                    <a:lnTo>
                      <a:pt x="187" y="76"/>
                    </a:lnTo>
                    <a:lnTo>
                      <a:pt x="229" y="0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5" name="Freeform 39">
                <a:extLst>
                  <a:ext uri="{FF2B5EF4-FFF2-40B4-BE49-F238E27FC236}">
                    <a16:creationId xmlns:a16="http://schemas.microsoft.com/office/drawing/2014/main" id="{AB0749DF-A497-4E13-8470-083D3D3A63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1" y="12"/>
                <a:ext cx="1995" cy="4294"/>
              </a:xfrm>
              <a:custGeom>
                <a:avLst/>
                <a:gdLst>
                  <a:gd name="T0" fmla="*/ 2963 w 9017"/>
                  <a:gd name="T1" fmla="*/ 18956 h 19396"/>
                  <a:gd name="T2" fmla="*/ 3361 w 9017"/>
                  <a:gd name="T3" fmla="*/ 18533 h 19396"/>
                  <a:gd name="T4" fmla="*/ 3666 w 9017"/>
                  <a:gd name="T5" fmla="*/ 18101 h 19396"/>
                  <a:gd name="T6" fmla="*/ 3996 w 9017"/>
                  <a:gd name="T7" fmla="*/ 17771 h 19396"/>
                  <a:gd name="T8" fmla="*/ 4284 w 9017"/>
                  <a:gd name="T9" fmla="*/ 17441 h 19396"/>
                  <a:gd name="T10" fmla="*/ 4369 w 9017"/>
                  <a:gd name="T11" fmla="*/ 17009 h 19396"/>
                  <a:gd name="T12" fmla="*/ 3827 w 9017"/>
                  <a:gd name="T13" fmla="*/ 17102 h 19396"/>
                  <a:gd name="T14" fmla="*/ 3209 w 9017"/>
                  <a:gd name="T15" fmla="*/ 17356 h 19396"/>
                  <a:gd name="T16" fmla="*/ 3802 w 9017"/>
                  <a:gd name="T17" fmla="*/ 16687 h 19396"/>
                  <a:gd name="T18" fmla="*/ 3945 w 9017"/>
                  <a:gd name="T19" fmla="*/ 16332 h 19396"/>
                  <a:gd name="T20" fmla="*/ 4386 w 9017"/>
                  <a:gd name="T21" fmla="*/ 16052 h 19396"/>
                  <a:gd name="T22" fmla="*/ 4707 w 9017"/>
                  <a:gd name="T23" fmla="*/ 15561 h 19396"/>
                  <a:gd name="T24" fmla="*/ 4978 w 9017"/>
                  <a:gd name="T25" fmla="*/ 14681 h 19396"/>
                  <a:gd name="T26" fmla="*/ 5181 w 9017"/>
                  <a:gd name="T27" fmla="*/ 13986 h 19396"/>
                  <a:gd name="T28" fmla="*/ 4775 w 9017"/>
                  <a:gd name="T29" fmla="*/ 13605 h 19396"/>
                  <a:gd name="T30" fmla="*/ 5562 w 9017"/>
                  <a:gd name="T31" fmla="*/ 13436 h 19396"/>
                  <a:gd name="T32" fmla="*/ 6079 w 9017"/>
                  <a:gd name="T33" fmla="*/ 13081 h 19396"/>
                  <a:gd name="T34" fmla="*/ 6350 w 9017"/>
                  <a:gd name="T35" fmla="*/ 12640 h 19396"/>
                  <a:gd name="T36" fmla="*/ 6528 w 9017"/>
                  <a:gd name="T37" fmla="*/ 12395 h 19396"/>
                  <a:gd name="T38" fmla="*/ 6756 w 9017"/>
                  <a:gd name="T39" fmla="*/ 11912 h 19396"/>
                  <a:gd name="T40" fmla="*/ 6951 w 9017"/>
                  <a:gd name="T41" fmla="*/ 11311 h 19396"/>
                  <a:gd name="T42" fmla="*/ 7408 w 9017"/>
                  <a:gd name="T43" fmla="*/ 10820 h 19396"/>
                  <a:gd name="T44" fmla="*/ 7670 w 9017"/>
                  <a:gd name="T45" fmla="*/ 10253 h 19396"/>
                  <a:gd name="T46" fmla="*/ 8043 w 9017"/>
                  <a:gd name="T47" fmla="*/ 10024 h 19396"/>
                  <a:gd name="T48" fmla="*/ 8534 w 9017"/>
                  <a:gd name="T49" fmla="*/ 9686 h 19396"/>
                  <a:gd name="T50" fmla="*/ 8754 w 9017"/>
                  <a:gd name="T51" fmla="*/ 9313 h 19396"/>
                  <a:gd name="T52" fmla="*/ 8754 w 9017"/>
                  <a:gd name="T53" fmla="*/ 9093 h 19396"/>
                  <a:gd name="T54" fmla="*/ 8796 w 9017"/>
                  <a:gd name="T55" fmla="*/ 8780 h 19396"/>
                  <a:gd name="T56" fmla="*/ 8890 w 9017"/>
                  <a:gd name="T57" fmla="*/ 8526 h 19396"/>
                  <a:gd name="T58" fmla="*/ 9017 w 9017"/>
                  <a:gd name="T59" fmla="*/ 8136 h 19396"/>
                  <a:gd name="T60" fmla="*/ 8830 w 9017"/>
                  <a:gd name="T61" fmla="*/ 7789 h 19396"/>
                  <a:gd name="T62" fmla="*/ 8229 w 9017"/>
                  <a:gd name="T63" fmla="*/ 7687 h 19396"/>
                  <a:gd name="T64" fmla="*/ 7797 w 9017"/>
                  <a:gd name="T65" fmla="*/ 7323 h 19396"/>
                  <a:gd name="T66" fmla="*/ 7417 w 9017"/>
                  <a:gd name="T67" fmla="*/ 6917 h 19396"/>
                  <a:gd name="T68" fmla="*/ 6604 w 9017"/>
                  <a:gd name="T69" fmla="*/ 6824 h 19396"/>
                  <a:gd name="T70" fmla="*/ 6257 w 9017"/>
                  <a:gd name="T71" fmla="*/ 6553 h 19396"/>
                  <a:gd name="T72" fmla="*/ 5935 w 9017"/>
                  <a:gd name="T73" fmla="*/ 6257 h 19396"/>
                  <a:gd name="T74" fmla="*/ 5495 w 9017"/>
                  <a:gd name="T75" fmla="*/ 6104 h 19396"/>
                  <a:gd name="T76" fmla="*/ 5410 w 9017"/>
                  <a:gd name="T77" fmla="*/ 5656 h 19396"/>
                  <a:gd name="T78" fmla="*/ 5038 w 9017"/>
                  <a:gd name="T79" fmla="*/ 5241 h 19396"/>
                  <a:gd name="T80" fmla="*/ 4538 w 9017"/>
                  <a:gd name="T81" fmla="*/ 4953 h 19396"/>
                  <a:gd name="T82" fmla="*/ 4403 w 9017"/>
                  <a:gd name="T83" fmla="*/ 4580 h 19396"/>
                  <a:gd name="T84" fmla="*/ 4301 w 9017"/>
                  <a:gd name="T85" fmla="*/ 4360 h 19396"/>
                  <a:gd name="T86" fmla="*/ 3903 w 9017"/>
                  <a:gd name="T87" fmla="*/ 4208 h 19396"/>
                  <a:gd name="T88" fmla="*/ 3175 w 9017"/>
                  <a:gd name="T89" fmla="*/ 4038 h 19396"/>
                  <a:gd name="T90" fmla="*/ 2752 w 9017"/>
                  <a:gd name="T91" fmla="*/ 5232 h 19396"/>
                  <a:gd name="T92" fmla="*/ 2540 w 9017"/>
                  <a:gd name="T93" fmla="*/ 5893 h 19396"/>
                  <a:gd name="T94" fmla="*/ 2515 w 9017"/>
                  <a:gd name="T95" fmla="*/ 6350 h 19396"/>
                  <a:gd name="T96" fmla="*/ 2269 w 9017"/>
                  <a:gd name="T97" fmla="*/ 5926 h 19396"/>
                  <a:gd name="T98" fmla="*/ 2015 w 9017"/>
                  <a:gd name="T99" fmla="*/ 5173 h 19396"/>
                  <a:gd name="T100" fmla="*/ 2091 w 9017"/>
                  <a:gd name="T101" fmla="*/ 4546 h 19396"/>
                  <a:gd name="T102" fmla="*/ 2142 w 9017"/>
                  <a:gd name="T103" fmla="*/ 4199 h 19396"/>
                  <a:gd name="T104" fmla="*/ 1931 w 9017"/>
                  <a:gd name="T105" fmla="*/ 3471 h 19396"/>
                  <a:gd name="T106" fmla="*/ 1770 w 9017"/>
                  <a:gd name="T107" fmla="*/ 3065 h 19396"/>
                  <a:gd name="T108" fmla="*/ 1558 w 9017"/>
                  <a:gd name="T109" fmla="*/ 2752 h 19396"/>
                  <a:gd name="T110" fmla="*/ 1270 w 9017"/>
                  <a:gd name="T111" fmla="*/ 2150 h 19396"/>
                  <a:gd name="T112" fmla="*/ 957 w 9017"/>
                  <a:gd name="T113" fmla="*/ 1676 h 19396"/>
                  <a:gd name="T114" fmla="*/ 694 w 9017"/>
                  <a:gd name="T115" fmla="*/ 1448 h 19396"/>
                  <a:gd name="T116" fmla="*/ 127 w 9017"/>
                  <a:gd name="T117" fmla="*/ 1710 h 19396"/>
                  <a:gd name="T118" fmla="*/ 102 w 9017"/>
                  <a:gd name="T119" fmla="*/ 0 h 19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017" h="19396">
                    <a:moveTo>
                      <a:pt x="2752" y="19396"/>
                    </a:moveTo>
                    <a:lnTo>
                      <a:pt x="2913" y="19176"/>
                    </a:lnTo>
                    <a:lnTo>
                      <a:pt x="2963" y="19015"/>
                    </a:lnTo>
                    <a:lnTo>
                      <a:pt x="2963" y="18956"/>
                    </a:lnTo>
                    <a:lnTo>
                      <a:pt x="3006" y="18863"/>
                    </a:lnTo>
                    <a:lnTo>
                      <a:pt x="3124" y="18787"/>
                    </a:lnTo>
                    <a:lnTo>
                      <a:pt x="3260" y="18618"/>
                    </a:lnTo>
                    <a:lnTo>
                      <a:pt x="3361" y="18533"/>
                    </a:lnTo>
                    <a:lnTo>
                      <a:pt x="3412" y="18448"/>
                    </a:lnTo>
                    <a:lnTo>
                      <a:pt x="3573" y="18304"/>
                    </a:lnTo>
                    <a:lnTo>
                      <a:pt x="3624" y="18169"/>
                    </a:lnTo>
                    <a:lnTo>
                      <a:pt x="3666" y="18101"/>
                    </a:lnTo>
                    <a:lnTo>
                      <a:pt x="3886" y="17881"/>
                    </a:lnTo>
                    <a:lnTo>
                      <a:pt x="3929" y="17864"/>
                    </a:lnTo>
                    <a:lnTo>
                      <a:pt x="3962" y="17788"/>
                    </a:lnTo>
                    <a:lnTo>
                      <a:pt x="3996" y="17771"/>
                    </a:lnTo>
                    <a:lnTo>
                      <a:pt x="4013" y="17729"/>
                    </a:lnTo>
                    <a:lnTo>
                      <a:pt x="4132" y="17644"/>
                    </a:lnTo>
                    <a:lnTo>
                      <a:pt x="4140" y="17602"/>
                    </a:lnTo>
                    <a:lnTo>
                      <a:pt x="4284" y="17441"/>
                    </a:lnTo>
                    <a:lnTo>
                      <a:pt x="4411" y="17254"/>
                    </a:lnTo>
                    <a:lnTo>
                      <a:pt x="4436" y="17060"/>
                    </a:lnTo>
                    <a:lnTo>
                      <a:pt x="4411" y="17034"/>
                    </a:lnTo>
                    <a:lnTo>
                      <a:pt x="4369" y="17009"/>
                    </a:lnTo>
                    <a:lnTo>
                      <a:pt x="4259" y="17000"/>
                    </a:lnTo>
                    <a:lnTo>
                      <a:pt x="4098" y="17077"/>
                    </a:lnTo>
                    <a:lnTo>
                      <a:pt x="3886" y="17094"/>
                    </a:lnTo>
                    <a:lnTo>
                      <a:pt x="3827" y="17102"/>
                    </a:lnTo>
                    <a:lnTo>
                      <a:pt x="3564" y="17271"/>
                    </a:lnTo>
                    <a:lnTo>
                      <a:pt x="3437" y="17339"/>
                    </a:lnTo>
                    <a:lnTo>
                      <a:pt x="3404" y="17339"/>
                    </a:lnTo>
                    <a:lnTo>
                      <a:pt x="3209" y="17356"/>
                    </a:lnTo>
                    <a:lnTo>
                      <a:pt x="3454" y="17077"/>
                    </a:lnTo>
                    <a:lnTo>
                      <a:pt x="3675" y="16916"/>
                    </a:lnTo>
                    <a:lnTo>
                      <a:pt x="3708" y="16873"/>
                    </a:lnTo>
                    <a:lnTo>
                      <a:pt x="3802" y="16687"/>
                    </a:lnTo>
                    <a:lnTo>
                      <a:pt x="3802" y="16526"/>
                    </a:lnTo>
                    <a:lnTo>
                      <a:pt x="3785" y="16467"/>
                    </a:lnTo>
                    <a:lnTo>
                      <a:pt x="3793" y="16433"/>
                    </a:lnTo>
                    <a:lnTo>
                      <a:pt x="3945" y="16332"/>
                    </a:lnTo>
                    <a:lnTo>
                      <a:pt x="4106" y="16255"/>
                    </a:lnTo>
                    <a:lnTo>
                      <a:pt x="4233" y="16145"/>
                    </a:lnTo>
                    <a:lnTo>
                      <a:pt x="4318" y="16120"/>
                    </a:lnTo>
                    <a:lnTo>
                      <a:pt x="4386" y="16052"/>
                    </a:lnTo>
                    <a:lnTo>
                      <a:pt x="4445" y="15942"/>
                    </a:lnTo>
                    <a:lnTo>
                      <a:pt x="4521" y="15883"/>
                    </a:lnTo>
                    <a:lnTo>
                      <a:pt x="4665" y="15688"/>
                    </a:lnTo>
                    <a:lnTo>
                      <a:pt x="4707" y="15561"/>
                    </a:lnTo>
                    <a:lnTo>
                      <a:pt x="4699" y="15434"/>
                    </a:lnTo>
                    <a:lnTo>
                      <a:pt x="4741" y="15214"/>
                    </a:lnTo>
                    <a:lnTo>
                      <a:pt x="4928" y="14960"/>
                    </a:lnTo>
                    <a:lnTo>
                      <a:pt x="4978" y="14681"/>
                    </a:lnTo>
                    <a:lnTo>
                      <a:pt x="5046" y="14621"/>
                    </a:lnTo>
                    <a:lnTo>
                      <a:pt x="5097" y="14554"/>
                    </a:lnTo>
                    <a:lnTo>
                      <a:pt x="5190" y="14232"/>
                    </a:lnTo>
                    <a:lnTo>
                      <a:pt x="5181" y="13986"/>
                    </a:lnTo>
                    <a:lnTo>
                      <a:pt x="5097" y="13927"/>
                    </a:lnTo>
                    <a:lnTo>
                      <a:pt x="5054" y="13868"/>
                    </a:lnTo>
                    <a:lnTo>
                      <a:pt x="4758" y="13648"/>
                    </a:lnTo>
                    <a:lnTo>
                      <a:pt x="4775" y="13605"/>
                    </a:lnTo>
                    <a:lnTo>
                      <a:pt x="5063" y="13572"/>
                    </a:lnTo>
                    <a:lnTo>
                      <a:pt x="5359" y="13512"/>
                    </a:lnTo>
                    <a:lnTo>
                      <a:pt x="5444" y="13504"/>
                    </a:lnTo>
                    <a:lnTo>
                      <a:pt x="5562" y="13436"/>
                    </a:lnTo>
                    <a:lnTo>
                      <a:pt x="5808" y="13199"/>
                    </a:lnTo>
                    <a:lnTo>
                      <a:pt x="5876" y="13165"/>
                    </a:lnTo>
                    <a:lnTo>
                      <a:pt x="5960" y="13157"/>
                    </a:lnTo>
                    <a:lnTo>
                      <a:pt x="6079" y="13081"/>
                    </a:lnTo>
                    <a:lnTo>
                      <a:pt x="6138" y="13004"/>
                    </a:lnTo>
                    <a:lnTo>
                      <a:pt x="6265" y="12793"/>
                    </a:lnTo>
                    <a:lnTo>
                      <a:pt x="6265" y="12767"/>
                    </a:lnTo>
                    <a:lnTo>
                      <a:pt x="6350" y="12640"/>
                    </a:lnTo>
                    <a:lnTo>
                      <a:pt x="6392" y="12606"/>
                    </a:lnTo>
                    <a:lnTo>
                      <a:pt x="6409" y="12547"/>
                    </a:lnTo>
                    <a:lnTo>
                      <a:pt x="6494" y="12420"/>
                    </a:lnTo>
                    <a:lnTo>
                      <a:pt x="6528" y="12395"/>
                    </a:lnTo>
                    <a:lnTo>
                      <a:pt x="6545" y="12327"/>
                    </a:lnTo>
                    <a:lnTo>
                      <a:pt x="6612" y="12259"/>
                    </a:lnTo>
                    <a:lnTo>
                      <a:pt x="6672" y="12132"/>
                    </a:lnTo>
                    <a:lnTo>
                      <a:pt x="6756" y="11912"/>
                    </a:lnTo>
                    <a:lnTo>
                      <a:pt x="6782" y="11819"/>
                    </a:lnTo>
                    <a:lnTo>
                      <a:pt x="6782" y="11692"/>
                    </a:lnTo>
                    <a:lnTo>
                      <a:pt x="6883" y="11413"/>
                    </a:lnTo>
                    <a:lnTo>
                      <a:pt x="6951" y="11311"/>
                    </a:lnTo>
                    <a:lnTo>
                      <a:pt x="7027" y="11226"/>
                    </a:lnTo>
                    <a:lnTo>
                      <a:pt x="7256" y="11066"/>
                    </a:lnTo>
                    <a:lnTo>
                      <a:pt x="7408" y="10854"/>
                    </a:lnTo>
                    <a:lnTo>
                      <a:pt x="7408" y="10820"/>
                    </a:lnTo>
                    <a:lnTo>
                      <a:pt x="7476" y="10769"/>
                    </a:lnTo>
                    <a:lnTo>
                      <a:pt x="7637" y="10532"/>
                    </a:lnTo>
                    <a:lnTo>
                      <a:pt x="7704" y="10346"/>
                    </a:lnTo>
                    <a:lnTo>
                      <a:pt x="7670" y="10253"/>
                    </a:lnTo>
                    <a:lnTo>
                      <a:pt x="7696" y="10126"/>
                    </a:lnTo>
                    <a:lnTo>
                      <a:pt x="7789" y="10050"/>
                    </a:lnTo>
                    <a:lnTo>
                      <a:pt x="7874" y="10083"/>
                    </a:lnTo>
                    <a:lnTo>
                      <a:pt x="8043" y="10024"/>
                    </a:lnTo>
                    <a:lnTo>
                      <a:pt x="8153" y="9940"/>
                    </a:lnTo>
                    <a:lnTo>
                      <a:pt x="8212" y="9872"/>
                    </a:lnTo>
                    <a:lnTo>
                      <a:pt x="8416" y="9770"/>
                    </a:lnTo>
                    <a:lnTo>
                      <a:pt x="8534" y="9686"/>
                    </a:lnTo>
                    <a:lnTo>
                      <a:pt x="8551" y="9643"/>
                    </a:lnTo>
                    <a:lnTo>
                      <a:pt x="8661" y="9559"/>
                    </a:lnTo>
                    <a:lnTo>
                      <a:pt x="8737" y="9415"/>
                    </a:lnTo>
                    <a:lnTo>
                      <a:pt x="8754" y="9313"/>
                    </a:lnTo>
                    <a:lnTo>
                      <a:pt x="8746" y="9254"/>
                    </a:lnTo>
                    <a:lnTo>
                      <a:pt x="8763" y="9220"/>
                    </a:lnTo>
                    <a:lnTo>
                      <a:pt x="8780" y="9127"/>
                    </a:lnTo>
                    <a:lnTo>
                      <a:pt x="8754" y="9093"/>
                    </a:lnTo>
                    <a:lnTo>
                      <a:pt x="8763" y="8974"/>
                    </a:lnTo>
                    <a:lnTo>
                      <a:pt x="8788" y="8941"/>
                    </a:lnTo>
                    <a:lnTo>
                      <a:pt x="8780" y="8907"/>
                    </a:lnTo>
                    <a:lnTo>
                      <a:pt x="8796" y="8780"/>
                    </a:lnTo>
                    <a:lnTo>
                      <a:pt x="8830" y="8720"/>
                    </a:lnTo>
                    <a:lnTo>
                      <a:pt x="8830" y="8653"/>
                    </a:lnTo>
                    <a:lnTo>
                      <a:pt x="8856" y="8560"/>
                    </a:lnTo>
                    <a:lnTo>
                      <a:pt x="8890" y="8526"/>
                    </a:lnTo>
                    <a:lnTo>
                      <a:pt x="8898" y="8466"/>
                    </a:lnTo>
                    <a:lnTo>
                      <a:pt x="8957" y="8399"/>
                    </a:lnTo>
                    <a:lnTo>
                      <a:pt x="8966" y="8246"/>
                    </a:lnTo>
                    <a:lnTo>
                      <a:pt x="9017" y="8136"/>
                    </a:lnTo>
                    <a:lnTo>
                      <a:pt x="9000" y="7891"/>
                    </a:lnTo>
                    <a:lnTo>
                      <a:pt x="8983" y="7857"/>
                    </a:lnTo>
                    <a:lnTo>
                      <a:pt x="8957" y="7831"/>
                    </a:lnTo>
                    <a:lnTo>
                      <a:pt x="8830" y="7789"/>
                    </a:lnTo>
                    <a:lnTo>
                      <a:pt x="8737" y="7772"/>
                    </a:lnTo>
                    <a:lnTo>
                      <a:pt x="8543" y="7772"/>
                    </a:lnTo>
                    <a:lnTo>
                      <a:pt x="8322" y="7696"/>
                    </a:lnTo>
                    <a:lnTo>
                      <a:pt x="8229" y="7687"/>
                    </a:lnTo>
                    <a:lnTo>
                      <a:pt x="8136" y="7628"/>
                    </a:lnTo>
                    <a:lnTo>
                      <a:pt x="7941" y="7560"/>
                    </a:lnTo>
                    <a:lnTo>
                      <a:pt x="7882" y="7417"/>
                    </a:lnTo>
                    <a:lnTo>
                      <a:pt x="7797" y="7323"/>
                    </a:lnTo>
                    <a:lnTo>
                      <a:pt x="7764" y="7256"/>
                    </a:lnTo>
                    <a:lnTo>
                      <a:pt x="7628" y="7146"/>
                    </a:lnTo>
                    <a:lnTo>
                      <a:pt x="7501" y="6976"/>
                    </a:lnTo>
                    <a:lnTo>
                      <a:pt x="7417" y="6917"/>
                    </a:lnTo>
                    <a:lnTo>
                      <a:pt x="7281" y="6875"/>
                    </a:lnTo>
                    <a:lnTo>
                      <a:pt x="6714" y="6841"/>
                    </a:lnTo>
                    <a:lnTo>
                      <a:pt x="6621" y="6849"/>
                    </a:lnTo>
                    <a:lnTo>
                      <a:pt x="6604" y="6824"/>
                    </a:lnTo>
                    <a:lnTo>
                      <a:pt x="6367" y="6909"/>
                    </a:lnTo>
                    <a:lnTo>
                      <a:pt x="6307" y="6892"/>
                    </a:lnTo>
                    <a:lnTo>
                      <a:pt x="6172" y="6807"/>
                    </a:lnTo>
                    <a:lnTo>
                      <a:pt x="6257" y="6553"/>
                    </a:lnTo>
                    <a:lnTo>
                      <a:pt x="6240" y="6426"/>
                    </a:lnTo>
                    <a:lnTo>
                      <a:pt x="6223" y="6392"/>
                    </a:lnTo>
                    <a:lnTo>
                      <a:pt x="6147" y="6333"/>
                    </a:lnTo>
                    <a:lnTo>
                      <a:pt x="5935" y="6257"/>
                    </a:lnTo>
                    <a:lnTo>
                      <a:pt x="5910" y="6231"/>
                    </a:lnTo>
                    <a:lnTo>
                      <a:pt x="5783" y="6164"/>
                    </a:lnTo>
                    <a:lnTo>
                      <a:pt x="5588" y="6104"/>
                    </a:lnTo>
                    <a:lnTo>
                      <a:pt x="5495" y="6104"/>
                    </a:lnTo>
                    <a:lnTo>
                      <a:pt x="5435" y="6062"/>
                    </a:lnTo>
                    <a:lnTo>
                      <a:pt x="5359" y="5943"/>
                    </a:lnTo>
                    <a:lnTo>
                      <a:pt x="5427" y="5757"/>
                    </a:lnTo>
                    <a:lnTo>
                      <a:pt x="5410" y="5656"/>
                    </a:lnTo>
                    <a:lnTo>
                      <a:pt x="5368" y="5562"/>
                    </a:lnTo>
                    <a:lnTo>
                      <a:pt x="5300" y="5512"/>
                    </a:lnTo>
                    <a:lnTo>
                      <a:pt x="5215" y="5478"/>
                    </a:lnTo>
                    <a:lnTo>
                      <a:pt x="5038" y="5241"/>
                    </a:lnTo>
                    <a:lnTo>
                      <a:pt x="4885" y="5131"/>
                    </a:lnTo>
                    <a:lnTo>
                      <a:pt x="4699" y="5038"/>
                    </a:lnTo>
                    <a:lnTo>
                      <a:pt x="4674" y="5012"/>
                    </a:lnTo>
                    <a:lnTo>
                      <a:pt x="4538" y="4953"/>
                    </a:lnTo>
                    <a:lnTo>
                      <a:pt x="4487" y="4911"/>
                    </a:lnTo>
                    <a:lnTo>
                      <a:pt x="4394" y="4733"/>
                    </a:lnTo>
                    <a:lnTo>
                      <a:pt x="4411" y="4673"/>
                    </a:lnTo>
                    <a:lnTo>
                      <a:pt x="4403" y="4580"/>
                    </a:lnTo>
                    <a:lnTo>
                      <a:pt x="4386" y="4546"/>
                    </a:lnTo>
                    <a:lnTo>
                      <a:pt x="4394" y="4513"/>
                    </a:lnTo>
                    <a:lnTo>
                      <a:pt x="4326" y="4386"/>
                    </a:lnTo>
                    <a:lnTo>
                      <a:pt x="4301" y="4360"/>
                    </a:lnTo>
                    <a:lnTo>
                      <a:pt x="4225" y="4301"/>
                    </a:lnTo>
                    <a:lnTo>
                      <a:pt x="4123" y="4259"/>
                    </a:lnTo>
                    <a:lnTo>
                      <a:pt x="3996" y="4216"/>
                    </a:lnTo>
                    <a:lnTo>
                      <a:pt x="3903" y="4208"/>
                    </a:lnTo>
                    <a:lnTo>
                      <a:pt x="3615" y="4106"/>
                    </a:lnTo>
                    <a:lnTo>
                      <a:pt x="3488" y="4022"/>
                    </a:lnTo>
                    <a:lnTo>
                      <a:pt x="3302" y="3979"/>
                    </a:lnTo>
                    <a:lnTo>
                      <a:pt x="3175" y="4038"/>
                    </a:lnTo>
                    <a:lnTo>
                      <a:pt x="3090" y="4157"/>
                    </a:lnTo>
                    <a:lnTo>
                      <a:pt x="3040" y="4276"/>
                    </a:lnTo>
                    <a:lnTo>
                      <a:pt x="2870" y="4978"/>
                    </a:lnTo>
                    <a:lnTo>
                      <a:pt x="2752" y="5232"/>
                    </a:lnTo>
                    <a:lnTo>
                      <a:pt x="2557" y="5512"/>
                    </a:lnTo>
                    <a:lnTo>
                      <a:pt x="2523" y="5681"/>
                    </a:lnTo>
                    <a:lnTo>
                      <a:pt x="2540" y="5723"/>
                    </a:lnTo>
                    <a:lnTo>
                      <a:pt x="2540" y="5893"/>
                    </a:lnTo>
                    <a:lnTo>
                      <a:pt x="2523" y="6020"/>
                    </a:lnTo>
                    <a:lnTo>
                      <a:pt x="2532" y="6104"/>
                    </a:lnTo>
                    <a:lnTo>
                      <a:pt x="2498" y="6189"/>
                    </a:lnTo>
                    <a:lnTo>
                      <a:pt x="2515" y="6350"/>
                    </a:lnTo>
                    <a:lnTo>
                      <a:pt x="2455" y="6477"/>
                    </a:lnTo>
                    <a:lnTo>
                      <a:pt x="2455" y="6519"/>
                    </a:lnTo>
                    <a:lnTo>
                      <a:pt x="2430" y="6536"/>
                    </a:lnTo>
                    <a:lnTo>
                      <a:pt x="2269" y="5926"/>
                    </a:lnTo>
                    <a:lnTo>
                      <a:pt x="2269" y="5579"/>
                    </a:lnTo>
                    <a:lnTo>
                      <a:pt x="2185" y="5351"/>
                    </a:lnTo>
                    <a:lnTo>
                      <a:pt x="2117" y="5258"/>
                    </a:lnTo>
                    <a:lnTo>
                      <a:pt x="2015" y="5173"/>
                    </a:lnTo>
                    <a:lnTo>
                      <a:pt x="1947" y="5021"/>
                    </a:lnTo>
                    <a:lnTo>
                      <a:pt x="2007" y="4860"/>
                    </a:lnTo>
                    <a:lnTo>
                      <a:pt x="2015" y="4767"/>
                    </a:lnTo>
                    <a:lnTo>
                      <a:pt x="2091" y="4546"/>
                    </a:lnTo>
                    <a:lnTo>
                      <a:pt x="2083" y="4513"/>
                    </a:lnTo>
                    <a:lnTo>
                      <a:pt x="2100" y="4453"/>
                    </a:lnTo>
                    <a:lnTo>
                      <a:pt x="2100" y="4326"/>
                    </a:lnTo>
                    <a:lnTo>
                      <a:pt x="2142" y="4199"/>
                    </a:lnTo>
                    <a:lnTo>
                      <a:pt x="2117" y="4013"/>
                    </a:lnTo>
                    <a:lnTo>
                      <a:pt x="2015" y="3759"/>
                    </a:lnTo>
                    <a:lnTo>
                      <a:pt x="1964" y="3691"/>
                    </a:lnTo>
                    <a:lnTo>
                      <a:pt x="1931" y="3471"/>
                    </a:lnTo>
                    <a:lnTo>
                      <a:pt x="1871" y="3344"/>
                    </a:lnTo>
                    <a:lnTo>
                      <a:pt x="1829" y="3192"/>
                    </a:lnTo>
                    <a:lnTo>
                      <a:pt x="1795" y="3158"/>
                    </a:lnTo>
                    <a:lnTo>
                      <a:pt x="1770" y="3065"/>
                    </a:lnTo>
                    <a:lnTo>
                      <a:pt x="1660" y="2870"/>
                    </a:lnTo>
                    <a:lnTo>
                      <a:pt x="1617" y="2845"/>
                    </a:lnTo>
                    <a:lnTo>
                      <a:pt x="1617" y="2811"/>
                    </a:lnTo>
                    <a:lnTo>
                      <a:pt x="1558" y="2752"/>
                    </a:lnTo>
                    <a:lnTo>
                      <a:pt x="1533" y="2650"/>
                    </a:lnTo>
                    <a:lnTo>
                      <a:pt x="1380" y="2371"/>
                    </a:lnTo>
                    <a:lnTo>
                      <a:pt x="1321" y="2210"/>
                    </a:lnTo>
                    <a:lnTo>
                      <a:pt x="1270" y="2150"/>
                    </a:lnTo>
                    <a:lnTo>
                      <a:pt x="1228" y="2023"/>
                    </a:lnTo>
                    <a:lnTo>
                      <a:pt x="1101" y="1837"/>
                    </a:lnTo>
                    <a:lnTo>
                      <a:pt x="1033" y="1778"/>
                    </a:lnTo>
                    <a:lnTo>
                      <a:pt x="957" y="1676"/>
                    </a:lnTo>
                    <a:lnTo>
                      <a:pt x="957" y="1643"/>
                    </a:lnTo>
                    <a:lnTo>
                      <a:pt x="881" y="1549"/>
                    </a:lnTo>
                    <a:lnTo>
                      <a:pt x="855" y="1516"/>
                    </a:lnTo>
                    <a:lnTo>
                      <a:pt x="694" y="1448"/>
                    </a:lnTo>
                    <a:lnTo>
                      <a:pt x="601" y="1431"/>
                    </a:lnTo>
                    <a:lnTo>
                      <a:pt x="534" y="1456"/>
                    </a:lnTo>
                    <a:lnTo>
                      <a:pt x="254" y="1643"/>
                    </a:lnTo>
                    <a:lnTo>
                      <a:pt x="127" y="1710"/>
                    </a:lnTo>
                    <a:lnTo>
                      <a:pt x="0" y="1786"/>
                    </a:lnTo>
                    <a:moveTo>
                      <a:pt x="0" y="178"/>
                    </a:moveTo>
                    <a:lnTo>
                      <a:pt x="60" y="110"/>
                    </a:lnTo>
                    <a:lnTo>
                      <a:pt x="102" y="0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6" name="Freeform 40">
                <a:extLst>
                  <a:ext uri="{FF2B5EF4-FFF2-40B4-BE49-F238E27FC236}">
                    <a16:creationId xmlns:a16="http://schemas.microsoft.com/office/drawing/2014/main" id="{17826F17-B7E4-48F6-95E8-BB47F1315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" y="655"/>
                <a:ext cx="19" cy="32"/>
              </a:xfrm>
              <a:custGeom>
                <a:avLst/>
                <a:gdLst>
                  <a:gd name="T0" fmla="*/ 85 w 85"/>
                  <a:gd name="T1" fmla="*/ 1 h 144"/>
                  <a:gd name="T2" fmla="*/ 72 w 85"/>
                  <a:gd name="T3" fmla="*/ 0 h 144"/>
                  <a:gd name="T4" fmla="*/ 0 w 85"/>
                  <a:gd name="T5" fmla="*/ 72 h 144"/>
                  <a:gd name="T6" fmla="*/ 72 w 85"/>
                  <a:gd name="T7" fmla="*/ 144 h 144"/>
                  <a:gd name="T8" fmla="*/ 85 w 85"/>
                  <a:gd name="T9" fmla="*/ 143 h 144"/>
                  <a:gd name="T10" fmla="*/ 85 w 85"/>
                  <a:gd name="T11" fmla="*/ 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44">
                    <a:moveTo>
                      <a:pt x="85" y="1"/>
                    </a:moveTo>
                    <a:cubicBezTo>
                      <a:pt x="81" y="0"/>
                      <a:pt x="76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76" y="144"/>
                      <a:pt x="81" y="144"/>
                      <a:pt x="85" y="143"/>
                    </a:cubicBezTo>
                    <a:lnTo>
                      <a:pt x="85" y="1"/>
                    </a:lnTo>
                    <a:close/>
                  </a:path>
                </a:pathLst>
              </a:custGeom>
              <a:solidFill>
                <a:srgbClr val="8500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7" name="Freeform 41">
                <a:extLst>
                  <a:ext uri="{FF2B5EF4-FFF2-40B4-BE49-F238E27FC236}">
                    <a16:creationId xmlns:a16="http://schemas.microsoft.com/office/drawing/2014/main" id="{1433F6DD-5CEC-4817-A4E6-C44A4BAB5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" y="655"/>
                <a:ext cx="19" cy="32"/>
              </a:xfrm>
              <a:custGeom>
                <a:avLst/>
                <a:gdLst>
                  <a:gd name="T0" fmla="*/ 85 w 85"/>
                  <a:gd name="T1" fmla="*/ 1 h 144"/>
                  <a:gd name="T2" fmla="*/ 72 w 85"/>
                  <a:gd name="T3" fmla="*/ 0 h 144"/>
                  <a:gd name="T4" fmla="*/ 0 w 85"/>
                  <a:gd name="T5" fmla="*/ 72 h 144"/>
                  <a:gd name="T6" fmla="*/ 72 w 85"/>
                  <a:gd name="T7" fmla="*/ 144 h 144"/>
                  <a:gd name="T8" fmla="*/ 85 w 85"/>
                  <a:gd name="T9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4">
                    <a:moveTo>
                      <a:pt x="85" y="1"/>
                    </a:moveTo>
                    <a:cubicBezTo>
                      <a:pt x="81" y="0"/>
                      <a:pt x="76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76" y="144"/>
                      <a:pt x="81" y="144"/>
                      <a:pt x="85" y="143"/>
                    </a:cubicBez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8" name="Freeform 42">
                <a:extLst>
                  <a:ext uri="{FF2B5EF4-FFF2-40B4-BE49-F238E27FC236}">
                    <a16:creationId xmlns:a16="http://schemas.microsoft.com/office/drawing/2014/main" id="{6EACF635-2AE8-4656-ABE4-FD5EA91CF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" y="1178"/>
                <a:ext cx="19" cy="32"/>
              </a:xfrm>
              <a:custGeom>
                <a:avLst/>
                <a:gdLst>
                  <a:gd name="T0" fmla="*/ 85 w 85"/>
                  <a:gd name="T1" fmla="*/ 1 h 144"/>
                  <a:gd name="T2" fmla="*/ 72 w 85"/>
                  <a:gd name="T3" fmla="*/ 0 h 144"/>
                  <a:gd name="T4" fmla="*/ 0 w 85"/>
                  <a:gd name="T5" fmla="*/ 72 h 144"/>
                  <a:gd name="T6" fmla="*/ 72 w 85"/>
                  <a:gd name="T7" fmla="*/ 144 h 144"/>
                  <a:gd name="T8" fmla="*/ 85 w 85"/>
                  <a:gd name="T9" fmla="*/ 143 h 144"/>
                  <a:gd name="T10" fmla="*/ 85 w 85"/>
                  <a:gd name="T11" fmla="*/ 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44">
                    <a:moveTo>
                      <a:pt x="85" y="1"/>
                    </a:moveTo>
                    <a:cubicBezTo>
                      <a:pt x="81" y="0"/>
                      <a:pt x="76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76" y="144"/>
                      <a:pt x="81" y="144"/>
                      <a:pt x="85" y="143"/>
                    </a:cubicBezTo>
                    <a:lnTo>
                      <a:pt x="85" y="1"/>
                    </a:lnTo>
                    <a:close/>
                  </a:path>
                </a:pathLst>
              </a:custGeom>
              <a:solidFill>
                <a:srgbClr val="8500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9" name="Freeform 43">
                <a:extLst>
                  <a:ext uri="{FF2B5EF4-FFF2-40B4-BE49-F238E27FC236}">
                    <a16:creationId xmlns:a16="http://schemas.microsoft.com/office/drawing/2014/main" id="{E052A047-DFC2-477F-A884-FEE4A7A90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" y="1178"/>
                <a:ext cx="19" cy="32"/>
              </a:xfrm>
              <a:custGeom>
                <a:avLst/>
                <a:gdLst>
                  <a:gd name="T0" fmla="*/ 85 w 85"/>
                  <a:gd name="T1" fmla="*/ 1 h 144"/>
                  <a:gd name="T2" fmla="*/ 72 w 85"/>
                  <a:gd name="T3" fmla="*/ 0 h 144"/>
                  <a:gd name="T4" fmla="*/ 0 w 85"/>
                  <a:gd name="T5" fmla="*/ 72 h 144"/>
                  <a:gd name="T6" fmla="*/ 72 w 85"/>
                  <a:gd name="T7" fmla="*/ 144 h 144"/>
                  <a:gd name="T8" fmla="*/ 85 w 85"/>
                  <a:gd name="T9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4">
                    <a:moveTo>
                      <a:pt x="85" y="1"/>
                    </a:moveTo>
                    <a:cubicBezTo>
                      <a:pt x="81" y="0"/>
                      <a:pt x="76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76" y="144"/>
                      <a:pt x="81" y="144"/>
                      <a:pt x="85" y="143"/>
                    </a:cubicBez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50" name="Freeform 44">
                <a:extLst>
                  <a:ext uri="{FF2B5EF4-FFF2-40B4-BE49-F238E27FC236}">
                    <a16:creationId xmlns:a16="http://schemas.microsoft.com/office/drawing/2014/main" id="{62AEE760-FC4F-4BC3-B928-19F4A0C25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4289"/>
                <a:ext cx="32" cy="19"/>
              </a:xfrm>
              <a:custGeom>
                <a:avLst/>
                <a:gdLst>
                  <a:gd name="T0" fmla="*/ 144 w 144"/>
                  <a:gd name="T1" fmla="*/ 72 h 85"/>
                  <a:gd name="T2" fmla="*/ 72 w 144"/>
                  <a:gd name="T3" fmla="*/ 0 h 85"/>
                  <a:gd name="T4" fmla="*/ 0 w 144"/>
                  <a:gd name="T5" fmla="*/ 72 h 85"/>
                  <a:gd name="T6" fmla="*/ 1 w 144"/>
                  <a:gd name="T7" fmla="*/ 85 h 85"/>
                  <a:gd name="T8" fmla="*/ 143 w 144"/>
                  <a:gd name="T9" fmla="*/ 85 h 85"/>
                  <a:gd name="T10" fmla="*/ 144 w 144"/>
                  <a:gd name="T11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" h="85">
                    <a:moveTo>
                      <a:pt x="144" y="72"/>
                    </a:moveTo>
                    <a:cubicBezTo>
                      <a:pt x="144" y="32"/>
                      <a:pt x="11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77"/>
                      <a:pt x="0" y="81"/>
                      <a:pt x="1" y="85"/>
                    </a:cubicBezTo>
                    <a:lnTo>
                      <a:pt x="143" y="85"/>
                    </a:lnTo>
                    <a:cubicBezTo>
                      <a:pt x="144" y="81"/>
                      <a:pt x="144" y="77"/>
                      <a:pt x="144" y="72"/>
                    </a:cubicBezTo>
                    <a:close/>
                  </a:path>
                </a:pathLst>
              </a:custGeom>
              <a:solidFill>
                <a:srgbClr val="8500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51" name="Freeform 45">
                <a:extLst>
                  <a:ext uri="{FF2B5EF4-FFF2-40B4-BE49-F238E27FC236}">
                    <a16:creationId xmlns:a16="http://schemas.microsoft.com/office/drawing/2014/main" id="{87CA1AF2-CFBC-4B46-BBC9-48B036C5FA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6" y="4289"/>
                <a:ext cx="32" cy="19"/>
              </a:xfrm>
              <a:custGeom>
                <a:avLst/>
                <a:gdLst>
                  <a:gd name="T0" fmla="*/ 144 w 144"/>
                  <a:gd name="T1" fmla="*/ 72 h 85"/>
                  <a:gd name="T2" fmla="*/ 72 w 144"/>
                  <a:gd name="T3" fmla="*/ 0 h 85"/>
                  <a:gd name="T4" fmla="*/ 0 w 144"/>
                  <a:gd name="T5" fmla="*/ 72 h 85"/>
                  <a:gd name="T6" fmla="*/ 1 w 144"/>
                  <a:gd name="T7" fmla="*/ 85 h 85"/>
                  <a:gd name="T8" fmla="*/ 143 w 144"/>
                  <a:gd name="T9" fmla="*/ 85 h 85"/>
                  <a:gd name="T10" fmla="*/ 144 w 144"/>
                  <a:gd name="T11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" h="85">
                    <a:moveTo>
                      <a:pt x="144" y="72"/>
                    </a:moveTo>
                    <a:cubicBezTo>
                      <a:pt x="144" y="32"/>
                      <a:pt x="11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77"/>
                      <a:pt x="0" y="81"/>
                      <a:pt x="1" y="85"/>
                    </a:cubicBezTo>
                    <a:moveTo>
                      <a:pt x="143" y="85"/>
                    </a:moveTo>
                    <a:cubicBezTo>
                      <a:pt x="144" y="81"/>
                      <a:pt x="144" y="77"/>
                      <a:pt x="144" y="72"/>
                    </a:cubicBez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52" name="Freeform 46">
                <a:extLst>
                  <a:ext uri="{FF2B5EF4-FFF2-40B4-BE49-F238E27FC236}">
                    <a16:creationId xmlns:a16="http://schemas.microsoft.com/office/drawing/2014/main" id="{130F479B-A9E7-4037-BE0C-C9076A1E8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" y="1399"/>
                <a:ext cx="15" cy="32"/>
              </a:xfrm>
              <a:custGeom>
                <a:avLst/>
                <a:gdLst>
                  <a:gd name="T0" fmla="*/ 68 w 68"/>
                  <a:gd name="T1" fmla="*/ 72 h 144"/>
                  <a:gd name="T2" fmla="*/ 0 w 68"/>
                  <a:gd name="T3" fmla="*/ 0 h 144"/>
                  <a:gd name="T4" fmla="*/ 0 w 68"/>
                  <a:gd name="T5" fmla="*/ 144 h 144"/>
                  <a:gd name="T6" fmla="*/ 68 w 68"/>
                  <a:gd name="T7" fmla="*/ 7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44">
                    <a:moveTo>
                      <a:pt x="68" y="72"/>
                    </a:moveTo>
                    <a:cubicBezTo>
                      <a:pt x="68" y="34"/>
                      <a:pt x="38" y="2"/>
                      <a:pt x="0" y="0"/>
                    </a:cubicBezTo>
                    <a:lnTo>
                      <a:pt x="0" y="144"/>
                    </a:lnTo>
                    <a:cubicBezTo>
                      <a:pt x="38" y="142"/>
                      <a:pt x="68" y="110"/>
                      <a:pt x="68" y="72"/>
                    </a:cubicBezTo>
                    <a:close/>
                  </a:path>
                </a:pathLst>
              </a:custGeom>
              <a:solidFill>
                <a:srgbClr val="8500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53" name="Freeform 47">
                <a:extLst>
                  <a:ext uri="{FF2B5EF4-FFF2-40B4-BE49-F238E27FC236}">
                    <a16:creationId xmlns:a16="http://schemas.microsoft.com/office/drawing/2014/main" id="{6600378A-4525-468D-AB33-89F955A9D6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1" y="1399"/>
                <a:ext cx="15" cy="32"/>
              </a:xfrm>
              <a:custGeom>
                <a:avLst/>
                <a:gdLst>
                  <a:gd name="T0" fmla="*/ 68 w 68"/>
                  <a:gd name="T1" fmla="*/ 72 h 144"/>
                  <a:gd name="T2" fmla="*/ 0 w 68"/>
                  <a:gd name="T3" fmla="*/ 0 h 144"/>
                  <a:gd name="T4" fmla="*/ 0 w 68"/>
                  <a:gd name="T5" fmla="*/ 144 h 144"/>
                  <a:gd name="T6" fmla="*/ 68 w 68"/>
                  <a:gd name="T7" fmla="*/ 7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44">
                    <a:moveTo>
                      <a:pt x="68" y="72"/>
                    </a:moveTo>
                    <a:cubicBezTo>
                      <a:pt x="68" y="34"/>
                      <a:pt x="38" y="2"/>
                      <a:pt x="0" y="0"/>
                    </a:cubicBezTo>
                    <a:moveTo>
                      <a:pt x="0" y="144"/>
                    </a:moveTo>
                    <a:cubicBezTo>
                      <a:pt x="38" y="142"/>
                      <a:pt x="68" y="110"/>
                      <a:pt x="68" y="72"/>
                    </a:cubicBez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54" name="Freeform 48">
                <a:extLst>
                  <a:ext uri="{FF2B5EF4-FFF2-40B4-BE49-F238E27FC236}">
                    <a16:creationId xmlns:a16="http://schemas.microsoft.com/office/drawing/2014/main" id="{72A5E468-7F5E-4641-B835-135B918298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6" y="2203"/>
                <a:ext cx="113" cy="103"/>
              </a:xfrm>
              <a:custGeom>
                <a:avLst/>
                <a:gdLst>
                  <a:gd name="T0" fmla="*/ 17 w 508"/>
                  <a:gd name="T1" fmla="*/ 305 h 466"/>
                  <a:gd name="T2" fmla="*/ 17 w 508"/>
                  <a:gd name="T3" fmla="*/ 398 h 466"/>
                  <a:gd name="T4" fmla="*/ 136 w 508"/>
                  <a:gd name="T5" fmla="*/ 466 h 466"/>
                  <a:gd name="T6" fmla="*/ 187 w 508"/>
                  <a:gd name="T7" fmla="*/ 390 h 466"/>
                  <a:gd name="T8" fmla="*/ 254 w 508"/>
                  <a:gd name="T9" fmla="*/ 373 h 466"/>
                  <a:gd name="T10" fmla="*/ 271 w 508"/>
                  <a:gd name="T11" fmla="*/ 297 h 466"/>
                  <a:gd name="T12" fmla="*/ 212 w 508"/>
                  <a:gd name="T13" fmla="*/ 254 h 466"/>
                  <a:gd name="T14" fmla="*/ 153 w 508"/>
                  <a:gd name="T15" fmla="*/ 280 h 466"/>
                  <a:gd name="T16" fmla="*/ 178 w 508"/>
                  <a:gd name="T17" fmla="*/ 203 h 466"/>
                  <a:gd name="T18" fmla="*/ 144 w 508"/>
                  <a:gd name="T19" fmla="*/ 339 h 466"/>
                  <a:gd name="T20" fmla="*/ 178 w 508"/>
                  <a:gd name="T21" fmla="*/ 288 h 466"/>
                  <a:gd name="T22" fmla="*/ 220 w 508"/>
                  <a:gd name="T23" fmla="*/ 280 h 466"/>
                  <a:gd name="T24" fmla="*/ 254 w 508"/>
                  <a:gd name="T25" fmla="*/ 330 h 466"/>
                  <a:gd name="T26" fmla="*/ 229 w 508"/>
                  <a:gd name="T27" fmla="*/ 364 h 466"/>
                  <a:gd name="T28" fmla="*/ 187 w 508"/>
                  <a:gd name="T29" fmla="*/ 356 h 466"/>
                  <a:gd name="T30" fmla="*/ 280 w 508"/>
                  <a:gd name="T31" fmla="*/ 254 h 466"/>
                  <a:gd name="T32" fmla="*/ 322 w 508"/>
                  <a:gd name="T33" fmla="*/ 280 h 466"/>
                  <a:gd name="T34" fmla="*/ 390 w 508"/>
                  <a:gd name="T35" fmla="*/ 254 h 466"/>
                  <a:gd name="T36" fmla="*/ 390 w 508"/>
                  <a:gd name="T37" fmla="*/ 195 h 466"/>
                  <a:gd name="T38" fmla="*/ 339 w 508"/>
                  <a:gd name="T39" fmla="*/ 127 h 466"/>
                  <a:gd name="T40" fmla="*/ 271 w 508"/>
                  <a:gd name="T41" fmla="*/ 102 h 466"/>
                  <a:gd name="T42" fmla="*/ 220 w 508"/>
                  <a:gd name="T43" fmla="*/ 144 h 466"/>
                  <a:gd name="T44" fmla="*/ 237 w 508"/>
                  <a:gd name="T45" fmla="*/ 203 h 466"/>
                  <a:gd name="T46" fmla="*/ 254 w 508"/>
                  <a:gd name="T47" fmla="*/ 178 h 466"/>
                  <a:gd name="T48" fmla="*/ 254 w 508"/>
                  <a:gd name="T49" fmla="*/ 127 h 466"/>
                  <a:gd name="T50" fmla="*/ 313 w 508"/>
                  <a:gd name="T51" fmla="*/ 136 h 466"/>
                  <a:gd name="T52" fmla="*/ 373 w 508"/>
                  <a:gd name="T53" fmla="*/ 220 h 466"/>
                  <a:gd name="T54" fmla="*/ 347 w 508"/>
                  <a:gd name="T55" fmla="*/ 263 h 466"/>
                  <a:gd name="T56" fmla="*/ 280 w 508"/>
                  <a:gd name="T57" fmla="*/ 212 h 466"/>
                  <a:gd name="T58" fmla="*/ 407 w 508"/>
                  <a:gd name="T59" fmla="*/ 170 h 466"/>
                  <a:gd name="T60" fmla="*/ 466 w 508"/>
                  <a:gd name="T61" fmla="*/ 186 h 466"/>
                  <a:gd name="T62" fmla="*/ 508 w 508"/>
                  <a:gd name="T63" fmla="*/ 136 h 466"/>
                  <a:gd name="T64" fmla="*/ 491 w 508"/>
                  <a:gd name="T65" fmla="*/ 76 h 466"/>
                  <a:gd name="T66" fmla="*/ 440 w 508"/>
                  <a:gd name="T67" fmla="*/ 17 h 466"/>
                  <a:gd name="T68" fmla="*/ 356 w 508"/>
                  <a:gd name="T69" fmla="*/ 17 h 466"/>
                  <a:gd name="T70" fmla="*/ 339 w 508"/>
                  <a:gd name="T71" fmla="*/ 68 h 466"/>
                  <a:gd name="T72" fmla="*/ 373 w 508"/>
                  <a:gd name="T73" fmla="*/ 136 h 466"/>
                  <a:gd name="T74" fmla="*/ 356 w 508"/>
                  <a:gd name="T75" fmla="*/ 59 h 466"/>
                  <a:gd name="T76" fmla="*/ 381 w 508"/>
                  <a:gd name="T77" fmla="*/ 26 h 466"/>
                  <a:gd name="T78" fmla="*/ 449 w 508"/>
                  <a:gd name="T79" fmla="*/ 68 h 466"/>
                  <a:gd name="T80" fmla="*/ 483 w 508"/>
                  <a:gd name="T81" fmla="*/ 144 h 466"/>
                  <a:gd name="T82" fmla="*/ 440 w 508"/>
                  <a:gd name="T83" fmla="*/ 161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466">
                    <a:moveTo>
                      <a:pt x="153" y="449"/>
                    </a:moveTo>
                    <a:lnTo>
                      <a:pt x="26" y="297"/>
                    </a:lnTo>
                    <a:lnTo>
                      <a:pt x="17" y="305"/>
                    </a:lnTo>
                    <a:lnTo>
                      <a:pt x="17" y="339"/>
                    </a:lnTo>
                    <a:lnTo>
                      <a:pt x="0" y="381"/>
                    </a:lnTo>
                    <a:lnTo>
                      <a:pt x="17" y="398"/>
                    </a:lnTo>
                    <a:lnTo>
                      <a:pt x="26" y="373"/>
                    </a:lnTo>
                    <a:lnTo>
                      <a:pt x="34" y="347"/>
                    </a:lnTo>
                    <a:lnTo>
                      <a:pt x="136" y="466"/>
                    </a:lnTo>
                    <a:lnTo>
                      <a:pt x="153" y="449"/>
                    </a:lnTo>
                    <a:close/>
                    <a:moveTo>
                      <a:pt x="170" y="373"/>
                    </a:moveTo>
                    <a:lnTo>
                      <a:pt x="187" y="390"/>
                    </a:lnTo>
                    <a:lnTo>
                      <a:pt x="203" y="390"/>
                    </a:lnTo>
                    <a:lnTo>
                      <a:pt x="229" y="390"/>
                    </a:lnTo>
                    <a:lnTo>
                      <a:pt x="254" y="373"/>
                    </a:lnTo>
                    <a:lnTo>
                      <a:pt x="271" y="347"/>
                    </a:lnTo>
                    <a:lnTo>
                      <a:pt x="271" y="322"/>
                    </a:lnTo>
                    <a:lnTo>
                      <a:pt x="271" y="297"/>
                    </a:lnTo>
                    <a:lnTo>
                      <a:pt x="254" y="271"/>
                    </a:lnTo>
                    <a:lnTo>
                      <a:pt x="237" y="263"/>
                    </a:lnTo>
                    <a:lnTo>
                      <a:pt x="212" y="254"/>
                    </a:lnTo>
                    <a:lnTo>
                      <a:pt x="187" y="254"/>
                    </a:lnTo>
                    <a:lnTo>
                      <a:pt x="170" y="263"/>
                    </a:lnTo>
                    <a:lnTo>
                      <a:pt x="153" y="280"/>
                    </a:lnTo>
                    <a:lnTo>
                      <a:pt x="144" y="297"/>
                    </a:lnTo>
                    <a:lnTo>
                      <a:pt x="119" y="254"/>
                    </a:lnTo>
                    <a:lnTo>
                      <a:pt x="178" y="203"/>
                    </a:lnTo>
                    <a:lnTo>
                      <a:pt x="170" y="186"/>
                    </a:lnTo>
                    <a:lnTo>
                      <a:pt x="93" y="246"/>
                    </a:lnTo>
                    <a:lnTo>
                      <a:pt x="144" y="339"/>
                    </a:lnTo>
                    <a:lnTo>
                      <a:pt x="161" y="322"/>
                    </a:lnTo>
                    <a:lnTo>
                      <a:pt x="161" y="305"/>
                    </a:lnTo>
                    <a:lnTo>
                      <a:pt x="178" y="288"/>
                    </a:lnTo>
                    <a:lnTo>
                      <a:pt x="195" y="280"/>
                    </a:lnTo>
                    <a:lnTo>
                      <a:pt x="212" y="280"/>
                    </a:lnTo>
                    <a:lnTo>
                      <a:pt x="220" y="280"/>
                    </a:lnTo>
                    <a:lnTo>
                      <a:pt x="237" y="297"/>
                    </a:lnTo>
                    <a:lnTo>
                      <a:pt x="246" y="313"/>
                    </a:lnTo>
                    <a:lnTo>
                      <a:pt x="254" y="330"/>
                    </a:lnTo>
                    <a:lnTo>
                      <a:pt x="246" y="347"/>
                    </a:lnTo>
                    <a:lnTo>
                      <a:pt x="237" y="356"/>
                    </a:lnTo>
                    <a:lnTo>
                      <a:pt x="229" y="364"/>
                    </a:lnTo>
                    <a:lnTo>
                      <a:pt x="212" y="364"/>
                    </a:lnTo>
                    <a:lnTo>
                      <a:pt x="195" y="364"/>
                    </a:lnTo>
                    <a:lnTo>
                      <a:pt x="187" y="356"/>
                    </a:lnTo>
                    <a:lnTo>
                      <a:pt x="170" y="373"/>
                    </a:lnTo>
                    <a:close/>
                    <a:moveTo>
                      <a:pt x="263" y="229"/>
                    </a:moveTo>
                    <a:lnTo>
                      <a:pt x="280" y="254"/>
                    </a:lnTo>
                    <a:lnTo>
                      <a:pt x="297" y="263"/>
                    </a:lnTo>
                    <a:lnTo>
                      <a:pt x="313" y="271"/>
                    </a:lnTo>
                    <a:lnTo>
                      <a:pt x="322" y="280"/>
                    </a:lnTo>
                    <a:lnTo>
                      <a:pt x="347" y="280"/>
                    </a:lnTo>
                    <a:lnTo>
                      <a:pt x="373" y="263"/>
                    </a:lnTo>
                    <a:lnTo>
                      <a:pt x="390" y="254"/>
                    </a:lnTo>
                    <a:lnTo>
                      <a:pt x="398" y="237"/>
                    </a:lnTo>
                    <a:lnTo>
                      <a:pt x="398" y="212"/>
                    </a:lnTo>
                    <a:lnTo>
                      <a:pt x="390" y="195"/>
                    </a:lnTo>
                    <a:lnTo>
                      <a:pt x="373" y="170"/>
                    </a:lnTo>
                    <a:lnTo>
                      <a:pt x="356" y="144"/>
                    </a:lnTo>
                    <a:lnTo>
                      <a:pt x="339" y="127"/>
                    </a:lnTo>
                    <a:lnTo>
                      <a:pt x="322" y="119"/>
                    </a:lnTo>
                    <a:lnTo>
                      <a:pt x="297" y="102"/>
                    </a:lnTo>
                    <a:lnTo>
                      <a:pt x="271" y="102"/>
                    </a:lnTo>
                    <a:lnTo>
                      <a:pt x="246" y="110"/>
                    </a:lnTo>
                    <a:lnTo>
                      <a:pt x="229" y="127"/>
                    </a:lnTo>
                    <a:lnTo>
                      <a:pt x="220" y="144"/>
                    </a:lnTo>
                    <a:lnTo>
                      <a:pt x="220" y="161"/>
                    </a:lnTo>
                    <a:lnTo>
                      <a:pt x="229" y="186"/>
                    </a:lnTo>
                    <a:lnTo>
                      <a:pt x="237" y="203"/>
                    </a:lnTo>
                    <a:lnTo>
                      <a:pt x="263" y="229"/>
                    </a:lnTo>
                    <a:close/>
                    <a:moveTo>
                      <a:pt x="280" y="212"/>
                    </a:moveTo>
                    <a:lnTo>
                      <a:pt x="254" y="178"/>
                    </a:lnTo>
                    <a:lnTo>
                      <a:pt x="246" y="153"/>
                    </a:lnTo>
                    <a:lnTo>
                      <a:pt x="246" y="144"/>
                    </a:lnTo>
                    <a:lnTo>
                      <a:pt x="254" y="127"/>
                    </a:lnTo>
                    <a:lnTo>
                      <a:pt x="271" y="119"/>
                    </a:lnTo>
                    <a:lnTo>
                      <a:pt x="288" y="119"/>
                    </a:lnTo>
                    <a:lnTo>
                      <a:pt x="313" y="136"/>
                    </a:lnTo>
                    <a:lnTo>
                      <a:pt x="339" y="161"/>
                    </a:lnTo>
                    <a:lnTo>
                      <a:pt x="364" y="195"/>
                    </a:lnTo>
                    <a:lnTo>
                      <a:pt x="373" y="220"/>
                    </a:lnTo>
                    <a:lnTo>
                      <a:pt x="373" y="237"/>
                    </a:lnTo>
                    <a:lnTo>
                      <a:pt x="364" y="254"/>
                    </a:lnTo>
                    <a:lnTo>
                      <a:pt x="347" y="263"/>
                    </a:lnTo>
                    <a:lnTo>
                      <a:pt x="330" y="254"/>
                    </a:lnTo>
                    <a:lnTo>
                      <a:pt x="305" y="246"/>
                    </a:lnTo>
                    <a:lnTo>
                      <a:pt x="280" y="212"/>
                    </a:lnTo>
                    <a:close/>
                    <a:moveTo>
                      <a:pt x="373" y="136"/>
                    </a:moveTo>
                    <a:lnTo>
                      <a:pt x="390" y="153"/>
                    </a:lnTo>
                    <a:lnTo>
                      <a:pt x="407" y="170"/>
                    </a:lnTo>
                    <a:lnTo>
                      <a:pt x="424" y="178"/>
                    </a:lnTo>
                    <a:lnTo>
                      <a:pt x="440" y="186"/>
                    </a:lnTo>
                    <a:lnTo>
                      <a:pt x="466" y="186"/>
                    </a:lnTo>
                    <a:lnTo>
                      <a:pt x="491" y="170"/>
                    </a:lnTo>
                    <a:lnTo>
                      <a:pt x="500" y="153"/>
                    </a:lnTo>
                    <a:lnTo>
                      <a:pt x="508" y="136"/>
                    </a:lnTo>
                    <a:lnTo>
                      <a:pt x="508" y="119"/>
                    </a:lnTo>
                    <a:lnTo>
                      <a:pt x="500" y="102"/>
                    </a:lnTo>
                    <a:lnTo>
                      <a:pt x="491" y="76"/>
                    </a:lnTo>
                    <a:lnTo>
                      <a:pt x="474" y="51"/>
                    </a:lnTo>
                    <a:lnTo>
                      <a:pt x="457" y="34"/>
                    </a:lnTo>
                    <a:lnTo>
                      <a:pt x="440" y="17"/>
                    </a:lnTo>
                    <a:lnTo>
                      <a:pt x="407" y="0"/>
                    </a:lnTo>
                    <a:lnTo>
                      <a:pt x="381" y="0"/>
                    </a:lnTo>
                    <a:lnTo>
                      <a:pt x="356" y="17"/>
                    </a:lnTo>
                    <a:lnTo>
                      <a:pt x="347" y="34"/>
                    </a:lnTo>
                    <a:lnTo>
                      <a:pt x="339" y="51"/>
                    </a:lnTo>
                    <a:lnTo>
                      <a:pt x="339" y="68"/>
                    </a:lnTo>
                    <a:lnTo>
                      <a:pt x="339" y="85"/>
                    </a:lnTo>
                    <a:lnTo>
                      <a:pt x="356" y="110"/>
                    </a:lnTo>
                    <a:lnTo>
                      <a:pt x="373" y="136"/>
                    </a:lnTo>
                    <a:close/>
                    <a:moveTo>
                      <a:pt x="390" y="119"/>
                    </a:moveTo>
                    <a:lnTo>
                      <a:pt x="364" y="85"/>
                    </a:lnTo>
                    <a:lnTo>
                      <a:pt x="356" y="59"/>
                    </a:lnTo>
                    <a:lnTo>
                      <a:pt x="364" y="43"/>
                    </a:lnTo>
                    <a:lnTo>
                      <a:pt x="373" y="34"/>
                    </a:lnTo>
                    <a:lnTo>
                      <a:pt x="381" y="26"/>
                    </a:lnTo>
                    <a:lnTo>
                      <a:pt x="398" y="26"/>
                    </a:lnTo>
                    <a:lnTo>
                      <a:pt x="424" y="34"/>
                    </a:lnTo>
                    <a:lnTo>
                      <a:pt x="449" y="68"/>
                    </a:lnTo>
                    <a:lnTo>
                      <a:pt x="474" y="102"/>
                    </a:lnTo>
                    <a:lnTo>
                      <a:pt x="483" y="127"/>
                    </a:lnTo>
                    <a:lnTo>
                      <a:pt x="483" y="144"/>
                    </a:lnTo>
                    <a:lnTo>
                      <a:pt x="474" y="153"/>
                    </a:lnTo>
                    <a:lnTo>
                      <a:pt x="457" y="161"/>
                    </a:lnTo>
                    <a:lnTo>
                      <a:pt x="440" y="161"/>
                    </a:lnTo>
                    <a:lnTo>
                      <a:pt x="424" y="144"/>
                    </a:lnTo>
                    <a:lnTo>
                      <a:pt x="390" y="119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55" name="Rectangle 49">
                <a:extLst>
                  <a:ext uri="{FF2B5EF4-FFF2-40B4-BE49-F238E27FC236}">
                    <a16:creationId xmlns:a16="http://schemas.microsoft.com/office/drawing/2014/main" id="{609FE5EC-E1E5-47BF-9D70-B1FB4FE62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140000">
                <a:off x="2343" y="223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56" name="Rectangle 50">
                <a:extLst>
                  <a:ext uri="{FF2B5EF4-FFF2-40B4-BE49-F238E27FC236}">
                    <a16:creationId xmlns:a16="http://schemas.microsoft.com/office/drawing/2014/main" id="{48C86E9F-2FB2-4C96-A7C7-04BB0B6C3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140000">
                <a:off x="2368" y="221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57" name="Rectangle 51">
                <a:extLst>
                  <a:ext uri="{FF2B5EF4-FFF2-40B4-BE49-F238E27FC236}">
                    <a16:creationId xmlns:a16="http://schemas.microsoft.com/office/drawing/2014/main" id="{CD859909-91D6-4217-BF38-320B5DDFF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140000">
                <a:off x="2397" y="219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58" name="Rectangle 52">
                <a:extLst>
                  <a:ext uri="{FF2B5EF4-FFF2-40B4-BE49-F238E27FC236}">
                    <a16:creationId xmlns:a16="http://schemas.microsoft.com/office/drawing/2014/main" id="{D0343445-4F4E-427D-8ED7-B2C461669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140000">
                <a:off x="2422" y="216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59" name="Freeform 53">
                <a:extLst>
                  <a:ext uri="{FF2B5EF4-FFF2-40B4-BE49-F238E27FC236}">
                    <a16:creationId xmlns:a16="http://schemas.microsoft.com/office/drawing/2014/main" id="{5CADCCA1-D34A-460B-84C1-02B56DACB3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04" y="2325"/>
                <a:ext cx="114" cy="101"/>
              </a:xfrm>
              <a:custGeom>
                <a:avLst/>
                <a:gdLst>
                  <a:gd name="T0" fmla="*/ 8 w 516"/>
                  <a:gd name="T1" fmla="*/ 296 h 457"/>
                  <a:gd name="T2" fmla="*/ 8 w 516"/>
                  <a:gd name="T3" fmla="*/ 389 h 457"/>
                  <a:gd name="T4" fmla="*/ 127 w 516"/>
                  <a:gd name="T5" fmla="*/ 457 h 457"/>
                  <a:gd name="T6" fmla="*/ 203 w 516"/>
                  <a:gd name="T7" fmla="*/ 372 h 457"/>
                  <a:gd name="T8" fmla="*/ 212 w 516"/>
                  <a:gd name="T9" fmla="*/ 313 h 457"/>
                  <a:gd name="T10" fmla="*/ 212 w 516"/>
                  <a:gd name="T11" fmla="*/ 237 h 457"/>
                  <a:gd name="T12" fmla="*/ 169 w 516"/>
                  <a:gd name="T13" fmla="*/ 194 h 457"/>
                  <a:gd name="T14" fmla="*/ 102 w 516"/>
                  <a:gd name="T15" fmla="*/ 228 h 457"/>
                  <a:gd name="T16" fmla="*/ 110 w 516"/>
                  <a:gd name="T17" fmla="*/ 296 h 457"/>
                  <a:gd name="T18" fmla="*/ 119 w 516"/>
                  <a:gd name="T19" fmla="*/ 254 h 457"/>
                  <a:gd name="T20" fmla="*/ 144 w 516"/>
                  <a:gd name="T21" fmla="*/ 220 h 457"/>
                  <a:gd name="T22" fmla="*/ 186 w 516"/>
                  <a:gd name="T23" fmla="*/ 228 h 457"/>
                  <a:gd name="T24" fmla="*/ 195 w 516"/>
                  <a:gd name="T25" fmla="*/ 287 h 457"/>
                  <a:gd name="T26" fmla="*/ 178 w 516"/>
                  <a:gd name="T27" fmla="*/ 364 h 457"/>
                  <a:gd name="T28" fmla="*/ 296 w 516"/>
                  <a:gd name="T29" fmla="*/ 330 h 457"/>
                  <a:gd name="T30" fmla="*/ 279 w 516"/>
                  <a:gd name="T31" fmla="*/ 245 h 457"/>
                  <a:gd name="T32" fmla="*/ 330 w 516"/>
                  <a:gd name="T33" fmla="*/ 279 h 457"/>
                  <a:gd name="T34" fmla="*/ 389 w 516"/>
                  <a:gd name="T35" fmla="*/ 254 h 457"/>
                  <a:gd name="T36" fmla="*/ 389 w 516"/>
                  <a:gd name="T37" fmla="*/ 194 h 457"/>
                  <a:gd name="T38" fmla="*/ 347 w 516"/>
                  <a:gd name="T39" fmla="*/ 127 h 457"/>
                  <a:gd name="T40" fmla="*/ 271 w 516"/>
                  <a:gd name="T41" fmla="*/ 101 h 457"/>
                  <a:gd name="T42" fmla="*/ 229 w 516"/>
                  <a:gd name="T43" fmla="*/ 143 h 457"/>
                  <a:gd name="T44" fmla="*/ 246 w 516"/>
                  <a:gd name="T45" fmla="*/ 203 h 457"/>
                  <a:gd name="T46" fmla="*/ 254 w 516"/>
                  <a:gd name="T47" fmla="*/ 177 h 457"/>
                  <a:gd name="T48" fmla="*/ 262 w 516"/>
                  <a:gd name="T49" fmla="*/ 127 h 457"/>
                  <a:gd name="T50" fmla="*/ 313 w 516"/>
                  <a:gd name="T51" fmla="*/ 135 h 457"/>
                  <a:gd name="T52" fmla="*/ 373 w 516"/>
                  <a:gd name="T53" fmla="*/ 220 h 457"/>
                  <a:gd name="T54" fmla="*/ 347 w 516"/>
                  <a:gd name="T55" fmla="*/ 262 h 457"/>
                  <a:gd name="T56" fmla="*/ 279 w 516"/>
                  <a:gd name="T57" fmla="*/ 211 h 457"/>
                  <a:gd name="T58" fmla="*/ 415 w 516"/>
                  <a:gd name="T59" fmla="*/ 169 h 457"/>
                  <a:gd name="T60" fmla="*/ 474 w 516"/>
                  <a:gd name="T61" fmla="*/ 186 h 457"/>
                  <a:gd name="T62" fmla="*/ 516 w 516"/>
                  <a:gd name="T63" fmla="*/ 135 h 457"/>
                  <a:gd name="T64" fmla="*/ 500 w 516"/>
                  <a:gd name="T65" fmla="*/ 76 h 457"/>
                  <a:gd name="T66" fmla="*/ 449 w 516"/>
                  <a:gd name="T67" fmla="*/ 16 h 457"/>
                  <a:gd name="T68" fmla="*/ 364 w 516"/>
                  <a:gd name="T69" fmla="*/ 16 h 457"/>
                  <a:gd name="T70" fmla="*/ 347 w 516"/>
                  <a:gd name="T71" fmla="*/ 67 h 457"/>
                  <a:gd name="T72" fmla="*/ 381 w 516"/>
                  <a:gd name="T73" fmla="*/ 135 h 457"/>
                  <a:gd name="T74" fmla="*/ 364 w 516"/>
                  <a:gd name="T75" fmla="*/ 59 h 457"/>
                  <a:gd name="T76" fmla="*/ 389 w 516"/>
                  <a:gd name="T77" fmla="*/ 25 h 457"/>
                  <a:gd name="T78" fmla="*/ 457 w 516"/>
                  <a:gd name="T79" fmla="*/ 67 h 457"/>
                  <a:gd name="T80" fmla="*/ 491 w 516"/>
                  <a:gd name="T81" fmla="*/ 143 h 457"/>
                  <a:gd name="T82" fmla="*/ 449 w 516"/>
                  <a:gd name="T83" fmla="*/ 16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16" h="457">
                    <a:moveTo>
                      <a:pt x="152" y="440"/>
                    </a:moveTo>
                    <a:lnTo>
                      <a:pt x="25" y="287"/>
                    </a:lnTo>
                    <a:lnTo>
                      <a:pt x="8" y="296"/>
                    </a:lnTo>
                    <a:lnTo>
                      <a:pt x="8" y="330"/>
                    </a:lnTo>
                    <a:lnTo>
                      <a:pt x="0" y="372"/>
                    </a:lnTo>
                    <a:lnTo>
                      <a:pt x="8" y="389"/>
                    </a:lnTo>
                    <a:lnTo>
                      <a:pt x="25" y="364"/>
                    </a:lnTo>
                    <a:lnTo>
                      <a:pt x="34" y="338"/>
                    </a:lnTo>
                    <a:lnTo>
                      <a:pt x="127" y="457"/>
                    </a:lnTo>
                    <a:lnTo>
                      <a:pt x="152" y="440"/>
                    </a:lnTo>
                    <a:close/>
                    <a:moveTo>
                      <a:pt x="279" y="313"/>
                    </a:moveTo>
                    <a:lnTo>
                      <a:pt x="203" y="372"/>
                    </a:lnTo>
                    <a:lnTo>
                      <a:pt x="203" y="355"/>
                    </a:lnTo>
                    <a:lnTo>
                      <a:pt x="203" y="338"/>
                    </a:lnTo>
                    <a:lnTo>
                      <a:pt x="212" y="313"/>
                    </a:lnTo>
                    <a:lnTo>
                      <a:pt x="212" y="287"/>
                    </a:lnTo>
                    <a:lnTo>
                      <a:pt x="220" y="262"/>
                    </a:lnTo>
                    <a:lnTo>
                      <a:pt x="212" y="237"/>
                    </a:lnTo>
                    <a:lnTo>
                      <a:pt x="203" y="211"/>
                    </a:lnTo>
                    <a:lnTo>
                      <a:pt x="186" y="203"/>
                    </a:lnTo>
                    <a:lnTo>
                      <a:pt x="169" y="194"/>
                    </a:lnTo>
                    <a:lnTo>
                      <a:pt x="144" y="194"/>
                    </a:lnTo>
                    <a:lnTo>
                      <a:pt x="119" y="211"/>
                    </a:lnTo>
                    <a:lnTo>
                      <a:pt x="102" y="228"/>
                    </a:lnTo>
                    <a:lnTo>
                      <a:pt x="93" y="254"/>
                    </a:lnTo>
                    <a:lnTo>
                      <a:pt x="93" y="270"/>
                    </a:lnTo>
                    <a:lnTo>
                      <a:pt x="110" y="296"/>
                    </a:lnTo>
                    <a:lnTo>
                      <a:pt x="127" y="279"/>
                    </a:lnTo>
                    <a:lnTo>
                      <a:pt x="119" y="270"/>
                    </a:lnTo>
                    <a:lnTo>
                      <a:pt x="119" y="254"/>
                    </a:lnTo>
                    <a:lnTo>
                      <a:pt x="127" y="237"/>
                    </a:lnTo>
                    <a:lnTo>
                      <a:pt x="135" y="228"/>
                    </a:lnTo>
                    <a:lnTo>
                      <a:pt x="144" y="220"/>
                    </a:lnTo>
                    <a:lnTo>
                      <a:pt x="161" y="220"/>
                    </a:lnTo>
                    <a:lnTo>
                      <a:pt x="178" y="220"/>
                    </a:lnTo>
                    <a:lnTo>
                      <a:pt x="186" y="228"/>
                    </a:lnTo>
                    <a:lnTo>
                      <a:pt x="195" y="245"/>
                    </a:lnTo>
                    <a:lnTo>
                      <a:pt x="195" y="262"/>
                    </a:lnTo>
                    <a:lnTo>
                      <a:pt x="195" y="287"/>
                    </a:lnTo>
                    <a:lnTo>
                      <a:pt x="186" y="321"/>
                    </a:lnTo>
                    <a:lnTo>
                      <a:pt x="186" y="347"/>
                    </a:lnTo>
                    <a:lnTo>
                      <a:pt x="178" y="364"/>
                    </a:lnTo>
                    <a:lnTo>
                      <a:pt x="186" y="397"/>
                    </a:lnTo>
                    <a:lnTo>
                      <a:pt x="195" y="406"/>
                    </a:lnTo>
                    <a:lnTo>
                      <a:pt x="296" y="330"/>
                    </a:lnTo>
                    <a:lnTo>
                      <a:pt x="279" y="313"/>
                    </a:lnTo>
                    <a:close/>
                    <a:moveTo>
                      <a:pt x="262" y="228"/>
                    </a:moveTo>
                    <a:lnTo>
                      <a:pt x="279" y="245"/>
                    </a:lnTo>
                    <a:lnTo>
                      <a:pt x="296" y="262"/>
                    </a:lnTo>
                    <a:lnTo>
                      <a:pt x="313" y="270"/>
                    </a:lnTo>
                    <a:lnTo>
                      <a:pt x="330" y="279"/>
                    </a:lnTo>
                    <a:lnTo>
                      <a:pt x="356" y="279"/>
                    </a:lnTo>
                    <a:lnTo>
                      <a:pt x="373" y="270"/>
                    </a:lnTo>
                    <a:lnTo>
                      <a:pt x="389" y="254"/>
                    </a:lnTo>
                    <a:lnTo>
                      <a:pt x="398" y="237"/>
                    </a:lnTo>
                    <a:lnTo>
                      <a:pt x="398" y="220"/>
                    </a:lnTo>
                    <a:lnTo>
                      <a:pt x="389" y="194"/>
                    </a:lnTo>
                    <a:lnTo>
                      <a:pt x="381" y="177"/>
                    </a:lnTo>
                    <a:lnTo>
                      <a:pt x="364" y="152"/>
                    </a:lnTo>
                    <a:lnTo>
                      <a:pt x="347" y="127"/>
                    </a:lnTo>
                    <a:lnTo>
                      <a:pt x="330" y="118"/>
                    </a:lnTo>
                    <a:lnTo>
                      <a:pt x="305" y="101"/>
                    </a:lnTo>
                    <a:lnTo>
                      <a:pt x="271" y="101"/>
                    </a:lnTo>
                    <a:lnTo>
                      <a:pt x="246" y="110"/>
                    </a:lnTo>
                    <a:lnTo>
                      <a:pt x="237" y="127"/>
                    </a:lnTo>
                    <a:lnTo>
                      <a:pt x="229" y="143"/>
                    </a:lnTo>
                    <a:lnTo>
                      <a:pt x="229" y="160"/>
                    </a:lnTo>
                    <a:lnTo>
                      <a:pt x="229" y="177"/>
                    </a:lnTo>
                    <a:lnTo>
                      <a:pt x="246" y="203"/>
                    </a:lnTo>
                    <a:lnTo>
                      <a:pt x="262" y="228"/>
                    </a:lnTo>
                    <a:close/>
                    <a:moveTo>
                      <a:pt x="279" y="211"/>
                    </a:moveTo>
                    <a:lnTo>
                      <a:pt x="254" y="177"/>
                    </a:lnTo>
                    <a:lnTo>
                      <a:pt x="246" y="152"/>
                    </a:lnTo>
                    <a:lnTo>
                      <a:pt x="254" y="135"/>
                    </a:lnTo>
                    <a:lnTo>
                      <a:pt x="262" y="127"/>
                    </a:lnTo>
                    <a:lnTo>
                      <a:pt x="271" y="118"/>
                    </a:lnTo>
                    <a:lnTo>
                      <a:pt x="296" y="118"/>
                    </a:lnTo>
                    <a:lnTo>
                      <a:pt x="313" y="135"/>
                    </a:lnTo>
                    <a:lnTo>
                      <a:pt x="339" y="160"/>
                    </a:lnTo>
                    <a:lnTo>
                      <a:pt x="364" y="194"/>
                    </a:lnTo>
                    <a:lnTo>
                      <a:pt x="373" y="220"/>
                    </a:lnTo>
                    <a:lnTo>
                      <a:pt x="373" y="237"/>
                    </a:lnTo>
                    <a:lnTo>
                      <a:pt x="364" y="254"/>
                    </a:lnTo>
                    <a:lnTo>
                      <a:pt x="347" y="262"/>
                    </a:lnTo>
                    <a:lnTo>
                      <a:pt x="330" y="254"/>
                    </a:lnTo>
                    <a:lnTo>
                      <a:pt x="305" y="245"/>
                    </a:lnTo>
                    <a:lnTo>
                      <a:pt x="279" y="211"/>
                    </a:lnTo>
                    <a:close/>
                    <a:moveTo>
                      <a:pt x="381" y="135"/>
                    </a:moveTo>
                    <a:lnTo>
                      <a:pt x="398" y="152"/>
                    </a:lnTo>
                    <a:lnTo>
                      <a:pt x="415" y="169"/>
                    </a:lnTo>
                    <a:lnTo>
                      <a:pt x="432" y="177"/>
                    </a:lnTo>
                    <a:lnTo>
                      <a:pt x="449" y="186"/>
                    </a:lnTo>
                    <a:lnTo>
                      <a:pt x="474" y="186"/>
                    </a:lnTo>
                    <a:lnTo>
                      <a:pt x="491" y="169"/>
                    </a:lnTo>
                    <a:lnTo>
                      <a:pt x="508" y="152"/>
                    </a:lnTo>
                    <a:lnTo>
                      <a:pt x="516" y="135"/>
                    </a:lnTo>
                    <a:lnTo>
                      <a:pt x="516" y="118"/>
                    </a:lnTo>
                    <a:lnTo>
                      <a:pt x="508" y="101"/>
                    </a:lnTo>
                    <a:lnTo>
                      <a:pt x="500" y="76"/>
                    </a:lnTo>
                    <a:lnTo>
                      <a:pt x="483" y="50"/>
                    </a:lnTo>
                    <a:lnTo>
                      <a:pt x="466" y="33"/>
                    </a:lnTo>
                    <a:lnTo>
                      <a:pt x="449" y="16"/>
                    </a:lnTo>
                    <a:lnTo>
                      <a:pt x="423" y="0"/>
                    </a:lnTo>
                    <a:lnTo>
                      <a:pt x="389" y="0"/>
                    </a:lnTo>
                    <a:lnTo>
                      <a:pt x="364" y="16"/>
                    </a:lnTo>
                    <a:lnTo>
                      <a:pt x="356" y="25"/>
                    </a:lnTo>
                    <a:lnTo>
                      <a:pt x="347" y="42"/>
                    </a:lnTo>
                    <a:lnTo>
                      <a:pt x="347" y="67"/>
                    </a:lnTo>
                    <a:lnTo>
                      <a:pt x="347" y="84"/>
                    </a:lnTo>
                    <a:lnTo>
                      <a:pt x="364" y="110"/>
                    </a:lnTo>
                    <a:lnTo>
                      <a:pt x="381" y="135"/>
                    </a:lnTo>
                    <a:close/>
                    <a:moveTo>
                      <a:pt x="398" y="118"/>
                    </a:moveTo>
                    <a:lnTo>
                      <a:pt x="373" y="84"/>
                    </a:lnTo>
                    <a:lnTo>
                      <a:pt x="364" y="59"/>
                    </a:lnTo>
                    <a:lnTo>
                      <a:pt x="373" y="42"/>
                    </a:lnTo>
                    <a:lnTo>
                      <a:pt x="381" y="25"/>
                    </a:lnTo>
                    <a:lnTo>
                      <a:pt x="389" y="25"/>
                    </a:lnTo>
                    <a:lnTo>
                      <a:pt x="415" y="25"/>
                    </a:lnTo>
                    <a:lnTo>
                      <a:pt x="432" y="33"/>
                    </a:lnTo>
                    <a:lnTo>
                      <a:pt x="457" y="67"/>
                    </a:lnTo>
                    <a:lnTo>
                      <a:pt x="483" y="101"/>
                    </a:lnTo>
                    <a:lnTo>
                      <a:pt x="491" y="127"/>
                    </a:lnTo>
                    <a:lnTo>
                      <a:pt x="491" y="143"/>
                    </a:lnTo>
                    <a:lnTo>
                      <a:pt x="483" y="152"/>
                    </a:lnTo>
                    <a:lnTo>
                      <a:pt x="466" y="160"/>
                    </a:lnTo>
                    <a:lnTo>
                      <a:pt x="449" y="160"/>
                    </a:lnTo>
                    <a:lnTo>
                      <a:pt x="423" y="143"/>
                    </a:lnTo>
                    <a:lnTo>
                      <a:pt x="398" y="118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60" name="Rectangle 54">
                <a:extLst>
                  <a:ext uri="{FF2B5EF4-FFF2-40B4-BE49-F238E27FC236}">
                    <a16:creationId xmlns:a16="http://schemas.microsoft.com/office/drawing/2014/main" id="{9D6A7B8D-E1B3-412C-A51E-E735CC466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0">
                <a:off x="2410" y="235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61" name="Rectangle 55">
                <a:extLst>
                  <a:ext uri="{FF2B5EF4-FFF2-40B4-BE49-F238E27FC236}">
                    <a16:creationId xmlns:a16="http://schemas.microsoft.com/office/drawing/2014/main" id="{8CDA0C90-D795-422D-BB43-5D2DEC73F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0">
                <a:off x="2435" y="233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2</a:t>
                </a:r>
                <a:endParaRPr lang="tr-TR" altLang="tr-TR" sz="1860"/>
              </a:p>
            </p:txBody>
          </p:sp>
          <p:sp>
            <p:nvSpPr>
              <p:cNvPr id="62" name="Rectangle 56">
                <a:extLst>
                  <a:ext uri="{FF2B5EF4-FFF2-40B4-BE49-F238E27FC236}">
                    <a16:creationId xmlns:a16="http://schemas.microsoft.com/office/drawing/2014/main" id="{39D904E1-4B4E-4665-9132-92F7AEE2B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0">
                <a:off x="2464" y="231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63" name="Rectangle 57">
                <a:extLst>
                  <a:ext uri="{FF2B5EF4-FFF2-40B4-BE49-F238E27FC236}">
                    <a16:creationId xmlns:a16="http://schemas.microsoft.com/office/drawing/2014/main" id="{5F708F00-25CF-4D27-87E7-D51EB8A2A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0">
                <a:off x="2489" y="229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64" name="Freeform 58">
                <a:extLst>
                  <a:ext uri="{FF2B5EF4-FFF2-40B4-BE49-F238E27FC236}">
                    <a16:creationId xmlns:a16="http://schemas.microsoft.com/office/drawing/2014/main" id="{24224EBB-9ABE-4FA4-B56D-D2F8BA2253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8" y="2408"/>
                <a:ext cx="101" cy="108"/>
              </a:xfrm>
              <a:custGeom>
                <a:avLst/>
                <a:gdLst>
                  <a:gd name="T0" fmla="*/ 8 w 457"/>
                  <a:gd name="T1" fmla="*/ 339 h 491"/>
                  <a:gd name="T2" fmla="*/ 0 w 457"/>
                  <a:gd name="T3" fmla="*/ 381 h 491"/>
                  <a:gd name="T4" fmla="*/ 16 w 457"/>
                  <a:gd name="T5" fmla="*/ 440 h 491"/>
                  <a:gd name="T6" fmla="*/ 25 w 457"/>
                  <a:gd name="T7" fmla="*/ 381 h 491"/>
                  <a:gd name="T8" fmla="*/ 160 w 457"/>
                  <a:gd name="T9" fmla="*/ 466 h 491"/>
                  <a:gd name="T10" fmla="*/ 101 w 457"/>
                  <a:gd name="T11" fmla="*/ 237 h 491"/>
                  <a:gd name="T12" fmla="*/ 93 w 457"/>
                  <a:gd name="T13" fmla="*/ 279 h 491"/>
                  <a:gd name="T14" fmla="*/ 101 w 457"/>
                  <a:gd name="T15" fmla="*/ 339 h 491"/>
                  <a:gd name="T16" fmla="*/ 118 w 457"/>
                  <a:gd name="T17" fmla="*/ 279 h 491"/>
                  <a:gd name="T18" fmla="*/ 245 w 457"/>
                  <a:gd name="T19" fmla="*/ 364 h 491"/>
                  <a:gd name="T20" fmla="*/ 270 w 457"/>
                  <a:gd name="T21" fmla="*/ 296 h 491"/>
                  <a:gd name="T22" fmla="*/ 313 w 457"/>
                  <a:gd name="T23" fmla="*/ 296 h 491"/>
                  <a:gd name="T24" fmla="*/ 347 w 457"/>
                  <a:gd name="T25" fmla="*/ 254 h 491"/>
                  <a:gd name="T26" fmla="*/ 338 w 457"/>
                  <a:gd name="T27" fmla="*/ 195 h 491"/>
                  <a:gd name="T28" fmla="*/ 304 w 457"/>
                  <a:gd name="T29" fmla="*/ 161 h 491"/>
                  <a:gd name="T30" fmla="*/ 254 w 457"/>
                  <a:gd name="T31" fmla="*/ 169 h 491"/>
                  <a:gd name="T32" fmla="*/ 228 w 457"/>
                  <a:gd name="T33" fmla="*/ 195 h 491"/>
                  <a:gd name="T34" fmla="*/ 186 w 457"/>
                  <a:gd name="T35" fmla="*/ 178 h 491"/>
                  <a:gd name="T36" fmla="*/ 220 w 457"/>
                  <a:gd name="T37" fmla="*/ 102 h 491"/>
                  <a:gd name="T38" fmla="*/ 220 w 457"/>
                  <a:gd name="T39" fmla="*/ 254 h 491"/>
                  <a:gd name="T40" fmla="*/ 237 w 457"/>
                  <a:gd name="T41" fmla="*/ 220 h 491"/>
                  <a:gd name="T42" fmla="*/ 262 w 457"/>
                  <a:gd name="T43" fmla="*/ 195 h 491"/>
                  <a:gd name="T44" fmla="*/ 296 w 457"/>
                  <a:gd name="T45" fmla="*/ 186 h 491"/>
                  <a:gd name="T46" fmla="*/ 321 w 457"/>
                  <a:gd name="T47" fmla="*/ 212 h 491"/>
                  <a:gd name="T48" fmla="*/ 321 w 457"/>
                  <a:gd name="T49" fmla="*/ 246 h 491"/>
                  <a:gd name="T50" fmla="*/ 304 w 457"/>
                  <a:gd name="T51" fmla="*/ 271 h 491"/>
                  <a:gd name="T52" fmla="*/ 279 w 457"/>
                  <a:gd name="T53" fmla="*/ 271 h 491"/>
                  <a:gd name="T54" fmla="*/ 245 w 457"/>
                  <a:gd name="T55" fmla="*/ 288 h 491"/>
                  <a:gd name="T56" fmla="*/ 338 w 457"/>
                  <a:gd name="T57" fmla="*/ 152 h 491"/>
                  <a:gd name="T58" fmla="*/ 381 w 457"/>
                  <a:gd name="T59" fmla="*/ 178 h 491"/>
                  <a:gd name="T60" fmla="*/ 414 w 457"/>
                  <a:gd name="T61" fmla="*/ 169 h 491"/>
                  <a:gd name="T62" fmla="*/ 448 w 457"/>
                  <a:gd name="T63" fmla="*/ 144 h 491"/>
                  <a:gd name="T64" fmla="*/ 448 w 457"/>
                  <a:gd name="T65" fmla="*/ 102 h 491"/>
                  <a:gd name="T66" fmla="*/ 431 w 457"/>
                  <a:gd name="T67" fmla="*/ 68 h 491"/>
                  <a:gd name="T68" fmla="*/ 389 w 457"/>
                  <a:gd name="T69" fmla="*/ 25 h 491"/>
                  <a:gd name="T70" fmla="*/ 338 w 457"/>
                  <a:gd name="T71" fmla="*/ 0 h 491"/>
                  <a:gd name="T72" fmla="*/ 287 w 457"/>
                  <a:gd name="T73" fmla="*/ 25 h 491"/>
                  <a:gd name="T74" fmla="*/ 270 w 457"/>
                  <a:gd name="T75" fmla="*/ 59 h 491"/>
                  <a:gd name="T76" fmla="*/ 279 w 457"/>
                  <a:gd name="T77" fmla="*/ 93 h 491"/>
                  <a:gd name="T78" fmla="*/ 321 w 457"/>
                  <a:gd name="T79" fmla="*/ 136 h 491"/>
                  <a:gd name="T80" fmla="*/ 304 w 457"/>
                  <a:gd name="T81" fmla="*/ 93 h 491"/>
                  <a:gd name="T82" fmla="*/ 296 w 457"/>
                  <a:gd name="T83" fmla="*/ 51 h 491"/>
                  <a:gd name="T84" fmla="*/ 313 w 457"/>
                  <a:gd name="T85" fmla="*/ 25 h 491"/>
                  <a:gd name="T86" fmla="*/ 355 w 457"/>
                  <a:gd name="T87" fmla="*/ 34 h 491"/>
                  <a:gd name="T88" fmla="*/ 414 w 457"/>
                  <a:gd name="T89" fmla="*/ 93 h 491"/>
                  <a:gd name="T90" fmla="*/ 431 w 457"/>
                  <a:gd name="T91" fmla="*/ 127 h 491"/>
                  <a:gd name="T92" fmla="*/ 406 w 457"/>
                  <a:gd name="T93" fmla="*/ 152 h 491"/>
                  <a:gd name="T94" fmla="*/ 372 w 457"/>
                  <a:gd name="T95" fmla="*/ 144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57" h="491">
                    <a:moveTo>
                      <a:pt x="160" y="466"/>
                    </a:moveTo>
                    <a:lnTo>
                      <a:pt x="8" y="339"/>
                    </a:lnTo>
                    <a:lnTo>
                      <a:pt x="0" y="347"/>
                    </a:lnTo>
                    <a:lnTo>
                      <a:pt x="0" y="381"/>
                    </a:lnTo>
                    <a:lnTo>
                      <a:pt x="0" y="423"/>
                    </a:lnTo>
                    <a:lnTo>
                      <a:pt x="16" y="440"/>
                    </a:lnTo>
                    <a:lnTo>
                      <a:pt x="25" y="415"/>
                    </a:lnTo>
                    <a:lnTo>
                      <a:pt x="25" y="381"/>
                    </a:lnTo>
                    <a:lnTo>
                      <a:pt x="143" y="491"/>
                    </a:lnTo>
                    <a:lnTo>
                      <a:pt x="160" y="466"/>
                    </a:lnTo>
                    <a:close/>
                    <a:moveTo>
                      <a:pt x="245" y="364"/>
                    </a:moveTo>
                    <a:lnTo>
                      <a:pt x="101" y="237"/>
                    </a:lnTo>
                    <a:lnTo>
                      <a:pt x="84" y="246"/>
                    </a:lnTo>
                    <a:lnTo>
                      <a:pt x="93" y="279"/>
                    </a:lnTo>
                    <a:lnTo>
                      <a:pt x="84" y="322"/>
                    </a:lnTo>
                    <a:lnTo>
                      <a:pt x="101" y="339"/>
                    </a:lnTo>
                    <a:lnTo>
                      <a:pt x="110" y="313"/>
                    </a:lnTo>
                    <a:lnTo>
                      <a:pt x="118" y="279"/>
                    </a:lnTo>
                    <a:lnTo>
                      <a:pt x="228" y="389"/>
                    </a:lnTo>
                    <a:lnTo>
                      <a:pt x="245" y="364"/>
                    </a:lnTo>
                    <a:close/>
                    <a:moveTo>
                      <a:pt x="245" y="288"/>
                    </a:moveTo>
                    <a:lnTo>
                      <a:pt x="270" y="296"/>
                    </a:lnTo>
                    <a:lnTo>
                      <a:pt x="287" y="296"/>
                    </a:lnTo>
                    <a:lnTo>
                      <a:pt x="313" y="296"/>
                    </a:lnTo>
                    <a:lnTo>
                      <a:pt x="330" y="279"/>
                    </a:lnTo>
                    <a:lnTo>
                      <a:pt x="347" y="254"/>
                    </a:lnTo>
                    <a:lnTo>
                      <a:pt x="347" y="220"/>
                    </a:lnTo>
                    <a:lnTo>
                      <a:pt x="338" y="195"/>
                    </a:lnTo>
                    <a:lnTo>
                      <a:pt x="321" y="178"/>
                    </a:lnTo>
                    <a:lnTo>
                      <a:pt x="304" y="161"/>
                    </a:lnTo>
                    <a:lnTo>
                      <a:pt x="279" y="161"/>
                    </a:lnTo>
                    <a:lnTo>
                      <a:pt x="254" y="169"/>
                    </a:lnTo>
                    <a:lnTo>
                      <a:pt x="237" y="178"/>
                    </a:lnTo>
                    <a:lnTo>
                      <a:pt x="228" y="195"/>
                    </a:lnTo>
                    <a:lnTo>
                      <a:pt x="220" y="220"/>
                    </a:lnTo>
                    <a:lnTo>
                      <a:pt x="186" y="178"/>
                    </a:lnTo>
                    <a:lnTo>
                      <a:pt x="237" y="119"/>
                    </a:lnTo>
                    <a:lnTo>
                      <a:pt x="220" y="102"/>
                    </a:lnTo>
                    <a:lnTo>
                      <a:pt x="152" y="178"/>
                    </a:lnTo>
                    <a:lnTo>
                      <a:pt x="220" y="254"/>
                    </a:lnTo>
                    <a:lnTo>
                      <a:pt x="237" y="237"/>
                    </a:lnTo>
                    <a:lnTo>
                      <a:pt x="237" y="220"/>
                    </a:lnTo>
                    <a:lnTo>
                      <a:pt x="245" y="203"/>
                    </a:lnTo>
                    <a:lnTo>
                      <a:pt x="262" y="195"/>
                    </a:lnTo>
                    <a:lnTo>
                      <a:pt x="279" y="186"/>
                    </a:lnTo>
                    <a:lnTo>
                      <a:pt x="296" y="186"/>
                    </a:lnTo>
                    <a:lnTo>
                      <a:pt x="304" y="203"/>
                    </a:lnTo>
                    <a:lnTo>
                      <a:pt x="321" y="212"/>
                    </a:lnTo>
                    <a:lnTo>
                      <a:pt x="330" y="229"/>
                    </a:lnTo>
                    <a:lnTo>
                      <a:pt x="321" y="246"/>
                    </a:lnTo>
                    <a:lnTo>
                      <a:pt x="313" y="263"/>
                    </a:lnTo>
                    <a:lnTo>
                      <a:pt x="304" y="271"/>
                    </a:lnTo>
                    <a:lnTo>
                      <a:pt x="296" y="279"/>
                    </a:lnTo>
                    <a:lnTo>
                      <a:pt x="279" y="271"/>
                    </a:lnTo>
                    <a:lnTo>
                      <a:pt x="262" y="263"/>
                    </a:lnTo>
                    <a:lnTo>
                      <a:pt x="245" y="288"/>
                    </a:lnTo>
                    <a:close/>
                    <a:moveTo>
                      <a:pt x="321" y="136"/>
                    </a:moveTo>
                    <a:lnTo>
                      <a:pt x="338" y="152"/>
                    </a:lnTo>
                    <a:lnTo>
                      <a:pt x="355" y="169"/>
                    </a:lnTo>
                    <a:lnTo>
                      <a:pt x="381" y="178"/>
                    </a:lnTo>
                    <a:lnTo>
                      <a:pt x="389" y="178"/>
                    </a:lnTo>
                    <a:lnTo>
                      <a:pt x="414" y="169"/>
                    </a:lnTo>
                    <a:lnTo>
                      <a:pt x="440" y="161"/>
                    </a:lnTo>
                    <a:lnTo>
                      <a:pt x="448" y="144"/>
                    </a:lnTo>
                    <a:lnTo>
                      <a:pt x="457" y="119"/>
                    </a:lnTo>
                    <a:lnTo>
                      <a:pt x="448" y="102"/>
                    </a:lnTo>
                    <a:lnTo>
                      <a:pt x="440" y="85"/>
                    </a:lnTo>
                    <a:lnTo>
                      <a:pt x="431" y="68"/>
                    </a:lnTo>
                    <a:lnTo>
                      <a:pt x="406" y="42"/>
                    </a:lnTo>
                    <a:lnTo>
                      <a:pt x="389" y="25"/>
                    </a:lnTo>
                    <a:lnTo>
                      <a:pt x="364" y="17"/>
                    </a:lnTo>
                    <a:lnTo>
                      <a:pt x="338" y="0"/>
                    </a:lnTo>
                    <a:lnTo>
                      <a:pt x="313" y="9"/>
                    </a:lnTo>
                    <a:lnTo>
                      <a:pt x="287" y="25"/>
                    </a:lnTo>
                    <a:lnTo>
                      <a:pt x="279" y="42"/>
                    </a:lnTo>
                    <a:lnTo>
                      <a:pt x="270" y="59"/>
                    </a:lnTo>
                    <a:lnTo>
                      <a:pt x="270" y="76"/>
                    </a:lnTo>
                    <a:lnTo>
                      <a:pt x="279" y="93"/>
                    </a:lnTo>
                    <a:lnTo>
                      <a:pt x="296" y="119"/>
                    </a:lnTo>
                    <a:lnTo>
                      <a:pt x="321" y="136"/>
                    </a:lnTo>
                    <a:close/>
                    <a:moveTo>
                      <a:pt x="338" y="119"/>
                    </a:moveTo>
                    <a:lnTo>
                      <a:pt x="304" y="93"/>
                    </a:lnTo>
                    <a:lnTo>
                      <a:pt x="296" y="68"/>
                    </a:lnTo>
                    <a:lnTo>
                      <a:pt x="296" y="51"/>
                    </a:lnTo>
                    <a:lnTo>
                      <a:pt x="304" y="34"/>
                    </a:lnTo>
                    <a:lnTo>
                      <a:pt x="313" y="25"/>
                    </a:lnTo>
                    <a:lnTo>
                      <a:pt x="330" y="25"/>
                    </a:lnTo>
                    <a:lnTo>
                      <a:pt x="355" y="34"/>
                    </a:lnTo>
                    <a:lnTo>
                      <a:pt x="389" y="59"/>
                    </a:lnTo>
                    <a:lnTo>
                      <a:pt x="414" y="93"/>
                    </a:lnTo>
                    <a:lnTo>
                      <a:pt x="431" y="110"/>
                    </a:lnTo>
                    <a:lnTo>
                      <a:pt x="431" y="127"/>
                    </a:lnTo>
                    <a:lnTo>
                      <a:pt x="423" y="144"/>
                    </a:lnTo>
                    <a:lnTo>
                      <a:pt x="406" y="152"/>
                    </a:lnTo>
                    <a:lnTo>
                      <a:pt x="389" y="152"/>
                    </a:lnTo>
                    <a:lnTo>
                      <a:pt x="372" y="144"/>
                    </a:lnTo>
                    <a:lnTo>
                      <a:pt x="338" y="119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65" name="Rectangle 59">
                <a:extLst>
                  <a:ext uri="{FF2B5EF4-FFF2-40B4-BE49-F238E27FC236}">
                    <a16:creationId xmlns:a16="http://schemas.microsoft.com/office/drawing/2014/main" id="{C1EF10DD-F66A-4B4B-B637-2295ACAC7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60000">
                <a:off x="2462" y="244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66" name="Rectangle 60">
                <a:extLst>
                  <a:ext uri="{FF2B5EF4-FFF2-40B4-BE49-F238E27FC236}">
                    <a16:creationId xmlns:a16="http://schemas.microsoft.com/office/drawing/2014/main" id="{A28986EE-E57E-4EF9-8B1E-1AF3D40A55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60000">
                <a:off x="2483" y="242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67" name="Rectangle 61">
                <a:extLst>
                  <a:ext uri="{FF2B5EF4-FFF2-40B4-BE49-F238E27FC236}">
                    <a16:creationId xmlns:a16="http://schemas.microsoft.com/office/drawing/2014/main" id="{0C1E72AC-B11D-4980-82A4-7732906DE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60000">
                <a:off x="2504" y="240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68" name="Rectangle 62">
                <a:extLst>
                  <a:ext uri="{FF2B5EF4-FFF2-40B4-BE49-F238E27FC236}">
                    <a16:creationId xmlns:a16="http://schemas.microsoft.com/office/drawing/2014/main" id="{36690E8D-44FB-441D-AE1B-10400E854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60000">
                <a:off x="2529" y="237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69" name="Freeform 63">
                <a:extLst>
                  <a:ext uri="{FF2B5EF4-FFF2-40B4-BE49-F238E27FC236}">
                    <a16:creationId xmlns:a16="http://schemas.microsoft.com/office/drawing/2014/main" id="{F3E92F1F-8DD0-4242-AACB-A5BA032A10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52" y="2629"/>
                <a:ext cx="123" cy="69"/>
              </a:xfrm>
              <a:custGeom>
                <a:avLst/>
                <a:gdLst>
                  <a:gd name="T0" fmla="*/ 59 w 559"/>
                  <a:gd name="T1" fmla="*/ 110 h 313"/>
                  <a:gd name="T2" fmla="*/ 34 w 559"/>
                  <a:gd name="T3" fmla="*/ 127 h 313"/>
                  <a:gd name="T4" fmla="*/ 0 w 559"/>
                  <a:gd name="T5" fmla="*/ 178 h 313"/>
                  <a:gd name="T6" fmla="*/ 25 w 559"/>
                  <a:gd name="T7" fmla="*/ 178 h 313"/>
                  <a:gd name="T8" fmla="*/ 85 w 559"/>
                  <a:gd name="T9" fmla="*/ 313 h 313"/>
                  <a:gd name="T10" fmla="*/ 237 w 559"/>
                  <a:gd name="T11" fmla="*/ 271 h 313"/>
                  <a:gd name="T12" fmla="*/ 169 w 559"/>
                  <a:gd name="T13" fmla="*/ 76 h 313"/>
                  <a:gd name="T14" fmla="*/ 161 w 559"/>
                  <a:gd name="T15" fmla="*/ 110 h 313"/>
                  <a:gd name="T16" fmla="*/ 135 w 559"/>
                  <a:gd name="T17" fmla="*/ 169 h 313"/>
                  <a:gd name="T18" fmla="*/ 178 w 559"/>
                  <a:gd name="T19" fmla="*/ 127 h 313"/>
                  <a:gd name="T20" fmla="*/ 237 w 559"/>
                  <a:gd name="T21" fmla="*/ 271 h 313"/>
                  <a:gd name="T22" fmla="*/ 279 w 559"/>
                  <a:gd name="T23" fmla="*/ 186 h 313"/>
                  <a:gd name="T24" fmla="*/ 296 w 559"/>
                  <a:gd name="T25" fmla="*/ 220 h 313"/>
                  <a:gd name="T26" fmla="*/ 330 w 559"/>
                  <a:gd name="T27" fmla="*/ 246 h 313"/>
                  <a:gd name="T28" fmla="*/ 381 w 559"/>
                  <a:gd name="T29" fmla="*/ 237 h 313"/>
                  <a:gd name="T30" fmla="*/ 398 w 559"/>
                  <a:gd name="T31" fmla="*/ 203 h 313"/>
                  <a:gd name="T32" fmla="*/ 406 w 559"/>
                  <a:gd name="T33" fmla="*/ 161 h 313"/>
                  <a:gd name="T34" fmla="*/ 389 w 559"/>
                  <a:gd name="T35" fmla="*/ 102 h 313"/>
                  <a:gd name="T36" fmla="*/ 364 w 559"/>
                  <a:gd name="T37" fmla="*/ 59 h 313"/>
                  <a:gd name="T38" fmla="*/ 305 w 559"/>
                  <a:gd name="T39" fmla="*/ 42 h 313"/>
                  <a:gd name="T40" fmla="*/ 279 w 559"/>
                  <a:gd name="T41" fmla="*/ 68 h 313"/>
                  <a:gd name="T42" fmla="*/ 262 w 559"/>
                  <a:gd name="T43" fmla="*/ 102 h 313"/>
                  <a:gd name="T44" fmla="*/ 271 w 559"/>
                  <a:gd name="T45" fmla="*/ 161 h 313"/>
                  <a:gd name="T46" fmla="*/ 288 w 559"/>
                  <a:gd name="T47" fmla="*/ 110 h 313"/>
                  <a:gd name="T48" fmla="*/ 296 w 559"/>
                  <a:gd name="T49" fmla="*/ 76 h 313"/>
                  <a:gd name="T50" fmla="*/ 330 w 559"/>
                  <a:gd name="T51" fmla="*/ 68 h 313"/>
                  <a:gd name="T52" fmla="*/ 355 w 559"/>
                  <a:gd name="T53" fmla="*/ 85 h 313"/>
                  <a:gd name="T54" fmla="*/ 364 w 559"/>
                  <a:gd name="T55" fmla="*/ 110 h 313"/>
                  <a:gd name="T56" fmla="*/ 381 w 559"/>
                  <a:gd name="T57" fmla="*/ 178 h 313"/>
                  <a:gd name="T58" fmla="*/ 364 w 559"/>
                  <a:gd name="T59" fmla="*/ 212 h 313"/>
                  <a:gd name="T60" fmla="*/ 338 w 559"/>
                  <a:gd name="T61" fmla="*/ 220 h 313"/>
                  <a:gd name="T62" fmla="*/ 313 w 559"/>
                  <a:gd name="T63" fmla="*/ 203 h 313"/>
                  <a:gd name="T64" fmla="*/ 305 w 559"/>
                  <a:gd name="T65" fmla="*/ 178 h 313"/>
                  <a:gd name="T66" fmla="*/ 423 w 559"/>
                  <a:gd name="T67" fmla="*/ 119 h 313"/>
                  <a:gd name="T68" fmla="*/ 440 w 559"/>
                  <a:gd name="T69" fmla="*/ 161 h 313"/>
                  <a:gd name="T70" fmla="*/ 465 w 559"/>
                  <a:gd name="T71" fmla="*/ 195 h 313"/>
                  <a:gd name="T72" fmla="*/ 516 w 559"/>
                  <a:gd name="T73" fmla="*/ 203 h 313"/>
                  <a:gd name="T74" fmla="*/ 550 w 559"/>
                  <a:gd name="T75" fmla="*/ 178 h 313"/>
                  <a:gd name="T76" fmla="*/ 559 w 559"/>
                  <a:gd name="T77" fmla="*/ 144 h 313"/>
                  <a:gd name="T78" fmla="*/ 550 w 559"/>
                  <a:gd name="T79" fmla="*/ 85 h 313"/>
                  <a:gd name="T80" fmla="*/ 533 w 559"/>
                  <a:gd name="T81" fmla="*/ 42 h 313"/>
                  <a:gd name="T82" fmla="*/ 491 w 559"/>
                  <a:gd name="T83" fmla="*/ 0 h 313"/>
                  <a:gd name="T84" fmla="*/ 449 w 559"/>
                  <a:gd name="T85" fmla="*/ 9 h 313"/>
                  <a:gd name="T86" fmla="*/ 423 w 559"/>
                  <a:gd name="T87" fmla="*/ 42 h 313"/>
                  <a:gd name="T88" fmla="*/ 423 w 559"/>
                  <a:gd name="T89" fmla="*/ 85 h 313"/>
                  <a:gd name="T90" fmla="*/ 449 w 559"/>
                  <a:gd name="T91" fmla="*/ 110 h 313"/>
                  <a:gd name="T92" fmla="*/ 449 w 559"/>
                  <a:gd name="T93" fmla="*/ 42 h 313"/>
                  <a:gd name="T94" fmla="*/ 465 w 559"/>
                  <a:gd name="T95" fmla="*/ 25 h 313"/>
                  <a:gd name="T96" fmla="*/ 499 w 559"/>
                  <a:gd name="T97" fmla="*/ 34 h 313"/>
                  <a:gd name="T98" fmla="*/ 516 w 559"/>
                  <a:gd name="T99" fmla="*/ 51 h 313"/>
                  <a:gd name="T100" fmla="*/ 525 w 559"/>
                  <a:gd name="T101" fmla="*/ 93 h 313"/>
                  <a:gd name="T102" fmla="*/ 533 w 559"/>
                  <a:gd name="T103" fmla="*/ 161 h 313"/>
                  <a:gd name="T104" fmla="*/ 508 w 559"/>
                  <a:gd name="T105" fmla="*/ 178 h 313"/>
                  <a:gd name="T106" fmla="*/ 482 w 559"/>
                  <a:gd name="T107" fmla="*/ 169 h 313"/>
                  <a:gd name="T108" fmla="*/ 465 w 559"/>
                  <a:gd name="T109" fmla="*/ 152 h 313"/>
                  <a:gd name="T110" fmla="*/ 449 w 559"/>
                  <a:gd name="T111" fmla="*/ 11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59" h="313">
                    <a:moveTo>
                      <a:pt x="101" y="305"/>
                    </a:moveTo>
                    <a:lnTo>
                      <a:pt x="59" y="110"/>
                    </a:lnTo>
                    <a:lnTo>
                      <a:pt x="42" y="110"/>
                    </a:lnTo>
                    <a:lnTo>
                      <a:pt x="34" y="127"/>
                    </a:lnTo>
                    <a:lnTo>
                      <a:pt x="25" y="144"/>
                    </a:lnTo>
                    <a:lnTo>
                      <a:pt x="0" y="178"/>
                    </a:lnTo>
                    <a:lnTo>
                      <a:pt x="0" y="203"/>
                    </a:lnTo>
                    <a:lnTo>
                      <a:pt x="25" y="178"/>
                    </a:lnTo>
                    <a:lnTo>
                      <a:pt x="42" y="161"/>
                    </a:lnTo>
                    <a:lnTo>
                      <a:pt x="85" y="313"/>
                    </a:lnTo>
                    <a:lnTo>
                      <a:pt x="101" y="305"/>
                    </a:lnTo>
                    <a:close/>
                    <a:moveTo>
                      <a:pt x="237" y="271"/>
                    </a:moveTo>
                    <a:lnTo>
                      <a:pt x="186" y="76"/>
                    </a:lnTo>
                    <a:lnTo>
                      <a:pt x="169" y="76"/>
                    </a:lnTo>
                    <a:lnTo>
                      <a:pt x="169" y="93"/>
                    </a:lnTo>
                    <a:lnTo>
                      <a:pt x="161" y="110"/>
                    </a:lnTo>
                    <a:lnTo>
                      <a:pt x="127" y="144"/>
                    </a:lnTo>
                    <a:lnTo>
                      <a:pt x="135" y="169"/>
                    </a:lnTo>
                    <a:lnTo>
                      <a:pt x="152" y="144"/>
                    </a:lnTo>
                    <a:lnTo>
                      <a:pt x="178" y="127"/>
                    </a:lnTo>
                    <a:lnTo>
                      <a:pt x="211" y="279"/>
                    </a:lnTo>
                    <a:lnTo>
                      <a:pt x="237" y="271"/>
                    </a:lnTo>
                    <a:close/>
                    <a:moveTo>
                      <a:pt x="271" y="161"/>
                    </a:moveTo>
                    <a:lnTo>
                      <a:pt x="279" y="186"/>
                    </a:lnTo>
                    <a:lnTo>
                      <a:pt x="288" y="203"/>
                    </a:lnTo>
                    <a:lnTo>
                      <a:pt x="296" y="220"/>
                    </a:lnTo>
                    <a:lnTo>
                      <a:pt x="313" y="237"/>
                    </a:lnTo>
                    <a:lnTo>
                      <a:pt x="330" y="246"/>
                    </a:lnTo>
                    <a:lnTo>
                      <a:pt x="355" y="246"/>
                    </a:lnTo>
                    <a:lnTo>
                      <a:pt x="381" y="237"/>
                    </a:lnTo>
                    <a:lnTo>
                      <a:pt x="389" y="220"/>
                    </a:lnTo>
                    <a:lnTo>
                      <a:pt x="398" y="203"/>
                    </a:lnTo>
                    <a:lnTo>
                      <a:pt x="406" y="186"/>
                    </a:lnTo>
                    <a:lnTo>
                      <a:pt x="406" y="161"/>
                    </a:lnTo>
                    <a:lnTo>
                      <a:pt x="398" y="127"/>
                    </a:lnTo>
                    <a:lnTo>
                      <a:pt x="389" y="102"/>
                    </a:lnTo>
                    <a:lnTo>
                      <a:pt x="381" y="85"/>
                    </a:lnTo>
                    <a:lnTo>
                      <a:pt x="364" y="59"/>
                    </a:lnTo>
                    <a:lnTo>
                      <a:pt x="338" y="42"/>
                    </a:lnTo>
                    <a:lnTo>
                      <a:pt x="305" y="42"/>
                    </a:lnTo>
                    <a:lnTo>
                      <a:pt x="288" y="51"/>
                    </a:lnTo>
                    <a:lnTo>
                      <a:pt x="279" y="68"/>
                    </a:lnTo>
                    <a:lnTo>
                      <a:pt x="271" y="85"/>
                    </a:lnTo>
                    <a:lnTo>
                      <a:pt x="262" y="102"/>
                    </a:lnTo>
                    <a:lnTo>
                      <a:pt x="262" y="127"/>
                    </a:lnTo>
                    <a:lnTo>
                      <a:pt x="271" y="161"/>
                    </a:lnTo>
                    <a:close/>
                    <a:moveTo>
                      <a:pt x="296" y="152"/>
                    </a:moveTo>
                    <a:lnTo>
                      <a:pt x="288" y="110"/>
                    </a:lnTo>
                    <a:lnTo>
                      <a:pt x="288" y="85"/>
                    </a:lnTo>
                    <a:lnTo>
                      <a:pt x="296" y="76"/>
                    </a:lnTo>
                    <a:lnTo>
                      <a:pt x="313" y="68"/>
                    </a:lnTo>
                    <a:lnTo>
                      <a:pt x="330" y="68"/>
                    </a:lnTo>
                    <a:lnTo>
                      <a:pt x="347" y="76"/>
                    </a:lnTo>
                    <a:lnTo>
                      <a:pt x="355" y="85"/>
                    </a:lnTo>
                    <a:lnTo>
                      <a:pt x="355" y="93"/>
                    </a:lnTo>
                    <a:lnTo>
                      <a:pt x="364" y="110"/>
                    </a:lnTo>
                    <a:lnTo>
                      <a:pt x="372" y="136"/>
                    </a:lnTo>
                    <a:lnTo>
                      <a:pt x="381" y="178"/>
                    </a:lnTo>
                    <a:lnTo>
                      <a:pt x="381" y="203"/>
                    </a:lnTo>
                    <a:lnTo>
                      <a:pt x="364" y="212"/>
                    </a:lnTo>
                    <a:lnTo>
                      <a:pt x="355" y="220"/>
                    </a:lnTo>
                    <a:lnTo>
                      <a:pt x="338" y="220"/>
                    </a:lnTo>
                    <a:lnTo>
                      <a:pt x="322" y="212"/>
                    </a:lnTo>
                    <a:lnTo>
                      <a:pt x="313" y="203"/>
                    </a:lnTo>
                    <a:lnTo>
                      <a:pt x="305" y="195"/>
                    </a:lnTo>
                    <a:lnTo>
                      <a:pt x="305" y="178"/>
                    </a:lnTo>
                    <a:lnTo>
                      <a:pt x="296" y="152"/>
                    </a:lnTo>
                    <a:close/>
                    <a:moveTo>
                      <a:pt x="423" y="119"/>
                    </a:moveTo>
                    <a:lnTo>
                      <a:pt x="432" y="144"/>
                    </a:lnTo>
                    <a:lnTo>
                      <a:pt x="440" y="161"/>
                    </a:lnTo>
                    <a:lnTo>
                      <a:pt x="457" y="178"/>
                    </a:lnTo>
                    <a:lnTo>
                      <a:pt x="465" y="195"/>
                    </a:lnTo>
                    <a:lnTo>
                      <a:pt x="491" y="203"/>
                    </a:lnTo>
                    <a:lnTo>
                      <a:pt x="516" y="203"/>
                    </a:lnTo>
                    <a:lnTo>
                      <a:pt x="533" y="195"/>
                    </a:lnTo>
                    <a:lnTo>
                      <a:pt x="550" y="178"/>
                    </a:lnTo>
                    <a:lnTo>
                      <a:pt x="559" y="161"/>
                    </a:lnTo>
                    <a:lnTo>
                      <a:pt x="559" y="144"/>
                    </a:lnTo>
                    <a:lnTo>
                      <a:pt x="559" y="119"/>
                    </a:lnTo>
                    <a:lnTo>
                      <a:pt x="550" y="85"/>
                    </a:lnTo>
                    <a:lnTo>
                      <a:pt x="542" y="59"/>
                    </a:lnTo>
                    <a:lnTo>
                      <a:pt x="533" y="42"/>
                    </a:lnTo>
                    <a:lnTo>
                      <a:pt x="516" y="17"/>
                    </a:lnTo>
                    <a:lnTo>
                      <a:pt x="491" y="0"/>
                    </a:lnTo>
                    <a:lnTo>
                      <a:pt x="465" y="0"/>
                    </a:lnTo>
                    <a:lnTo>
                      <a:pt x="449" y="9"/>
                    </a:lnTo>
                    <a:lnTo>
                      <a:pt x="432" y="25"/>
                    </a:lnTo>
                    <a:lnTo>
                      <a:pt x="423" y="42"/>
                    </a:lnTo>
                    <a:lnTo>
                      <a:pt x="423" y="59"/>
                    </a:lnTo>
                    <a:lnTo>
                      <a:pt x="423" y="85"/>
                    </a:lnTo>
                    <a:lnTo>
                      <a:pt x="423" y="119"/>
                    </a:lnTo>
                    <a:close/>
                    <a:moveTo>
                      <a:pt x="449" y="110"/>
                    </a:moveTo>
                    <a:lnTo>
                      <a:pt x="440" y="68"/>
                    </a:lnTo>
                    <a:lnTo>
                      <a:pt x="449" y="42"/>
                    </a:lnTo>
                    <a:lnTo>
                      <a:pt x="457" y="34"/>
                    </a:lnTo>
                    <a:lnTo>
                      <a:pt x="465" y="25"/>
                    </a:lnTo>
                    <a:lnTo>
                      <a:pt x="482" y="25"/>
                    </a:lnTo>
                    <a:lnTo>
                      <a:pt x="499" y="34"/>
                    </a:lnTo>
                    <a:lnTo>
                      <a:pt x="508" y="42"/>
                    </a:lnTo>
                    <a:lnTo>
                      <a:pt x="516" y="51"/>
                    </a:lnTo>
                    <a:lnTo>
                      <a:pt x="525" y="68"/>
                    </a:lnTo>
                    <a:lnTo>
                      <a:pt x="525" y="93"/>
                    </a:lnTo>
                    <a:lnTo>
                      <a:pt x="533" y="136"/>
                    </a:lnTo>
                    <a:lnTo>
                      <a:pt x="533" y="161"/>
                    </a:lnTo>
                    <a:lnTo>
                      <a:pt x="525" y="169"/>
                    </a:lnTo>
                    <a:lnTo>
                      <a:pt x="508" y="178"/>
                    </a:lnTo>
                    <a:lnTo>
                      <a:pt x="491" y="178"/>
                    </a:lnTo>
                    <a:lnTo>
                      <a:pt x="482" y="169"/>
                    </a:lnTo>
                    <a:lnTo>
                      <a:pt x="474" y="161"/>
                    </a:lnTo>
                    <a:lnTo>
                      <a:pt x="465" y="152"/>
                    </a:lnTo>
                    <a:lnTo>
                      <a:pt x="457" y="136"/>
                    </a:lnTo>
                    <a:lnTo>
                      <a:pt x="449" y="11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70" name="Rectangle 64">
                <a:extLst>
                  <a:ext uri="{FF2B5EF4-FFF2-40B4-BE49-F238E27FC236}">
                    <a16:creationId xmlns:a16="http://schemas.microsoft.com/office/drawing/2014/main" id="{6443BAC8-9FCA-4B54-AF6B-7D6874C05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00000">
                <a:off x="2558" y="262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71" name="Rectangle 65">
                <a:extLst>
                  <a:ext uri="{FF2B5EF4-FFF2-40B4-BE49-F238E27FC236}">
                    <a16:creationId xmlns:a16="http://schemas.microsoft.com/office/drawing/2014/main" id="{A5E4D095-8C03-4823-B587-9B0109D3D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00000">
                <a:off x="2587" y="262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72" name="Rectangle 66">
                <a:extLst>
                  <a:ext uri="{FF2B5EF4-FFF2-40B4-BE49-F238E27FC236}">
                    <a16:creationId xmlns:a16="http://schemas.microsoft.com/office/drawing/2014/main" id="{438E7ED8-D7CB-4121-8833-D029BCC49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00000">
                <a:off x="2620" y="261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73" name="Rectangle 67">
                <a:extLst>
                  <a:ext uri="{FF2B5EF4-FFF2-40B4-BE49-F238E27FC236}">
                    <a16:creationId xmlns:a16="http://schemas.microsoft.com/office/drawing/2014/main" id="{33CB894A-AB2E-4511-8A99-0626FA454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00000">
                <a:off x="2653" y="260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74" name="Freeform 68">
                <a:extLst>
                  <a:ext uri="{FF2B5EF4-FFF2-40B4-BE49-F238E27FC236}">
                    <a16:creationId xmlns:a16="http://schemas.microsoft.com/office/drawing/2014/main" id="{97960C52-C6B3-4B38-BB3C-7D0003DCF3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0" y="3450"/>
                <a:ext cx="92" cy="118"/>
              </a:xfrm>
              <a:custGeom>
                <a:avLst/>
                <a:gdLst>
                  <a:gd name="T0" fmla="*/ 0 w 415"/>
                  <a:gd name="T1" fmla="*/ 424 h 534"/>
                  <a:gd name="T2" fmla="*/ 34 w 415"/>
                  <a:gd name="T3" fmla="*/ 508 h 534"/>
                  <a:gd name="T4" fmla="*/ 169 w 415"/>
                  <a:gd name="T5" fmla="*/ 534 h 534"/>
                  <a:gd name="T6" fmla="*/ 211 w 415"/>
                  <a:gd name="T7" fmla="*/ 424 h 534"/>
                  <a:gd name="T8" fmla="*/ 195 w 415"/>
                  <a:gd name="T9" fmla="*/ 373 h 534"/>
                  <a:gd name="T10" fmla="*/ 169 w 415"/>
                  <a:gd name="T11" fmla="*/ 288 h 534"/>
                  <a:gd name="T12" fmla="*/ 110 w 415"/>
                  <a:gd name="T13" fmla="*/ 271 h 534"/>
                  <a:gd name="T14" fmla="*/ 68 w 415"/>
                  <a:gd name="T15" fmla="*/ 322 h 534"/>
                  <a:gd name="T16" fmla="*/ 93 w 415"/>
                  <a:gd name="T17" fmla="*/ 390 h 534"/>
                  <a:gd name="T18" fmla="*/ 84 w 415"/>
                  <a:gd name="T19" fmla="*/ 339 h 534"/>
                  <a:gd name="T20" fmla="*/ 101 w 415"/>
                  <a:gd name="T21" fmla="*/ 297 h 534"/>
                  <a:gd name="T22" fmla="*/ 144 w 415"/>
                  <a:gd name="T23" fmla="*/ 297 h 534"/>
                  <a:gd name="T24" fmla="*/ 169 w 415"/>
                  <a:gd name="T25" fmla="*/ 347 h 534"/>
                  <a:gd name="T26" fmla="*/ 186 w 415"/>
                  <a:gd name="T27" fmla="*/ 424 h 534"/>
                  <a:gd name="T28" fmla="*/ 279 w 415"/>
                  <a:gd name="T29" fmla="*/ 347 h 534"/>
                  <a:gd name="T30" fmla="*/ 254 w 415"/>
                  <a:gd name="T31" fmla="*/ 288 h 534"/>
                  <a:gd name="T32" fmla="*/ 313 w 415"/>
                  <a:gd name="T33" fmla="*/ 288 h 534"/>
                  <a:gd name="T34" fmla="*/ 338 w 415"/>
                  <a:gd name="T35" fmla="*/ 229 h 534"/>
                  <a:gd name="T36" fmla="*/ 305 w 415"/>
                  <a:gd name="T37" fmla="*/ 178 h 534"/>
                  <a:gd name="T38" fmla="*/ 228 w 415"/>
                  <a:gd name="T39" fmla="*/ 136 h 534"/>
                  <a:gd name="T40" fmla="*/ 152 w 415"/>
                  <a:gd name="T41" fmla="*/ 161 h 534"/>
                  <a:gd name="T42" fmla="*/ 152 w 415"/>
                  <a:gd name="T43" fmla="*/ 220 h 534"/>
                  <a:gd name="T44" fmla="*/ 211 w 415"/>
                  <a:gd name="T45" fmla="*/ 271 h 534"/>
                  <a:gd name="T46" fmla="*/ 169 w 415"/>
                  <a:gd name="T47" fmla="*/ 204 h 534"/>
                  <a:gd name="T48" fmla="*/ 186 w 415"/>
                  <a:gd name="T49" fmla="*/ 161 h 534"/>
                  <a:gd name="T50" fmla="*/ 262 w 415"/>
                  <a:gd name="T51" fmla="*/ 178 h 534"/>
                  <a:gd name="T52" fmla="*/ 305 w 415"/>
                  <a:gd name="T53" fmla="*/ 212 h 534"/>
                  <a:gd name="T54" fmla="*/ 313 w 415"/>
                  <a:gd name="T55" fmla="*/ 254 h 534"/>
                  <a:gd name="T56" fmla="*/ 262 w 415"/>
                  <a:gd name="T57" fmla="*/ 271 h 534"/>
                  <a:gd name="T58" fmla="*/ 330 w 415"/>
                  <a:gd name="T59" fmla="*/ 161 h 534"/>
                  <a:gd name="T60" fmla="*/ 389 w 415"/>
                  <a:gd name="T61" fmla="*/ 153 h 534"/>
                  <a:gd name="T62" fmla="*/ 415 w 415"/>
                  <a:gd name="T63" fmla="*/ 102 h 534"/>
                  <a:gd name="T64" fmla="*/ 381 w 415"/>
                  <a:gd name="T65" fmla="*/ 43 h 534"/>
                  <a:gd name="T66" fmla="*/ 305 w 415"/>
                  <a:gd name="T67" fmla="*/ 9 h 534"/>
                  <a:gd name="T68" fmla="*/ 228 w 415"/>
                  <a:gd name="T69" fmla="*/ 34 h 534"/>
                  <a:gd name="T70" fmla="*/ 228 w 415"/>
                  <a:gd name="T71" fmla="*/ 85 h 534"/>
                  <a:gd name="T72" fmla="*/ 288 w 415"/>
                  <a:gd name="T73" fmla="*/ 136 h 534"/>
                  <a:gd name="T74" fmla="*/ 245 w 415"/>
                  <a:gd name="T75" fmla="*/ 68 h 534"/>
                  <a:gd name="T76" fmla="*/ 262 w 415"/>
                  <a:gd name="T77" fmla="*/ 34 h 534"/>
                  <a:gd name="T78" fmla="*/ 338 w 415"/>
                  <a:gd name="T79" fmla="*/ 51 h 534"/>
                  <a:gd name="T80" fmla="*/ 381 w 415"/>
                  <a:gd name="T81" fmla="*/ 85 h 534"/>
                  <a:gd name="T82" fmla="*/ 389 w 415"/>
                  <a:gd name="T83" fmla="*/ 127 h 534"/>
                  <a:gd name="T84" fmla="*/ 338 w 415"/>
                  <a:gd name="T85" fmla="*/ 136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5" h="534">
                    <a:moveTo>
                      <a:pt x="178" y="508"/>
                    </a:moveTo>
                    <a:lnTo>
                      <a:pt x="8" y="407"/>
                    </a:lnTo>
                    <a:lnTo>
                      <a:pt x="0" y="424"/>
                    </a:lnTo>
                    <a:lnTo>
                      <a:pt x="8" y="458"/>
                    </a:lnTo>
                    <a:lnTo>
                      <a:pt x="8" y="500"/>
                    </a:lnTo>
                    <a:lnTo>
                      <a:pt x="34" y="508"/>
                    </a:lnTo>
                    <a:lnTo>
                      <a:pt x="34" y="483"/>
                    </a:lnTo>
                    <a:lnTo>
                      <a:pt x="34" y="458"/>
                    </a:lnTo>
                    <a:lnTo>
                      <a:pt x="169" y="534"/>
                    </a:lnTo>
                    <a:lnTo>
                      <a:pt x="178" y="508"/>
                    </a:lnTo>
                    <a:close/>
                    <a:moveTo>
                      <a:pt x="262" y="339"/>
                    </a:moveTo>
                    <a:lnTo>
                      <a:pt x="211" y="424"/>
                    </a:lnTo>
                    <a:lnTo>
                      <a:pt x="203" y="407"/>
                    </a:lnTo>
                    <a:lnTo>
                      <a:pt x="203" y="390"/>
                    </a:lnTo>
                    <a:lnTo>
                      <a:pt x="195" y="373"/>
                    </a:lnTo>
                    <a:lnTo>
                      <a:pt x="186" y="339"/>
                    </a:lnTo>
                    <a:lnTo>
                      <a:pt x="186" y="322"/>
                    </a:lnTo>
                    <a:lnTo>
                      <a:pt x="169" y="288"/>
                    </a:lnTo>
                    <a:lnTo>
                      <a:pt x="152" y="271"/>
                    </a:lnTo>
                    <a:lnTo>
                      <a:pt x="135" y="271"/>
                    </a:lnTo>
                    <a:lnTo>
                      <a:pt x="110" y="271"/>
                    </a:lnTo>
                    <a:lnTo>
                      <a:pt x="93" y="280"/>
                    </a:lnTo>
                    <a:lnTo>
                      <a:pt x="76" y="297"/>
                    </a:lnTo>
                    <a:lnTo>
                      <a:pt x="68" y="322"/>
                    </a:lnTo>
                    <a:lnTo>
                      <a:pt x="68" y="347"/>
                    </a:lnTo>
                    <a:lnTo>
                      <a:pt x="76" y="373"/>
                    </a:lnTo>
                    <a:lnTo>
                      <a:pt x="93" y="390"/>
                    </a:lnTo>
                    <a:lnTo>
                      <a:pt x="101" y="364"/>
                    </a:lnTo>
                    <a:lnTo>
                      <a:pt x="93" y="356"/>
                    </a:lnTo>
                    <a:lnTo>
                      <a:pt x="84" y="339"/>
                    </a:lnTo>
                    <a:lnTo>
                      <a:pt x="84" y="331"/>
                    </a:lnTo>
                    <a:lnTo>
                      <a:pt x="93" y="314"/>
                    </a:lnTo>
                    <a:lnTo>
                      <a:pt x="101" y="297"/>
                    </a:lnTo>
                    <a:lnTo>
                      <a:pt x="110" y="297"/>
                    </a:lnTo>
                    <a:lnTo>
                      <a:pt x="127" y="288"/>
                    </a:lnTo>
                    <a:lnTo>
                      <a:pt x="144" y="297"/>
                    </a:lnTo>
                    <a:lnTo>
                      <a:pt x="152" y="305"/>
                    </a:lnTo>
                    <a:lnTo>
                      <a:pt x="161" y="322"/>
                    </a:lnTo>
                    <a:lnTo>
                      <a:pt x="169" y="347"/>
                    </a:lnTo>
                    <a:lnTo>
                      <a:pt x="178" y="381"/>
                    </a:lnTo>
                    <a:lnTo>
                      <a:pt x="178" y="407"/>
                    </a:lnTo>
                    <a:lnTo>
                      <a:pt x="186" y="424"/>
                    </a:lnTo>
                    <a:lnTo>
                      <a:pt x="195" y="449"/>
                    </a:lnTo>
                    <a:lnTo>
                      <a:pt x="211" y="466"/>
                    </a:lnTo>
                    <a:lnTo>
                      <a:pt x="279" y="347"/>
                    </a:lnTo>
                    <a:lnTo>
                      <a:pt x="262" y="339"/>
                    </a:lnTo>
                    <a:close/>
                    <a:moveTo>
                      <a:pt x="211" y="271"/>
                    </a:moveTo>
                    <a:lnTo>
                      <a:pt x="254" y="288"/>
                    </a:lnTo>
                    <a:lnTo>
                      <a:pt x="271" y="297"/>
                    </a:lnTo>
                    <a:lnTo>
                      <a:pt x="288" y="297"/>
                    </a:lnTo>
                    <a:lnTo>
                      <a:pt x="313" y="288"/>
                    </a:lnTo>
                    <a:lnTo>
                      <a:pt x="330" y="263"/>
                    </a:lnTo>
                    <a:lnTo>
                      <a:pt x="338" y="246"/>
                    </a:lnTo>
                    <a:lnTo>
                      <a:pt x="338" y="229"/>
                    </a:lnTo>
                    <a:lnTo>
                      <a:pt x="330" y="212"/>
                    </a:lnTo>
                    <a:lnTo>
                      <a:pt x="322" y="195"/>
                    </a:lnTo>
                    <a:lnTo>
                      <a:pt x="305" y="178"/>
                    </a:lnTo>
                    <a:lnTo>
                      <a:pt x="271" y="161"/>
                    </a:lnTo>
                    <a:lnTo>
                      <a:pt x="254" y="144"/>
                    </a:lnTo>
                    <a:lnTo>
                      <a:pt x="228" y="136"/>
                    </a:lnTo>
                    <a:lnTo>
                      <a:pt x="203" y="136"/>
                    </a:lnTo>
                    <a:lnTo>
                      <a:pt x="178" y="144"/>
                    </a:lnTo>
                    <a:lnTo>
                      <a:pt x="152" y="161"/>
                    </a:lnTo>
                    <a:lnTo>
                      <a:pt x="144" y="178"/>
                    </a:lnTo>
                    <a:lnTo>
                      <a:pt x="144" y="204"/>
                    </a:lnTo>
                    <a:lnTo>
                      <a:pt x="152" y="220"/>
                    </a:lnTo>
                    <a:lnTo>
                      <a:pt x="161" y="237"/>
                    </a:lnTo>
                    <a:lnTo>
                      <a:pt x="186" y="254"/>
                    </a:lnTo>
                    <a:lnTo>
                      <a:pt x="211" y="271"/>
                    </a:lnTo>
                    <a:close/>
                    <a:moveTo>
                      <a:pt x="220" y="246"/>
                    </a:moveTo>
                    <a:lnTo>
                      <a:pt x="186" y="229"/>
                    </a:lnTo>
                    <a:lnTo>
                      <a:pt x="169" y="204"/>
                    </a:lnTo>
                    <a:lnTo>
                      <a:pt x="169" y="187"/>
                    </a:lnTo>
                    <a:lnTo>
                      <a:pt x="169" y="170"/>
                    </a:lnTo>
                    <a:lnTo>
                      <a:pt x="186" y="161"/>
                    </a:lnTo>
                    <a:lnTo>
                      <a:pt x="203" y="153"/>
                    </a:lnTo>
                    <a:lnTo>
                      <a:pt x="228" y="161"/>
                    </a:lnTo>
                    <a:lnTo>
                      <a:pt x="262" y="178"/>
                    </a:lnTo>
                    <a:lnTo>
                      <a:pt x="279" y="195"/>
                    </a:lnTo>
                    <a:lnTo>
                      <a:pt x="296" y="204"/>
                    </a:lnTo>
                    <a:lnTo>
                      <a:pt x="305" y="212"/>
                    </a:lnTo>
                    <a:lnTo>
                      <a:pt x="313" y="220"/>
                    </a:lnTo>
                    <a:lnTo>
                      <a:pt x="313" y="237"/>
                    </a:lnTo>
                    <a:lnTo>
                      <a:pt x="313" y="254"/>
                    </a:lnTo>
                    <a:lnTo>
                      <a:pt x="305" y="271"/>
                    </a:lnTo>
                    <a:lnTo>
                      <a:pt x="288" y="271"/>
                    </a:lnTo>
                    <a:lnTo>
                      <a:pt x="262" y="271"/>
                    </a:lnTo>
                    <a:lnTo>
                      <a:pt x="220" y="246"/>
                    </a:lnTo>
                    <a:close/>
                    <a:moveTo>
                      <a:pt x="288" y="136"/>
                    </a:moveTo>
                    <a:lnTo>
                      <a:pt x="330" y="161"/>
                    </a:lnTo>
                    <a:lnTo>
                      <a:pt x="347" y="161"/>
                    </a:lnTo>
                    <a:lnTo>
                      <a:pt x="364" y="161"/>
                    </a:lnTo>
                    <a:lnTo>
                      <a:pt x="389" y="153"/>
                    </a:lnTo>
                    <a:lnTo>
                      <a:pt x="406" y="136"/>
                    </a:lnTo>
                    <a:lnTo>
                      <a:pt x="415" y="119"/>
                    </a:lnTo>
                    <a:lnTo>
                      <a:pt x="415" y="102"/>
                    </a:lnTo>
                    <a:lnTo>
                      <a:pt x="406" y="77"/>
                    </a:lnTo>
                    <a:lnTo>
                      <a:pt x="398" y="60"/>
                    </a:lnTo>
                    <a:lnTo>
                      <a:pt x="381" y="43"/>
                    </a:lnTo>
                    <a:lnTo>
                      <a:pt x="347" y="26"/>
                    </a:lnTo>
                    <a:lnTo>
                      <a:pt x="330" y="17"/>
                    </a:lnTo>
                    <a:lnTo>
                      <a:pt x="305" y="9"/>
                    </a:lnTo>
                    <a:lnTo>
                      <a:pt x="279" y="0"/>
                    </a:lnTo>
                    <a:lnTo>
                      <a:pt x="254" y="9"/>
                    </a:lnTo>
                    <a:lnTo>
                      <a:pt x="228" y="34"/>
                    </a:lnTo>
                    <a:lnTo>
                      <a:pt x="220" y="51"/>
                    </a:lnTo>
                    <a:lnTo>
                      <a:pt x="220" y="68"/>
                    </a:lnTo>
                    <a:lnTo>
                      <a:pt x="228" y="85"/>
                    </a:lnTo>
                    <a:lnTo>
                      <a:pt x="237" y="102"/>
                    </a:lnTo>
                    <a:lnTo>
                      <a:pt x="262" y="119"/>
                    </a:lnTo>
                    <a:lnTo>
                      <a:pt x="288" y="136"/>
                    </a:lnTo>
                    <a:close/>
                    <a:moveTo>
                      <a:pt x="296" y="119"/>
                    </a:moveTo>
                    <a:lnTo>
                      <a:pt x="262" y="93"/>
                    </a:lnTo>
                    <a:lnTo>
                      <a:pt x="245" y="68"/>
                    </a:lnTo>
                    <a:lnTo>
                      <a:pt x="245" y="60"/>
                    </a:lnTo>
                    <a:lnTo>
                      <a:pt x="245" y="43"/>
                    </a:lnTo>
                    <a:lnTo>
                      <a:pt x="262" y="34"/>
                    </a:lnTo>
                    <a:lnTo>
                      <a:pt x="279" y="26"/>
                    </a:lnTo>
                    <a:lnTo>
                      <a:pt x="305" y="34"/>
                    </a:lnTo>
                    <a:lnTo>
                      <a:pt x="338" y="51"/>
                    </a:lnTo>
                    <a:lnTo>
                      <a:pt x="355" y="60"/>
                    </a:lnTo>
                    <a:lnTo>
                      <a:pt x="372" y="68"/>
                    </a:lnTo>
                    <a:lnTo>
                      <a:pt x="381" y="85"/>
                    </a:lnTo>
                    <a:lnTo>
                      <a:pt x="389" y="93"/>
                    </a:lnTo>
                    <a:lnTo>
                      <a:pt x="389" y="110"/>
                    </a:lnTo>
                    <a:lnTo>
                      <a:pt x="389" y="127"/>
                    </a:lnTo>
                    <a:lnTo>
                      <a:pt x="381" y="136"/>
                    </a:lnTo>
                    <a:lnTo>
                      <a:pt x="364" y="144"/>
                    </a:lnTo>
                    <a:lnTo>
                      <a:pt x="338" y="136"/>
                    </a:lnTo>
                    <a:lnTo>
                      <a:pt x="296" y="119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75" name="Rectangle 69">
                <a:extLst>
                  <a:ext uri="{FF2B5EF4-FFF2-40B4-BE49-F238E27FC236}">
                    <a16:creationId xmlns:a16="http://schemas.microsoft.com/office/drawing/2014/main" id="{B5092A42-EB1A-408E-9FD0-A5F962B75B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0">
                <a:off x="5458" y="3498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76" name="Rectangle 70">
                <a:extLst>
                  <a:ext uri="{FF2B5EF4-FFF2-40B4-BE49-F238E27FC236}">
                    <a16:creationId xmlns:a16="http://schemas.microsoft.com/office/drawing/2014/main" id="{359F67B0-DF0F-4F5B-AEF3-1FF9819F1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0">
                <a:off x="5475" y="3469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2</a:t>
                </a:r>
                <a:endParaRPr lang="tr-TR" altLang="tr-TR" sz="1860"/>
              </a:p>
            </p:txBody>
          </p:sp>
          <p:sp>
            <p:nvSpPr>
              <p:cNvPr id="77" name="Rectangle 71">
                <a:extLst>
                  <a:ext uri="{FF2B5EF4-FFF2-40B4-BE49-F238E27FC236}">
                    <a16:creationId xmlns:a16="http://schemas.microsoft.com/office/drawing/2014/main" id="{CA6D8D2C-DB8B-4C7A-AF2E-3D1956403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0">
                <a:off x="5491" y="344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78" name="Rectangle 72">
                <a:extLst>
                  <a:ext uri="{FF2B5EF4-FFF2-40B4-BE49-F238E27FC236}">
                    <a16:creationId xmlns:a16="http://schemas.microsoft.com/office/drawing/2014/main" id="{EBB757E1-1390-4010-82CE-987666B05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0">
                <a:off x="5508" y="3408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79" name="Freeform 73">
                <a:extLst>
                  <a:ext uri="{FF2B5EF4-FFF2-40B4-BE49-F238E27FC236}">
                    <a16:creationId xmlns:a16="http://schemas.microsoft.com/office/drawing/2014/main" id="{E89DFA8D-E270-469A-9CC3-BA56A5A64C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80" y="3513"/>
                <a:ext cx="47" cy="124"/>
              </a:xfrm>
              <a:custGeom>
                <a:avLst/>
                <a:gdLst>
                  <a:gd name="T0" fmla="*/ 203 w 212"/>
                  <a:gd name="T1" fmla="*/ 68 h 559"/>
                  <a:gd name="T2" fmla="*/ 186 w 212"/>
                  <a:gd name="T3" fmla="*/ 43 h 559"/>
                  <a:gd name="T4" fmla="*/ 153 w 212"/>
                  <a:gd name="T5" fmla="*/ 0 h 559"/>
                  <a:gd name="T6" fmla="*/ 144 w 212"/>
                  <a:gd name="T7" fmla="*/ 26 h 559"/>
                  <a:gd name="T8" fmla="*/ 0 w 212"/>
                  <a:gd name="T9" fmla="*/ 51 h 559"/>
                  <a:gd name="T10" fmla="*/ 9 w 212"/>
                  <a:gd name="T11" fmla="*/ 212 h 559"/>
                  <a:gd name="T12" fmla="*/ 212 w 212"/>
                  <a:gd name="T13" fmla="*/ 186 h 559"/>
                  <a:gd name="T14" fmla="*/ 178 w 212"/>
                  <a:gd name="T15" fmla="*/ 170 h 559"/>
                  <a:gd name="T16" fmla="*/ 136 w 212"/>
                  <a:gd name="T17" fmla="*/ 136 h 559"/>
                  <a:gd name="T18" fmla="*/ 161 w 212"/>
                  <a:gd name="T19" fmla="*/ 178 h 559"/>
                  <a:gd name="T20" fmla="*/ 9 w 212"/>
                  <a:gd name="T21" fmla="*/ 212 h 559"/>
                  <a:gd name="T22" fmla="*/ 42 w 212"/>
                  <a:gd name="T23" fmla="*/ 280 h 559"/>
                  <a:gd name="T24" fmla="*/ 9 w 212"/>
                  <a:gd name="T25" fmla="*/ 313 h 559"/>
                  <a:gd name="T26" fmla="*/ 17 w 212"/>
                  <a:gd name="T27" fmla="*/ 364 h 559"/>
                  <a:gd name="T28" fmla="*/ 59 w 212"/>
                  <a:gd name="T29" fmla="*/ 398 h 559"/>
                  <a:gd name="T30" fmla="*/ 110 w 212"/>
                  <a:gd name="T31" fmla="*/ 398 h 559"/>
                  <a:gd name="T32" fmla="*/ 136 w 212"/>
                  <a:gd name="T33" fmla="*/ 364 h 559"/>
                  <a:gd name="T34" fmla="*/ 144 w 212"/>
                  <a:gd name="T35" fmla="*/ 322 h 559"/>
                  <a:gd name="T36" fmla="*/ 186 w 212"/>
                  <a:gd name="T37" fmla="*/ 305 h 559"/>
                  <a:gd name="T38" fmla="*/ 212 w 212"/>
                  <a:gd name="T39" fmla="*/ 390 h 559"/>
                  <a:gd name="T40" fmla="*/ 102 w 212"/>
                  <a:gd name="T41" fmla="*/ 271 h 559"/>
                  <a:gd name="T42" fmla="*/ 119 w 212"/>
                  <a:gd name="T43" fmla="*/ 313 h 559"/>
                  <a:gd name="T44" fmla="*/ 119 w 212"/>
                  <a:gd name="T45" fmla="*/ 347 h 559"/>
                  <a:gd name="T46" fmla="*/ 93 w 212"/>
                  <a:gd name="T47" fmla="*/ 373 h 559"/>
                  <a:gd name="T48" fmla="*/ 59 w 212"/>
                  <a:gd name="T49" fmla="*/ 373 h 559"/>
                  <a:gd name="T50" fmla="*/ 34 w 212"/>
                  <a:gd name="T51" fmla="*/ 347 h 559"/>
                  <a:gd name="T52" fmla="*/ 26 w 212"/>
                  <a:gd name="T53" fmla="*/ 322 h 559"/>
                  <a:gd name="T54" fmla="*/ 51 w 212"/>
                  <a:gd name="T55" fmla="*/ 297 h 559"/>
                  <a:gd name="T56" fmla="*/ 59 w 212"/>
                  <a:gd name="T57" fmla="*/ 271 h 559"/>
                  <a:gd name="T58" fmla="*/ 59 w 212"/>
                  <a:gd name="T59" fmla="*/ 432 h 559"/>
                  <a:gd name="T60" fmla="*/ 17 w 212"/>
                  <a:gd name="T61" fmla="*/ 474 h 559"/>
                  <a:gd name="T62" fmla="*/ 17 w 212"/>
                  <a:gd name="T63" fmla="*/ 517 h 559"/>
                  <a:gd name="T64" fmla="*/ 42 w 212"/>
                  <a:gd name="T65" fmla="*/ 542 h 559"/>
                  <a:gd name="T66" fmla="*/ 85 w 212"/>
                  <a:gd name="T67" fmla="*/ 559 h 559"/>
                  <a:gd name="T68" fmla="*/ 144 w 212"/>
                  <a:gd name="T69" fmla="*/ 559 h 559"/>
                  <a:gd name="T70" fmla="*/ 195 w 212"/>
                  <a:gd name="T71" fmla="*/ 542 h 559"/>
                  <a:gd name="T72" fmla="*/ 212 w 212"/>
                  <a:gd name="T73" fmla="*/ 491 h 559"/>
                  <a:gd name="T74" fmla="*/ 203 w 212"/>
                  <a:gd name="T75" fmla="*/ 457 h 559"/>
                  <a:gd name="T76" fmla="*/ 169 w 212"/>
                  <a:gd name="T77" fmla="*/ 432 h 559"/>
                  <a:gd name="T78" fmla="*/ 110 w 212"/>
                  <a:gd name="T79" fmla="*/ 432 h 559"/>
                  <a:gd name="T80" fmla="*/ 153 w 212"/>
                  <a:gd name="T81" fmla="*/ 457 h 559"/>
                  <a:gd name="T82" fmla="*/ 195 w 212"/>
                  <a:gd name="T83" fmla="*/ 474 h 559"/>
                  <a:gd name="T84" fmla="*/ 195 w 212"/>
                  <a:gd name="T85" fmla="*/ 508 h 559"/>
                  <a:gd name="T86" fmla="*/ 169 w 212"/>
                  <a:gd name="T87" fmla="*/ 525 h 559"/>
                  <a:gd name="T88" fmla="*/ 119 w 212"/>
                  <a:gd name="T89" fmla="*/ 534 h 559"/>
                  <a:gd name="T90" fmla="*/ 51 w 212"/>
                  <a:gd name="T91" fmla="*/ 525 h 559"/>
                  <a:gd name="T92" fmla="*/ 34 w 212"/>
                  <a:gd name="T93" fmla="*/ 500 h 559"/>
                  <a:gd name="T94" fmla="*/ 51 w 212"/>
                  <a:gd name="T95" fmla="*/ 466 h 559"/>
                  <a:gd name="T96" fmla="*/ 110 w 212"/>
                  <a:gd name="T97" fmla="*/ 457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2" h="559">
                    <a:moveTo>
                      <a:pt x="0" y="76"/>
                    </a:moveTo>
                    <a:lnTo>
                      <a:pt x="203" y="68"/>
                    </a:lnTo>
                    <a:lnTo>
                      <a:pt x="203" y="51"/>
                    </a:lnTo>
                    <a:lnTo>
                      <a:pt x="186" y="43"/>
                    </a:lnTo>
                    <a:lnTo>
                      <a:pt x="178" y="34"/>
                    </a:lnTo>
                    <a:lnTo>
                      <a:pt x="153" y="0"/>
                    </a:lnTo>
                    <a:lnTo>
                      <a:pt x="127" y="0"/>
                    </a:lnTo>
                    <a:lnTo>
                      <a:pt x="144" y="26"/>
                    </a:lnTo>
                    <a:lnTo>
                      <a:pt x="161" y="43"/>
                    </a:lnTo>
                    <a:lnTo>
                      <a:pt x="0" y="51"/>
                    </a:lnTo>
                    <a:lnTo>
                      <a:pt x="0" y="76"/>
                    </a:lnTo>
                    <a:close/>
                    <a:moveTo>
                      <a:pt x="9" y="212"/>
                    </a:moveTo>
                    <a:lnTo>
                      <a:pt x="212" y="203"/>
                    </a:lnTo>
                    <a:lnTo>
                      <a:pt x="212" y="186"/>
                    </a:lnTo>
                    <a:lnTo>
                      <a:pt x="195" y="178"/>
                    </a:lnTo>
                    <a:lnTo>
                      <a:pt x="178" y="170"/>
                    </a:lnTo>
                    <a:lnTo>
                      <a:pt x="153" y="136"/>
                    </a:lnTo>
                    <a:lnTo>
                      <a:pt x="136" y="136"/>
                    </a:lnTo>
                    <a:lnTo>
                      <a:pt x="144" y="161"/>
                    </a:lnTo>
                    <a:lnTo>
                      <a:pt x="161" y="178"/>
                    </a:lnTo>
                    <a:lnTo>
                      <a:pt x="9" y="186"/>
                    </a:lnTo>
                    <a:lnTo>
                      <a:pt x="9" y="212"/>
                    </a:lnTo>
                    <a:close/>
                    <a:moveTo>
                      <a:pt x="59" y="271"/>
                    </a:moveTo>
                    <a:lnTo>
                      <a:pt x="42" y="280"/>
                    </a:lnTo>
                    <a:lnTo>
                      <a:pt x="26" y="288"/>
                    </a:lnTo>
                    <a:lnTo>
                      <a:pt x="9" y="313"/>
                    </a:lnTo>
                    <a:lnTo>
                      <a:pt x="9" y="330"/>
                    </a:lnTo>
                    <a:lnTo>
                      <a:pt x="17" y="364"/>
                    </a:lnTo>
                    <a:lnTo>
                      <a:pt x="34" y="390"/>
                    </a:lnTo>
                    <a:lnTo>
                      <a:pt x="59" y="398"/>
                    </a:lnTo>
                    <a:lnTo>
                      <a:pt x="76" y="398"/>
                    </a:lnTo>
                    <a:lnTo>
                      <a:pt x="110" y="398"/>
                    </a:lnTo>
                    <a:lnTo>
                      <a:pt x="127" y="381"/>
                    </a:lnTo>
                    <a:lnTo>
                      <a:pt x="136" y="364"/>
                    </a:lnTo>
                    <a:lnTo>
                      <a:pt x="144" y="339"/>
                    </a:lnTo>
                    <a:lnTo>
                      <a:pt x="144" y="322"/>
                    </a:lnTo>
                    <a:lnTo>
                      <a:pt x="127" y="297"/>
                    </a:lnTo>
                    <a:lnTo>
                      <a:pt x="186" y="305"/>
                    </a:lnTo>
                    <a:lnTo>
                      <a:pt x="186" y="390"/>
                    </a:lnTo>
                    <a:lnTo>
                      <a:pt x="212" y="390"/>
                    </a:lnTo>
                    <a:lnTo>
                      <a:pt x="203" y="288"/>
                    </a:lnTo>
                    <a:lnTo>
                      <a:pt x="102" y="271"/>
                    </a:lnTo>
                    <a:lnTo>
                      <a:pt x="102" y="297"/>
                    </a:lnTo>
                    <a:lnTo>
                      <a:pt x="119" y="313"/>
                    </a:lnTo>
                    <a:lnTo>
                      <a:pt x="119" y="330"/>
                    </a:lnTo>
                    <a:lnTo>
                      <a:pt x="119" y="347"/>
                    </a:lnTo>
                    <a:lnTo>
                      <a:pt x="110" y="364"/>
                    </a:lnTo>
                    <a:lnTo>
                      <a:pt x="93" y="373"/>
                    </a:lnTo>
                    <a:lnTo>
                      <a:pt x="76" y="373"/>
                    </a:lnTo>
                    <a:lnTo>
                      <a:pt x="59" y="373"/>
                    </a:lnTo>
                    <a:lnTo>
                      <a:pt x="42" y="364"/>
                    </a:lnTo>
                    <a:lnTo>
                      <a:pt x="34" y="347"/>
                    </a:lnTo>
                    <a:lnTo>
                      <a:pt x="26" y="330"/>
                    </a:lnTo>
                    <a:lnTo>
                      <a:pt x="26" y="322"/>
                    </a:lnTo>
                    <a:lnTo>
                      <a:pt x="34" y="305"/>
                    </a:lnTo>
                    <a:lnTo>
                      <a:pt x="51" y="297"/>
                    </a:lnTo>
                    <a:lnTo>
                      <a:pt x="68" y="297"/>
                    </a:lnTo>
                    <a:lnTo>
                      <a:pt x="59" y="271"/>
                    </a:lnTo>
                    <a:close/>
                    <a:moveTo>
                      <a:pt x="110" y="432"/>
                    </a:moveTo>
                    <a:lnTo>
                      <a:pt x="59" y="432"/>
                    </a:lnTo>
                    <a:lnTo>
                      <a:pt x="34" y="449"/>
                    </a:lnTo>
                    <a:lnTo>
                      <a:pt x="17" y="474"/>
                    </a:lnTo>
                    <a:lnTo>
                      <a:pt x="9" y="500"/>
                    </a:lnTo>
                    <a:lnTo>
                      <a:pt x="17" y="517"/>
                    </a:lnTo>
                    <a:lnTo>
                      <a:pt x="26" y="534"/>
                    </a:lnTo>
                    <a:lnTo>
                      <a:pt x="42" y="542"/>
                    </a:lnTo>
                    <a:lnTo>
                      <a:pt x="59" y="551"/>
                    </a:lnTo>
                    <a:lnTo>
                      <a:pt x="85" y="559"/>
                    </a:lnTo>
                    <a:lnTo>
                      <a:pt x="119" y="559"/>
                    </a:lnTo>
                    <a:lnTo>
                      <a:pt x="144" y="559"/>
                    </a:lnTo>
                    <a:lnTo>
                      <a:pt x="161" y="551"/>
                    </a:lnTo>
                    <a:lnTo>
                      <a:pt x="195" y="542"/>
                    </a:lnTo>
                    <a:lnTo>
                      <a:pt x="212" y="517"/>
                    </a:lnTo>
                    <a:lnTo>
                      <a:pt x="212" y="491"/>
                    </a:lnTo>
                    <a:lnTo>
                      <a:pt x="212" y="474"/>
                    </a:lnTo>
                    <a:lnTo>
                      <a:pt x="203" y="457"/>
                    </a:lnTo>
                    <a:lnTo>
                      <a:pt x="186" y="440"/>
                    </a:lnTo>
                    <a:lnTo>
                      <a:pt x="169" y="432"/>
                    </a:lnTo>
                    <a:lnTo>
                      <a:pt x="144" y="432"/>
                    </a:lnTo>
                    <a:lnTo>
                      <a:pt x="110" y="432"/>
                    </a:lnTo>
                    <a:close/>
                    <a:moveTo>
                      <a:pt x="110" y="457"/>
                    </a:moveTo>
                    <a:lnTo>
                      <a:pt x="153" y="457"/>
                    </a:lnTo>
                    <a:lnTo>
                      <a:pt x="178" y="466"/>
                    </a:lnTo>
                    <a:lnTo>
                      <a:pt x="195" y="474"/>
                    </a:lnTo>
                    <a:lnTo>
                      <a:pt x="195" y="491"/>
                    </a:lnTo>
                    <a:lnTo>
                      <a:pt x="195" y="508"/>
                    </a:lnTo>
                    <a:lnTo>
                      <a:pt x="178" y="517"/>
                    </a:lnTo>
                    <a:lnTo>
                      <a:pt x="169" y="525"/>
                    </a:lnTo>
                    <a:lnTo>
                      <a:pt x="153" y="534"/>
                    </a:lnTo>
                    <a:lnTo>
                      <a:pt x="119" y="534"/>
                    </a:lnTo>
                    <a:lnTo>
                      <a:pt x="76" y="534"/>
                    </a:lnTo>
                    <a:lnTo>
                      <a:pt x="51" y="525"/>
                    </a:lnTo>
                    <a:lnTo>
                      <a:pt x="34" y="508"/>
                    </a:lnTo>
                    <a:lnTo>
                      <a:pt x="34" y="500"/>
                    </a:lnTo>
                    <a:lnTo>
                      <a:pt x="34" y="483"/>
                    </a:lnTo>
                    <a:lnTo>
                      <a:pt x="51" y="466"/>
                    </a:lnTo>
                    <a:lnTo>
                      <a:pt x="68" y="457"/>
                    </a:lnTo>
                    <a:lnTo>
                      <a:pt x="110" y="457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80" name="Rectangle 74">
                <a:extLst>
                  <a:ext uri="{FF2B5EF4-FFF2-40B4-BE49-F238E27FC236}">
                    <a16:creationId xmlns:a16="http://schemas.microsoft.com/office/drawing/2014/main" id="{0083D7B2-7FB1-4722-BE62-DC45220CB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80000">
                <a:off x="5685" y="349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81" name="Rectangle 75">
                <a:extLst>
                  <a:ext uri="{FF2B5EF4-FFF2-40B4-BE49-F238E27FC236}">
                    <a16:creationId xmlns:a16="http://schemas.microsoft.com/office/drawing/2014/main" id="{7222F213-8269-4AC6-969F-0027151FF9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80000">
                <a:off x="5685" y="352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82" name="Rectangle 76">
                <a:extLst>
                  <a:ext uri="{FF2B5EF4-FFF2-40B4-BE49-F238E27FC236}">
                    <a16:creationId xmlns:a16="http://schemas.microsoft.com/office/drawing/2014/main" id="{E0464636-7ED5-4B8E-8C12-5B6EE6D63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80000">
                <a:off x="5689" y="3559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83" name="Rectangle 77">
                <a:extLst>
                  <a:ext uri="{FF2B5EF4-FFF2-40B4-BE49-F238E27FC236}">
                    <a16:creationId xmlns:a16="http://schemas.microsoft.com/office/drawing/2014/main" id="{2E3BF12B-2A87-40A1-9F6D-F7332EF72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80000">
                <a:off x="5689" y="359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84" name="Freeform 78">
                <a:extLst>
                  <a:ext uri="{FF2B5EF4-FFF2-40B4-BE49-F238E27FC236}">
                    <a16:creationId xmlns:a16="http://schemas.microsoft.com/office/drawing/2014/main" id="{BB307A97-5899-4FA2-8ED5-30BD326A72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24" y="3643"/>
                <a:ext cx="45" cy="123"/>
              </a:xfrm>
              <a:custGeom>
                <a:avLst/>
                <a:gdLst>
                  <a:gd name="T0" fmla="*/ 194 w 203"/>
                  <a:gd name="T1" fmla="*/ 77 h 559"/>
                  <a:gd name="T2" fmla="*/ 186 w 203"/>
                  <a:gd name="T3" fmla="*/ 51 h 559"/>
                  <a:gd name="T4" fmla="*/ 143 w 203"/>
                  <a:gd name="T5" fmla="*/ 0 h 559"/>
                  <a:gd name="T6" fmla="*/ 135 w 203"/>
                  <a:gd name="T7" fmla="*/ 26 h 559"/>
                  <a:gd name="T8" fmla="*/ 0 w 203"/>
                  <a:gd name="T9" fmla="*/ 51 h 559"/>
                  <a:gd name="T10" fmla="*/ 0 w 203"/>
                  <a:gd name="T11" fmla="*/ 212 h 559"/>
                  <a:gd name="T12" fmla="*/ 203 w 203"/>
                  <a:gd name="T13" fmla="*/ 195 h 559"/>
                  <a:gd name="T14" fmla="*/ 177 w 203"/>
                  <a:gd name="T15" fmla="*/ 170 h 559"/>
                  <a:gd name="T16" fmla="*/ 127 w 203"/>
                  <a:gd name="T17" fmla="*/ 136 h 559"/>
                  <a:gd name="T18" fmla="*/ 160 w 203"/>
                  <a:gd name="T19" fmla="*/ 187 h 559"/>
                  <a:gd name="T20" fmla="*/ 0 w 203"/>
                  <a:gd name="T21" fmla="*/ 212 h 559"/>
                  <a:gd name="T22" fmla="*/ 50 w 203"/>
                  <a:gd name="T23" fmla="*/ 271 h 559"/>
                  <a:gd name="T24" fmla="*/ 0 w 203"/>
                  <a:gd name="T25" fmla="*/ 314 h 559"/>
                  <a:gd name="T26" fmla="*/ 0 w 203"/>
                  <a:gd name="T27" fmla="*/ 356 h 559"/>
                  <a:gd name="T28" fmla="*/ 25 w 203"/>
                  <a:gd name="T29" fmla="*/ 381 h 559"/>
                  <a:gd name="T30" fmla="*/ 67 w 203"/>
                  <a:gd name="T31" fmla="*/ 398 h 559"/>
                  <a:gd name="T32" fmla="*/ 127 w 203"/>
                  <a:gd name="T33" fmla="*/ 398 h 559"/>
                  <a:gd name="T34" fmla="*/ 177 w 203"/>
                  <a:gd name="T35" fmla="*/ 381 h 559"/>
                  <a:gd name="T36" fmla="*/ 203 w 203"/>
                  <a:gd name="T37" fmla="*/ 331 h 559"/>
                  <a:gd name="T38" fmla="*/ 186 w 203"/>
                  <a:gd name="T39" fmla="*/ 297 h 559"/>
                  <a:gd name="T40" fmla="*/ 152 w 203"/>
                  <a:gd name="T41" fmla="*/ 280 h 559"/>
                  <a:gd name="T42" fmla="*/ 101 w 203"/>
                  <a:gd name="T43" fmla="*/ 271 h 559"/>
                  <a:gd name="T44" fmla="*/ 143 w 203"/>
                  <a:gd name="T45" fmla="*/ 297 h 559"/>
                  <a:gd name="T46" fmla="*/ 177 w 203"/>
                  <a:gd name="T47" fmla="*/ 322 h 559"/>
                  <a:gd name="T48" fmla="*/ 177 w 203"/>
                  <a:gd name="T49" fmla="*/ 347 h 559"/>
                  <a:gd name="T50" fmla="*/ 152 w 203"/>
                  <a:gd name="T51" fmla="*/ 364 h 559"/>
                  <a:gd name="T52" fmla="*/ 101 w 203"/>
                  <a:gd name="T53" fmla="*/ 373 h 559"/>
                  <a:gd name="T54" fmla="*/ 33 w 203"/>
                  <a:gd name="T55" fmla="*/ 364 h 559"/>
                  <a:gd name="T56" fmla="*/ 16 w 203"/>
                  <a:gd name="T57" fmla="*/ 339 h 559"/>
                  <a:gd name="T58" fmla="*/ 33 w 203"/>
                  <a:gd name="T59" fmla="*/ 305 h 559"/>
                  <a:gd name="T60" fmla="*/ 101 w 203"/>
                  <a:gd name="T61" fmla="*/ 297 h 559"/>
                  <a:gd name="T62" fmla="*/ 50 w 203"/>
                  <a:gd name="T63" fmla="*/ 432 h 559"/>
                  <a:gd name="T64" fmla="*/ 0 w 203"/>
                  <a:gd name="T65" fmla="*/ 474 h 559"/>
                  <a:gd name="T66" fmla="*/ 0 w 203"/>
                  <a:gd name="T67" fmla="*/ 517 h 559"/>
                  <a:gd name="T68" fmla="*/ 25 w 203"/>
                  <a:gd name="T69" fmla="*/ 542 h 559"/>
                  <a:gd name="T70" fmla="*/ 67 w 203"/>
                  <a:gd name="T71" fmla="*/ 559 h 559"/>
                  <a:gd name="T72" fmla="*/ 127 w 203"/>
                  <a:gd name="T73" fmla="*/ 559 h 559"/>
                  <a:gd name="T74" fmla="*/ 177 w 203"/>
                  <a:gd name="T75" fmla="*/ 542 h 559"/>
                  <a:gd name="T76" fmla="*/ 203 w 203"/>
                  <a:gd name="T77" fmla="*/ 491 h 559"/>
                  <a:gd name="T78" fmla="*/ 186 w 203"/>
                  <a:gd name="T79" fmla="*/ 458 h 559"/>
                  <a:gd name="T80" fmla="*/ 152 w 203"/>
                  <a:gd name="T81" fmla="*/ 441 h 559"/>
                  <a:gd name="T82" fmla="*/ 101 w 203"/>
                  <a:gd name="T83" fmla="*/ 432 h 559"/>
                  <a:gd name="T84" fmla="*/ 143 w 203"/>
                  <a:gd name="T85" fmla="*/ 458 h 559"/>
                  <a:gd name="T86" fmla="*/ 177 w 203"/>
                  <a:gd name="T87" fmla="*/ 483 h 559"/>
                  <a:gd name="T88" fmla="*/ 177 w 203"/>
                  <a:gd name="T89" fmla="*/ 508 h 559"/>
                  <a:gd name="T90" fmla="*/ 152 w 203"/>
                  <a:gd name="T91" fmla="*/ 525 h 559"/>
                  <a:gd name="T92" fmla="*/ 101 w 203"/>
                  <a:gd name="T93" fmla="*/ 534 h 559"/>
                  <a:gd name="T94" fmla="*/ 33 w 203"/>
                  <a:gd name="T95" fmla="*/ 525 h 559"/>
                  <a:gd name="T96" fmla="*/ 16 w 203"/>
                  <a:gd name="T97" fmla="*/ 500 h 559"/>
                  <a:gd name="T98" fmla="*/ 33 w 203"/>
                  <a:gd name="T99" fmla="*/ 466 h 559"/>
                  <a:gd name="T100" fmla="*/ 101 w 203"/>
                  <a:gd name="T101" fmla="*/ 458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3" h="559">
                    <a:moveTo>
                      <a:pt x="0" y="77"/>
                    </a:moveTo>
                    <a:lnTo>
                      <a:pt x="194" y="77"/>
                    </a:lnTo>
                    <a:lnTo>
                      <a:pt x="194" y="60"/>
                    </a:lnTo>
                    <a:lnTo>
                      <a:pt x="186" y="51"/>
                    </a:lnTo>
                    <a:lnTo>
                      <a:pt x="169" y="34"/>
                    </a:lnTo>
                    <a:lnTo>
                      <a:pt x="143" y="0"/>
                    </a:lnTo>
                    <a:lnTo>
                      <a:pt x="127" y="0"/>
                    </a:lnTo>
                    <a:lnTo>
                      <a:pt x="135" y="26"/>
                    </a:lnTo>
                    <a:lnTo>
                      <a:pt x="152" y="51"/>
                    </a:lnTo>
                    <a:lnTo>
                      <a:pt x="0" y="51"/>
                    </a:lnTo>
                    <a:lnTo>
                      <a:pt x="0" y="77"/>
                    </a:lnTo>
                    <a:close/>
                    <a:moveTo>
                      <a:pt x="0" y="212"/>
                    </a:moveTo>
                    <a:lnTo>
                      <a:pt x="203" y="212"/>
                    </a:lnTo>
                    <a:lnTo>
                      <a:pt x="203" y="195"/>
                    </a:lnTo>
                    <a:lnTo>
                      <a:pt x="186" y="187"/>
                    </a:lnTo>
                    <a:lnTo>
                      <a:pt x="177" y="170"/>
                    </a:lnTo>
                    <a:lnTo>
                      <a:pt x="152" y="136"/>
                    </a:lnTo>
                    <a:lnTo>
                      <a:pt x="127" y="136"/>
                    </a:lnTo>
                    <a:lnTo>
                      <a:pt x="143" y="161"/>
                    </a:lnTo>
                    <a:lnTo>
                      <a:pt x="160" y="187"/>
                    </a:lnTo>
                    <a:lnTo>
                      <a:pt x="0" y="187"/>
                    </a:lnTo>
                    <a:lnTo>
                      <a:pt x="0" y="212"/>
                    </a:lnTo>
                    <a:close/>
                    <a:moveTo>
                      <a:pt x="101" y="271"/>
                    </a:moveTo>
                    <a:lnTo>
                      <a:pt x="50" y="271"/>
                    </a:lnTo>
                    <a:lnTo>
                      <a:pt x="16" y="288"/>
                    </a:lnTo>
                    <a:lnTo>
                      <a:pt x="0" y="314"/>
                    </a:lnTo>
                    <a:lnTo>
                      <a:pt x="0" y="339"/>
                    </a:lnTo>
                    <a:lnTo>
                      <a:pt x="0" y="356"/>
                    </a:lnTo>
                    <a:lnTo>
                      <a:pt x="8" y="373"/>
                    </a:lnTo>
                    <a:lnTo>
                      <a:pt x="25" y="381"/>
                    </a:lnTo>
                    <a:lnTo>
                      <a:pt x="42" y="390"/>
                    </a:lnTo>
                    <a:lnTo>
                      <a:pt x="67" y="398"/>
                    </a:lnTo>
                    <a:lnTo>
                      <a:pt x="101" y="398"/>
                    </a:lnTo>
                    <a:lnTo>
                      <a:pt x="127" y="398"/>
                    </a:lnTo>
                    <a:lnTo>
                      <a:pt x="143" y="398"/>
                    </a:lnTo>
                    <a:lnTo>
                      <a:pt x="177" y="381"/>
                    </a:lnTo>
                    <a:lnTo>
                      <a:pt x="194" y="364"/>
                    </a:lnTo>
                    <a:lnTo>
                      <a:pt x="203" y="331"/>
                    </a:lnTo>
                    <a:lnTo>
                      <a:pt x="194" y="314"/>
                    </a:lnTo>
                    <a:lnTo>
                      <a:pt x="186" y="297"/>
                    </a:lnTo>
                    <a:lnTo>
                      <a:pt x="177" y="288"/>
                    </a:lnTo>
                    <a:lnTo>
                      <a:pt x="152" y="280"/>
                    </a:lnTo>
                    <a:lnTo>
                      <a:pt x="127" y="271"/>
                    </a:lnTo>
                    <a:lnTo>
                      <a:pt x="101" y="271"/>
                    </a:lnTo>
                    <a:close/>
                    <a:moveTo>
                      <a:pt x="101" y="297"/>
                    </a:moveTo>
                    <a:lnTo>
                      <a:pt x="143" y="297"/>
                    </a:lnTo>
                    <a:lnTo>
                      <a:pt x="169" y="305"/>
                    </a:lnTo>
                    <a:lnTo>
                      <a:pt x="177" y="322"/>
                    </a:lnTo>
                    <a:lnTo>
                      <a:pt x="177" y="331"/>
                    </a:lnTo>
                    <a:lnTo>
                      <a:pt x="177" y="347"/>
                    </a:lnTo>
                    <a:lnTo>
                      <a:pt x="169" y="364"/>
                    </a:lnTo>
                    <a:lnTo>
                      <a:pt x="152" y="364"/>
                    </a:lnTo>
                    <a:lnTo>
                      <a:pt x="143" y="373"/>
                    </a:lnTo>
                    <a:lnTo>
                      <a:pt x="101" y="373"/>
                    </a:lnTo>
                    <a:lnTo>
                      <a:pt x="59" y="373"/>
                    </a:lnTo>
                    <a:lnTo>
                      <a:pt x="33" y="364"/>
                    </a:lnTo>
                    <a:lnTo>
                      <a:pt x="25" y="347"/>
                    </a:lnTo>
                    <a:lnTo>
                      <a:pt x="16" y="339"/>
                    </a:lnTo>
                    <a:lnTo>
                      <a:pt x="25" y="322"/>
                    </a:lnTo>
                    <a:lnTo>
                      <a:pt x="33" y="305"/>
                    </a:lnTo>
                    <a:lnTo>
                      <a:pt x="59" y="297"/>
                    </a:lnTo>
                    <a:lnTo>
                      <a:pt x="101" y="297"/>
                    </a:lnTo>
                    <a:close/>
                    <a:moveTo>
                      <a:pt x="101" y="432"/>
                    </a:moveTo>
                    <a:lnTo>
                      <a:pt x="50" y="432"/>
                    </a:lnTo>
                    <a:lnTo>
                      <a:pt x="16" y="449"/>
                    </a:lnTo>
                    <a:lnTo>
                      <a:pt x="0" y="474"/>
                    </a:lnTo>
                    <a:lnTo>
                      <a:pt x="0" y="500"/>
                    </a:lnTo>
                    <a:lnTo>
                      <a:pt x="0" y="517"/>
                    </a:lnTo>
                    <a:lnTo>
                      <a:pt x="8" y="534"/>
                    </a:lnTo>
                    <a:lnTo>
                      <a:pt x="25" y="542"/>
                    </a:lnTo>
                    <a:lnTo>
                      <a:pt x="42" y="551"/>
                    </a:lnTo>
                    <a:lnTo>
                      <a:pt x="67" y="559"/>
                    </a:lnTo>
                    <a:lnTo>
                      <a:pt x="101" y="559"/>
                    </a:lnTo>
                    <a:lnTo>
                      <a:pt x="127" y="559"/>
                    </a:lnTo>
                    <a:lnTo>
                      <a:pt x="143" y="559"/>
                    </a:lnTo>
                    <a:lnTo>
                      <a:pt x="177" y="542"/>
                    </a:lnTo>
                    <a:lnTo>
                      <a:pt x="194" y="525"/>
                    </a:lnTo>
                    <a:lnTo>
                      <a:pt x="203" y="491"/>
                    </a:lnTo>
                    <a:lnTo>
                      <a:pt x="194" y="474"/>
                    </a:lnTo>
                    <a:lnTo>
                      <a:pt x="186" y="458"/>
                    </a:lnTo>
                    <a:lnTo>
                      <a:pt x="177" y="449"/>
                    </a:lnTo>
                    <a:lnTo>
                      <a:pt x="152" y="441"/>
                    </a:lnTo>
                    <a:lnTo>
                      <a:pt x="127" y="432"/>
                    </a:lnTo>
                    <a:lnTo>
                      <a:pt x="101" y="432"/>
                    </a:lnTo>
                    <a:close/>
                    <a:moveTo>
                      <a:pt x="101" y="458"/>
                    </a:moveTo>
                    <a:lnTo>
                      <a:pt x="143" y="458"/>
                    </a:lnTo>
                    <a:lnTo>
                      <a:pt x="169" y="466"/>
                    </a:lnTo>
                    <a:lnTo>
                      <a:pt x="177" y="483"/>
                    </a:lnTo>
                    <a:lnTo>
                      <a:pt x="177" y="491"/>
                    </a:lnTo>
                    <a:lnTo>
                      <a:pt x="177" y="508"/>
                    </a:lnTo>
                    <a:lnTo>
                      <a:pt x="169" y="525"/>
                    </a:lnTo>
                    <a:lnTo>
                      <a:pt x="152" y="525"/>
                    </a:lnTo>
                    <a:lnTo>
                      <a:pt x="143" y="534"/>
                    </a:lnTo>
                    <a:lnTo>
                      <a:pt x="101" y="534"/>
                    </a:lnTo>
                    <a:lnTo>
                      <a:pt x="59" y="534"/>
                    </a:lnTo>
                    <a:lnTo>
                      <a:pt x="33" y="525"/>
                    </a:lnTo>
                    <a:lnTo>
                      <a:pt x="25" y="508"/>
                    </a:lnTo>
                    <a:lnTo>
                      <a:pt x="16" y="500"/>
                    </a:lnTo>
                    <a:lnTo>
                      <a:pt x="25" y="483"/>
                    </a:lnTo>
                    <a:lnTo>
                      <a:pt x="33" y="466"/>
                    </a:lnTo>
                    <a:lnTo>
                      <a:pt x="59" y="458"/>
                    </a:lnTo>
                    <a:lnTo>
                      <a:pt x="101" y="458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85" name="Rectangle 79">
                <a:extLst>
                  <a:ext uri="{FF2B5EF4-FFF2-40B4-BE49-F238E27FC236}">
                    <a16:creationId xmlns:a16="http://schemas.microsoft.com/office/drawing/2014/main" id="{D332987C-AC72-4D5C-88D0-92D34D0D7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40000">
                <a:off x="6128" y="362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86" name="Rectangle 80">
                <a:extLst>
                  <a:ext uri="{FF2B5EF4-FFF2-40B4-BE49-F238E27FC236}">
                    <a16:creationId xmlns:a16="http://schemas.microsoft.com/office/drawing/2014/main" id="{5033B582-4FEF-4DB4-81AE-76F16788D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40000">
                <a:off x="6128" y="365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87" name="Rectangle 81">
                <a:extLst>
                  <a:ext uri="{FF2B5EF4-FFF2-40B4-BE49-F238E27FC236}">
                    <a16:creationId xmlns:a16="http://schemas.microsoft.com/office/drawing/2014/main" id="{4725A7DB-2FB4-4F79-A5FF-353ED9EBC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40000">
                <a:off x="6128" y="369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88" name="Rectangle 82">
                <a:extLst>
                  <a:ext uri="{FF2B5EF4-FFF2-40B4-BE49-F238E27FC236}">
                    <a16:creationId xmlns:a16="http://schemas.microsoft.com/office/drawing/2014/main" id="{B5CAF9C1-6138-4608-827A-D4D0E526F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40000">
                <a:off x="6128" y="372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89" name="Freeform 83">
                <a:extLst>
                  <a:ext uri="{FF2B5EF4-FFF2-40B4-BE49-F238E27FC236}">
                    <a16:creationId xmlns:a16="http://schemas.microsoft.com/office/drawing/2014/main" id="{50DD5237-201F-4282-AD1D-4591F7F8D7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84" y="3753"/>
                <a:ext cx="94" cy="118"/>
              </a:xfrm>
              <a:custGeom>
                <a:avLst/>
                <a:gdLst>
                  <a:gd name="T0" fmla="*/ 0 w 423"/>
                  <a:gd name="T1" fmla="*/ 415 h 533"/>
                  <a:gd name="T2" fmla="*/ 34 w 423"/>
                  <a:gd name="T3" fmla="*/ 508 h 533"/>
                  <a:gd name="T4" fmla="*/ 161 w 423"/>
                  <a:gd name="T5" fmla="*/ 533 h 533"/>
                  <a:gd name="T6" fmla="*/ 152 w 423"/>
                  <a:gd name="T7" fmla="*/ 415 h 533"/>
                  <a:gd name="T8" fmla="*/ 203 w 423"/>
                  <a:gd name="T9" fmla="*/ 432 h 533"/>
                  <a:gd name="T10" fmla="*/ 254 w 423"/>
                  <a:gd name="T11" fmla="*/ 381 h 533"/>
                  <a:gd name="T12" fmla="*/ 237 w 423"/>
                  <a:gd name="T13" fmla="*/ 330 h 533"/>
                  <a:gd name="T14" fmla="*/ 169 w 423"/>
                  <a:gd name="T15" fmla="*/ 279 h 533"/>
                  <a:gd name="T16" fmla="*/ 93 w 423"/>
                  <a:gd name="T17" fmla="*/ 271 h 533"/>
                  <a:gd name="T18" fmla="*/ 68 w 423"/>
                  <a:gd name="T19" fmla="*/ 330 h 533"/>
                  <a:gd name="T20" fmla="*/ 102 w 423"/>
                  <a:gd name="T21" fmla="*/ 389 h 533"/>
                  <a:gd name="T22" fmla="*/ 102 w 423"/>
                  <a:gd name="T23" fmla="*/ 355 h 533"/>
                  <a:gd name="T24" fmla="*/ 93 w 423"/>
                  <a:gd name="T25" fmla="*/ 305 h 533"/>
                  <a:gd name="T26" fmla="*/ 144 w 423"/>
                  <a:gd name="T27" fmla="*/ 296 h 533"/>
                  <a:gd name="T28" fmla="*/ 212 w 423"/>
                  <a:gd name="T29" fmla="*/ 339 h 533"/>
                  <a:gd name="T30" fmla="*/ 237 w 423"/>
                  <a:gd name="T31" fmla="*/ 372 h 533"/>
                  <a:gd name="T32" fmla="*/ 203 w 423"/>
                  <a:gd name="T33" fmla="*/ 406 h 533"/>
                  <a:gd name="T34" fmla="*/ 246 w 423"/>
                  <a:gd name="T35" fmla="*/ 296 h 533"/>
                  <a:gd name="T36" fmla="*/ 313 w 423"/>
                  <a:gd name="T37" fmla="*/ 288 h 533"/>
                  <a:gd name="T38" fmla="*/ 339 w 423"/>
                  <a:gd name="T39" fmla="*/ 212 h 533"/>
                  <a:gd name="T40" fmla="*/ 279 w 423"/>
                  <a:gd name="T41" fmla="*/ 161 h 533"/>
                  <a:gd name="T42" fmla="*/ 220 w 423"/>
                  <a:gd name="T43" fmla="*/ 195 h 533"/>
                  <a:gd name="T44" fmla="*/ 169 w 423"/>
                  <a:gd name="T45" fmla="*/ 195 h 533"/>
                  <a:gd name="T46" fmla="*/ 136 w 423"/>
                  <a:gd name="T47" fmla="*/ 195 h 533"/>
                  <a:gd name="T48" fmla="*/ 229 w 423"/>
                  <a:gd name="T49" fmla="*/ 228 h 533"/>
                  <a:gd name="T50" fmla="*/ 262 w 423"/>
                  <a:gd name="T51" fmla="*/ 186 h 533"/>
                  <a:gd name="T52" fmla="*/ 313 w 423"/>
                  <a:gd name="T53" fmla="*/ 212 h 533"/>
                  <a:gd name="T54" fmla="*/ 313 w 423"/>
                  <a:gd name="T55" fmla="*/ 254 h 533"/>
                  <a:gd name="T56" fmla="*/ 279 w 423"/>
                  <a:gd name="T57" fmla="*/ 271 h 533"/>
                  <a:gd name="T58" fmla="*/ 288 w 423"/>
                  <a:gd name="T59" fmla="*/ 135 h 533"/>
                  <a:gd name="T60" fmla="*/ 356 w 423"/>
                  <a:gd name="T61" fmla="*/ 161 h 533"/>
                  <a:gd name="T62" fmla="*/ 415 w 423"/>
                  <a:gd name="T63" fmla="*/ 135 h 533"/>
                  <a:gd name="T64" fmla="*/ 415 w 423"/>
                  <a:gd name="T65" fmla="*/ 85 h 533"/>
                  <a:gd name="T66" fmla="*/ 364 w 423"/>
                  <a:gd name="T67" fmla="*/ 25 h 533"/>
                  <a:gd name="T68" fmla="*/ 288 w 423"/>
                  <a:gd name="T69" fmla="*/ 0 h 533"/>
                  <a:gd name="T70" fmla="*/ 229 w 423"/>
                  <a:gd name="T71" fmla="*/ 42 h 533"/>
                  <a:gd name="T72" fmla="*/ 246 w 423"/>
                  <a:gd name="T73" fmla="*/ 101 h 533"/>
                  <a:gd name="T74" fmla="*/ 305 w 423"/>
                  <a:gd name="T75" fmla="*/ 118 h 533"/>
                  <a:gd name="T76" fmla="*/ 254 w 423"/>
                  <a:gd name="T77" fmla="*/ 51 h 533"/>
                  <a:gd name="T78" fmla="*/ 288 w 423"/>
                  <a:gd name="T79" fmla="*/ 25 h 533"/>
                  <a:gd name="T80" fmla="*/ 364 w 423"/>
                  <a:gd name="T81" fmla="*/ 59 h 533"/>
                  <a:gd name="T82" fmla="*/ 398 w 423"/>
                  <a:gd name="T83" fmla="*/ 93 h 533"/>
                  <a:gd name="T84" fmla="*/ 381 w 423"/>
                  <a:gd name="T85" fmla="*/ 135 h 533"/>
                  <a:gd name="T86" fmla="*/ 305 w 423"/>
                  <a:gd name="T87" fmla="*/ 118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23" h="533">
                    <a:moveTo>
                      <a:pt x="178" y="508"/>
                    </a:moveTo>
                    <a:lnTo>
                      <a:pt x="9" y="406"/>
                    </a:lnTo>
                    <a:lnTo>
                      <a:pt x="0" y="415"/>
                    </a:lnTo>
                    <a:lnTo>
                      <a:pt x="9" y="449"/>
                    </a:lnTo>
                    <a:lnTo>
                      <a:pt x="9" y="491"/>
                    </a:lnTo>
                    <a:lnTo>
                      <a:pt x="34" y="508"/>
                    </a:lnTo>
                    <a:lnTo>
                      <a:pt x="34" y="474"/>
                    </a:lnTo>
                    <a:lnTo>
                      <a:pt x="34" y="449"/>
                    </a:lnTo>
                    <a:lnTo>
                      <a:pt x="161" y="533"/>
                    </a:lnTo>
                    <a:lnTo>
                      <a:pt x="178" y="508"/>
                    </a:lnTo>
                    <a:close/>
                    <a:moveTo>
                      <a:pt x="127" y="406"/>
                    </a:moveTo>
                    <a:lnTo>
                      <a:pt x="152" y="415"/>
                    </a:lnTo>
                    <a:lnTo>
                      <a:pt x="169" y="423"/>
                    </a:lnTo>
                    <a:lnTo>
                      <a:pt x="186" y="432"/>
                    </a:lnTo>
                    <a:lnTo>
                      <a:pt x="203" y="432"/>
                    </a:lnTo>
                    <a:lnTo>
                      <a:pt x="229" y="423"/>
                    </a:lnTo>
                    <a:lnTo>
                      <a:pt x="246" y="406"/>
                    </a:lnTo>
                    <a:lnTo>
                      <a:pt x="254" y="381"/>
                    </a:lnTo>
                    <a:lnTo>
                      <a:pt x="254" y="364"/>
                    </a:lnTo>
                    <a:lnTo>
                      <a:pt x="254" y="347"/>
                    </a:lnTo>
                    <a:lnTo>
                      <a:pt x="237" y="330"/>
                    </a:lnTo>
                    <a:lnTo>
                      <a:pt x="220" y="313"/>
                    </a:lnTo>
                    <a:lnTo>
                      <a:pt x="195" y="296"/>
                    </a:lnTo>
                    <a:lnTo>
                      <a:pt x="169" y="279"/>
                    </a:lnTo>
                    <a:lnTo>
                      <a:pt x="152" y="271"/>
                    </a:lnTo>
                    <a:lnTo>
                      <a:pt x="119" y="271"/>
                    </a:lnTo>
                    <a:lnTo>
                      <a:pt x="93" y="271"/>
                    </a:lnTo>
                    <a:lnTo>
                      <a:pt x="76" y="296"/>
                    </a:lnTo>
                    <a:lnTo>
                      <a:pt x="68" y="313"/>
                    </a:lnTo>
                    <a:lnTo>
                      <a:pt x="68" y="330"/>
                    </a:lnTo>
                    <a:lnTo>
                      <a:pt x="68" y="347"/>
                    </a:lnTo>
                    <a:lnTo>
                      <a:pt x="85" y="364"/>
                    </a:lnTo>
                    <a:lnTo>
                      <a:pt x="102" y="389"/>
                    </a:lnTo>
                    <a:lnTo>
                      <a:pt x="127" y="406"/>
                    </a:lnTo>
                    <a:close/>
                    <a:moveTo>
                      <a:pt x="136" y="381"/>
                    </a:moveTo>
                    <a:lnTo>
                      <a:pt x="102" y="355"/>
                    </a:lnTo>
                    <a:lnTo>
                      <a:pt x="85" y="339"/>
                    </a:lnTo>
                    <a:lnTo>
                      <a:pt x="85" y="322"/>
                    </a:lnTo>
                    <a:lnTo>
                      <a:pt x="93" y="305"/>
                    </a:lnTo>
                    <a:lnTo>
                      <a:pt x="102" y="296"/>
                    </a:lnTo>
                    <a:lnTo>
                      <a:pt x="119" y="288"/>
                    </a:lnTo>
                    <a:lnTo>
                      <a:pt x="144" y="296"/>
                    </a:lnTo>
                    <a:lnTo>
                      <a:pt x="178" y="313"/>
                    </a:lnTo>
                    <a:lnTo>
                      <a:pt x="203" y="330"/>
                    </a:lnTo>
                    <a:lnTo>
                      <a:pt x="212" y="339"/>
                    </a:lnTo>
                    <a:lnTo>
                      <a:pt x="229" y="347"/>
                    </a:lnTo>
                    <a:lnTo>
                      <a:pt x="229" y="355"/>
                    </a:lnTo>
                    <a:lnTo>
                      <a:pt x="237" y="372"/>
                    </a:lnTo>
                    <a:lnTo>
                      <a:pt x="229" y="389"/>
                    </a:lnTo>
                    <a:lnTo>
                      <a:pt x="220" y="406"/>
                    </a:lnTo>
                    <a:lnTo>
                      <a:pt x="203" y="406"/>
                    </a:lnTo>
                    <a:lnTo>
                      <a:pt x="178" y="398"/>
                    </a:lnTo>
                    <a:lnTo>
                      <a:pt x="136" y="381"/>
                    </a:lnTo>
                    <a:close/>
                    <a:moveTo>
                      <a:pt x="246" y="296"/>
                    </a:moveTo>
                    <a:lnTo>
                      <a:pt x="271" y="296"/>
                    </a:lnTo>
                    <a:lnTo>
                      <a:pt x="296" y="296"/>
                    </a:lnTo>
                    <a:lnTo>
                      <a:pt x="313" y="288"/>
                    </a:lnTo>
                    <a:lnTo>
                      <a:pt x="330" y="271"/>
                    </a:lnTo>
                    <a:lnTo>
                      <a:pt x="339" y="237"/>
                    </a:lnTo>
                    <a:lnTo>
                      <a:pt x="339" y="212"/>
                    </a:lnTo>
                    <a:lnTo>
                      <a:pt x="330" y="186"/>
                    </a:lnTo>
                    <a:lnTo>
                      <a:pt x="305" y="169"/>
                    </a:lnTo>
                    <a:lnTo>
                      <a:pt x="279" y="161"/>
                    </a:lnTo>
                    <a:lnTo>
                      <a:pt x="254" y="161"/>
                    </a:lnTo>
                    <a:lnTo>
                      <a:pt x="237" y="169"/>
                    </a:lnTo>
                    <a:lnTo>
                      <a:pt x="220" y="195"/>
                    </a:lnTo>
                    <a:lnTo>
                      <a:pt x="212" y="212"/>
                    </a:lnTo>
                    <a:lnTo>
                      <a:pt x="212" y="228"/>
                    </a:lnTo>
                    <a:lnTo>
                      <a:pt x="169" y="195"/>
                    </a:lnTo>
                    <a:lnTo>
                      <a:pt x="212" y="127"/>
                    </a:lnTo>
                    <a:lnTo>
                      <a:pt x="195" y="110"/>
                    </a:lnTo>
                    <a:lnTo>
                      <a:pt x="136" y="195"/>
                    </a:lnTo>
                    <a:lnTo>
                      <a:pt x="220" y="271"/>
                    </a:lnTo>
                    <a:lnTo>
                      <a:pt x="229" y="245"/>
                    </a:lnTo>
                    <a:lnTo>
                      <a:pt x="229" y="228"/>
                    </a:lnTo>
                    <a:lnTo>
                      <a:pt x="237" y="212"/>
                    </a:lnTo>
                    <a:lnTo>
                      <a:pt x="246" y="195"/>
                    </a:lnTo>
                    <a:lnTo>
                      <a:pt x="262" y="186"/>
                    </a:lnTo>
                    <a:lnTo>
                      <a:pt x="279" y="186"/>
                    </a:lnTo>
                    <a:lnTo>
                      <a:pt x="296" y="195"/>
                    </a:lnTo>
                    <a:lnTo>
                      <a:pt x="313" y="212"/>
                    </a:lnTo>
                    <a:lnTo>
                      <a:pt x="322" y="228"/>
                    </a:lnTo>
                    <a:lnTo>
                      <a:pt x="322" y="245"/>
                    </a:lnTo>
                    <a:lnTo>
                      <a:pt x="313" y="254"/>
                    </a:lnTo>
                    <a:lnTo>
                      <a:pt x="305" y="271"/>
                    </a:lnTo>
                    <a:lnTo>
                      <a:pt x="296" y="271"/>
                    </a:lnTo>
                    <a:lnTo>
                      <a:pt x="279" y="271"/>
                    </a:lnTo>
                    <a:lnTo>
                      <a:pt x="262" y="271"/>
                    </a:lnTo>
                    <a:lnTo>
                      <a:pt x="246" y="296"/>
                    </a:lnTo>
                    <a:close/>
                    <a:moveTo>
                      <a:pt x="288" y="135"/>
                    </a:moveTo>
                    <a:lnTo>
                      <a:pt x="313" y="152"/>
                    </a:lnTo>
                    <a:lnTo>
                      <a:pt x="339" y="161"/>
                    </a:lnTo>
                    <a:lnTo>
                      <a:pt x="356" y="161"/>
                    </a:lnTo>
                    <a:lnTo>
                      <a:pt x="373" y="161"/>
                    </a:lnTo>
                    <a:lnTo>
                      <a:pt x="398" y="152"/>
                    </a:lnTo>
                    <a:lnTo>
                      <a:pt x="415" y="135"/>
                    </a:lnTo>
                    <a:lnTo>
                      <a:pt x="423" y="118"/>
                    </a:lnTo>
                    <a:lnTo>
                      <a:pt x="423" y="101"/>
                    </a:lnTo>
                    <a:lnTo>
                      <a:pt x="415" y="85"/>
                    </a:lnTo>
                    <a:lnTo>
                      <a:pt x="406" y="59"/>
                    </a:lnTo>
                    <a:lnTo>
                      <a:pt x="389" y="42"/>
                    </a:lnTo>
                    <a:lnTo>
                      <a:pt x="364" y="25"/>
                    </a:lnTo>
                    <a:lnTo>
                      <a:pt x="339" y="17"/>
                    </a:lnTo>
                    <a:lnTo>
                      <a:pt x="322" y="8"/>
                    </a:lnTo>
                    <a:lnTo>
                      <a:pt x="288" y="0"/>
                    </a:lnTo>
                    <a:lnTo>
                      <a:pt x="262" y="8"/>
                    </a:lnTo>
                    <a:lnTo>
                      <a:pt x="237" y="25"/>
                    </a:lnTo>
                    <a:lnTo>
                      <a:pt x="229" y="42"/>
                    </a:lnTo>
                    <a:lnTo>
                      <a:pt x="229" y="68"/>
                    </a:lnTo>
                    <a:lnTo>
                      <a:pt x="237" y="85"/>
                    </a:lnTo>
                    <a:lnTo>
                      <a:pt x="246" y="101"/>
                    </a:lnTo>
                    <a:lnTo>
                      <a:pt x="262" y="118"/>
                    </a:lnTo>
                    <a:lnTo>
                      <a:pt x="288" y="135"/>
                    </a:lnTo>
                    <a:close/>
                    <a:moveTo>
                      <a:pt x="305" y="118"/>
                    </a:moveTo>
                    <a:lnTo>
                      <a:pt x="271" y="93"/>
                    </a:lnTo>
                    <a:lnTo>
                      <a:pt x="254" y="68"/>
                    </a:lnTo>
                    <a:lnTo>
                      <a:pt x="254" y="51"/>
                    </a:lnTo>
                    <a:lnTo>
                      <a:pt x="254" y="42"/>
                    </a:lnTo>
                    <a:lnTo>
                      <a:pt x="271" y="25"/>
                    </a:lnTo>
                    <a:lnTo>
                      <a:pt x="288" y="25"/>
                    </a:lnTo>
                    <a:lnTo>
                      <a:pt x="313" y="25"/>
                    </a:lnTo>
                    <a:lnTo>
                      <a:pt x="347" y="51"/>
                    </a:lnTo>
                    <a:lnTo>
                      <a:pt x="364" y="59"/>
                    </a:lnTo>
                    <a:lnTo>
                      <a:pt x="381" y="76"/>
                    </a:lnTo>
                    <a:lnTo>
                      <a:pt x="389" y="85"/>
                    </a:lnTo>
                    <a:lnTo>
                      <a:pt x="398" y="93"/>
                    </a:lnTo>
                    <a:lnTo>
                      <a:pt x="398" y="110"/>
                    </a:lnTo>
                    <a:lnTo>
                      <a:pt x="398" y="127"/>
                    </a:lnTo>
                    <a:lnTo>
                      <a:pt x="381" y="135"/>
                    </a:lnTo>
                    <a:lnTo>
                      <a:pt x="364" y="144"/>
                    </a:lnTo>
                    <a:lnTo>
                      <a:pt x="339" y="135"/>
                    </a:lnTo>
                    <a:lnTo>
                      <a:pt x="305" y="118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90" name="Rectangle 84">
                <a:extLst>
                  <a:ext uri="{FF2B5EF4-FFF2-40B4-BE49-F238E27FC236}">
                    <a16:creationId xmlns:a16="http://schemas.microsoft.com/office/drawing/2014/main" id="{A5FF5878-CCA8-42D6-BC6F-2E71CA3D5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60000">
                <a:off x="6488" y="380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91" name="Rectangle 85">
                <a:extLst>
                  <a:ext uri="{FF2B5EF4-FFF2-40B4-BE49-F238E27FC236}">
                    <a16:creationId xmlns:a16="http://schemas.microsoft.com/office/drawing/2014/main" id="{6D90B08F-5335-414A-B8B5-F611702BC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60000">
                <a:off x="6509" y="377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92" name="Rectangle 86">
                <a:extLst>
                  <a:ext uri="{FF2B5EF4-FFF2-40B4-BE49-F238E27FC236}">
                    <a16:creationId xmlns:a16="http://schemas.microsoft.com/office/drawing/2014/main" id="{7CC64081-7199-4309-981A-47599D5BD7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60000">
                <a:off x="6526" y="374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93" name="Rectangle 87">
                <a:extLst>
                  <a:ext uri="{FF2B5EF4-FFF2-40B4-BE49-F238E27FC236}">
                    <a16:creationId xmlns:a16="http://schemas.microsoft.com/office/drawing/2014/main" id="{9388F27D-7B96-453F-A926-DBCC50D6B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60000">
                <a:off x="6546" y="371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94" name="Freeform 88">
                <a:extLst>
                  <a:ext uri="{FF2B5EF4-FFF2-40B4-BE49-F238E27FC236}">
                    <a16:creationId xmlns:a16="http://schemas.microsoft.com/office/drawing/2014/main" id="{82636134-414A-481D-ACC6-F437561234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0" y="3794"/>
                <a:ext cx="118" cy="92"/>
              </a:xfrm>
              <a:custGeom>
                <a:avLst/>
                <a:gdLst>
                  <a:gd name="T0" fmla="*/ 111 w 534"/>
                  <a:gd name="T1" fmla="*/ 0 h 415"/>
                  <a:gd name="T2" fmla="*/ 34 w 534"/>
                  <a:gd name="T3" fmla="*/ 17 h 415"/>
                  <a:gd name="T4" fmla="*/ 77 w 534"/>
                  <a:gd name="T5" fmla="*/ 34 h 415"/>
                  <a:gd name="T6" fmla="*/ 195 w 534"/>
                  <a:gd name="T7" fmla="*/ 254 h 415"/>
                  <a:gd name="T8" fmla="*/ 144 w 534"/>
                  <a:gd name="T9" fmla="*/ 203 h 415"/>
                  <a:gd name="T10" fmla="*/ 212 w 534"/>
                  <a:gd name="T11" fmla="*/ 186 h 415"/>
                  <a:gd name="T12" fmla="*/ 263 w 534"/>
                  <a:gd name="T13" fmla="*/ 136 h 415"/>
                  <a:gd name="T14" fmla="*/ 229 w 534"/>
                  <a:gd name="T15" fmla="*/ 76 h 415"/>
                  <a:gd name="T16" fmla="*/ 161 w 534"/>
                  <a:gd name="T17" fmla="*/ 76 h 415"/>
                  <a:gd name="T18" fmla="*/ 178 w 534"/>
                  <a:gd name="T19" fmla="*/ 93 h 415"/>
                  <a:gd name="T20" fmla="*/ 221 w 534"/>
                  <a:gd name="T21" fmla="*/ 93 h 415"/>
                  <a:gd name="T22" fmla="*/ 238 w 534"/>
                  <a:gd name="T23" fmla="*/ 127 h 415"/>
                  <a:gd name="T24" fmla="*/ 212 w 534"/>
                  <a:gd name="T25" fmla="*/ 161 h 415"/>
                  <a:gd name="T26" fmla="*/ 127 w 534"/>
                  <a:gd name="T27" fmla="*/ 178 h 415"/>
                  <a:gd name="T28" fmla="*/ 68 w 534"/>
                  <a:gd name="T29" fmla="*/ 212 h 415"/>
                  <a:gd name="T30" fmla="*/ 263 w 534"/>
                  <a:gd name="T31" fmla="*/ 212 h 415"/>
                  <a:gd name="T32" fmla="*/ 246 w 534"/>
                  <a:gd name="T33" fmla="*/ 313 h 415"/>
                  <a:gd name="T34" fmla="*/ 305 w 534"/>
                  <a:gd name="T35" fmla="*/ 339 h 415"/>
                  <a:gd name="T36" fmla="*/ 356 w 534"/>
                  <a:gd name="T37" fmla="*/ 305 h 415"/>
                  <a:gd name="T38" fmla="*/ 398 w 534"/>
                  <a:gd name="T39" fmla="*/ 229 h 415"/>
                  <a:gd name="T40" fmla="*/ 373 w 534"/>
                  <a:gd name="T41" fmla="*/ 153 h 415"/>
                  <a:gd name="T42" fmla="*/ 314 w 534"/>
                  <a:gd name="T43" fmla="*/ 153 h 415"/>
                  <a:gd name="T44" fmla="*/ 263 w 534"/>
                  <a:gd name="T45" fmla="*/ 212 h 415"/>
                  <a:gd name="T46" fmla="*/ 331 w 534"/>
                  <a:gd name="T47" fmla="*/ 169 h 415"/>
                  <a:gd name="T48" fmla="*/ 373 w 534"/>
                  <a:gd name="T49" fmla="*/ 186 h 415"/>
                  <a:gd name="T50" fmla="*/ 356 w 534"/>
                  <a:gd name="T51" fmla="*/ 263 h 415"/>
                  <a:gd name="T52" fmla="*/ 322 w 534"/>
                  <a:gd name="T53" fmla="*/ 305 h 415"/>
                  <a:gd name="T54" fmla="*/ 280 w 534"/>
                  <a:gd name="T55" fmla="*/ 313 h 415"/>
                  <a:gd name="T56" fmla="*/ 263 w 534"/>
                  <a:gd name="T57" fmla="*/ 263 h 415"/>
                  <a:gd name="T58" fmla="*/ 373 w 534"/>
                  <a:gd name="T59" fmla="*/ 330 h 415"/>
                  <a:gd name="T60" fmla="*/ 398 w 534"/>
                  <a:gd name="T61" fmla="*/ 407 h 415"/>
                  <a:gd name="T62" fmla="*/ 458 w 534"/>
                  <a:gd name="T63" fmla="*/ 407 h 415"/>
                  <a:gd name="T64" fmla="*/ 508 w 534"/>
                  <a:gd name="T65" fmla="*/ 347 h 415"/>
                  <a:gd name="T66" fmla="*/ 534 w 534"/>
                  <a:gd name="T67" fmla="*/ 280 h 415"/>
                  <a:gd name="T68" fmla="*/ 483 w 534"/>
                  <a:gd name="T69" fmla="*/ 220 h 415"/>
                  <a:gd name="T70" fmla="*/ 432 w 534"/>
                  <a:gd name="T71" fmla="*/ 237 h 415"/>
                  <a:gd name="T72" fmla="*/ 415 w 534"/>
                  <a:gd name="T73" fmla="*/ 296 h 415"/>
                  <a:gd name="T74" fmla="*/ 475 w 534"/>
                  <a:gd name="T75" fmla="*/ 246 h 415"/>
                  <a:gd name="T76" fmla="*/ 508 w 534"/>
                  <a:gd name="T77" fmla="*/ 280 h 415"/>
                  <a:gd name="T78" fmla="*/ 475 w 534"/>
                  <a:gd name="T79" fmla="*/ 356 h 415"/>
                  <a:gd name="T80" fmla="*/ 441 w 534"/>
                  <a:gd name="T81" fmla="*/ 390 h 415"/>
                  <a:gd name="T82" fmla="*/ 398 w 534"/>
                  <a:gd name="T83" fmla="*/ 381 h 415"/>
                  <a:gd name="T84" fmla="*/ 415 w 534"/>
                  <a:gd name="T85" fmla="*/ 29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4" h="415">
                    <a:moveTo>
                      <a:pt x="26" y="186"/>
                    </a:moveTo>
                    <a:lnTo>
                      <a:pt x="119" y="9"/>
                    </a:lnTo>
                    <a:lnTo>
                      <a:pt x="111" y="0"/>
                    </a:lnTo>
                    <a:lnTo>
                      <a:pt x="94" y="9"/>
                    </a:lnTo>
                    <a:lnTo>
                      <a:pt x="77" y="17"/>
                    </a:lnTo>
                    <a:lnTo>
                      <a:pt x="34" y="17"/>
                    </a:lnTo>
                    <a:lnTo>
                      <a:pt x="26" y="34"/>
                    </a:lnTo>
                    <a:lnTo>
                      <a:pt x="51" y="42"/>
                    </a:lnTo>
                    <a:lnTo>
                      <a:pt x="77" y="34"/>
                    </a:lnTo>
                    <a:lnTo>
                      <a:pt x="0" y="169"/>
                    </a:lnTo>
                    <a:lnTo>
                      <a:pt x="26" y="186"/>
                    </a:lnTo>
                    <a:close/>
                    <a:moveTo>
                      <a:pt x="195" y="254"/>
                    </a:moveTo>
                    <a:lnTo>
                      <a:pt x="111" y="212"/>
                    </a:lnTo>
                    <a:lnTo>
                      <a:pt x="127" y="203"/>
                    </a:lnTo>
                    <a:lnTo>
                      <a:pt x="144" y="203"/>
                    </a:lnTo>
                    <a:lnTo>
                      <a:pt x="161" y="195"/>
                    </a:lnTo>
                    <a:lnTo>
                      <a:pt x="195" y="186"/>
                    </a:lnTo>
                    <a:lnTo>
                      <a:pt x="212" y="186"/>
                    </a:lnTo>
                    <a:lnTo>
                      <a:pt x="246" y="169"/>
                    </a:lnTo>
                    <a:lnTo>
                      <a:pt x="254" y="153"/>
                    </a:lnTo>
                    <a:lnTo>
                      <a:pt x="263" y="136"/>
                    </a:lnTo>
                    <a:lnTo>
                      <a:pt x="263" y="110"/>
                    </a:lnTo>
                    <a:lnTo>
                      <a:pt x="254" y="93"/>
                    </a:lnTo>
                    <a:lnTo>
                      <a:pt x="229" y="76"/>
                    </a:lnTo>
                    <a:lnTo>
                      <a:pt x="212" y="68"/>
                    </a:lnTo>
                    <a:lnTo>
                      <a:pt x="187" y="68"/>
                    </a:lnTo>
                    <a:lnTo>
                      <a:pt x="161" y="76"/>
                    </a:lnTo>
                    <a:lnTo>
                      <a:pt x="144" y="93"/>
                    </a:lnTo>
                    <a:lnTo>
                      <a:pt x="170" y="102"/>
                    </a:lnTo>
                    <a:lnTo>
                      <a:pt x="178" y="93"/>
                    </a:lnTo>
                    <a:lnTo>
                      <a:pt x="195" y="85"/>
                    </a:lnTo>
                    <a:lnTo>
                      <a:pt x="204" y="85"/>
                    </a:lnTo>
                    <a:lnTo>
                      <a:pt x="221" y="93"/>
                    </a:lnTo>
                    <a:lnTo>
                      <a:pt x="229" y="102"/>
                    </a:lnTo>
                    <a:lnTo>
                      <a:pt x="238" y="110"/>
                    </a:lnTo>
                    <a:lnTo>
                      <a:pt x="238" y="127"/>
                    </a:lnTo>
                    <a:lnTo>
                      <a:pt x="238" y="136"/>
                    </a:lnTo>
                    <a:lnTo>
                      <a:pt x="229" y="153"/>
                    </a:lnTo>
                    <a:lnTo>
                      <a:pt x="212" y="161"/>
                    </a:lnTo>
                    <a:lnTo>
                      <a:pt x="187" y="169"/>
                    </a:lnTo>
                    <a:lnTo>
                      <a:pt x="153" y="178"/>
                    </a:lnTo>
                    <a:lnTo>
                      <a:pt x="127" y="178"/>
                    </a:lnTo>
                    <a:lnTo>
                      <a:pt x="111" y="186"/>
                    </a:lnTo>
                    <a:lnTo>
                      <a:pt x="85" y="195"/>
                    </a:lnTo>
                    <a:lnTo>
                      <a:pt x="68" y="212"/>
                    </a:lnTo>
                    <a:lnTo>
                      <a:pt x="187" y="280"/>
                    </a:lnTo>
                    <a:lnTo>
                      <a:pt x="195" y="254"/>
                    </a:lnTo>
                    <a:close/>
                    <a:moveTo>
                      <a:pt x="263" y="212"/>
                    </a:moveTo>
                    <a:lnTo>
                      <a:pt x="246" y="254"/>
                    </a:lnTo>
                    <a:lnTo>
                      <a:pt x="238" y="288"/>
                    </a:lnTo>
                    <a:lnTo>
                      <a:pt x="246" y="313"/>
                    </a:lnTo>
                    <a:lnTo>
                      <a:pt x="271" y="330"/>
                    </a:lnTo>
                    <a:lnTo>
                      <a:pt x="288" y="339"/>
                    </a:lnTo>
                    <a:lnTo>
                      <a:pt x="305" y="339"/>
                    </a:lnTo>
                    <a:lnTo>
                      <a:pt x="322" y="330"/>
                    </a:lnTo>
                    <a:lnTo>
                      <a:pt x="339" y="322"/>
                    </a:lnTo>
                    <a:lnTo>
                      <a:pt x="356" y="305"/>
                    </a:lnTo>
                    <a:lnTo>
                      <a:pt x="373" y="271"/>
                    </a:lnTo>
                    <a:lnTo>
                      <a:pt x="390" y="254"/>
                    </a:lnTo>
                    <a:lnTo>
                      <a:pt x="398" y="229"/>
                    </a:lnTo>
                    <a:lnTo>
                      <a:pt x="398" y="203"/>
                    </a:lnTo>
                    <a:lnTo>
                      <a:pt x="390" y="169"/>
                    </a:lnTo>
                    <a:lnTo>
                      <a:pt x="373" y="153"/>
                    </a:lnTo>
                    <a:lnTo>
                      <a:pt x="356" y="144"/>
                    </a:lnTo>
                    <a:lnTo>
                      <a:pt x="331" y="144"/>
                    </a:lnTo>
                    <a:lnTo>
                      <a:pt x="314" y="153"/>
                    </a:lnTo>
                    <a:lnTo>
                      <a:pt x="297" y="161"/>
                    </a:lnTo>
                    <a:lnTo>
                      <a:pt x="280" y="186"/>
                    </a:lnTo>
                    <a:lnTo>
                      <a:pt x="263" y="212"/>
                    </a:lnTo>
                    <a:close/>
                    <a:moveTo>
                      <a:pt x="288" y="220"/>
                    </a:moveTo>
                    <a:lnTo>
                      <a:pt x="305" y="186"/>
                    </a:lnTo>
                    <a:lnTo>
                      <a:pt x="331" y="169"/>
                    </a:lnTo>
                    <a:lnTo>
                      <a:pt x="348" y="169"/>
                    </a:lnTo>
                    <a:lnTo>
                      <a:pt x="356" y="169"/>
                    </a:lnTo>
                    <a:lnTo>
                      <a:pt x="373" y="186"/>
                    </a:lnTo>
                    <a:lnTo>
                      <a:pt x="373" y="203"/>
                    </a:lnTo>
                    <a:lnTo>
                      <a:pt x="373" y="229"/>
                    </a:lnTo>
                    <a:lnTo>
                      <a:pt x="356" y="263"/>
                    </a:lnTo>
                    <a:lnTo>
                      <a:pt x="339" y="280"/>
                    </a:lnTo>
                    <a:lnTo>
                      <a:pt x="331" y="296"/>
                    </a:lnTo>
                    <a:lnTo>
                      <a:pt x="322" y="305"/>
                    </a:lnTo>
                    <a:lnTo>
                      <a:pt x="314" y="313"/>
                    </a:lnTo>
                    <a:lnTo>
                      <a:pt x="297" y="313"/>
                    </a:lnTo>
                    <a:lnTo>
                      <a:pt x="280" y="313"/>
                    </a:lnTo>
                    <a:lnTo>
                      <a:pt x="263" y="305"/>
                    </a:lnTo>
                    <a:lnTo>
                      <a:pt x="263" y="288"/>
                    </a:lnTo>
                    <a:lnTo>
                      <a:pt x="263" y="263"/>
                    </a:lnTo>
                    <a:lnTo>
                      <a:pt x="288" y="220"/>
                    </a:lnTo>
                    <a:close/>
                    <a:moveTo>
                      <a:pt x="398" y="288"/>
                    </a:moveTo>
                    <a:lnTo>
                      <a:pt x="373" y="330"/>
                    </a:lnTo>
                    <a:lnTo>
                      <a:pt x="373" y="364"/>
                    </a:lnTo>
                    <a:lnTo>
                      <a:pt x="381" y="390"/>
                    </a:lnTo>
                    <a:lnTo>
                      <a:pt x="398" y="407"/>
                    </a:lnTo>
                    <a:lnTo>
                      <a:pt x="415" y="415"/>
                    </a:lnTo>
                    <a:lnTo>
                      <a:pt x="441" y="415"/>
                    </a:lnTo>
                    <a:lnTo>
                      <a:pt x="458" y="407"/>
                    </a:lnTo>
                    <a:lnTo>
                      <a:pt x="475" y="398"/>
                    </a:lnTo>
                    <a:lnTo>
                      <a:pt x="491" y="381"/>
                    </a:lnTo>
                    <a:lnTo>
                      <a:pt x="508" y="347"/>
                    </a:lnTo>
                    <a:lnTo>
                      <a:pt x="517" y="330"/>
                    </a:lnTo>
                    <a:lnTo>
                      <a:pt x="525" y="305"/>
                    </a:lnTo>
                    <a:lnTo>
                      <a:pt x="534" y="280"/>
                    </a:lnTo>
                    <a:lnTo>
                      <a:pt x="525" y="246"/>
                    </a:lnTo>
                    <a:lnTo>
                      <a:pt x="500" y="229"/>
                    </a:lnTo>
                    <a:lnTo>
                      <a:pt x="483" y="220"/>
                    </a:lnTo>
                    <a:lnTo>
                      <a:pt x="466" y="220"/>
                    </a:lnTo>
                    <a:lnTo>
                      <a:pt x="449" y="229"/>
                    </a:lnTo>
                    <a:lnTo>
                      <a:pt x="432" y="237"/>
                    </a:lnTo>
                    <a:lnTo>
                      <a:pt x="415" y="263"/>
                    </a:lnTo>
                    <a:lnTo>
                      <a:pt x="398" y="288"/>
                    </a:lnTo>
                    <a:close/>
                    <a:moveTo>
                      <a:pt x="415" y="296"/>
                    </a:moveTo>
                    <a:lnTo>
                      <a:pt x="441" y="263"/>
                    </a:lnTo>
                    <a:lnTo>
                      <a:pt x="458" y="246"/>
                    </a:lnTo>
                    <a:lnTo>
                      <a:pt x="475" y="246"/>
                    </a:lnTo>
                    <a:lnTo>
                      <a:pt x="491" y="246"/>
                    </a:lnTo>
                    <a:lnTo>
                      <a:pt x="500" y="263"/>
                    </a:lnTo>
                    <a:lnTo>
                      <a:pt x="508" y="280"/>
                    </a:lnTo>
                    <a:lnTo>
                      <a:pt x="500" y="305"/>
                    </a:lnTo>
                    <a:lnTo>
                      <a:pt x="483" y="339"/>
                    </a:lnTo>
                    <a:lnTo>
                      <a:pt x="475" y="356"/>
                    </a:lnTo>
                    <a:lnTo>
                      <a:pt x="466" y="373"/>
                    </a:lnTo>
                    <a:lnTo>
                      <a:pt x="449" y="381"/>
                    </a:lnTo>
                    <a:lnTo>
                      <a:pt x="441" y="390"/>
                    </a:lnTo>
                    <a:lnTo>
                      <a:pt x="424" y="390"/>
                    </a:lnTo>
                    <a:lnTo>
                      <a:pt x="407" y="390"/>
                    </a:lnTo>
                    <a:lnTo>
                      <a:pt x="398" y="381"/>
                    </a:lnTo>
                    <a:lnTo>
                      <a:pt x="390" y="364"/>
                    </a:lnTo>
                    <a:lnTo>
                      <a:pt x="398" y="339"/>
                    </a:lnTo>
                    <a:lnTo>
                      <a:pt x="415" y="296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95" name="Rectangle 89">
                <a:extLst>
                  <a:ext uri="{FF2B5EF4-FFF2-40B4-BE49-F238E27FC236}">
                    <a16:creationId xmlns:a16="http://schemas.microsoft.com/office/drawing/2014/main" id="{FDB2B356-17A7-4347-90A6-B562C21DA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3295" y="377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96" name="Rectangle 90">
                <a:extLst>
                  <a:ext uri="{FF2B5EF4-FFF2-40B4-BE49-F238E27FC236}">
                    <a16:creationId xmlns:a16="http://schemas.microsoft.com/office/drawing/2014/main" id="{DD289438-FF22-414D-AE57-D425DF54F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3328" y="379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2</a:t>
                </a:r>
                <a:endParaRPr lang="tr-TR" altLang="tr-TR" sz="1860"/>
              </a:p>
            </p:txBody>
          </p:sp>
          <p:sp>
            <p:nvSpPr>
              <p:cNvPr id="97" name="Rectangle 91">
                <a:extLst>
                  <a:ext uri="{FF2B5EF4-FFF2-40B4-BE49-F238E27FC236}">
                    <a16:creationId xmlns:a16="http://schemas.microsoft.com/office/drawing/2014/main" id="{0CAEA65E-5D73-4DDD-9226-1E91BF5ED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3357" y="381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98" name="Rectangle 92">
                <a:extLst>
                  <a:ext uri="{FF2B5EF4-FFF2-40B4-BE49-F238E27FC236}">
                    <a16:creationId xmlns:a16="http://schemas.microsoft.com/office/drawing/2014/main" id="{5F1DF99C-E332-4167-A6E4-FAD2CA23B9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3386" y="382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99" name="Freeform 93">
                <a:extLst>
                  <a:ext uri="{FF2B5EF4-FFF2-40B4-BE49-F238E27FC236}">
                    <a16:creationId xmlns:a16="http://schemas.microsoft.com/office/drawing/2014/main" id="{8D77829A-D5AA-406D-9893-AC5FC9E358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89" y="3866"/>
                <a:ext cx="104" cy="105"/>
              </a:xfrm>
              <a:custGeom>
                <a:avLst/>
                <a:gdLst>
                  <a:gd name="T0" fmla="*/ 161 w 474"/>
                  <a:gd name="T1" fmla="*/ 17 h 474"/>
                  <a:gd name="T2" fmla="*/ 110 w 474"/>
                  <a:gd name="T3" fmla="*/ 8 h 474"/>
                  <a:gd name="T4" fmla="*/ 51 w 474"/>
                  <a:gd name="T5" fmla="*/ 17 h 474"/>
                  <a:gd name="T6" fmla="*/ 110 w 474"/>
                  <a:gd name="T7" fmla="*/ 34 h 474"/>
                  <a:gd name="T8" fmla="*/ 17 w 474"/>
                  <a:gd name="T9" fmla="*/ 161 h 474"/>
                  <a:gd name="T10" fmla="*/ 254 w 474"/>
                  <a:gd name="T11" fmla="*/ 110 h 474"/>
                  <a:gd name="T12" fmla="*/ 212 w 474"/>
                  <a:gd name="T13" fmla="*/ 101 h 474"/>
                  <a:gd name="T14" fmla="*/ 153 w 474"/>
                  <a:gd name="T15" fmla="*/ 110 h 474"/>
                  <a:gd name="T16" fmla="*/ 203 w 474"/>
                  <a:gd name="T17" fmla="*/ 127 h 474"/>
                  <a:gd name="T18" fmla="*/ 110 w 474"/>
                  <a:gd name="T19" fmla="*/ 254 h 474"/>
                  <a:gd name="T20" fmla="*/ 178 w 474"/>
                  <a:gd name="T21" fmla="*/ 279 h 474"/>
                  <a:gd name="T22" fmla="*/ 178 w 474"/>
                  <a:gd name="T23" fmla="*/ 322 h 474"/>
                  <a:gd name="T24" fmla="*/ 220 w 474"/>
                  <a:gd name="T25" fmla="*/ 364 h 474"/>
                  <a:gd name="T26" fmla="*/ 271 w 474"/>
                  <a:gd name="T27" fmla="*/ 355 h 474"/>
                  <a:gd name="T28" fmla="*/ 314 w 474"/>
                  <a:gd name="T29" fmla="*/ 322 h 474"/>
                  <a:gd name="T30" fmla="*/ 314 w 474"/>
                  <a:gd name="T31" fmla="*/ 271 h 474"/>
                  <a:gd name="T32" fmla="*/ 280 w 474"/>
                  <a:gd name="T33" fmla="*/ 245 h 474"/>
                  <a:gd name="T34" fmla="*/ 305 w 474"/>
                  <a:gd name="T35" fmla="*/ 203 h 474"/>
                  <a:gd name="T36" fmla="*/ 381 w 474"/>
                  <a:gd name="T37" fmla="*/ 245 h 474"/>
                  <a:gd name="T38" fmla="*/ 220 w 474"/>
                  <a:gd name="T39" fmla="*/ 237 h 474"/>
                  <a:gd name="T40" fmla="*/ 254 w 474"/>
                  <a:gd name="T41" fmla="*/ 254 h 474"/>
                  <a:gd name="T42" fmla="*/ 288 w 474"/>
                  <a:gd name="T43" fmla="*/ 279 h 474"/>
                  <a:gd name="T44" fmla="*/ 288 w 474"/>
                  <a:gd name="T45" fmla="*/ 313 h 474"/>
                  <a:gd name="T46" fmla="*/ 254 w 474"/>
                  <a:gd name="T47" fmla="*/ 339 h 474"/>
                  <a:gd name="T48" fmla="*/ 220 w 474"/>
                  <a:gd name="T49" fmla="*/ 339 h 474"/>
                  <a:gd name="T50" fmla="*/ 203 w 474"/>
                  <a:gd name="T51" fmla="*/ 322 h 474"/>
                  <a:gd name="T52" fmla="*/ 203 w 474"/>
                  <a:gd name="T53" fmla="*/ 288 h 474"/>
                  <a:gd name="T54" fmla="*/ 187 w 474"/>
                  <a:gd name="T55" fmla="*/ 262 h 474"/>
                  <a:gd name="T56" fmla="*/ 322 w 474"/>
                  <a:gd name="T57" fmla="*/ 364 h 474"/>
                  <a:gd name="T58" fmla="*/ 297 w 474"/>
                  <a:gd name="T59" fmla="*/ 398 h 474"/>
                  <a:gd name="T60" fmla="*/ 297 w 474"/>
                  <a:gd name="T61" fmla="*/ 440 h 474"/>
                  <a:gd name="T62" fmla="*/ 330 w 474"/>
                  <a:gd name="T63" fmla="*/ 474 h 474"/>
                  <a:gd name="T64" fmla="*/ 364 w 474"/>
                  <a:gd name="T65" fmla="*/ 474 h 474"/>
                  <a:gd name="T66" fmla="*/ 407 w 474"/>
                  <a:gd name="T67" fmla="*/ 457 h 474"/>
                  <a:gd name="T68" fmla="*/ 449 w 474"/>
                  <a:gd name="T69" fmla="*/ 415 h 474"/>
                  <a:gd name="T70" fmla="*/ 474 w 474"/>
                  <a:gd name="T71" fmla="*/ 364 h 474"/>
                  <a:gd name="T72" fmla="*/ 457 w 474"/>
                  <a:gd name="T73" fmla="*/ 313 h 474"/>
                  <a:gd name="T74" fmla="*/ 424 w 474"/>
                  <a:gd name="T75" fmla="*/ 296 h 474"/>
                  <a:gd name="T76" fmla="*/ 381 w 474"/>
                  <a:gd name="T77" fmla="*/ 305 h 474"/>
                  <a:gd name="T78" fmla="*/ 339 w 474"/>
                  <a:gd name="T79" fmla="*/ 339 h 474"/>
                  <a:gd name="T80" fmla="*/ 390 w 474"/>
                  <a:gd name="T81" fmla="*/ 330 h 474"/>
                  <a:gd name="T82" fmla="*/ 424 w 474"/>
                  <a:gd name="T83" fmla="*/ 322 h 474"/>
                  <a:gd name="T84" fmla="*/ 449 w 474"/>
                  <a:gd name="T85" fmla="*/ 347 h 474"/>
                  <a:gd name="T86" fmla="*/ 441 w 474"/>
                  <a:gd name="T87" fmla="*/ 389 h 474"/>
                  <a:gd name="T88" fmla="*/ 381 w 474"/>
                  <a:gd name="T89" fmla="*/ 440 h 474"/>
                  <a:gd name="T90" fmla="*/ 339 w 474"/>
                  <a:gd name="T91" fmla="*/ 457 h 474"/>
                  <a:gd name="T92" fmla="*/ 314 w 474"/>
                  <a:gd name="T93" fmla="*/ 432 h 474"/>
                  <a:gd name="T94" fmla="*/ 330 w 474"/>
                  <a:gd name="T95" fmla="*/ 389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4" h="474">
                    <a:moveTo>
                      <a:pt x="17" y="161"/>
                    </a:moveTo>
                    <a:lnTo>
                      <a:pt x="161" y="17"/>
                    </a:lnTo>
                    <a:lnTo>
                      <a:pt x="144" y="8"/>
                    </a:lnTo>
                    <a:lnTo>
                      <a:pt x="110" y="8"/>
                    </a:lnTo>
                    <a:lnTo>
                      <a:pt x="68" y="0"/>
                    </a:lnTo>
                    <a:lnTo>
                      <a:pt x="51" y="17"/>
                    </a:lnTo>
                    <a:lnTo>
                      <a:pt x="76" y="25"/>
                    </a:lnTo>
                    <a:lnTo>
                      <a:pt x="110" y="34"/>
                    </a:lnTo>
                    <a:lnTo>
                      <a:pt x="0" y="144"/>
                    </a:lnTo>
                    <a:lnTo>
                      <a:pt x="17" y="161"/>
                    </a:lnTo>
                    <a:close/>
                    <a:moveTo>
                      <a:pt x="110" y="254"/>
                    </a:moveTo>
                    <a:lnTo>
                      <a:pt x="254" y="110"/>
                    </a:lnTo>
                    <a:lnTo>
                      <a:pt x="246" y="101"/>
                    </a:lnTo>
                    <a:lnTo>
                      <a:pt x="212" y="101"/>
                    </a:lnTo>
                    <a:lnTo>
                      <a:pt x="170" y="93"/>
                    </a:lnTo>
                    <a:lnTo>
                      <a:pt x="153" y="110"/>
                    </a:lnTo>
                    <a:lnTo>
                      <a:pt x="178" y="118"/>
                    </a:lnTo>
                    <a:lnTo>
                      <a:pt x="203" y="127"/>
                    </a:lnTo>
                    <a:lnTo>
                      <a:pt x="93" y="237"/>
                    </a:lnTo>
                    <a:lnTo>
                      <a:pt x="110" y="254"/>
                    </a:lnTo>
                    <a:close/>
                    <a:moveTo>
                      <a:pt x="187" y="262"/>
                    </a:moveTo>
                    <a:lnTo>
                      <a:pt x="178" y="279"/>
                    </a:lnTo>
                    <a:lnTo>
                      <a:pt x="178" y="305"/>
                    </a:lnTo>
                    <a:lnTo>
                      <a:pt x="178" y="322"/>
                    </a:lnTo>
                    <a:lnTo>
                      <a:pt x="195" y="347"/>
                    </a:lnTo>
                    <a:lnTo>
                      <a:pt x="220" y="364"/>
                    </a:lnTo>
                    <a:lnTo>
                      <a:pt x="246" y="364"/>
                    </a:lnTo>
                    <a:lnTo>
                      <a:pt x="271" y="355"/>
                    </a:lnTo>
                    <a:lnTo>
                      <a:pt x="297" y="347"/>
                    </a:lnTo>
                    <a:lnTo>
                      <a:pt x="314" y="322"/>
                    </a:lnTo>
                    <a:lnTo>
                      <a:pt x="314" y="296"/>
                    </a:lnTo>
                    <a:lnTo>
                      <a:pt x="314" y="271"/>
                    </a:lnTo>
                    <a:lnTo>
                      <a:pt x="297" y="254"/>
                    </a:lnTo>
                    <a:lnTo>
                      <a:pt x="280" y="245"/>
                    </a:lnTo>
                    <a:lnTo>
                      <a:pt x="263" y="237"/>
                    </a:lnTo>
                    <a:lnTo>
                      <a:pt x="305" y="203"/>
                    </a:lnTo>
                    <a:lnTo>
                      <a:pt x="364" y="262"/>
                    </a:lnTo>
                    <a:lnTo>
                      <a:pt x="381" y="245"/>
                    </a:lnTo>
                    <a:lnTo>
                      <a:pt x="314" y="178"/>
                    </a:lnTo>
                    <a:lnTo>
                      <a:pt x="220" y="237"/>
                    </a:lnTo>
                    <a:lnTo>
                      <a:pt x="237" y="254"/>
                    </a:lnTo>
                    <a:lnTo>
                      <a:pt x="254" y="254"/>
                    </a:lnTo>
                    <a:lnTo>
                      <a:pt x="280" y="262"/>
                    </a:lnTo>
                    <a:lnTo>
                      <a:pt x="288" y="279"/>
                    </a:lnTo>
                    <a:lnTo>
                      <a:pt x="288" y="296"/>
                    </a:lnTo>
                    <a:lnTo>
                      <a:pt x="288" y="313"/>
                    </a:lnTo>
                    <a:lnTo>
                      <a:pt x="271" y="330"/>
                    </a:lnTo>
                    <a:lnTo>
                      <a:pt x="254" y="339"/>
                    </a:lnTo>
                    <a:lnTo>
                      <a:pt x="237" y="339"/>
                    </a:lnTo>
                    <a:lnTo>
                      <a:pt x="220" y="339"/>
                    </a:lnTo>
                    <a:lnTo>
                      <a:pt x="212" y="330"/>
                    </a:lnTo>
                    <a:lnTo>
                      <a:pt x="203" y="322"/>
                    </a:lnTo>
                    <a:lnTo>
                      <a:pt x="195" y="305"/>
                    </a:lnTo>
                    <a:lnTo>
                      <a:pt x="203" y="288"/>
                    </a:lnTo>
                    <a:lnTo>
                      <a:pt x="212" y="279"/>
                    </a:lnTo>
                    <a:lnTo>
                      <a:pt x="187" y="262"/>
                    </a:lnTo>
                    <a:close/>
                    <a:moveTo>
                      <a:pt x="339" y="339"/>
                    </a:moveTo>
                    <a:lnTo>
                      <a:pt x="322" y="364"/>
                    </a:lnTo>
                    <a:lnTo>
                      <a:pt x="305" y="381"/>
                    </a:lnTo>
                    <a:lnTo>
                      <a:pt x="297" y="398"/>
                    </a:lnTo>
                    <a:lnTo>
                      <a:pt x="297" y="415"/>
                    </a:lnTo>
                    <a:lnTo>
                      <a:pt x="297" y="440"/>
                    </a:lnTo>
                    <a:lnTo>
                      <a:pt x="314" y="457"/>
                    </a:lnTo>
                    <a:lnTo>
                      <a:pt x="330" y="474"/>
                    </a:lnTo>
                    <a:lnTo>
                      <a:pt x="347" y="474"/>
                    </a:lnTo>
                    <a:lnTo>
                      <a:pt x="364" y="474"/>
                    </a:lnTo>
                    <a:lnTo>
                      <a:pt x="381" y="466"/>
                    </a:lnTo>
                    <a:lnTo>
                      <a:pt x="407" y="457"/>
                    </a:lnTo>
                    <a:lnTo>
                      <a:pt x="432" y="432"/>
                    </a:lnTo>
                    <a:lnTo>
                      <a:pt x="449" y="415"/>
                    </a:lnTo>
                    <a:lnTo>
                      <a:pt x="457" y="398"/>
                    </a:lnTo>
                    <a:lnTo>
                      <a:pt x="474" y="364"/>
                    </a:lnTo>
                    <a:lnTo>
                      <a:pt x="474" y="339"/>
                    </a:lnTo>
                    <a:lnTo>
                      <a:pt x="457" y="313"/>
                    </a:lnTo>
                    <a:lnTo>
                      <a:pt x="441" y="305"/>
                    </a:lnTo>
                    <a:lnTo>
                      <a:pt x="424" y="296"/>
                    </a:lnTo>
                    <a:lnTo>
                      <a:pt x="407" y="296"/>
                    </a:lnTo>
                    <a:lnTo>
                      <a:pt x="381" y="305"/>
                    </a:lnTo>
                    <a:lnTo>
                      <a:pt x="364" y="322"/>
                    </a:lnTo>
                    <a:lnTo>
                      <a:pt x="339" y="339"/>
                    </a:lnTo>
                    <a:close/>
                    <a:moveTo>
                      <a:pt x="356" y="355"/>
                    </a:moveTo>
                    <a:lnTo>
                      <a:pt x="390" y="330"/>
                    </a:lnTo>
                    <a:lnTo>
                      <a:pt x="415" y="322"/>
                    </a:lnTo>
                    <a:lnTo>
                      <a:pt x="424" y="322"/>
                    </a:lnTo>
                    <a:lnTo>
                      <a:pt x="441" y="330"/>
                    </a:lnTo>
                    <a:lnTo>
                      <a:pt x="449" y="347"/>
                    </a:lnTo>
                    <a:lnTo>
                      <a:pt x="449" y="364"/>
                    </a:lnTo>
                    <a:lnTo>
                      <a:pt x="441" y="389"/>
                    </a:lnTo>
                    <a:lnTo>
                      <a:pt x="415" y="415"/>
                    </a:lnTo>
                    <a:lnTo>
                      <a:pt x="381" y="440"/>
                    </a:lnTo>
                    <a:lnTo>
                      <a:pt x="356" y="457"/>
                    </a:lnTo>
                    <a:lnTo>
                      <a:pt x="339" y="457"/>
                    </a:lnTo>
                    <a:lnTo>
                      <a:pt x="322" y="449"/>
                    </a:lnTo>
                    <a:lnTo>
                      <a:pt x="314" y="432"/>
                    </a:lnTo>
                    <a:lnTo>
                      <a:pt x="314" y="415"/>
                    </a:lnTo>
                    <a:lnTo>
                      <a:pt x="330" y="389"/>
                    </a:lnTo>
                    <a:lnTo>
                      <a:pt x="356" y="355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00" name="Rectangle 94">
                <a:extLst>
                  <a:ext uri="{FF2B5EF4-FFF2-40B4-BE49-F238E27FC236}">
                    <a16:creationId xmlns:a16="http://schemas.microsoft.com/office/drawing/2014/main" id="{A304C8FF-A567-4597-9908-253AFD249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3194" y="3849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01" name="Rectangle 95">
                <a:extLst>
                  <a:ext uri="{FF2B5EF4-FFF2-40B4-BE49-F238E27FC236}">
                    <a16:creationId xmlns:a16="http://schemas.microsoft.com/office/drawing/2014/main" id="{DF643B88-FE43-4626-8E7C-8B6D25A5E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3215" y="387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02" name="Rectangle 96">
                <a:extLst>
                  <a:ext uri="{FF2B5EF4-FFF2-40B4-BE49-F238E27FC236}">
                    <a16:creationId xmlns:a16="http://schemas.microsoft.com/office/drawing/2014/main" id="{061476EB-83C0-4E1A-87A7-EA973DCDF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3240" y="389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03" name="Rectangle 97">
                <a:extLst>
                  <a:ext uri="{FF2B5EF4-FFF2-40B4-BE49-F238E27FC236}">
                    <a16:creationId xmlns:a16="http://schemas.microsoft.com/office/drawing/2014/main" id="{18112AA2-E245-44F5-82E5-0D2B9BBF6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3265" y="3919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04" name="Freeform 98">
                <a:extLst>
                  <a:ext uri="{FF2B5EF4-FFF2-40B4-BE49-F238E27FC236}">
                    <a16:creationId xmlns:a16="http://schemas.microsoft.com/office/drawing/2014/main" id="{30E31240-A801-4231-81AB-591334D89F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04" y="1244"/>
                <a:ext cx="118" cy="86"/>
              </a:xfrm>
              <a:custGeom>
                <a:avLst/>
                <a:gdLst>
                  <a:gd name="T0" fmla="*/ 102 w 534"/>
                  <a:gd name="T1" fmla="*/ 0 h 390"/>
                  <a:gd name="T2" fmla="*/ 26 w 534"/>
                  <a:gd name="T3" fmla="*/ 17 h 390"/>
                  <a:gd name="T4" fmla="*/ 68 w 534"/>
                  <a:gd name="T5" fmla="*/ 34 h 390"/>
                  <a:gd name="T6" fmla="*/ 204 w 534"/>
                  <a:gd name="T7" fmla="*/ 246 h 390"/>
                  <a:gd name="T8" fmla="*/ 144 w 534"/>
                  <a:gd name="T9" fmla="*/ 195 h 390"/>
                  <a:gd name="T10" fmla="*/ 221 w 534"/>
                  <a:gd name="T11" fmla="*/ 170 h 390"/>
                  <a:gd name="T12" fmla="*/ 263 w 534"/>
                  <a:gd name="T13" fmla="*/ 119 h 390"/>
                  <a:gd name="T14" fmla="*/ 229 w 534"/>
                  <a:gd name="T15" fmla="*/ 60 h 390"/>
                  <a:gd name="T16" fmla="*/ 161 w 534"/>
                  <a:gd name="T17" fmla="*/ 68 h 390"/>
                  <a:gd name="T18" fmla="*/ 170 w 534"/>
                  <a:gd name="T19" fmla="*/ 85 h 390"/>
                  <a:gd name="T20" fmla="*/ 221 w 534"/>
                  <a:gd name="T21" fmla="*/ 77 h 390"/>
                  <a:gd name="T22" fmla="*/ 237 w 534"/>
                  <a:gd name="T23" fmla="*/ 119 h 390"/>
                  <a:gd name="T24" fmla="*/ 212 w 534"/>
                  <a:gd name="T25" fmla="*/ 153 h 390"/>
                  <a:gd name="T26" fmla="*/ 127 w 534"/>
                  <a:gd name="T27" fmla="*/ 178 h 390"/>
                  <a:gd name="T28" fmla="*/ 77 w 534"/>
                  <a:gd name="T29" fmla="*/ 212 h 390"/>
                  <a:gd name="T30" fmla="*/ 263 w 534"/>
                  <a:gd name="T31" fmla="*/ 195 h 390"/>
                  <a:gd name="T32" fmla="*/ 254 w 534"/>
                  <a:gd name="T33" fmla="*/ 297 h 390"/>
                  <a:gd name="T34" fmla="*/ 314 w 534"/>
                  <a:gd name="T35" fmla="*/ 322 h 390"/>
                  <a:gd name="T36" fmla="*/ 364 w 534"/>
                  <a:gd name="T37" fmla="*/ 280 h 390"/>
                  <a:gd name="T38" fmla="*/ 398 w 534"/>
                  <a:gd name="T39" fmla="*/ 212 h 390"/>
                  <a:gd name="T40" fmla="*/ 373 w 534"/>
                  <a:gd name="T41" fmla="*/ 136 h 390"/>
                  <a:gd name="T42" fmla="*/ 314 w 534"/>
                  <a:gd name="T43" fmla="*/ 136 h 390"/>
                  <a:gd name="T44" fmla="*/ 263 w 534"/>
                  <a:gd name="T45" fmla="*/ 195 h 390"/>
                  <a:gd name="T46" fmla="*/ 331 w 534"/>
                  <a:gd name="T47" fmla="*/ 153 h 390"/>
                  <a:gd name="T48" fmla="*/ 373 w 534"/>
                  <a:gd name="T49" fmla="*/ 161 h 390"/>
                  <a:gd name="T50" fmla="*/ 356 w 534"/>
                  <a:gd name="T51" fmla="*/ 246 h 390"/>
                  <a:gd name="T52" fmla="*/ 331 w 534"/>
                  <a:gd name="T53" fmla="*/ 288 h 390"/>
                  <a:gd name="T54" fmla="*/ 288 w 534"/>
                  <a:gd name="T55" fmla="*/ 297 h 390"/>
                  <a:gd name="T56" fmla="*/ 271 w 534"/>
                  <a:gd name="T57" fmla="*/ 246 h 390"/>
                  <a:gd name="T58" fmla="*/ 381 w 534"/>
                  <a:gd name="T59" fmla="*/ 314 h 390"/>
                  <a:gd name="T60" fmla="*/ 415 w 534"/>
                  <a:gd name="T61" fmla="*/ 381 h 390"/>
                  <a:gd name="T62" fmla="*/ 466 w 534"/>
                  <a:gd name="T63" fmla="*/ 381 h 390"/>
                  <a:gd name="T64" fmla="*/ 517 w 534"/>
                  <a:gd name="T65" fmla="*/ 322 h 390"/>
                  <a:gd name="T66" fmla="*/ 534 w 534"/>
                  <a:gd name="T67" fmla="*/ 246 h 390"/>
                  <a:gd name="T68" fmla="*/ 483 w 534"/>
                  <a:gd name="T69" fmla="*/ 195 h 390"/>
                  <a:gd name="T70" fmla="*/ 432 w 534"/>
                  <a:gd name="T71" fmla="*/ 221 h 390"/>
                  <a:gd name="T72" fmla="*/ 424 w 534"/>
                  <a:gd name="T73" fmla="*/ 280 h 390"/>
                  <a:gd name="T74" fmla="*/ 483 w 534"/>
                  <a:gd name="T75" fmla="*/ 221 h 390"/>
                  <a:gd name="T76" fmla="*/ 517 w 534"/>
                  <a:gd name="T77" fmla="*/ 246 h 390"/>
                  <a:gd name="T78" fmla="*/ 483 w 534"/>
                  <a:gd name="T79" fmla="*/ 331 h 390"/>
                  <a:gd name="T80" fmla="*/ 458 w 534"/>
                  <a:gd name="T81" fmla="*/ 364 h 390"/>
                  <a:gd name="T82" fmla="*/ 415 w 534"/>
                  <a:gd name="T83" fmla="*/ 356 h 390"/>
                  <a:gd name="T84" fmla="*/ 424 w 534"/>
                  <a:gd name="T85" fmla="*/ 28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4" h="390">
                    <a:moveTo>
                      <a:pt x="26" y="187"/>
                    </a:moveTo>
                    <a:lnTo>
                      <a:pt x="111" y="9"/>
                    </a:lnTo>
                    <a:lnTo>
                      <a:pt x="102" y="0"/>
                    </a:lnTo>
                    <a:lnTo>
                      <a:pt x="85" y="9"/>
                    </a:lnTo>
                    <a:lnTo>
                      <a:pt x="68" y="17"/>
                    </a:lnTo>
                    <a:lnTo>
                      <a:pt x="26" y="17"/>
                    </a:lnTo>
                    <a:lnTo>
                      <a:pt x="17" y="43"/>
                    </a:lnTo>
                    <a:lnTo>
                      <a:pt x="43" y="43"/>
                    </a:lnTo>
                    <a:lnTo>
                      <a:pt x="68" y="34"/>
                    </a:lnTo>
                    <a:lnTo>
                      <a:pt x="0" y="178"/>
                    </a:lnTo>
                    <a:lnTo>
                      <a:pt x="26" y="187"/>
                    </a:lnTo>
                    <a:close/>
                    <a:moveTo>
                      <a:pt x="204" y="246"/>
                    </a:moveTo>
                    <a:lnTo>
                      <a:pt x="119" y="204"/>
                    </a:lnTo>
                    <a:lnTo>
                      <a:pt x="136" y="195"/>
                    </a:lnTo>
                    <a:lnTo>
                      <a:pt x="144" y="195"/>
                    </a:lnTo>
                    <a:lnTo>
                      <a:pt x="170" y="187"/>
                    </a:lnTo>
                    <a:lnTo>
                      <a:pt x="195" y="178"/>
                    </a:lnTo>
                    <a:lnTo>
                      <a:pt x="221" y="170"/>
                    </a:lnTo>
                    <a:lnTo>
                      <a:pt x="246" y="161"/>
                    </a:lnTo>
                    <a:lnTo>
                      <a:pt x="254" y="136"/>
                    </a:lnTo>
                    <a:lnTo>
                      <a:pt x="263" y="119"/>
                    </a:lnTo>
                    <a:lnTo>
                      <a:pt x="263" y="94"/>
                    </a:lnTo>
                    <a:lnTo>
                      <a:pt x="246" y="77"/>
                    </a:lnTo>
                    <a:lnTo>
                      <a:pt x="229" y="60"/>
                    </a:lnTo>
                    <a:lnTo>
                      <a:pt x="204" y="51"/>
                    </a:lnTo>
                    <a:lnTo>
                      <a:pt x="178" y="60"/>
                    </a:lnTo>
                    <a:lnTo>
                      <a:pt x="161" y="68"/>
                    </a:lnTo>
                    <a:lnTo>
                      <a:pt x="144" y="85"/>
                    </a:lnTo>
                    <a:lnTo>
                      <a:pt x="161" y="102"/>
                    </a:lnTo>
                    <a:lnTo>
                      <a:pt x="170" y="85"/>
                    </a:lnTo>
                    <a:lnTo>
                      <a:pt x="187" y="77"/>
                    </a:lnTo>
                    <a:lnTo>
                      <a:pt x="204" y="77"/>
                    </a:lnTo>
                    <a:lnTo>
                      <a:pt x="221" y="77"/>
                    </a:lnTo>
                    <a:lnTo>
                      <a:pt x="229" y="94"/>
                    </a:lnTo>
                    <a:lnTo>
                      <a:pt x="237" y="102"/>
                    </a:lnTo>
                    <a:lnTo>
                      <a:pt x="237" y="119"/>
                    </a:lnTo>
                    <a:lnTo>
                      <a:pt x="237" y="127"/>
                    </a:lnTo>
                    <a:lnTo>
                      <a:pt x="229" y="136"/>
                    </a:lnTo>
                    <a:lnTo>
                      <a:pt x="212" y="153"/>
                    </a:lnTo>
                    <a:lnTo>
                      <a:pt x="187" y="161"/>
                    </a:lnTo>
                    <a:lnTo>
                      <a:pt x="153" y="170"/>
                    </a:lnTo>
                    <a:lnTo>
                      <a:pt x="127" y="178"/>
                    </a:lnTo>
                    <a:lnTo>
                      <a:pt x="111" y="178"/>
                    </a:lnTo>
                    <a:lnTo>
                      <a:pt x="85" y="195"/>
                    </a:lnTo>
                    <a:lnTo>
                      <a:pt x="77" y="212"/>
                    </a:lnTo>
                    <a:lnTo>
                      <a:pt x="195" y="271"/>
                    </a:lnTo>
                    <a:lnTo>
                      <a:pt x="204" y="246"/>
                    </a:lnTo>
                    <a:close/>
                    <a:moveTo>
                      <a:pt x="263" y="195"/>
                    </a:moveTo>
                    <a:lnTo>
                      <a:pt x="246" y="246"/>
                    </a:lnTo>
                    <a:lnTo>
                      <a:pt x="246" y="280"/>
                    </a:lnTo>
                    <a:lnTo>
                      <a:pt x="254" y="297"/>
                    </a:lnTo>
                    <a:lnTo>
                      <a:pt x="280" y="314"/>
                    </a:lnTo>
                    <a:lnTo>
                      <a:pt x="297" y="322"/>
                    </a:lnTo>
                    <a:lnTo>
                      <a:pt x="314" y="322"/>
                    </a:lnTo>
                    <a:lnTo>
                      <a:pt x="331" y="314"/>
                    </a:lnTo>
                    <a:lnTo>
                      <a:pt x="348" y="305"/>
                    </a:lnTo>
                    <a:lnTo>
                      <a:pt x="364" y="280"/>
                    </a:lnTo>
                    <a:lnTo>
                      <a:pt x="381" y="254"/>
                    </a:lnTo>
                    <a:lnTo>
                      <a:pt x="390" y="229"/>
                    </a:lnTo>
                    <a:lnTo>
                      <a:pt x="398" y="212"/>
                    </a:lnTo>
                    <a:lnTo>
                      <a:pt x="398" y="178"/>
                    </a:lnTo>
                    <a:lnTo>
                      <a:pt x="390" y="153"/>
                    </a:lnTo>
                    <a:lnTo>
                      <a:pt x="373" y="136"/>
                    </a:lnTo>
                    <a:lnTo>
                      <a:pt x="348" y="127"/>
                    </a:lnTo>
                    <a:lnTo>
                      <a:pt x="331" y="127"/>
                    </a:lnTo>
                    <a:lnTo>
                      <a:pt x="314" y="136"/>
                    </a:lnTo>
                    <a:lnTo>
                      <a:pt x="297" y="153"/>
                    </a:lnTo>
                    <a:lnTo>
                      <a:pt x="280" y="170"/>
                    </a:lnTo>
                    <a:lnTo>
                      <a:pt x="263" y="195"/>
                    </a:lnTo>
                    <a:close/>
                    <a:moveTo>
                      <a:pt x="288" y="212"/>
                    </a:moveTo>
                    <a:lnTo>
                      <a:pt x="305" y="170"/>
                    </a:lnTo>
                    <a:lnTo>
                      <a:pt x="331" y="153"/>
                    </a:lnTo>
                    <a:lnTo>
                      <a:pt x="348" y="153"/>
                    </a:lnTo>
                    <a:lnTo>
                      <a:pt x="356" y="153"/>
                    </a:lnTo>
                    <a:lnTo>
                      <a:pt x="373" y="161"/>
                    </a:lnTo>
                    <a:lnTo>
                      <a:pt x="381" y="178"/>
                    </a:lnTo>
                    <a:lnTo>
                      <a:pt x="373" y="204"/>
                    </a:lnTo>
                    <a:lnTo>
                      <a:pt x="356" y="246"/>
                    </a:lnTo>
                    <a:lnTo>
                      <a:pt x="348" y="263"/>
                    </a:lnTo>
                    <a:lnTo>
                      <a:pt x="339" y="280"/>
                    </a:lnTo>
                    <a:lnTo>
                      <a:pt x="331" y="288"/>
                    </a:lnTo>
                    <a:lnTo>
                      <a:pt x="322" y="297"/>
                    </a:lnTo>
                    <a:lnTo>
                      <a:pt x="305" y="305"/>
                    </a:lnTo>
                    <a:lnTo>
                      <a:pt x="288" y="297"/>
                    </a:lnTo>
                    <a:lnTo>
                      <a:pt x="280" y="288"/>
                    </a:lnTo>
                    <a:lnTo>
                      <a:pt x="271" y="271"/>
                    </a:lnTo>
                    <a:lnTo>
                      <a:pt x="271" y="246"/>
                    </a:lnTo>
                    <a:lnTo>
                      <a:pt x="288" y="212"/>
                    </a:lnTo>
                    <a:close/>
                    <a:moveTo>
                      <a:pt x="398" y="263"/>
                    </a:moveTo>
                    <a:lnTo>
                      <a:pt x="381" y="314"/>
                    </a:lnTo>
                    <a:lnTo>
                      <a:pt x="381" y="348"/>
                    </a:lnTo>
                    <a:lnTo>
                      <a:pt x="390" y="364"/>
                    </a:lnTo>
                    <a:lnTo>
                      <a:pt x="415" y="381"/>
                    </a:lnTo>
                    <a:lnTo>
                      <a:pt x="432" y="390"/>
                    </a:lnTo>
                    <a:lnTo>
                      <a:pt x="449" y="390"/>
                    </a:lnTo>
                    <a:lnTo>
                      <a:pt x="466" y="381"/>
                    </a:lnTo>
                    <a:lnTo>
                      <a:pt x="483" y="373"/>
                    </a:lnTo>
                    <a:lnTo>
                      <a:pt x="500" y="348"/>
                    </a:lnTo>
                    <a:lnTo>
                      <a:pt x="517" y="322"/>
                    </a:lnTo>
                    <a:lnTo>
                      <a:pt x="525" y="297"/>
                    </a:lnTo>
                    <a:lnTo>
                      <a:pt x="534" y="280"/>
                    </a:lnTo>
                    <a:lnTo>
                      <a:pt x="534" y="246"/>
                    </a:lnTo>
                    <a:lnTo>
                      <a:pt x="525" y="221"/>
                    </a:lnTo>
                    <a:lnTo>
                      <a:pt x="508" y="204"/>
                    </a:lnTo>
                    <a:lnTo>
                      <a:pt x="483" y="195"/>
                    </a:lnTo>
                    <a:lnTo>
                      <a:pt x="466" y="195"/>
                    </a:lnTo>
                    <a:lnTo>
                      <a:pt x="449" y="204"/>
                    </a:lnTo>
                    <a:lnTo>
                      <a:pt x="432" y="221"/>
                    </a:lnTo>
                    <a:lnTo>
                      <a:pt x="415" y="237"/>
                    </a:lnTo>
                    <a:lnTo>
                      <a:pt x="398" y="263"/>
                    </a:lnTo>
                    <a:close/>
                    <a:moveTo>
                      <a:pt x="424" y="280"/>
                    </a:moveTo>
                    <a:lnTo>
                      <a:pt x="441" y="237"/>
                    </a:lnTo>
                    <a:lnTo>
                      <a:pt x="466" y="221"/>
                    </a:lnTo>
                    <a:lnTo>
                      <a:pt x="483" y="221"/>
                    </a:lnTo>
                    <a:lnTo>
                      <a:pt x="491" y="221"/>
                    </a:lnTo>
                    <a:lnTo>
                      <a:pt x="508" y="229"/>
                    </a:lnTo>
                    <a:lnTo>
                      <a:pt x="517" y="246"/>
                    </a:lnTo>
                    <a:lnTo>
                      <a:pt x="508" y="271"/>
                    </a:lnTo>
                    <a:lnTo>
                      <a:pt x="491" y="314"/>
                    </a:lnTo>
                    <a:lnTo>
                      <a:pt x="483" y="331"/>
                    </a:lnTo>
                    <a:lnTo>
                      <a:pt x="475" y="348"/>
                    </a:lnTo>
                    <a:lnTo>
                      <a:pt x="466" y="356"/>
                    </a:lnTo>
                    <a:lnTo>
                      <a:pt x="458" y="364"/>
                    </a:lnTo>
                    <a:lnTo>
                      <a:pt x="441" y="373"/>
                    </a:lnTo>
                    <a:lnTo>
                      <a:pt x="424" y="364"/>
                    </a:lnTo>
                    <a:lnTo>
                      <a:pt x="415" y="356"/>
                    </a:lnTo>
                    <a:lnTo>
                      <a:pt x="407" y="339"/>
                    </a:lnTo>
                    <a:lnTo>
                      <a:pt x="407" y="314"/>
                    </a:lnTo>
                    <a:lnTo>
                      <a:pt x="424" y="28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05" name="Rectangle 99">
                <a:extLst>
                  <a:ext uri="{FF2B5EF4-FFF2-40B4-BE49-F238E27FC236}">
                    <a16:creationId xmlns:a16="http://schemas.microsoft.com/office/drawing/2014/main" id="{41665ADE-2967-4036-B0AD-8FEB8141D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60000">
                <a:off x="4510" y="1228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06" name="Rectangle 100">
                <a:extLst>
                  <a:ext uri="{FF2B5EF4-FFF2-40B4-BE49-F238E27FC236}">
                    <a16:creationId xmlns:a16="http://schemas.microsoft.com/office/drawing/2014/main" id="{2808B5DE-EF21-4335-AE5B-6FA40AB40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60000">
                <a:off x="4539" y="124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2</a:t>
                </a:r>
                <a:endParaRPr lang="tr-TR" altLang="tr-TR" sz="1860"/>
              </a:p>
            </p:txBody>
          </p:sp>
          <p:sp>
            <p:nvSpPr>
              <p:cNvPr id="107" name="Rectangle 101">
                <a:extLst>
                  <a:ext uri="{FF2B5EF4-FFF2-40B4-BE49-F238E27FC236}">
                    <a16:creationId xmlns:a16="http://schemas.microsoft.com/office/drawing/2014/main" id="{9A700567-9427-4DE8-A08C-4C36A38DCB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60000">
                <a:off x="4572" y="125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08" name="Rectangle 102">
                <a:extLst>
                  <a:ext uri="{FF2B5EF4-FFF2-40B4-BE49-F238E27FC236}">
                    <a16:creationId xmlns:a16="http://schemas.microsoft.com/office/drawing/2014/main" id="{8167720A-7954-499A-9C9A-6CBDEFCB6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60000">
                <a:off x="4601" y="127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09" name="Freeform 103">
                <a:extLst>
                  <a:ext uri="{FF2B5EF4-FFF2-40B4-BE49-F238E27FC236}">
                    <a16:creationId xmlns:a16="http://schemas.microsoft.com/office/drawing/2014/main" id="{77C38E40-FC8E-4668-A169-252FF1FEF1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6" y="1369"/>
                <a:ext cx="103" cy="107"/>
              </a:xfrm>
              <a:custGeom>
                <a:avLst/>
                <a:gdLst>
                  <a:gd name="T0" fmla="*/ 161 w 466"/>
                  <a:gd name="T1" fmla="*/ 17 h 482"/>
                  <a:gd name="T2" fmla="*/ 119 w 466"/>
                  <a:gd name="T3" fmla="*/ 8 h 482"/>
                  <a:gd name="T4" fmla="*/ 59 w 466"/>
                  <a:gd name="T5" fmla="*/ 17 h 482"/>
                  <a:gd name="T6" fmla="*/ 119 w 466"/>
                  <a:gd name="T7" fmla="*/ 25 h 482"/>
                  <a:gd name="T8" fmla="*/ 17 w 466"/>
                  <a:gd name="T9" fmla="*/ 152 h 482"/>
                  <a:gd name="T10" fmla="*/ 254 w 466"/>
                  <a:gd name="T11" fmla="*/ 110 h 482"/>
                  <a:gd name="T12" fmla="*/ 212 w 466"/>
                  <a:gd name="T13" fmla="*/ 101 h 482"/>
                  <a:gd name="T14" fmla="*/ 152 w 466"/>
                  <a:gd name="T15" fmla="*/ 110 h 482"/>
                  <a:gd name="T16" fmla="*/ 212 w 466"/>
                  <a:gd name="T17" fmla="*/ 127 h 482"/>
                  <a:gd name="T18" fmla="*/ 110 w 466"/>
                  <a:gd name="T19" fmla="*/ 254 h 482"/>
                  <a:gd name="T20" fmla="*/ 178 w 466"/>
                  <a:gd name="T21" fmla="*/ 279 h 482"/>
                  <a:gd name="T22" fmla="*/ 178 w 466"/>
                  <a:gd name="T23" fmla="*/ 321 h 482"/>
                  <a:gd name="T24" fmla="*/ 220 w 466"/>
                  <a:gd name="T25" fmla="*/ 364 h 482"/>
                  <a:gd name="T26" fmla="*/ 271 w 466"/>
                  <a:gd name="T27" fmla="*/ 364 h 482"/>
                  <a:gd name="T28" fmla="*/ 313 w 466"/>
                  <a:gd name="T29" fmla="*/ 321 h 482"/>
                  <a:gd name="T30" fmla="*/ 313 w 466"/>
                  <a:gd name="T31" fmla="*/ 279 h 482"/>
                  <a:gd name="T32" fmla="*/ 279 w 466"/>
                  <a:gd name="T33" fmla="*/ 245 h 482"/>
                  <a:gd name="T34" fmla="*/ 305 w 466"/>
                  <a:gd name="T35" fmla="*/ 203 h 482"/>
                  <a:gd name="T36" fmla="*/ 381 w 466"/>
                  <a:gd name="T37" fmla="*/ 245 h 482"/>
                  <a:gd name="T38" fmla="*/ 220 w 466"/>
                  <a:gd name="T39" fmla="*/ 237 h 482"/>
                  <a:gd name="T40" fmla="*/ 262 w 466"/>
                  <a:gd name="T41" fmla="*/ 254 h 482"/>
                  <a:gd name="T42" fmla="*/ 288 w 466"/>
                  <a:gd name="T43" fmla="*/ 279 h 482"/>
                  <a:gd name="T44" fmla="*/ 288 w 466"/>
                  <a:gd name="T45" fmla="*/ 313 h 482"/>
                  <a:gd name="T46" fmla="*/ 254 w 466"/>
                  <a:gd name="T47" fmla="*/ 338 h 482"/>
                  <a:gd name="T48" fmla="*/ 220 w 466"/>
                  <a:gd name="T49" fmla="*/ 338 h 482"/>
                  <a:gd name="T50" fmla="*/ 203 w 466"/>
                  <a:gd name="T51" fmla="*/ 321 h 482"/>
                  <a:gd name="T52" fmla="*/ 203 w 466"/>
                  <a:gd name="T53" fmla="*/ 296 h 482"/>
                  <a:gd name="T54" fmla="*/ 186 w 466"/>
                  <a:gd name="T55" fmla="*/ 262 h 482"/>
                  <a:gd name="T56" fmla="*/ 313 w 466"/>
                  <a:gd name="T57" fmla="*/ 364 h 482"/>
                  <a:gd name="T58" fmla="*/ 296 w 466"/>
                  <a:gd name="T59" fmla="*/ 398 h 482"/>
                  <a:gd name="T60" fmla="*/ 288 w 466"/>
                  <a:gd name="T61" fmla="*/ 440 h 482"/>
                  <a:gd name="T62" fmla="*/ 322 w 466"/>
                  <a:gd name="T63" fmla="*/ 474 h 482"/>
                  <a:gd name="T64" fmla="*/ 356 w 466"/>
                  <a:gd name="T65" fmla="*/ 474 h 482"/>
                  <a:gd name="T66" fmla="*/ 398 w 466"/>
                  <a:gd name="T67" fmla="*/ 457 h 482"/>
                  <a:gd name="T68" fmla="*/ 440 w 466"/>
                  <a:gd name="T69" fmla="*/ 415 h 482"/>
                  <a:gd name="T70" fmla="*/ 466 w 466"/>
                  <a:gd name="T71" fmla="*/ 372 h 482"/>
                  <a:gd name="T72" fmla="*/ 457 w 466"/>
                  <a:gd name="T73" fmla="*/ 321 h 482"/>
                  <a:gd name="T74" fmla="*/ 423 w 466"/>
                  <a:gd name="T75" fmla="*/ 296 h 482"/>
                  <a:gd name="T76" fmla="*/ 381 w 466"/>
                  <a:gd name="T77" fmla="*/ 304 h 482"/>
                  <a:gd name="T78" fmla="*/ 330 w 466"/>
                  <a:gd name="T79" fmla="*/ 338 h 482"/>
                  <a:gd name="T80" fmla="*/ 381 w 466"/>
                  <a:gd name="T81" fmla="*/ 330 h 482"/>
                  <a:gd name="T82" fmla="*/ 423 w 466"/>
                  <a:gd name="T83" fmla="*/ 321 h 482"/>
                  <a:gd name="T84" fmla="*/ 449 w 466"/>
                  <a:gd name="T85" fmla="*/ 347 h 482"/>
                  <a:gd name="T86" fmla="*/ 432 w 466"/>
                  <a:gd name="T87" fmla="*/ 389 h 482"/>
                  <a:gd name="T88" fmla="*/ 373 w 466"/>
                  <a:gd name="T89" fmla="*/ 448 h 482"/>
                  <a:gd name="T90" fmla="*/ 330 w 466"/>
                  <a:gd name="T91" fmla="*/ 457 h 482"/>
                  <a:gd name="T92" fmla="*/ 313 w 466"/>
                  <a:gd name="T93" fmla="*/ 431 h 482"/>
                  <a:gd name="T94" fmla="*/ 322 w 466"/>
                  <a:gd name="T95" fmla="*/ 389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66" h="482">
                    <a:moveTo>
                      <a:pt x="17" y="152"/>
                    </a:moveTo>
                    <a:lnTo>
                      <a:pt x="161" y="17"/>
                    </a:lnTo>
                    <a:lnTo>
                      <a:pt x="152" y="8"/>
                    </a:lnTo>
                    <a:lnTo>
                      <a:pt x="119" y="8"/>
                    </a:lnTo>
                    <a:lnTo>
                      <a:pt x="76" y="0"/>
                    </a:lnTo>
                    <a:lnTo>
                      <a:pt x="59" y="17"/>
                    </a:lnTo>
                    <a:lnTo>
                      <a:pt x="85" y="25"/>
                    </a:lnTo>
                    <a:lnTo>
                      <a:pt x="119" y="25"/>
                    </a:lnTo>
                    <a:lnTo>
                      <a:pt x="0" y="135"/>
                    </a:lnTo>
                    <a:lnTo>
                      <a:pt x="17" y="152"/>
                    </a:lnTo>
                    <a:close/>
                    <a:moveTo>
                      <a:pt x="110" y="254"/>
                    </a:moveTo>
                    <a:lnTo>
                      <a:pt x="254" y="110"/>
                    </a:lnTo>
                    <a:lnTo>
                      <a:pt x="246" y="101"/>
                    </a:lnTo>
                    <a:lnTo>
                      <a:pt x="212" y="101"/>
                    </a:lnTo>
                    <a:lnTo>
                      <a:pt x="169" y="93"/>
                    </a:lnTo>
                    <a:lnTo>
                      <a:pt x="152" y="110"/>
                    </a:lnTo>
                    <a:lnTo>
                      <a:pt x="178" y="118"/>
                    </a:lnTo>
                    <a:lnTo>
                      <a:pt x="212" y="127"/>
                    </a:lnTo>
                    <a:lnTo>
                      <a:pt x="93" y="237"/>
                    </a:lnTo>
                    <a:lnTo>
                      <a:pt x="110" y="254"/>
                    </a:lnTo>
                    <a:close/>
                    <a:moveTo>
                      <a:pt x="186" y="262"/>
                    </a:moveTo>
                    <a:lnTo>
                      <a:pt x="178" y="279"/>
                    </a:lnTo>
                    <a:lnTo>
                      <a:pt x="178" y="304"/>
                    </a:lnTo>
                    <a:lnTo>
                      <a:pt x="178" y="321"/>
                    </a:lnTo>
                    <a:lnTo>
                      <a:pt x="195" y="347"/>
                    </a:lnTo>
                    <a:lnTo>
                      <a:pt x="220" y="364"/>
                    </a:lnTo>
                    <a:lnTo>
                      <a:pt x="246" y="364"/>
                    </a:lnTo>
                    <a:lnTo>
                      <a:pt x="271" y="364"/>
                    </a:lnTo>
                    <a:lnTo>
                      <a:pt x="296" y="347"/>
                    </a:lnTo>
                    <a:lnTo>
                      <a:pt x="313" y="321"/>
                    </a:lnTo>
                    <a:lnTo>
                      <a:pt x="313" y="296"/>
                    </a:lnTo>
                    <a:lnTo>
                      <a:pt x="313" y="279"/>
                    </a:lnTo>
                    <a:lnTo>
                      <a:pt x="296" y="254"/>
                    </a:lnTo>
                    <a:lnTo>
                      <a:pt x="279" y="245"/>
                    </a:lnTo>
                    <a:lnTo>
                      <a:pt x="262" y="237"/>
                    </a:lnTo>
                    <a:lnTo>
                      <a:pt x="305" y="203"/>
                    </a:lnTo>
                    <a:lnTo>
                      <a:pt x="364" y="262"/>
                    </a:lnTo>
                    <a:lnTo>
                      <a:pt x="381" y="245"/>
                    </a:lnTo>
                    <a:lnTo>
                      <a:pt x="313" y="177"/>
                    </a:lnTo>
                    <a:lnTo>
                      <a:pt x="220" y="237"/>
                    </a:lnTo>
                    <a:lnTo>
                      <a:pt x="237" y="254"/>
                    </a:lnTo>
                    <a:lnTo>
                      <a:pt x="262" y="254"/>
                    </a:lnTo>
                    <a:lnTo>
                      <a:pt x="279" y="262"/>
                    </a:lnTo>
                    <a:lnTo>
                      <a:pt x="288" y="279"/>
                    </a:lnTo>
                    <a:lnTo>
                      <a:pt x="288" y="296"/>
                    </a:lnTo>
                    <a:lnTo>
                      <a:pt x="288" y="313"/>
                    </a:lnTo>
                    <a:lnTo>
                      <a:pt x="271" y="330"/>
                    </a:lnTo>
                    <a:lnTo>
                      <a:pt x="254" y="338"/>
                    </a:lnTo>
                    <a:lnTo>
                      <a:pt x="237" y="347"/>
                    </a:lnTo>
                    <a:lnTo>
                      <a:pt x="220" y="338"/>
                    </a:lnTo>
                    <a:lnTo>
                      <a:pt x="212" y="330"/>
                    </a:lnTo>
                    <a:lnTo>
                      <a:pt x="203" y="321"/>
                    </a:lnTo>
                    <a:lnTo>
                      <a:pt x="195" y="304"/>
                    </a:lnTo>
                    <a:lnTo>
                      <a:pt x="203" y="296"/>
                    </a:lnTo>
                    <a:lnTo>
                      <a:pt x="212" y="279"/>
                    </a:lnTo>
                    <a:lnTo>
                      <a:pt x="186" y="262"/>
                    </a:lnTo>
                    <a:close/>
                    <a:moveTo>
                      <a:pt x="330" y="338"/>
                    </a:moveTo>
                    <a:lnTo>
                      <a:pt x="313" y="364"/>
                    </a:lnTo>
                    <a:lnTo>
                      <a:pt x="305" y="381"/>
                    </a:lnTo>
                    <a:lnTo>
                      <a:pt x="296" y="398"/>
                    </a:lnTo>
                    <a:lnTo>
                      <a:pt x="288" y="415"/>
                    </a:lnTo>
                    <a:lnTo>
                      <a:pt x="288" y="440"/>
                    </a:lnTo>
                    <a:lnTo>
                      <a:pt x="305" y="457"/>
                    </a:lnTo>
                    <a:lnTo>
                      <a:pt x="322" y="474"/>
                    </a:lnTo>
                    <a:lnTo>
                      <a:pt x="339" y="482"/>
                    </a:lnTo>
                    <a:lnTo>
                      <a:pt x="356" y="474"/>
                    </a:lnTo>
                    <a:lnTo>
                      <a:pt x="381" y="474"/>
                    </a:lnTo>
                    <a:lnTo>
                      <a:pt x="398" y="457"/>
                    </a:lnTo>
                    <a:lnTo>
                      <a:pt x="423" y="440"/>
                    </a:lnTo>
                    <a:lnTo>
                      <a:pt x="440" y="415"/>
                    </a:lnTo>
                    <a:lnTo>
                      <a:pt x="457" y="398"/>
                    </a:lnTo>
                    <a:lnTo>
                      <a:pt x="466" y="372"/>
                    </a:lnTo>
                    <a:lnTo>
                      <a:pt x="466" y="347"/>
                    </a:lnTo>
                    <a:lnTo>
                      <a:pt x="457" y="321"/>
                    </a:lnTo>
                    <a:lnTo>
                      <a:pt x="440" y="304"/>
                    </a:lnTo>
                    <a:lnTo>
                      <a:pt x="423" y="296"/>
                    </a:lnTo>
                    <a:lnTo>
                      <a:pt x="398" y="304"/>
                    </a:lnTo>
                    <a:lnTo>
                      <a:pt x="381" y="304"/>
                    </a:lnTo>
                    <a:lnTo>
                      <a:pt x="356" y="321"/>
                    </a:lnTo>
                    <a:lnTo>
                      <a:pt x="330" y="338"/>
                    </a:lnTo>
                    <a:close/>
                    <a:moveTo>
                      <a:pt x="356" y="364"/>
                    </a:moveTo>
                    <a:lnTo>
                      <a:pt x="381" y="330"/>
                    </a:lnTo>
                    <a:lnTo>
                      <a:pt x="406" y="321"/>
                    </a:lnTo>
                    <a:lnTo>
                      <a:pt x="423" y="321"/>
                    </a:lnTo>
                    <a:lnTo>
                      <a:pt x="440" y="330"/>
                    </a:lnTo>
                    <a:lnTo>
                      <a:pt x="449" y="347"/>
                    </a:lnTo>
                    <a:lnTo>
                      <a:pt x="449" y="364"/>
                    </a:lnTo>
                    <a:lnTo>
                      <a:pt x="432" y="389"/>
                    </a:lnTo>
                    <a:lnTo>
                      <a:pt x="406" y="415"/>
                    </a:lnTo>
                    <a:lnTo>
                      <a:pt x="373" y="448"/>
                    </a:lnTo>
                    <a:lnTo>
                      <a:pt x="356" y="457"/>
                    </a:lnTo>
                    <a:lnTo>
                      <a:pt x="330" y="457"/>
                    </a:lnTo>
                    <a:lnTo>
                      <a:pt x="322" y="448"/>
                    </a:lnTo>
                    <a:lnTo>
                      <a:pt x="313" y="431"/>
                    </a:lnTo>
                    <a:lnTo>
                      <a:pt x="313" y="415"/>
                    </a:lnTo>
                    <a:lnTo>
                      <a:pt x="322" y="389"/>
                    </a:lnTo>
                    <a:lnTo>
                      <a:pt x="356" y="364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10" name="Rectangle 104">
                <a:extLst>
                  <a:ext uri="{FF2B5EF4-FFF2-40B4-BE49-F238E27FC236}">
                    <a16:creationId xmlns:a16="http://schemas.microsoft.com/office/drawing/2014/main" id="{22EB7CC0-FD8C-4137-8773-1FD981703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60000">
                <a:off x="4456" y="135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11" name="Rectangle 105">
                <a:extLst>
                  <a:ext uri="{FF2B5EF4-FFF2-40B4-BE49-F238E27FC236}">
                    <a16:creationId xmlns:a16="http://schemas.microsoft.com/office/drawing/2014/main" id="{A5E2F094-DDE8-4BA7-8B7B-680501ACB6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60000">
                <a:off x="4476" y="137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12" name="Rectangle 106">
                <a:extLst>
                  <a:ext uri="{FF2B5EF4-FFF2-40B4-BE49-F238E27FC236}">
                    <a16:creationId xmlns:a16="http://schemas.microsoft.com/office/drawing/2014/main" id="{1EC76651-A241-49AA-91DC-626795DD7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60000">
                <a:off x="4497" y="1398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13" name="Rectangle 107">
                <a:extLst>
                  <a:ext uri="{FF2B5EF4-FFF2-40B4-BE49-F238E27FC236}">
                    <a16:creationId xmlns:a16="http://schemas.microsoft.com/office/drawing/2014/main" id="{02219E61-3EF6-4D32-A1CC-03F4CBB0E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60000">
                <a:off x="4522" y="142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14" name="Freeform 108">
                <a:extLst>
                  <a:ext uri="{FF2B5EF4-FFF2-40B4-BE49-F238E27FC236}">
                    <a16:creationId xmlns:a16="http://schemas.microsoft.com/office/drawing/2014/main" id="{4F8F94E0-9F63-4E94-B087-AE6D754A95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1" y="1905"/>
                <a:ext cx="110" cy="101"/>
              </a:xfrm>
              <a:custGeom>
                <a:avLst/>
                <a:gdLst>
                  <a:gd name="T0" fmla="*/ 135 w 499"/>
                  <a:gd name="T1" fmla="*/ 0 h 457"/>
                  <a:gd name="T2" fmla="*/ 59 w 499"/>
                  <a:gd name="T3" fmla="*/ 0 h 457"/>
                  <a:gd name="T4" fmla="*/ 101 w 499"/>
                  <a:gd name="T5" fmla="*/ 25 h 457"/>
                  <a:gd name="T6" fmla="*/ 127 w 499"/>
                  <a:gd name="T7" fmla="*/ 127 h 457"/>
                  <a:gd name="T8" fmla="*/ 93 w 499"/>
                  <a:gd name="T9" fmla="*/ 178 h 457"/>
                  <a:gd name="T10" fmla="*/ 110 w 499"/>
                  <a:gd name="T11" fmla="*/ 246 h 457"/>
                  <a:gd name="T12" fmla="*/ 160 w 499"/>
                  <a:gd name="T13" fmla="*/ 254 h 457"/>
                  <a:gd name="T14" fmla="*/ 228 w 499"/>
                  <a:gd name="T15" fmla="*/ 203 h 457"/>
                  <a:gd name="T16" fmla="*/ 262 w 499"/>
                  <a:gd name="T17" fmla="*/ 136 h 457"/>
                  <a:gd name="T18" fmla="*/ 228 w 499"/>
                  <a:gd name="T19" fmla="*/ 76 h 457"/>
                  <a:gd name="T20" fmla="*/ 169 w 499"/>
                  <a:gd name="T21" fmla="*/ 85 h 457"/>
                  <a:gd name="T22" fmla="*/ 144 w 499"/>
                  <a:gd name="T23" fmla="*/ 136 h 457"/>
                  <a:gd name="T24" fmla="*/ 211 w 499"/>
                  <a:gd name="T25" fmla="*/ 93 h 457"/>
                  <a:gd name="T26" fmla="*/ 237 w 499"/>
                  <a:gd name="T27" fmla="*/ 136 h 457"/>
                  <a:gd name="T28" fmla="*/ 177 w 499"/>
                  <a:gd name="T29" fmla="*/ 220 h 457"/>
                  <a:gd name="T30" fmla="*/ 127 w 499"/>
                  <a:gd name="T31" fmla="*/ 229 h 457"/>
                  <a:gd name="T32" fmla="*/ 118 w 499"/>
                  <a:gd name="T33" fmla="*/ 169 h 457"/>
                  <a:gd name="T34" fmla="*/ 211 w 499"/>
                  <a:gd name="T35" fmla="*/ 288 h 457"/>
                  <a:gd name="T36" fmla="*/ 237 w 499"/>
                  <a:gd name="T37" fmla="*/ 347 h 457"/>
                  <a:gd name="T38" fmla="*/ 313 w 499"/>
                  <a:gd name="T39" fmla="*/ 356 h 457"/>
                  <a:gd name="T40" fmla="*/ 347 w 499"/>
                  <a:gd name="T41" fmla="*/ 288 h 457"/>
                  <a:gd name="T42" fmla="*/ 304 w 499"/>
                  <a:gd name="T43" fmla="*/ 237 h 457"/>
                  <a:gd name="T44" fmla="*/ 389 w 499"/>
                  <a:gd name="T45" fmla="*/ 254 h 457"/>
                  <a:gd name="T46" fmla="*/ 254 w 499"/>
                  <a:gd name="T47" fmla="*/ 237 h 457"/>
                  <a:gd name="T48" fmla="*/ 304 w 499"/>
                  <a:gd name="T49" fmla="*/ 263 h 457"/>
                  <a:gd name="T50" fmla="*/ 321 w 499"/>
                  <a:gd name="T51" fmla="*/ 305 h 457"/>
                  <a:gd name="T52" fmla="*/ 279 w 499"/>
                  <a:gd name="T53" fmla="*/ 339 h 457"/>
                  <a:gd name="T54" fmla="*/ 237 w 499"/>
                  <a:gd name="T55" fmla="*/ 322 h 457"/>
                  <a:gd name="T56" fmla="*/ 237 w 499"/>
                  <a:gd name="T57" fmla="*/ 279 h 457"/>
                  <a:gd name="T58" fmla="*/ 347 w 499"/>
                  <a:gd name="T59" fmla="*/ 347 h 457"/>
                  <a:gd name="T60" fmla="*/ 330 w 499"/>
                  <a:gd name="T61" fmla="*/ 398 h 457"/>
                  <a:gd name="T62" fmla="*/ 364 w 499"/>
                  <a:gd name="T63" fmla="*/ 457 h 457"/>
                  <a:gd name="T64" fmla="*/ 423 w 499"/>
                  <a:gd name="T65" fmla="*/ 449 h 457"/>
                  <a:gd name="T66" fmla="*/ 482 w 499"/>
                  <a:gd name="T67" fmla="*/ 390 h 457"/>
                  <a:gd name="T68" fmla="*/ 499 w 499"/>
                  <a:gd name="T69" fmla="*/ 313 h 457"/>
                  <a:gd name="T70" fmla="*/ 440 w 499"/>
                  <a:gd name="T71" fmla="*/ 279 h 457"/>
                  <a:gd name="T72" fmla="*/ 389 w 499"/>
                  <a:gd name="T73" fmla="*/ 305 h 457"/>
                  <a:gd name="T74" fmla="*/ 414 w 499"/>
                  <a:gd name="T75" fmla="*/ 313 h 457"/>
                  <a:gd name="T76" fmla="*/ 465 w 499"/>
                  <a:gd name="T77" fmla="*/ 305 h 457"/>
                  <a:gd name="T78" fmla="*/ 465 w 499"/>
                  <a:gd name="T79" fmla="*/ 364 h 457"/>
                  <a:gd name="T80" fmla="*/ 389 w 499"/>
                  <a:gd name="T81" fmla="*/ 440 h 457"/>
                  <a:gd name="T82" fmla="*/ 355 w 499"/>
                  <a:gd name="T83" fmla="*/ 415 h 457"/>
                  <a:gd name="T84" fmla="*/ 381 w 499"/>
                  <a:gd name="T85" fmla="*/ 339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9" h="457">
                    <a:moveTo>
                      <a:pt x="17" y="161"/>
                    </a:moveTo>
                    <a:lnTo>
                      <a:pt x="152" y="9"/>
                    </a:lnTo>
                    <a:lnTo>
                      <a:pt x="135" y="0"/>
                    </a:lnTo>
                    <a:lnTo>
                      <a:pt x="118" y="0"/>
                    </a:lnTo>
                    <a:lnTo>
                      <a:pt x="101" y="9"/>
                    </a:lnTo>
                    <a:lnTo>
                      <a:pt x="59" y="0"/>
                    </a:lnTo>
                    <a:lnTo>
                      <a:pt x="42" y="17"/>
                    </a:lnTo>
                    <a:lnTo>
                      <a:pt x="76" y="25"/>
                    </a:lnTo>
                    <a:lnTo>
                      <a:pt x="101" y="25"/>
                    </a:lnTo>
                    <a:lnTo>
                      <a:pt x="0" y="144"/>
                    </a:lnTo>
                    <a:lnTo>
                      <a:pt x="17" y="161"/>
                    </a:lnTo>
                    <a:close/>
                    <a:moveTo>
                      <a:pt x="127" y="127"/>
                    </a:moveTo>
                    <a:lnTo>
                      <a:pt x="110" y="144"/>
                    </a:lnTo>
                    <a:lnTo>
                      <a:pt x="101" y="161"/>
                    </a:lnTo>
                    <a:lnTo>
                      <a:pt x="93" y="178"/>
                    </a:lnTo>
                    <a:lnTo>
                      <a:pt x="93" y="195"/>
                    </a:lnTo>
                    <a:lnTo>
                      <a:pt x="93" y="220"/>
                    </a:lnTo>
                    <a:lnTo>
                      <a:pt x="110" y="246"/>
                    </a:lnTo>
                    <a:lnTo>
                      <a:pt x="127" y="254"/>
                    </a:lnTo>
                    <a:lnTo>
                      <a:pt x="144" y="254"/>
                    </a:lnTo>
                    <a:lnTo>
                      <a:pt x="160" y="254"/>
                    </a:lnTo>
                    <a:lnTo>
                      <a:pt x="186" y="246"/>
                    </a:lnTo>
                    <a:lnTo>
                      <a:pt x="203" y="229"/>
                    </a:lnTo>
                    <a:lnTo>
                      <a:pt x="228" y="203"/>
                    </a:lnTo>
                    <a:lnTo>
                      <a:pt x="245" y="186"/>
                    </a:lnTo>
                    <a:lnTo>
                      <a:pt x="254" y="169"/>
                    </a:lnTo>
                    <a:lnTo>
                      <a:pt x="262" y="136"/>
                    </a:lnTo>
                    <a:lnTo>
                      <a:pt x="262" y="110"/>
                    </a:lnTo>
                    <a:lnTo>
                      <a:pt x="245" y="85"/>
                    </a:lnTo>
                    <a:lnTo>
                      <a:pt x="228" y="76"/>
                    </a:lnTo>
                    <a:lnTo>
                      <a:pt x="203" y="76"/>
                    </a:lnTo>
                    <a:lnTo>
                      <a:pt x="186" y="76"/>
                    </a:lnTo>
                    <a:lnTo>
                      <a:pt x="169" y="85"/>
                    </a:lnTo>
                    <a:lnTo>
                      <a:pt x="152" y="102"/>
                    </a:lnTo>
                    <a:lnTo>
                      <a:pt x="127" y="127"/>
                    </a:lnTo>
                    <a:close/>
                    <a:moveTo>
                      <a:pt x="144" y="136"/>
                    </a:moveTo>
                    <a:lnTo>
                      <a:pt x="177" y="110"/>
                    </a:lnTo>
                    <a:lnTo>
                      <a:pt x="203" y="93"/>
                    </a:lnTo>
                    <a:lnTo>
                      <a:pt x="211" y="93"/>
                    </a:lnTo>
                    <a:lnTo>
                      <a:pt x="228" y="102"/>
                    </a:lnTo>
                    <a:lnTo>
                      <a:pt x="237" y="119"/>
                    </a:lnTo>
                    <a:lnTo>
                      <a:pt x="237" y="136"/>
                    </a:lnTo>
                    <a:lnTo>
                      <a:pt x="228" y="161"/>
                    </a:lnTo>
                    <a:lnTo>
                      <a:pt x="203" y="195"/>
                    </a:lnTo>
                    <a:lnTo>
                      <a:pt x="177" y="220"/>
                    </a:lnTo>
                    <a:lnTo>
                      <a:pt x="152" y="237"/>
                    </a:lnTo>
                    <a:lnTo>
                      <a:pt x="135" y="237"/>
                    </a:lnTo>
                    <a:lnTo>
                      <a:pt x="127" y="229"/>
                    </a:lnTo>
                    <a:lnTo>
                      <a:pt x="118" y="212"/>
                    </a:lnTo>
                    <a:lnTo>
                      <a:pt x="110" y="195"/>
                    </a:lnTo>
                    <a:lnTo>
                      <a:pt x="118" y="169"/>
                    </a:lnTo>
                    <a:lnTo>
                      <a:pt x="144" y="136"/>
                    </a:lnTo>
                    <a:close/>
                    <a:moveTo>
                      <a:pt x="220" y="263"/>
                    </a:moveTo>
                    <a:lnTo>
                      <a:pt x="211" y="288"/>
                    </a:lnTo>
                    <a:lnTo>
                      <a:pt x="211" y="305"/>
                    </a:lnTo>
                    <a:lnTo>
                      <a:pt x="220" y="330"/>
                    </a:lnTo>
                    <a:lnTo>
                      <a:pt x="237" y="347"/>
                    </a:lnTo>
                    <a:lnTo>
                      <a:pt x="262" y="364"/>
                    </a:lnTo>
                    <a:lnTo>
                      <a:pt x="287" y="364"/>
                    </a:lnTo>
                    <a:lnTo>
                      <a:pt x="313" y="356"/>
                    </a:lnTo>
                    <a:lnTo>
                      <a:pt x="330" y="339"/>
                    </a:lnTo>
                    <a:lnTo>
                      <a:pt x="347" y="313"/>
                    </a:lnTo>
                    <a:lnTo>
                      <a:pt x="347" y="288"/>
                    </a:lnTo>
                    <a:lnTo>
                      <a:pt x="338" y="271"/>
                    </a:lnTo>
                    <a:lnTo>
                      <a:pt x="321" y="246"/>
                    </a:lnTo>
                    <a:lnTo>
                      <a:pt x="304" y="237"/>
                    </a:lnTo>
                    <a:lnTo>
                      <a:pt x="287" y="237"/>
                    </a:lnTo>
                    <a:lnTo>
                      <a:pt x="330" y="203"/>
                    </a:lnTo>
                    <a:lnTo>
                      <a:pt x="389" y="254"/>
                    </a:lnTo>
                    <a:lnTo>
                      <a:pt x="406" y="237"/>
                    </a:lnTo>
                    <a:lnTo>
                      <a:pt x="330" y="169"/>
                    </a:lnTo>
                    <a:lnTo>
                      <a:pt x="254" y="237"/>
                    </a:lnTo>
                    <a:lnTo>
                      <a:pt x="262" y="254"/>
                    </a:lnTo>
                    <a:lnTo>
                      <a:pt x="287" y="254"/>
                    </a:lnTo>
                    <a:lnTo>
                      <a:pt x="304" y="263"/>
                    </a:lnTo>
                    <a:lnTo>
                      <a:pt x="321" y="271"/>
                    </a:lnTo>
                    <a:lnTo>
                      <a:pt x="321" y="288"/>
                    </a:lnTo>
                    <a:lnTo>
                      <a:pt x="321" y="305"/>
                    </a:lnTo>
                    <a:lnTo>
                      <a:pt x="313" y="322"/>
                    </a:lnTo>
                    <a:lnTo>
                      <a:pt x="296" y="339"/>
                    </a:lnTo>
                    <a:lnTo>
                      <a:pt x="279" y="339"/>
                    </a:lnTo>
                    <a:lnTo>
                      <a:pt x="262" y="339"/>
                    </a:lnTo>
                    <a:lnTo>
                      <a:pt x="245" y="330"/>
                    </a:lnTo>
                    <a:lnTo>
                      <a:pt x="237" y="322"/>
                    </a:lnTo>
                    <a:lnTo>
                      <a:pt x="237" y="313"/>
                    </a:lnTo>
                    <a:lnTo>
                      <a:pt x="237" y="296"/>
                    </a:lnTo>
                    <a:lnTo>
                      <a:pt x="237" y="279"/>
                    </a:lnTo>
                    <a:lnTo>
                      <a:pt x="220" y="263"/>
                    </a:lnTo>
                    <a:close/>
                    <a:moveTo>
                      <a:pt x="364" y="330"/>
                    </a:moveTo>
                    <a:lnTo>
                      <a:pt x="347" y="347"/>
                    </a:lnTo>
                    <a:lnTo>
                      <a:pt x="338" y="364"/>
                    </a:lnTo>
                    <a:lnTo>
                      <a:pt x="330" y="381"/>
                    </a:lnTo>
                    <a:lnTo>
                      <a:pt x="330" y="398"/>
                    </a:lnTo>
                    <a:lnTo>
                      <a:pt x="330" y="423"/>
                    </a:lnTo>
                    <a:lnTo>
                      <a:pt x="347" y="449"/>
                    </a:lnTo>
                    <a:lnTo>
                      <a:pt x="364" y="457"/>
                    </a:lnTo>
                    <a:lnTo>
                      <a:pt x="381" y="457"/>
                    </a:lnTo>
                    <a:lnTo>
                      <a:pt x="398" y="457"/>
                    </a:lnTo>
                    <a:lnTo>
                      <a:pt x="423" y="449"/>
                    </a:lnTo>
                    <a:lnTo>
                      <a:pt x="440" y="432"/>
                    </a:lnTo>
                    <a:lnTo>
                      <a:pt x="465" y="406"/>
                    </a:lnTo>
                    <a:lnTo>
                      <a:pt x="482" y="390"/>
                    </a:lnTo>
                    <a:lnTo>
                      <a:pt x="491" y="373"/>
                    </a:lnTo>
                    <a:lnTo>
                      <a:pt x="499" y="339"/>
                    </a:lnTo>
                    <a:lnTo>
                      <a:pt x="499" y="313"/>
                    </a:lnTo>
                    <a:lnTo>
                      <a:pt x="482" y="288"/>
                    </a:lnTo>
                    <a:lnTo>
                      <a:pt x="465" y="279"/>
                    </a:lnTo>
                    <a:lnTo>
                      <a:pt x="440" y="279"/>
                    </a:lnTo>
                    <a:lnTo>
                      <a:pt x="423" y="279"/>
                    </a:lnTo>
                    <a:lnTo>
                      <a:pt x="406" y="288"/>
                    </a:lnTo>
                    <a:lnTo>
                      <a:pt x="389" y="305"/>
                    </a:lnTo>
                    <a:lnTo>
                      <a:pt x="364" y="330"/>
                    </a:lnTo>
                    <a:close/>
                    <a:moveTo>
                      <a:pt x="381" y="339"/>
                    </a:moveTo>
                    <a:lnTo>
                      <a:pt x="414" y="313"/>
                    </a:lnTo>
                    <a:lnTo>
                      <a:pt x="440" y="296"/>
                    </a:lnTo>
                    <a:lnTo>
                      <a:pt x="448" y="296"/>
                    </a:lnTo>
                    <a:lnTo>
                      <a:pt x="465" y="305"/>
                    </a:lnTo>
                    <a:lnTo>
                      <a:pt x="474" y="322"/>
                    </a:lnTo>
                    <a:lnTo>
                      <a:pt x="474" y="339"/>
                    </a:lnTo>
                    <a:lnTo>
                      <a:pt x="465" y="364"/>
                    </a:lnTo>
                    <a:lnTo>
                      <a:pt x="440" y="398"/>
                    </a:lnTo>
                    <a:lnTo>
                      <a:pt x="414" y="423"/>
                    </a:lnTo>
                    <a:lnTo>
                      <a:pt x="389" y="440"/>
                    </a:lnTo>
                    <a:lnTo>
                      <a:pt x="372" y="440"/>
                    </a:lnTo>
                    <a:lnTo>
                      <a:pt x="364" y="432"/>
                    </a:lnTo>
                    <a:lnTo>
                      <a:pt x="355" y="415"/>
                    </a:lnTo>
                    <a:lnTo>
                      <a:pt x="347" y="398"/>
                    </a:lnTo>
                    <a:lnTo>
                      <a:pt x="355" y="373"/>
                    </a:lnTo>
                    <a:lnTo>
                      <a:pt x="381" y="339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15" name="Rectangle 109">
                <a:extLst>
                  <a:ext uri="{FF2B5EF4-FFF2-40B4-BE49-F238E27FC236}">
                    <a16:creationId xmlns:a16="http://schemas.microsoft.com/office/drawing/2014/main" id="{FB68AE47-CEB5-4956-9E83-E6B62E508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00000">
                <a:off x="4199" y="188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16" name="Rectangle 110">
                <a:extLst>
                  <a:ext uri="{FF2B5EF4-FFF2-40B4-BE49-F238E27FC236}">
                    <a16:creationId xmlns:a16="http://schemas.microsoft.com/office/drawing/2014/main" id="{8D52C1DB-F63F-41E3-B7A6-0DE095057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00000">
                <a:off x="4224" y="191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17" name="Rectangle 111">
                <a:extLst>
                  <a:ext uri="{FF2B5EF4-FFF2-40B4-BE49-F238E27FC236}">
                    <a16:creationId xmlns:a16="http://schemas.microsoft.com/office/drawing/2014/main" id="{2E9E92E5-AC23-4BE3-87D6-77DC81DB1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00000">
                <a:off x="4253" y="193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18" name="Rectangle 112">
                <a:extLst>
                  <a:ext uri="{FF2B5EF4-FFF2-40B4-BE49-F238E27FC236}">
                    <a16:creationId xmlns:a16="http://schemas.microsoft.com/office/drawing/2014/main" id="{3230CBA1-521B-4362-BAA5-62EDE7969B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00000">
                <a:off x="4278" y="195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19" name="Freeform 113">
                <a:extLst>
                  <a:ext uri="{FF2B5EF4-FFF2-40B4-BE49-F238E27FC236}">
                    <a16:creationId xmlns:a16="http://schemas.microsoft.com/office/drawing/2014/main" id="{DD97A8FB-F3CB-4089-A865-B855C3A965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74" y="1868"/>
                <a:ext cx="126" cy="80"/>
              </a:xfrm>
              <a:custGeom>
                <a:avLst/>
                <a:gdLst>
                  <a:gd name="T0" fmla="*/ 34 w 568"/>
                  <a:gd name="T1" fmla="*/ 169 h 364"/>
                  <a:gd name="T2" fmla="*/ 0 w 568"/>
                  <a:gd name="T3" fmla="*/ 237 h 364"/>
                  <a:gd name="T4" fmla="*/ 43 w 568"/>
                  <a:gd name="T5" fmla="*/ 211 h 364"/>
                  <a:gd name="T6" fmla="*/ 297 w 568"/>
                  <a:gd name="T7" fmla="*/ 254 h 364"/>
                  <a:gd name="T8" fmla="*/ 212 w 568"/>
                  <a:gd name="T9" fmla="*/ 262 h 364"/>
                  <a:gd name="T10" fmla="*/ 246 w 568"/>
                  <a:gd name="T11" fmla="*/ 194 h 364"/>
                  <a:gd name="T12" fmla="*/ 237 w 568"/>
                  <a:gd name="T13" fmla="*/ 127 h 364"/>
                  <a:gd name="T14" fmla="*/ 170 w 568"/>
                  <a:gd name="T15" fmla="*/ 118 h 364"/>
                  <a:gd name="T16" fmla="*/ 127 w 568"/>
                  <a:gd name="T17" fmla="*/ 169 h 364"/>
                  <a:gd name="T18" fmla="*/ 153 w 568"/>
                  <a:gd name="T19" fmla="*/ 169 h 364"/>
                  <a:gd name="T20" fmla="*/ 178 w 568"/>
                  <a:gd name="T21" fmla="*/ 135 h 364"/>
                  <a:gd name="T22" fmla="*/ 221 w 568"/>
                  <a:gd name="T23" fmla="*/ 144 h 364"/>
                  <a:gd name="T24" fmla="*/ 229 w 568"/>
                  <a:gd name="T25" fmla="*/ 186 h 364"/>
                  <a:gd name="T26" fmla="*/ 187 w 568"/>
                  <a:gd name="T27" fmla="*/ 262 h 364"/>
                  <a:gd name="T28" fmla="*/ 178 w 568"/>
                  <a:gd name="T29" fmla="*/ 330 h 364"/>
                  <a:gd name="T30" fmla="*/ 314 w 568"/>
                  <a:gd name="T31" fmla="*/ 220 h 364"/>
                  <a:gd name="T32" fmla="*/ 373 w 568"/>
                  <a:gd name="T33" fmla="*/ 254 h 364"/>
                  <a:gd name="T34" fmla="*/ 432 w 568"/>
                  <a:gd name="T35" fmla="*/ 203 h 364"/>
                  <a:gd name="T36" fmla="*/ 415 w 568"/>
                  <a:gd name="T37" fmla="*/ 135 h 364"/>
                  <a:gd name="T38" fmla="*/ 348 w 568"/>
                  <a:gd name="T39" fmla="*/ 118 h 364"/>
                  <a:gd name="T40" fmla="*/ 305 w 568"/>
                  <a:gd name="T41" fmla="*/ 93 h 364"/>
                  <a:gd name="T42" fmla="*/ 280 w 568"/>
                  <a:gd name="T43" fmla="*/ 76 h 364"/>
                  <a:gd name="T44" fmla="*/ 331 w 568"/>
                  <a:gd name="T45" fmla="*/ 152 h 364"/>
                  <a:gd name="T46" fmla="*/ 381 w 568"/>
                  <a:gd name="T47" fmla="*/ 144 h 364"/>
                  <a:gd name="T48" fmla="*/ 415 w 568"/>
                  <a:gd name="T49" fmla="*/ 186 h 364"/>
                  <a:gd name="T50" fmla="*/ 390 w 568"/>
                  <a:gd name="T51" fmla="*/ 228 h 364"/>
                  <a:gd name="T52" fmla="*/ 348 w 568"/>
                  <a:gd name="T53" fmla="*/ 220 h 364"/>
                  <a:gd name="T54" fmla="*/ 432 w 568"/>
                  <a:gd name="T55" fmla="*/ 118 h 364"/>
                  <a:gd name="T56" fmla="*/ 475 w 568"/>
                  <a:gd name="T57" fmla="*/ 178 h 364"/>
                  <a:gd name="T58" fmla="*/ 534 w 568"/>
                  <a:gd name="T59" fmla="*/ 194 h 364"/>
                  <a:gd name="T60" fmla="*/ 568 w 568"/>
                  <a:gd name="T61" fmla="*/ 152 h 364"/>
                  <a:gd name="T62" fmla="*/ 559 w 568"/>
                  <a:gd name="T63" fmla="*/ 76 h 364"/>
                  <a:gd name="T64" fmla="*/ 508 w 568"/>
                  <a:gd name="T65" fmla="*/ 8 h 364"/>
                  <a:gd name="T66" fmla="*/ 441 w 568"/>
                  <a:gd name="T67" fmla="*/ 8 h 364"/>
                  <a:gd name="T68" fmla="*/ 424 w 568"/>
                  <a:gd name="T69" fmla="*/ 67 h 364"/>
                  <a:gd name="T70" fmla="*/ 458 w 568"/>
                  <a:gd name="T71" fmla="*/ 110 h 364"/>
                  <a:gd name="T72" fmla="*/ 449 w 568"/>
                  <a:gd name="T73" fmla="*/ 34 h 364"/>
                  <a:gd name="T74" fmla="*/ 500 w 568"/>
                  <a:gd name="T75" fmla="*/ 25 h 364"/>
                  <a:gd name="T76" fmla="*/ 525 w 568"/>
                  <a:gd name="T77" fmla="*/ 59 h 364"/>
                  <a:gd name="T78" fmla="*/ 551 w 568"/>
                  <a:gd name="T79" fmla="*/ 144 h 364"/>
                  <a:gd name="T80" fmla="*/ 508 w 568"/>
                  <a:gd name="T81" fmla="*/ 178 h 364"/>
                  <a:gd name="T82" fmla="*/ 475 w 568"/>
                  <a:gd name="T83" fmla="*/ 152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68" h="364">
                    <a:moveTo>
                      <a:pt x="127" y="347"/>
                    </a:moveTo>
                    <a:lnTo>
                      <a:pt x="51" y="169"/>
                    </a:lnTo>
                    <a:lnTo>
                      <a:pt x="34" y="169"/>
                    </a:lnTo>
                    <a:lnTo>
                      <a:pt x="34" y="186"/>
                    </a:lnTo>
                    <a:lnTo>
                      <a:pt x="26" y="203"/>
                    </a:lnTo>
                    <a:lnTo>
                      <a:pt x="0" y="237"/>
                    </a:lnTo>
                    <a:lnTo>
                      <a:pt x="9" y="262"/>
                    </a:lnTo>
                    <a:lnTo>
                      <a:pt x="34" y="237"/>
                    </a:lnTo>
                    <a:lnTo>
                      <a:pt x="43" y="211"/>
                    </a:lnTo>
                    <a:lnTo>
                      <a:pt x="102" y="364"/>
                    </a:lnTo>
                    <a:lnTo>
                      <a:pt x="127" y="347"/>
                    </a:lnTo>
                    <a:close/>
                    <a:moveTo>
                      <a:pt x="297" y="254"/>
                    </a:moveTo>
                    <a:lnTo>
                      <a:pt x="204" y="296"/>
                    </a:lnTo>
                    <a:lnTo>
                      <a:pt x="212" y="279"/>
                    </a:lnTo>
                    <a:lnTo>
                      <a:pt x="212" y="262"/>
                    </a:lnTo>
                    <a:lnTo>
                      <a:pt x="229" y="245"/>
                    </a:lnTo>
                    <a:lnTo>
                      <a:pt x="237" y="220"/>
                    </a:lnTo>
                    <a:lnTo>
                      <a:pt x="246" y="194"/>
                    </a:lnTo>
                    <a:lnTo>
                      <a:pt x="254" y="169"/>
                    </a:lnTo>
                    <a:lnTo>
                      <a:pt x="246" y="144"/>
                    </a:lnTo>
                    <a:lnTo>
                      <a:pt x="237" y="127"/>
                    </a:lnTo>
                    <a:lnTo>
                      <a:pt x="221" y="110"/>
                    </a:lnTo>
                    <a:lnTo>
                      <a:pt x="195" y="110"/>
                    </a:lnTo>
                    <a:lnTo>
                      <a:pt x="170" y="118"/>
                    </a:lnTo>
                    <a:lnTo>
                      <a:pt x="153" y="127"/>
                    </a:lnTo>
                    <a:lnTo>
                      <a:pt x="136" y="144"/>
                    </a:lnTo>
                    <a:lnTo>
                      <a:pt x="127" y="169"/>
                    </a:lnTo>
                    <a:lnTo>
                      <a:pt x="136" y="194"/>
                    </a:lnTo>
                    <a:lnTo>
                      <a:pt x="161" y="186"/>
                    </a:lnTo>
                    <a:lnTo>
                      <a:pt x="153" y="169"/>
                    </a:lnTo>
                    <a:lnTo>
                      <a:pt x="153" y="152"/>
                    </a:lnTo>
                    <a:lnTo>
                      <a:pt x="161" y="144"/>
                    </a:lnTo>
                    <a:lnTo>
                      <a:pt x="178" y="135"/>
                    </a:lnTo>
                    <a:lnTo>
                      <a:pt x="195" y="135"/>
                    </a:lnTo>
                    <a:lnTo>
                      <a:pt x="204" y="135"/>
                    </a:lnTo>
                    <a:lnTo>
                      <a:pt x="221" y="144"/>
                    </a:lnTo>
                    <a:lnTo>
                      <a:pt x="229" y="152"/>
                    </a:lnTo>
                    <a:lnTo>
                      <a:pt x="229" y="169"/>
                    </a:lnTo>
                    <a:lnTo>
                      <a:pt x="229" y="186"/>
                    </a:lnTo>
                    <a:lnTo>
                      <a:pt x="221" y="211"/>
                    </a:lnTo>
                    <a:lnTo>
                      <a:pt x="204" y="237"/>
                    </a:lnTo>
                    <a:lnTo>
                      <a:pt x="187" y="262"/>
                    </a:lnTo>
                    <a:lnTo>
                      <a:pt x="187" y="279"/>
                    </a:lnTo>
                    <a:lnTo>
                      <a:pt x="178" y="313"/>
                    </a:lnTo>
                    <a:lnTo>
                      <a:pt x="178" y="330"/>
                    </a:lnTo>
                    <a:lnTo>
                      <a:pt x="305" y="279"/>
                    </a:lnTo>
                    <a:lnTo>
                      <a:pt x="297" y="254"/>
                    </a:lnTo>
                    <a:close/>
                    <a:moveTo>
                      <a:pt x="314" y="220"/>
                    </a:moveTo>
                    <a:lnTo>
                      <a:pt x="331" y="237"/>
                    </a:lnTo>
                    <a:lnTo>
                      <a:pt x="348" y="245"/>
                    </a:lnTo>
                    <a:lnTo>
                      <a:pt x="373" y="254"/>
                    </a:lnTo>
                    <a:lnTo>
                      <a:pt x="390" y="245"/>
                    </a:lnTo>
                    <a:lnTo>
                      <a:pt x="415" y="228"/>
                    </a:lnTo>
                    <a:lnTo>
                      <a:pt x="432" y="203"/>
                    </a:lnTo>
                    <a:lnTo>
                      <a:pt x="432" y="178"/>
                    </a:lnTo>
                    <a:lnTo>
                      <a:pt x="432" y="152"/>
                    </a:lnTo>
                    <a:lnTo>
                      <a:pt x="415" y="135"/>
                    </a:lnTo>
                    <a:lnTo>
                      <a:pt x="398" y="118"/>
                    </a:lnTo>
                    <a:lnTo>
                      <a:pt x="373" y="110"/>
                    </a:lnTo>
                    <a:lnTo>
                      <a:pt x="348" y="118"/>
                    </a:lnTo>
                    <a:lnTo>
                      <a:pt x="331" y="127"/>
                    </a:lnTo>
                    <a:lnTo>
                      <a:pt x="322" y="144"/>
                    </a:lnTo>
                    <a:lnTo>
                      <a:pt x="305" y="93"/>
                    </a:lnTo>
                    <a:lnTo>
                      <a:pt x="381" y="59"/>
                    </a:lnTo>
                    <a:lnTo>
                      <a:pt x="373" y="42"/>
                    </a:lnTo>
                    <a:lnTo>
                      <a:pt x="280" y="76"/>
                    </a:lnTo>
                    <a:lnTo>
                      <a:pt x="305" y="178"/>
                    </a:lnTo>
                    <a:lnTo>
                      <a:pt x="322" y="169"/>
                    </a:lnTo>
                    <a:lnTo>
                      <a:pt x="331" y="152"/>
                    </a:lnTo>
                    <a:lnTo>
                      <a:pt x="348" y="144"/>
                    </a:lnTo>
                    <a:lnTo>
                      <a:pt x="364" y="135"/>
                    </a:lnTo>
                    <a:lnTo>
                      <a:pt x="381" y="144"/>
                    </a:lnTo>
                    <a:lnTo>
                      <a:pt x="398" y="152"/>
                    </a:lnTo>
                    <a:lnTo>
                      <a:pt x="407" y="169"/>
                    </a:lnTo>
                    <a:lnTo>
                      <a:pt x="415" y="186"/>
                    </a:lnTo>
                    <a:lnTo>
                      <a:pt x="407" y="203"/>
                    </a:lnTo>
                    <a:lnTo>
                      <a:pt x="398" y="220"/>
                    </a:lnTo>
                    <a:lnTo>
                      <a:pt x="390" y="228"/>
                    </a:lnTo>
                    <a:lnTo>
                      <a:pt x="373" y="228"/>
                    </a:lnTo>
                    <a:lnTo>
                      <a:pt x="356" y="228"/>
                    </a:lnTo>
                    <a:lnTo>
                      <a:pt x="348" y="220"/>
                    </a:lnTo>
                    <a:lnTo>
                      <a:pt x="339" y="203"/>
                    </a:lnTo>
                    <a:lnTo>
                      <a:pt x="314" y="220"/>
                    </a:lnTo>
                    <a:close/>
                    <a:moveTo>
                      <a:pt x="432" y="118"/>
                    </a:moveTo>
                    <a:lnTo>
                      <a:pt x="449" y="144"/>
                    </a:lnTo>
                    <a:lnTo>
                      <a:pt x="458" y="161"/>
                    </a:lnTo>
                    <a:lnTo>
                      <a:pt x="475" y="178"/>
                    </a:lnTo>
                    <a:lnTo>
                      <a:pt x="483" y="186"/>
                    </a:lnTo>
                    <a:lnTo>
                      <a:pt x="508" y="194"/>
                    </a:lnTo>
                    <a:lnTo>
                      <a:pt x="534" y="194"/>
                    </a:lnTo>
                    <a:lnTo>
                      <a:pt x="551" y="178"/>
                    </a:lnTo>
                    <a:lnTo>
                      <a:pt x="559" y="169"/>
                    </a:lnTo>
                    <a:lnTo>
                      <a:pt x="568" y="152"/>
                    </a:lnTo>
                    <a:lnTo>
                      <a:pt x="568" y="127"/>
                    </a:lnTo>
                    <a:lnTo>
                      <a:pt x="568" y="101"/>
                    </a:lnTo>
                    <a:lnTo>
                      <a:pt x="559" y="76"/>
                    </a:lnTo>
                    <a:lnTo>
                      <a:pt x="542" y="51"/>
                    </a:lnTo>
                    <a:lnTo>
                      <a:pt x="534" y="34"/>
                    </a:lnTo>
                    <a:lnTo>
                      <a:pt x="508" y="8"/>
                    </a:lnTo>
                    <a:lnTo>
                      <a:pt x="483" y="0"/>
                    </a:lnTo>
                    <a:lnTo>
                      <a:pt x="458" y="0"/>
                    </a:lnTo>
                    <a:lnTo>
                      <a:pt x="441" y="8"/>
                    </a:lnTo>
                    <a:lnTo>
                      <a:pt x="432" y="25"/>
                    </a:lnTo>
                    <a:lnTo>
                      <a:pt x="424" y="42"/>
                    </a:lnTo>
                    <a:lnTo>
                      <a:pt x="424" y="67"/>
                    </a:lnTo>
                    <a:lnTo>
                      <a:pt x="424" y="93"/>
                    </a:lnTo>
                    <a:lnTo>
                      <a:pt x="432" y="118"/>
                    </a:lnTo>
                    <a:close/>
                    <a:moveTo>
                      <a:pt x="458" y="110"/>
                    </a:moveTo>
                    <a:lnTo>
                      <a:pt x="449" y="67"/>
                    </a:lnTo>
                    <a:lnTo>
                      <a:pt x="449" y="42"/>
                    </a:lnTo>
                    <a:lnTo>
                      <a:pt x="449" y="34"/>
                    </a:lnTo>
                    <a:lnTo>
                      <a:pt x="466" y="17"/>
                    </a:lnTo>
                    <a:lnTo>
                      <a:pt x="483" y="17"/>
                    </a:lnTo>
                    <a:lnTo>
                      <a:pt x="500" y="25"/>
                    </a:lnTo>
                    <a:lnTo>
                      <a:pt x="508" y="34"/>
                    </a:lnTo>
                    <a:lnTo>
                      <a:pt x="517" y="42"/>
                    </a:lnTo>
                    <a:lnTo>
                      <a:pt x="525" y="59"/>
                    </a:lnTo>
                    <a:lnTo>
                      <a:pt x="534" y="84"/>
                    </a:lnTo>
                    <a:lnTo>
                      <a:pt x="542" y="118"/>
                    </a:lnTo>
                    <a:lnTo>
                      <a:pt x="551" y="144"/>
                    </a:lnTo>
                    <a:lnTo>
                      <a:pt x="542" y="161"/>
                    </a:lnTo>
                    <a:lnTo>
                      <a:pt x="525" y="169"/>
                    </a:lnTo>
                    <a:lnTo>
                      <a:pt x="508" y="178"/>
                    </a:lnTo>
                    <a:lnTo>
                      <a:pt x="491" y="169"/>
                    </a:lnTo>
                    <a:lnTo>
                      <a:pt x="483" y="161"/>
                    </a:lnTo>
                    <a:lnTo>
                      <a:pt x="475" y="152"/>
                    </a:lnTo>
                    <a:lnTo>
                      <a:pt x="466" y="135"/>
                    </a:lnTo>
                    <a:lnTo>
                      <a:pt x="458" y="11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20" name="Rectangle 114">
                <a:extLst>
                  <a:ext uri="{FF2B5EF4-FFF2-40B4-BE49-F238E27FC236}">
                    <a16:creationId xmlns:a16="http://schemas.microsoft.com/office/drawing/2014/main" id="{AE528375-DEF6-49AD-B5A8-F99C43849E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220000">
                <a:off x="5782" y="187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21" name="Rectangle 115">
                <a:extLst>
                  <a:ext uri="{FF2B5EF4-FFF2-40B4-BE49-F238E27FC236}">
                    <a16:creationId xmlns:a16="http://schemas.microsoft.com/office/drawing/2014/main" id="{2BA02ADF-F824-418B-B092-4DD13A6E72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220000">
                <a:off x="5815" y="186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2</a:t>
                </a:r>
                <a:endParaRPr lang="tr-TR" altLang="tr-TR" sz="1860"/>
              </a:p>
            </p:txBody>
          </p:sp>
          <p:sp>
            <p:nvSpPr>
              <p:cNvPr id="122" name="Rectangle 116">
                <a:extLst>
                  <a:ext uri="{FF2B5EF4-FFF2-40B4-BE49-F238E27FC236}">
                    <a16:creationId xmlns:a16="http://schemas.microsoft.com/office/drawing/2014/main" id="{5E09C621-DC8A-43B7-8DC6-603931085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220000">
                <a:off x="5848" y="185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23" name="Rectangle 117">
                <a:extLst>
                  <a:ext uri="{FF2B5EF4-FFF2-40B4-BE49-F238E27FC236}">
                    <a16:creationId xmlns:a16="http://schemas.microsoft.com/office/drawing/2014/main" id="{2756A229-5210-4550-AA35-DF69904BF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220000">
                <a:off x="5881" y="184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24" name="Freeform 118">
                <a:extLst>
                  <a:ext uri="{FF2B5EF4-FFF2-40B4-BE49-F238E27FC236}">
                    <a16:creationId xmlns:a16="http://schemas.microsoft.com/office/drawing/2014/main" id="{E35AC056-D3ED-4C9D-A045-1FE27F24D1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48" y="2005"/>
                <a:ext cx="122" cy="82"/>
              </a:xfrm>
              <a:custGeom>
                <a:avLst/>
                <a:gdLst>
                  <a:gd name="T0" fmla="*/ 51 w 550"/>
                  <a:gd name="T1" fmla="*/ 178 h 372"/>
                  <a:gd name="T2" fmla="*/ 34 w 550"/>
                  <a:gd name="T3" fmla="*/ 203 h 372"/>
                  <a:gd name="T4" fmla="*/ 0 w 550"/>
                  <a:gd name="T5" fmla="*/ 254 h 372"/>
                  <a:gd name="T6" fmla="*/ 34 w 550"/>
                  <a:gd name="T7" fmla="*/ 254 h 372"/>
                  <a:gd name="T8" fmla="*/ 110 w 550"/>
                  <a:gd name="T9" fmla="*/ 372 h 372"/>
                  <a:gd name="T10" fmla="*/ 262 w 550"/>
                  <a:gd name="T11" fmla="*/ 305 h 372"/>
                  <a:gd name="T12" fmla="*/ 161 w 550"/>
                  <a:gd name="T13" fmla="*/ 127 h 372"/>
                  <a:gd name="T14" fmla="*/ 152 w 550"/>
                  <a:gd name="T15" fmla="*/ 161 h 372"/>
                  <a:gd name="T16" fmla="*/ 144 w 550"/>
                  <a:gd name="T17" fmla="*/ 220 h 372"/>
                  <a:gd name="T18" fmla="*/ 169 w 550"/>
                  <a:gd name="T19" fmla="*/ 169 h 372"/>
                  <a:gd name="T20" fmla="*/ 262 w 550"/>
                  <a:gd name="T21" fmla="*/ 305 h 372"/>
                  <a:gd name="T22" fmla="*/ 279 w 550"/>
                  <a:gd name="T23" fmla="*/ 211 h 372"/>
                  <a:gd name="T24" fmla="*/ 305 w 550"/>
                  <a:gd name="T25" fmla="*/ 245 h 372"/>
                  <a:gd name="T26" fmla="*/ 347 w 550"/>
                  <a:gd name="T27" fmla="*/ 262 h 372"/>
                  <a:gd name="T28" fmla="*/ 389 w 550"/>
                  <a:gd name="T29" fmla="*/ 245 h 372"/>
                  <a:gd name="T30" fmla="*/ 406 w 550"/>
                  <a:gd name="T31" fmla="*/ 211 h 372"/>
                  <a:gd name="T32" fmla="*/ 398 w 550"/>
                  <a:gd name="T33" fmla="*/ 169 h 372"/>
                  <a:gd name="T34" fmla="*/ 381 w 550"/>
                  <a:gd name="T35" fmla="*/ 110 h 372"/>
                  <a:gd name="T36" fmla="*/ 338 w 550"/>
                  <a:gd name="T37" fmla="*/ 76 h 372"/>
                  <a:gd name="T38" fmla="*/ 288 w 550"/>
                  <a:gd name="T39" fmla="*/ 68 h 372"/>
                  <a:gd name="T40" fmla="*/ 262 w 550"/>
                  <a:gd name="T41" fmla="*/ 93 h 372"/>
                  <a:gd name="T42" fmla="*/ 254 w 550"/>
                  <a:gd name="T43" fmla="*/ 135 h 372"/>
                  <a:gd name="T44" fmla="*/ 271 w 550"/>
                  <a:gd name="T45" fmla="*/ 186 h 372"/>
                  <a:gd name="T46" fmla="*/ 279 w 550"/>
                  <a:gd name="T47" fmla="*/ 144 h 372"/>
                  <a:gd name="T48" fmla="*/ 279 w 550"/>
                  <a:gd name="T49" fmla="*/ 101 h 372"/>
                  <a:gd name="T50" fmla="*/ 313 w 550"/>
                  <a:gd name="T51" fmla="*/ 84 h 372"/>
                  <a:gd name="T52" fmla="*/ 338 w 550"/>
                  <a:gd name="T53" fmla="*/ 101 h 372"/>
                  <a:gd name="T54" fmla="*/ 355 w 550"/>
                  <a:gd name="T55" fmla="*/ 127 h 372"/>
                  <a:gd name="T56" fmla="*/ 381 w 550"/>
                  <a:gd name="T57" fmla="*/ 186 h 372"/>
                  <a:gd name="T58" fmla="*/ 372 w 550"/>
                  <a:gd name="T59" fmla="*/ 228 h 372"/>
                  <a:gd name="T60" fmla="*/ 347 w 550"/>
                  <a:gd name="T61" fmla="*/ 237 h 372"/>
                  <a:gd name="T62" fmla="*/ 321 w 550"/>
                  <a:gd name="T63" fmla="*/ 228 h 372"/>
                  <a:gd name="T64" fmla="*/ 305 w 550"/>
                  <a:gd name="T65" fmla="*/ 203 h 372"/>
                  <a:gd name="T66" fmla="*/ 415 w 550"/>
                  <a:gd name="T67" fmla="*/ 127 h 372"/>
                  <a:gd name="T68" fmla="*/ 440 w 550"/>
                  <a:gd name="T69" fmla="*/ 169 h 372"/>
                  <a:gd name="T70" fmla="*/ 474 w 550"/>
                  <a:gd name="T71" fmla="*/ 195 h 372"/>
                  <a:gd name="T72" fmla="*/ 516 w 550"/>
                  <a:gd name="T73" fmla="*/ 195 h 372"/>
                  <a:gd name="T74" fmla="*/ 550 w 550"/>
                  <a:gd name="T75" fmla="*/ 169 h 372"/>
                  <a:gd name="T76" fmla="*/ 550 w 550"/>
                  <a:gd name="T77" fmla="*/ 127 h 372"/>
                  <a:gd name="T78" fmla="*/ 533 w 550"/>
                  <a:gd name="T79" fmla="*/ 68 h 372"/>
                  <a:gd name="T80" fmla="*/ 516 w 550"/>
                  <a:gd name="T81" fmla="*/ 34 h 372"/>
                  <a:gd name="T82" fmla="*/ 465 w 550"/>
                  <a:gd name="T83" fmla="*/ 0 h 372"/>
                  <a:gd name="T84" fmla="*/ 415 w 550"/>
                  <a:gd name="T85" fmla="*/ 17 h 372"/>
                  <a:gd name="T86" fmla="*/ 398 w 550"/>
                  <a:gd name="T87" fmla="*/ 51 h 372"/>
                  <a:gd name="T88" fmla="*/ 406 w 550"/>
                  <a:gd name="T89" fmla="*/ 93 h 372"/>
                  <a:gd name="T90" fmla="*/ 440 w 550"/>
                  <a:gd name="T91" fmla="*/ 118 h 372"/>
                  <a:gd name="T92" fmla="*/ 423 w 550"/>
                  <a:gd name="T93" fmla="*/ 51 h 372"/>
                  <a:gd name="T94" fmla="*/ 440 w 550"/>
                  <a:gd name="T95" fmla="*/ 25 h 372"/>
                  <a:gd name="T96" fmla="*/ 474 w 550"/>
                  <a:gd name="T97" fmla="*/ 25 h 372"/>
                  <a:gd name="T98" fmla="*/ 491 w 550"/>
                  <a:gd name="T99" fmla="*/ 42 h 372"/>
                  <a:gd name="T100" fmla="*/ 516 w 550"/>
                  <a:gd name="T101" fmla="*/ 84 h 372"/>
                  <a:gd name="T102" fmla="*/ 533 w 550"/>
                  <a:gd name="T103" fmla="*/ 144 h 372"/>
                  <a:gd name="T104" fmla="*/ 508 w 550"/>
                  <a:gd name="T105" fmla="*/ 169 h 372"/>
                  <a:gd name="T106" fmla="*/ 482 w 550"/>
                  <a:gd name="T107" fmla="*/ 169 h 372"/>
                  <a:gd name="T108" fmla="*/ 457 w 550"/>
                  <a:gd name="T109" fmla="*/ 152 h 372"/>
                  <a:gd name="T110" fmla="*/ 440 w 550"/>
                  <a:gd name="T111" fmla="*/ 11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50" h="372">
                    <a:moveTo>
                      <a:pt x="135" y="355"/>
                    </a:moveTo>
                    <a:lnTo>
                      <a:pt x="51" y="178"/>
                    </a:lnTo>
                    <a:lnTo>
                      <a:pt x="34" y="186"/>
                    </a:lnTo>
                    <a:lnTo>
                      <a:pt x="34" y="203"/>
                    </a:lnTo>
                    <a:lnTo>
                      <a:pt x="25" y="220"/>
                    </a:lnTo>
                    <a:lnTo>
                      <a:pt x="0" y="254"/>
                    </a:lnTo>
                    <a:lnTo>
                      <a:pt x="17" y="271"/>
                    </a:lnTo>
                    <a:lnTo>
                      <a:pt x="34" y="254"/>
                    </a:lnTo>
                    <a:lnTo>
                      <a:pt x="42" y="228"/>
                    </a:lnTo>
                    <a:lnTo>
                      <a:pt x="110" y="372"/>
                    </a:lnTo>
                    <a:lnTo>
                      <a:pt x="135" y="355"/>
                    </a:lnTo>
                    <a:close/>
                    <a:moveTo>
                      <a:pt x="262" y="305"/>
                    </a:moveTo>
                    <a:lnTo>
                      <a:pt x="178" y="118"/>
                    </a:lnTo>
                    <a:lnTo>
                      <a:pt x="161" y="127"/>
                    </a:lnTo>
                    <a:lnTo>
                      <a:pt x="161" y="144"/>
                    </a:lnTo>
                    <a:lnTo>
                      <a:pt x="152" y="161"/>
                    </a:lnTo>
                    <a:lnTo>
                      <a:pt x="127" y="195"/>
                    </a:lnTo>
                    <a:lnTo>
                      <a:pt x="144" y="220"/>
                    </a:lnTo>
                    <a:lnTo>
                      <a:pt x="161" y="195"/>
                    </a:lnTo>
                    <a:lnTo>
                      <a:pt x="169" y="169"/>
                    </a:lnTo>
                    <a:lnTo>
                      <a:pt x="237" y="313"/>
                    </a:lnTo>
                    <a:lnTo>
                      <a:pt x="262" y="305"/>
                    </a:lnTo>
                    <a:close/>
                    <a:moveTo>
                      <a:pt x="271" y="186"/>
                    </a:moveTo>
                    <a:lnTo>
                      <a:pt x="279" y="211"/>
                    </a:lnTo>
                    <a:lnTo>
                      <a:pt x="296" y="228"/>
                    </a:lnTo>
                    <a:lnTo>
                      <a:pt x="305" y="245"/>
                    </a:lnTo>
                    <a:lnTo>
                      <a:pt x="321" y="254"/>
                    </a:lnTo>
                    <a:lnTo>
                      <a:pt x="347" y="262"/>
                    </a:lnTo>
                    <a:lnTo>
                      <a:pt x="372" y="254"/>
                    </a:lnTo>
                    <a:lnTo>
                      <a:pt x="389" y="245"/>
                    </a:lnTo>
                    <a:lnTo>
                      <a:pt x="398" y="228"/>
                    </a:lnTo>
                    <a:lnTo>
                      <a:pt x="406" y="211"/>
                    </a:lnTo>
                    <a:lnTo>
                      <a:pt x="406" y="186"/>
                    </a:lnTo>
                    <a:lnTo>
                      <a:pt x="398" y="169"/>
                    </a:lnTo>
                    <a:lnTo>
                      <a:pt x="389" y="135"/>
                    </a:lnTo>
                    <a:lnTo>
                      <a:pt x="381" y="110"/>
                    </a:lnTo>
                    <a:lnTo>
                      <a:pt x="364" y="93"/>
                    </a:lnTo>
                    <a:lnTo>
                      <a:pt x="338" y="76"/>
                    </a:lnTo>
                    <a:lnTo>
                      <a:pt x="313" y="68"/>
                    </a:lnTo>
                    <a:lnTo>
                      <a:pt x="288" y="68"/>
                    </a:lnTo>
                    <a:lnTo>
                      <a:pt x="271" y="84"/>
                    </a:lnTo>
                    <a:lnTo>
                      <a:pt x="262" y="93"/>
                    </a:lnTo>
                    <a:lnTo>
                      <a:pt x="254" y="110"/>
                    </a:lnTo>
                    <a:lnTo>
                      <a:pt x="254" y="135"/>
                    </a:lnTo>
                    <a:lnTo>
                      <a:pt x="262" y="161"/>
                    </a:lnTo>
                    <a:lnTo>
                      <a:pt x="271" y="186"/>
                    </a:lnTo>
                    <a:close/>
                    <a:moveTo>
                      <a:pt x="296" y="178"/>
                    </a:moveTo>
                    <a:lnTo>
                      <a:pt x="279" y="144"/>
                    </a:lnTo>
                    <a:lnTo>
                      <a:pt x="279" y="110"/>
                    </a:lnTo>
                    <a:lnTo>
                      <a:pt x="279" y="101"/>
                    </a:lnTo>
                    <a:lnTo>
                      <a:pt x="296" y="84"/>
                    </a:lnTo>
                    <a:lnTo>
                      <a:pt x="313" y="84"/>
                    </a:lnTo>
                    <a:lnTo>
                      <a:pt x="330" y="93"/>
                    </a:lnTo>
                    <a:lnTo>
                      <a:pt x="338" y="101"/>
                    </a:lnTo>
                    <a:lnTo>
                      <a:pt x="347" y="110"/>
                    </a:lnTo>
                    <a:lnTo>
                      <a:pt x="355" y="127"/>
                    </a:lnTo>
                    <a:lnTo>
                      <a:pt x="364" y="144"/>
                    </a:lnTo>
                    <a:lnTo>
                      <a:pt x="381" y="186"/>
                    </a:lnTo>
                    <a:lnTo>
                      <a:pt x="381" y="211"/>
                    </a:lnTo>
                    <a:lnTo>
                      <a:pt x="372" y="228"/>
                    </a:lnTo>
                    <a:lnTo>
                      <a:pt x="364" y="237"/>
                    </a:lnTo>
                    <a:lnTo>
                      <a:pt x="347" y="237"/>
                    </a:lnTo>
                    <a:lnTo>
                      <a:pt x="330" y="237"/>
                    </a:lnTo>
                    <a:lnTo>
                      <a:pt x="321" y="228"/>
                    </a:lnTo>
                    <a:lnTo>
                      <a:pt x="313" y="211"/>
                    </a:lnTo>
                    <a:lnTo>
                      <a:pt x="305" y="203"/>
                    </a:lnTo>
                    <a:lnTo>
                      <a:pt x="296" y="178"/>
                    </a:lnTo>
                    <a:close/>
                    <a:moveTo>
                      <a:pt x="415" y="127"/>
                    </a:moveTo>
                    <a:lnTo>
                      <a:pt x="432" y="152"/>
                    </a:lnTo>
                    <a:lnTo>
                      <a:pt x="440" y="169"/>
                    </a:lnTo>
                    <a:lnTo>
                      <a:pt x="457" y="186"/>
                    </a:lnTo>
                    <a:lnTo>
                      <a:pt x="474" y="195"/>
                    </a:lnTo>
                    <a:lnTo>
                      <a:pt x="491" y="195"/>
                    </a:lnTo>
                    <a:lnTo>
                      <a:pt x="516" y="195"/>
                    </a:lnTo>
                    <a:lnTo>
                      <a:pt x="533" y="178"/>
                    </a:lnTo>
                    <a:lnTo>
                      <a:pt x="550" y="169"/>
                    </a:lnTo>
                    <a:lnTo>
                      <a:pt x="550" y="144"/>
                    </a:lnTo>
                    <a:lnTo>
                      <a:pt x="550" y="127"/>
                    </a:lnTo>
                    <a:lnTo>
                      <a:pt x="550" y="101"/>
                    </a:lnTo>
                    <a:lnTo>
                      <a:pt x="533" y="68"/>
                    </a:lnTo>
                    <a:lnTo>
                      <a:pt x="525" y="51"/>
                    </a:lnTo>
                    <a:lnTo>
                      <a:pt x="516" y="34"/>
                    </a:lnTo>
                    <a:lnTo>
                      <a:pt x="491" y="8"/>
                    </a:lnTo>
                    <a:lnTo>
                      <a:pt x="465" y="0"/>
                    </a:lnTo>
                    <a:lnTo>
                      <a:pt x="432" y="8"/>
                    </a:lnTo>
                    <a:lnTo>
                      <a:pt x="415" y="17"/>
                    </a:lnTo>
                    <a:lnTo>
                      <a:pt x="406" y="34"/>
                    </a:lnTo>
                    <a:lnTo>
                      <a:pt x="398" y="51"/>
                    </a:lnTo>
                    <a:lnTo>
                      <a:pt x="398" y="68"/>
                    </a:lnTo>
                    <a:lnTo>
                      <a:pt x="406" y="93"/>
                    </a:lnTo>
                    <a:lnTo>
                      <a:pt x="415" y="127"/>
                    </a:lnTo>
                    <a:close/>
                    <a:moveTo>
                      <a:pt x="440" y="118"/>
                    </a:moveTo>
                    <a:lnTo>
                      <a:pt x="423" y="76"/>
                    </a:lnTo>
                    <a:lnTo>
                      <a:pt x="423" y="51"/>
                    </a:lnTo>
                    <a:lnTo>
                      <a:pt x="432" y="34"/>
                    </a:lnTo>
                    <a:lnTo>
                      <a:pt x="440" y="25"/>
                    </a:lnTo>
                    <a:lnTo>
                      <a:pt x="457" y="25"/>
                    </a:lnTo>
                    <a:lnTo>
                      <a:pt x="474" y="25"/>
                    </a:lnTo>
                    <a:lnTo>
                      <a:pt x="482" y="34"/>
                    </a:lnTo>
                    <a:lnTo>
                      <a:pt x="491" y="42"/>
                    </a:lnTo>
                    <a:lnTo>
                      <a:pt x="508" y="59"/>
                    </a:lnTo>
                    <a:lnTo>
                      <a:pt x="516" y="84"/>
                    </a:lnTo>
                    <a:lnTo>
                      <a:pt x="525" y="118"/>
                    </a:lnTo>
                    <a:lnTo>
                      <a:pt x="533" y="144"/>
                    </a:lnTo>
                    <a:lnTo>
                      <a:pt x="525" y="161"/>
                    </a:lnTo>
                    <a:lnTo>
                      <a:pt x="508" y="169"/>
                    </a:lnTo>
                    <a:lnTo>
                      <a:pt x="499" y="178"/>
                    </a:lnTo>
                    <a:lnTo>
                      <a:pt x="482" y="169"/>
                    </a:lnTo>
                    <a:lnTo>
                      <a:pt x="474" y="161"/>
                    </a:lnTo>
                    <a:lnTo>
                      <a:pt x="457" y="152"/>
                    </a:lnTo>
                    <a:lnTo>
                      <a:pt x="448" y="135"/>
                    </a:lnTo>
                    <a:lnTo>
                      <a:pt x="440" y="118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25" name="Rectangle 119">
                <a:extLst>
                  <a:ext uri="{FF2B5EF4-FFF2-40B4-BE49-F238E27FC236}">
                    <a16:creationId xmlns:a16="http://schemas.microsoft.com/office/drawing/2014/main" id="{7BCF2872-D4AA-4CFF-A77D-E840282D3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5959" y="201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26" name="Rectangle 120">
                <a:extLst>
                  <a:ext uri="{FF2B5EF4-FFF2-40B4-BE49-F238E27FC236}">
                    <a16:creationId xmlns:a16="http://schemas.microsoft.com/office/drawing/2014/main" id="{A3EA1F89-86BF-4AE2-AA00-80BDEFDA8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5984" y="200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27" name="Rectangle 121">
                <a:extLst>
                  <a:ext uri="{FF2B5EF4-FFF2-40B4-BE49-F238E27FC236}">
                    <a16:creationId xmlns:a16="http://schemas.microsoft.com/office/drawing/2014/main" id="{865BD877-D1AB-4AAA-8FF5-76F379AD7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6017" y="199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28" name="Rectangle 122">
                <a:extLst>
                  <a:ext uri="{FF2B5EF4-FFF2-40B4-BE49-F238E27FC236}">
                    <a16:creationId xmlns:a16="http://schemas.microsoft.com/office/drawing/2014/main" id="{AEDFAFF6-A0AA-47FF-AECA-25E813511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6051" y="197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29" name="Freeform 123">
                <a:extLst>
                  <a:ext uri="{FF2B5EF4-FFF2-40B4-BE49-F238E27FC236}">
                    <a16:creationId xmlns:a16="http://schemas.microsoft.com/office/drawing/2014/main" id="{73A51637-0AA8-403D-A850-C071413907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04" y="3804"/>
                <a:ext cx="53" cy="129"/>
              </a:xfrm>
              <a:custGeom>
                <a:avLst/>
                <a:gdLst>
                  <a:gd name="T0" fmla="*/ 203 w 237"/>
                  <a:gd name="T1" fmla="*/ 51 h 585"/>
                  <a:gd name="T2" fmla="*/ 144 w 237"/>
                  <a:gd name="T3" fmla="*/ 0 h 585"/>
                  <a:gd name="T4" fmla="*/ 152 w 237"/>
                  <a:gd name="T5" fmla="*/ 51 h 585"/>
                  <a:gd name="T6" fmla="*/ 59 w 237"/>
                  <a:gd name="T7" fmla="*/ 144 h 585"/>
                  <a:gd name="T8" fmla="*/ 8 w 237"/>
                  <a:gd name="T9" fmla="*/ 187 h 585"/>
                  <a:gd name="T10" fmla="*/ 25 w 237"/>
                  <a:gd name="T11" fmla="*/ 254 h 585"/>
                  <a:gd name="T12" fmla="*/ 93 w 237"/>
                  <a:gd name="T13" fmla="*/ 271 h 585"/>
                  <a:gd name="T14" fmla="*/ 118 w 237"/>
                  <a:gd name="T15" fmla="*/ 229 h 585"/>
                  <a:gd name="T16" fmla="*/ 186 w 237"/>
                  <a:gd name="T17" fmla="*/ 246 h 585"/>
                  <a:gd name="T18" fmla="*/ 203 w 237"/>
                  <a:gd name="T19" fmla="*/ 170 h 585"/>
                  <a:gd name="T20" fmla="*/ 152 w 237"/>
                  <a:gd name="T21" fmla="*/ 136 h 585"/>
                  <a:gd name="T22" fmla="*/ 178 w 237"/>
                  <a:gd name="T23" fmla="*/ 170 h 585"/>
                  <a:gd name="T24" fmla="*/ 186 w 237"/>
                  <a:gd name="T25" fmla="*/ 212 h 585"/>
                  <a:gd name="T26" fmla="*/ 161 w 237"/>
                  <a:gd name="T27" fmla="*/ 229 h 585"/>
                  <a:gd name="T28" fmla="*/ 127 w 237"/>
                  <a:gd name="T29" fmla="*/ 195 h 585"/>
                  <a:gd name="T30" fmla="*/ 110 w 237"/>
                  <a:gd name="T31" fmla="*/ 204 h 585"/>
                  <a:gd name="T32" fmla="*/ 85 w 237"/>
                  <a:gd name="T33" fmla="*/ 246 h 585"/>
                  <a:gd name="T34" fmla="*/ 42 w 237"/>
                  <a:gd name="T35" fmla="*/ 238 h 585"/>
                  <a:gd name="T36" fmla="*/ 25 w 237"/>
                  <a:gd name="T37" fmla="*/ 195 h 585"/>
                  <a:gd name="T38" fmla="*/ 59 w 237"/>
                  <a:gd name="T39" fmla="*/ 170 h 585"/>
                  <a:gd name="T40" fmla="*/ 51 w 237"/>
                  <a:gd name="T41" fmla="*/ 314 h 585"/>
                  <a:gd name="T42" fmla="*/ 17 w 237"/>
                  <a:gd name="T43" fmla="*/ 373 h 585"/>
                  <a:gd name="T44" fmla="*/ 68 w 237"/>
                  <a:gd name="T45" fmla="*/ 432 h 585"/>
                  <a:gd name="T46" fmla="*/ 144 w 237"/>
                  <a:gd name="T47" fmla="*/ 415 h 585"/>
                  <a:gd name="T48" fmla="*/ 152 w 237"/>
                  <a:gd name="T49" fmla="*/ 348 h 585"/>
                  <a:gd name="T50" fmla="*/ 203 w 237"/>
                  <a:gd name="T51" fmla="*/ 415 h 585"/>
                  <a:gd name="T52" fmla="*/ 110 w 237"/>
                  <a:gd name="T53" fmla="*/ 305 h 585"/>
                  <a:gd name="T54" fmla="*/ 135 w 237"/>
                  <a:gd name="T55" fmla="*/ 365 h 585"/>
                  <a:gd name="T56" fmla="*/ 110 w 237"/>
                  <a:gd name="T57" fmla="*/ 407 h 585"/>
                  <a:gd name="T58" fmla="*/ 59 w 237"/>
                  <a:gd name="T59" fmla="*/ 398 h 585"/>
                  <a:gd name="T60" fmla="*/ 42 w 237"/>
                  <a:gd name="T61" fmla="*/ 356 h 585"/>
                  <a:gd name="T62" fmla="*/ 76 w 237"/>
                  <a:gd name="T63" fmla="*/ 331 h 585"/>
                  <a:gd name="T64" fmla="*/ 85 w 237"/>
                  <a:gd name="T65" fmla="*/ 458 h 585"/>
                  <a:gd name="T66" fmla="*/ 34 w 237"/>
                  <a:gd name="T67" fmla="*/ 525 h 585"/>
                  <a:gd name="T68" fmla="*/ 59 w 237"/>
                  <a:gd name="T69" fmla="*/ 576 h 585"/>
                  <a:gd name="T70" fmla="*/ 144 w 237"/>
                  <a:gd name="T71" fmla="*/ 585 h 585"/>
                  <a:gd name="T72" fmla="*/ 212 w 237"/>
                  <a:gd name="T73" fmla="*/ 559 h 585"/>
                  <a:gd name="T74" fmla="*/ 228 w 237"/>
                  <a:gd name="T75" fmla="*/ 492 h 585"/>
                  <a:gd name="T76" fmla="*/ 186 w 237"/>
                  <a:gd name="T77" fmla="*/ 458 h 585"/>
                  <a:gd name="T78" fmla="*/ 135 w 237"/>
                  <a:gd name="T79" fmla="*/ 475 h 585"/>
                  <a:gd name="T80" fmla="*/ 212 w 237"/>
                  <a:gd name="T81" fmla="*/ 500 h 585"/>
                  <a:gd name="T82" fmla="*/ 203 w 237"/>
                  <a:gd name="T83" fmla="*/ 542 h 585"/>
                  <a:gd name="T84" fmla="*/ 161 w 237"/>
                  <a:gd name="T85" fmla="*/ 559 h 585"/>
                  <a:gd name="T86" fmla="*/ 68 w 237"/>
                  <a:gd name="T87" fmla="*/ 551 h 585"/>
                  <a:gd name="T88" fmla="*/ 59 w 237"/>
                  <a:gd name="T89" fmla="*/ 508 h 585"/>
                  <a:gd name="T90" fmla="*/ 110 w 237"/>
                  <a:gd name="T91" fmla="*/ 483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7" h="585">
                    <a:moveTo>
                      <a:pt x="0" y="85"/>
                    </a:moveTo>
                    <a:lnTo>
                      <a:pt x="203" y="68"/>
                    </a:lnTo>
                    <a:lnTo>
                      <a:pt x="203" y="51"/>
                    </a:lnTo>
                    <a:lnTo>
                      <a:pt x="186" y="51"/>
                    </a:lnTo>
                    <a:lnTo>
                      <a:pt x="169" y="34"/>
                    </a:lnTo>
                    <a:lnTo>
                      <a:pt x="144" y="0"/>
                    </a:lnTo>
                    <a:lnTo>
                      <a:pt x="118" y="0"/>
                    </a:lnTo>
                    <a:lnTo>
                      <a:pt x="135" y="26"/>
                    </a:lnTo>
                    <a:lnTo>
                      <a:pt x="152" y="51"/>
                    </a:lnTo>
                    <a:lnTo>
                      <a:pt x="0" y="60"/>
                    </a:lnTo>
                    <a:lnTo>
                      <a:pt x="0" y="85"/>
                    </a:lnTo>
                    <a:close/>
                    <a:moveTo>
                      <a:pt x="59" y="144"/>
                    </a:moveTo>
                    <a:lnTo>
                      <a:pt x="34" y="153"/>
                    </a:lnTo>
                    <a:lnTo>
                      <a:pt x="17" y="170"/>
                    </a:lnTo>
                    <a:lnTo>
                      <a:pt x="8" y="187"/>
                    </a:lnTo>
                    <a:lnTo>
                      <a:pt x="8" y="212"/>
                    </a:lnTo>
                    <a:lnTo>
                      <a:pt x="17" y="238"/>
                    </a:lnTo>
                    <a:lnTo>
                      <a:pt x="25" y="254"/>
                    </a:lnTo>
                    <a:lnTo>
                      <a:pt x="51" y="271"/>
                    </a:lnTo>
                    <a:lnTo>
                      <a:pt x="76" y="271"/>
                    </a:lnTo>
                    <a:lnTo>
                      <a:pt x="93" y="271"/>
                    </a:lnTo>
                    <a:lnTo>
                      <a:pt x="110" y="263"/>
                    </a:lnTo>
                    <a:lnTo>
                      <a:pt x="118" y="246"/>
                    </a:lnTo>
                    <a:lnTo>
                      <a:pt x="118" y="229"/>
                    </a:lnTo>
                    <a:lnTo>
                      <a:pt x="144" y="254"/>
                    </a:lnTo>
                    <a:lnTo>
                      <a:pt x="161" y="254"/>
                    </a:lnTo>
                    <a:lnTo>
                      <a:pt x="186" y="246"/>
                    </a:lnTo>
                    <a:lnTo>
                      <a:pt x="203" y="221"/>
                    </a:lnTo>
                    <a:lnTo>
                      <a:pt x="212" y="195"/>
                    </a:lnTo>
                    <a:lnTo>
                      <a:pt x="203" y="170"/>
                    </a:lnTo>
                    <a:lnTo>
                      <a:pt x="195" y="153"/>
                    </a:lnTo>
                    <a:lnTo>
                      <a:pt x="178" y="144"/>
                    </a:lnTo>
                    <a:lnTo>
                      <a:pt x="152" y="136"/>
                    </a:lnTo>
                    <a:lnTo>
                      <a:pt x="152" y="161"/>
                    </a:lnTo>
                    <a:lnTo>
                      <a:pt x="169" y="170"/>
                    </a:lnTo>
                    <a:lnTo>
                      <a:pt x="178" y="170"/>
                    </a:lnTo>
                    <a:lnTo>
                      <a:pt x="186" y="187"/>
                    </a:lnTo>
                    <a:lnTo>
                      <a:pt x="195" y="195"/>
                    </a:lnTo>
                    <a:lnTo>
                      <a:pt x="186" y="212"/>
                    </a:lnTo>
                    <a:lnTo>
                      <a:pt x="186" y="221"/>
                    </a:lnTo>
                    <a:lnTo>
                      <a:pt x="178" y="229"/>
                    </a:lnTo>
                    <a:lnTo>
                      <a:pt x="161" y="229"/>
                    </a:lnTo>
                    <a:lnTo>
                      <a:pt x="144" y="229"/>
                    </a:lnTo>
                    <a:lnTo>
                      <a:pt x="135" y="221"/>
                    </a:lnTo>
                    <a:lnTo>
                      <a:pt x="127" y="195"/>
                    </a:lnTo>
                    <a:lnTo>
                      <a:pt x="127" y="187"/>
                    </a:lnTo>
                    <a:lnTo>
                      <a:pt x="101" y="187"/>
                    </a:lnTo>
                    <a:lnTo>
                      <a:pt x="110" y="204"/>
                    </a:lnTo>
                    <a:lnTo>
                      <a:pt x="110" y="221"/>
                    </a:lnTo>
                    <a:lnTo>
                      <a:pt x="101" y="238"/>
                    </a:lnTo>
                    <a:lnTo>
                      <a:pt x="85" y="246"/>
                    </a:lnTo>
                    <a:lnTo>
                      <a:pt x="76" y="246"/>
                    </a:lnTo>
                    <a:lnTo>
                      <a:pt x="59" y="246"/>
                    </a:lnTo>
                    <a:lnTo>
                      <a:pt x="42" y="238"/>
                    </a:lnTo>
                    <a:lnTo>
                      <a:pt x="34" y="229"/>
                    </a:lnTo>
                    <a:lnTo>
                      <a:pt x="25" y="212"/>
                    </a:lnTo>
                    <a:lnTo>
                      <a:pt x="25" y="195"/>
                    </a:lnTo>
                    <a:lnTo>
                      <a:pt x="34" y="187"/>
                    </a:lnTo>
                    <a:lnTo>
                      <a:pt x="42" y="178"/>
                    </a:lnTo>
                    <a:lnTo>
                      <a:pt x="59" y="170"/>
                    </a:lnTo>
                    <a:lnTo>
                      <a:pt x="59" y="144"/>
                    </a:lnTo>
                    <a:close/>
                    <a:moveTo>
                      <a:pt x="68" y="305"/>
                    </a:moveTo>
                    <a:lnTo>
                      <a:pt x="51" y="314"/>
                    </a:lnTo>
                    <a:lnTo>
                      <a:pt x="34" y="331"/>
                    </a:lnTo>
                    <a:lnTo>
                      <a:pt x="25" y="348"/>
                    </a:lnTo>
                    <a:lnTo>
                      <a:pt x="17" y="373"/>
                    </a:lnTo>
                    <a:lnTo>
                      <a:pt x="25" y="398"/>
                    </a:lnTo>
                    <a:lnTo>
                      <a:pt x="51" y="424"/>
                    </a:lnTo>
                    <a:lnTo>
                      <a:pt x="68" y="432"/>
                    </a:lnTo>
                    <a:lnTo>
                      <a:pt x="93" y="432"/>
                    </a:lnTo>
                    <a:lnTo>
                      <a:pt x="118" y="432"/>
                    </a:lnTo>
                    <a:lnTo>
                      <a:pt x="144" y="415"/>
                    </a:lnTo>
                    <a:lnTo>
                      <a:pt x="152" y="390"/>
                    </a:lnTo>
                    <a:lnTo>
                      <a:pt x="152" y="365"/>
                    </a:lnTo>
                    <a:lnTo>
                      <a:pt x="152" y="348"/>
                    </a:lnTo>
                    <a:lnTo>
                      <a:pt x="144" y="331"/>
                    </a:lnTo>
                    <a:lnTo>
                      <a:pt x="195" y="339"/>
                    </a:lnTo>
                    <a:lnTo>
                      <a:pt x="203" y="415"/>
                    </a:lnTo>
                    <a:lnTo>
                      <a:pt x="228" y="415"/>
                    </a:lnTo>
                    <a:lnTo>
                      <a:pt x="220" y="314"/>
                    </a:lnTo>
                    <a:lnTo>
                      <a:pt x="110" y="305"/>
                    </a:lnTo>
                    <a:lnTo>
                      <a:pt x="110" y="331"/>
                    </a:lnTo>
                    <a:lnTo>
                      <a:pt x="127" y="339"/>
                    </a:lnTo>
                    <a:lnTo>
                      <a:pt x="135" y="365"/>
                    </a:lnTo>
                    <a:lnTo>
                      <a:pt x="135" y="381"/>
                    </a:lnTo>
                    <a:lnTo>
                      <a:pt x="127" y="398"/>
                    </a:lnTo>
                    <a:lnTo>
                      <a:pt x="110" y="407"/>
                    </a:lnTo>
                    <a:lnTo>
                      <a:pt x="93" y="407"/>
                    </a:lnTo>
                    <a:lnTo>
                      <a:pt x="76" y="407"/>
                    </a:lnTo>
                    <a:lnTo>
                      <a:pt x="59" y="398"/>
                    </a:lnTo>
                    <a:lnTo>
                      <a:pt x="42" y="390"/>
                    </a:lnTo>
                    <a:lnTo>
                      <a:pt x="42" y="373"/>
                    </a:lnTo>
                    <a:lnTo>
                      <a:pt x="42" y="356"/>
                    </a:lnTo>
                    <a:lnTo>
                      <a:pt x="51" y="348"/>
                    </a:lnTo>
                    <a:lnTo>
                      <a:pt x="59" y="339"/>
                    </a:lnTo>
                    <a:lnTo>
                      <a:pt x="76" y="331"/>
                    </a:lnTo>
                    <a:lnTo>
                      <a:pt x="68" y="305"/>
                    </a:lnTo>
                    <a:close/>
                    <a:moveTo>
                      <a:pt x="127" y="449"/>
                    </a:moveTo>
                    <a:lnTo>
                      <a:pt x="85" y="458"/>
                    </a:lnTo>
                    <a:lnTo>
                      <a:pt x="51" y="483"/>
                    </a:lnTo>
                    <a:lnTo>
                      <a:pt x="34" y="500"/>
                    </a:lnTo>
                    <a:lnTo>
                      <a:pt x="34" y="525"/>
                    </a:lnTo>
                    <a:lnTo>
                      <a:pt x="34" y="542"/>
                    </a:lnTo>
                    <a:lnTo>
                      <a:pt x="51" y="559"/>
                    </a:lnTo>
                    <a:lnTo>
                      <a:pt x="59" y="576"/>
                    </a:lnTo>
                    <a:lnTo>
                      <a:pt x="85" y="585"/>
                    </a:lnTo>
                    <a:lnTo>
                      <a:pt x="110" y="585"/>
                    </a:lnTo>
                    <a:lnTo>
                      <a:pt x="144" y="585"/>
                    </a:lnTo>
                    <a:lnTo>
                      <a:pt x="169" y="576"/>
                    </a:lnTo>
                    <a:lnTo>
                      <a:pt x="186" y="576"/>
                    </a:lnTo>
                    <a:lnTo>
                      <a:pt x="212" y="559"/>
                    </a:lnTo>
                    <a:lnTo>
                      <a:pt x="228" y="542"/>
                    </a:lnTo>
                    <a:lnTo>
                      <a:pt x="237" y="508"/>
                    </a:lnTo>
                    <a:lnTo>
                      <a:pt x="228" y="492"/>
                    </a:lnTo>
                    <a:lnTo>
                      <a:pt x="220" y="475"/>
                    </a:lnTo>
                    <a:lnTo>
                      <a:pt x="203" y="466"/>
                    </a:lnTo>
                    <a:lnTo>
                      <a:pt x="186" y="458"/>
                    </a:lnTo>
                    <a:lnTo>
                      <a:pt x="161" y="449"/>
                    </a:lnTo>
                    <a:lnTo>
                      <a:pt x="127" y="449"/>
                    </a:lnTo>
                    <a:close/>
                    <a:moveTo>
                      <a:pt x="135" y="475"/>
                    </a:moveTo>
                    <a:lnTo>
                      <a:pt x="169" y="475"/>
                    </a:lnTo>
                    <a:lnTo>
                      <a:pt x="203" y="483"/>
                    </a:lnTo>
                    <a:lnTo>
                      <a:pt x="212" y="500"/>
                    </a:lnTo>
                    <a:lnTo>
                      <a:pt x="220" y="508"/>
                    </a:lnTo>
                    <a:lnTo>
                      <a:pt x="212" y="525"/>
                    </a:lnTo>
                    <a:lnTo>
                      <a:pt x="203" y="542"/>
                    </a:lnTo>
                    <a:lnTo>
                      <a:pt x="195" y="551"/>
                    </a:lnTo>
                    <a:lnTo>
                      <a:pt x="178" y="551"/>
                    </a:lnTo>
                    <a:lnTo>
                      <a:pt x="161" y="559"/>
                    </a:lnTo>
                    <a:lnTo>
                      <a:pt x="135" y="559"/>
                    </a:lnTo>
                    <a:lnTo>
                      <a:pt x="93" y="559"/>
                    </a:lnTo>
                    <a:lnTo>
                      <a:pt x="68" y="551"/>
                    </a:lnTo>
                    <a:lnTo>
                      <a:pt x="59" y="542"/>
                    </a:lnTo>
                    <a:lnTo>
                      <a:pt x="51" y="525"/>
                    </a:lnTo>
                    <a:lnTo>
                      <a:pt x="59" y="508"/>
                    </a:lnTo>
                    <a:lnTo>
                      <a:pt x="68" y="492"/>
                    </a:lnTo>
                    <a:lnTo>
                      <a:pt x="93" y="483"/>
                    </a:lnTo>
                    <a:lnTo>
                      <a:pt x="110" y="483"/>
                    </a:lnTo>
                    <a:lnTo>
                      <a:pt x="135" y="475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30" name="Rectangle 124">
                <a:extLst>
                  <a:ext uri="{FF2B5EF4-FFF2-40B4-BE49-F238E27FC236}">
                    <a16:creationId xmlns:a16="http://schemas.microsoft.com/office/drawing/2014/main" id="{B4FA9B20-6540-4419-ACE6-BF87E010F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100000">
                <a:off x="2608" y="378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31" name="Rectangle 125">
                <a:extLst>
                  <a:ext uri="{FF2B5EF4-FFF2-40B4-BE49-F238E27FC236}">
                    <a16:creationId xmlns:a16="http://schemas.microsoft.com/office/drawing/2014/main" id="{FCF04AED-C04F-41D4-8B27-514DEDCCE8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100000">
                <a:off x="2612" y="382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3</a:t>
                </a:r>
                <a:endParaRPr lang="tr-TR" altLang="tr-TR" sz="1860"/>
              </a:p>
            </p:txBody>
          </p:sp>
          <p:sp>
            <p:nvSpPr>
              <p:cNvPr id="132" name="Rectangle 126">
                <a:extLst>
                  <a:ext uri="{FF2B5EF4-FFF2-40B4-BE49-F238E27FC236}">
                    <a16:creationId xmlns:a16="http://schemas.microsoft.com/office/drawing/2014/main" id="{7789502C-D924-492A-B55D-B05A505C1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100000">
                <a:off x="2616" y="385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33" name="Rectangle 127">
                <a:extLst>
                  <a:ext uri="{FF2B5EF4-FFF2-40B4-BE49-F238E27FC236}">
                    <a16:creationId xmlns:a16="http://schemas.microsoft.com/office/drawing/2014/main" id="{85D9CE44-135A-4830-8E36-34DA08C29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100000">
                <a:off x="2616" y="3889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34" name="Freeform 128">
                <a:extLst>
                  <a:ext uri="{FF2B5EF4-FFF2-40B4-BE49-F238E27FC236}">
                    <a16:creationId xmlns:a16="http://schemas.microsoft.com/office/drawing/2014/main" id="{27B766FC-F242-4A0A-9057-98E67F618D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2" y="3774"/>
                <a:ext cx="50" cy="127"/>
              </a:xfrm>
              <a:custGeom>
                <a:avLst/>
                <a:gdLst>
                  <a:gd name="T0" fmla="*/ 0 w 229"/>
                  <a:gd name="T1" fmla="*/ 516 h 576"/>
                  <a:gd name="T2" fmla="*/ 51 w 229"/>
                  <a:gd name="T3" fmla="*/ 576 h 576"/>
                  <a:gd name="T4" fmla="*/ 43 w 229"/>
                  <a:gd name="T5" fmla="*/ 525 h 576"/>
                  <a:gd name="T6" fmla="*/ 153 w 229"/>
                  <a:gd name="T7" fmla="*/ 440 h 576"/>
                  <a:gd name="T8" fmla="*/ 212 w 229"/>
                  <a:gd name="T9" fmla="*/ 406 h 576"/>
                  <a:gd name="T10" fmla="*/ 195 w 229"/>
                  <a:gd name="T11" fmla="*/ 330 h 576"/>
                  <a:gd name="T12" fmla="*/ 136 w 229"/>
                  <a:gd name="T13" fmla="*/ 313 h 576"/>
                  <a:gd name="T14" fmla="*/ 85 w 229"/>
                  <a:gd name="T15" fmla="*/ 330 h 576"/>
                  <a:gd name="T16" fmla="*/ 17 w 229"/>
                  <a:gd name="T17" fmla="*/ 347 h 576"/>
                  <a:gd name="T18" fmla="*/ 26 w 229"/>
                  <a:gd name="T19" fmla="*/ 415 h 576"/>
                  <a:gd name="T20" fmla="*/ 68 w 229"/>
                  <a:gd name="T21" fmla="*/ 415 h 576"/>
                  <a:gd name="T22" fmla="*/ 34 w 229"/>
                  <a:gd name="T23" fmla="*/ 389 h 576"/>
                  <a:gd name="T24" fmla="*/ 43 w 229"/>
                  <a:gd name="T25" fmla="*/ 356 h 576"/>
                  <a:gd name="T26" fmla="*/ 77 w 229"/>
                  <a:gd name="T27" fmla="*/ 347 h 576"/>
                  <a:gd name="T28" fmla="*/ 94 w 229"/>
                  <a:gd name="T29" fmla="*/ 389 h 576"/>
                  <a:gd name="T30" fmla="*/ 119 w 229"/>
                  <a:gd name="T31" fmla="*/ 364 h 576"/>
                  <a:gd name="T32" fmla="*/ 153 w 229"/>
                  <a:gd name="T33" fmla="*/ 339 h 576"/>
                  <a:gd name="T34" fmla="*/ 195 w 229"/>
                  <a:gd name="T35" fmla="*/ 364 h 576"/>
                  <a:gd name="T36" fmla="*/ 187 w 229"/>
                  <a:gd name="T37" fmla="*/ 406 h 576"/>
                  <a:gd name="T38" fmla="*/ 153 w 229"/>
                  <a:gd name="T39" fmla="*/ 440 h 576"/>
                  <a:gd name="T40" fmla="*/ 195 w 229"/>
                  <a:gd name="T41" fmla="*/ 262 h 576"/>
                  <a:gd name="T42" fmla="*/ 221 w 229"/>
                  <a:gd name="T43" fmla="*/ 203 h 576"/>
                  <a:gd name="T44" fmla="*/ 178 w 229"/>
                  <a:gd name="T45" fmla="*/ 161 h 576"/>
                  <a:gd name="T46" fmla="*/ 94 w 229"/>
                  <a:gd name="T47" fmla="*/ 152 h 576"/>
                  <a:gd name="T48" fmla="*/ 26 w 229"/>
                  <a:gd name="T49" fmla="*/ 186 h 576"/>
                  <a:gd name="T50" fmla="*/ 26 w 229"/>
                  <a:gd name="T51" fmla="*/ 246 h 576"/>
                  <a:gd name="T52" fmla="*/ 85 w 229"/>
                  <a:gd name="T53" fmla="*/ 279 h 576"/>
                  <a:gd name="T54" fmla="*/ 77 w 229"/>
                  <a:gd name="T55" fmla="*/ 254 h 576"/>
                  <a:gd name="T56" fmla="*/ 34 w 229"/>
                  <a:gd name="T57" fmla="*/ 212 h 576"/>
                  <a:gd name="T58" fmla="*/ 77 w 229"/>
                  <a:gd name="T59" fmla="*/ 178 h 576"/>
                  <a:gd name="T60" fmla="*/ 187 w 229"/>
                  <a:gd name="T61" fmla="*/ 186 h 576"/>
                  <a:gd name="T62" fmla="*/ 195 w 229"/>
                  <a:gd name="T63" fmla="*/ 237 h 576"/>
                  <a:gd name="T64" fmla="*/ 119 w 229"/>
                  <a:gd name="T65" fmla="*/ 254 h 576"/>
                  <a:gd name="T66" fmla="*/ 204 w 229"/>
                  <a:gd name="T67" fmla="*/ 110 h 576"/>
                  <a:gd name="T68" fmla="*/ 229 w 229"/>
                  <a:gd name="T69" fmla="*/ 51 h 576"/>
                  <a:gd name="T70" fmla="*/ 187 w 229"/>
                  <a:gd name="T71" fmla="*/ 8 h 576"/>
                  <a:gd name="T72" fmla="*/ 102 w 229"/>
                  <a:gd name="T73" fmla="*/ 0 h 576"/>
                  <a:gd name="T74" fmla="*/ 34 w 229"/>
                  <a:gd name="T75" fmla="*/ 34 h 576"/>
                  <a:gd name="T76" fmla="*/ 34 w 229"/>
                  <a:gd name="T77" fmla="*/ 93 h 576"/>
                  <a:gd name="T78" fmla="*/ 94 w 229"/>
                  <a:gd name="T79" fmla="*/ 127 h 576"/>
                  <a:gd name="T80" fmla="*/ 85 w 229"/>
                  <a:gd name="T81" fmla="*/ 102 h 576"/>
                  <a:gd name="T82" fmla="*/ 43 w 229"/>
                  <a:gd name="T83" fmla="*/ 59 h 576"/>
                  <a:gd name="T84" fmla="*/ 85 w 229"/>
                  <a:gd name="T85" fmla="*/ 25 h 576"/>
                  <a:gd name="T86" fmla="*/ 195 w 229"/>
                  <a:gd name="T87" fmla="*/ 34 h 576"/>
                  <a:gd name="T88" fmla="*/ 204 w 229"/>
                  <a:gd name="T89" fmla="*/ 85 h 576"/>
                  <a:gd name="T90" fmla="*/ 127 w 229"/>
                  <a:gd name="T91" fmla="*/ 102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9" h="576">
                    <a:moveTo>
                      <a:pt x="204" y="508"/>
                    </a:moveTo>
                    <a:lnTo>
                      <a:pt x="0" y="500"/>
                    </a:lnTo>
                    <a:lnTo>
                      <a:pt x="0" y="516"/>
                    </a:lnTo>
                    <a:lnTo>
                      <a:pt x="17" y="525"/>
                    </a:lnTo>
                    <a:lnTo>
                      <a:pt x="26" y="533"/>
                    </a:lnTo>
                    <a:lnTo>
                      <a:pt x="51" y="576"/>
                    </a:lnTo>
                    <a:lnTo>
                      <a:pt x="77" y="576"/>
                    </a:lnTo>
                    <a:lnTo>
                      <a:pt x="60" y="550"/>
                    </a:lnTo>
                    <a:lnTo>
                      <a:pt x="43" y="525"/>
                    </a:lnTo>
                    <a:lnTo>
                      <a:pt x="204" y="533"/>
                    </a:lnTo>
                    <a:lnTo>
                      <a:pt x="204" y="508"/>
                    </a:lnTo>
                    <a:close/>
                    <a:moveTo>
                      <a:pt x="153" y="440"/>
                    </a:moveTo>
                    <a:lnTo>
                      <a:pt x="178" y="440"/>
                    </a:lnTo>
                    <a:lnTo>
                      <a:pt x="195" y="423"/>
                    </a:lnTo>
                    <a:lnTo>
                      <a:pt x="212" y="406"/>
                    </a:lnTo>
                    <a:lnTo>
                      <a:pt x="212" y="381"/>
                    </a:lnTo>
                    <a:lnTo>
                      <a:pt x="212" y="356"/>
                    </a:lnTo>
                    <a:lnTo>
                      <a:pt x="195" y="330"/>
                    </a:lnTo>
                    <a:lnTo>
                      <a:pt x="178" y="322"/>
                    </a:lnTo>
                    <a:lnTo>
                      <a:pt x="153" y="313"/>
                    </a:lnTo>
                    <a:lnTo>
                      <a:pt x="136" y="313"/>
                    </a:lnTo>
                    <a:lnTo>
                      <a:pt x="119" y="322"/>
                    </a:lnTo>
                    <a:lnTo>
                      <a:pt x="102" y="347"/>
                    </a:lnTo>
                    <a:lnTo>
                      <a:pt x="85" y="330"/>
                    </a:lnTo>
                    <a:lnTo>
                      <a:pt x="68" y="322"/>
                    </a:lnTo>
                    <a:lnTo>
                      <a:pt x="43" y="322"/>
                    </a:lnTo>
                    <a:lnTo>
                      <a:pt x="17" y="347"/>
                    </a:lnTo>
                    <a:lnTo>
                      <a:pt x="9" y="373"/>
                    </a:lnTo>
                    <a:lnTo>
                      <a:pt x="9" y="398"/>
                    </a:lnTo>
                    <a:lnTo>
                      <a:pt x="26" y="415"/>
                    </a:lnTo>
                    <a:lnTo>
                      <a:pt x="34" y="432"/>
                    </a:lnTo>
                    <a:lnTo>
                      <a:pt x="60" y="440"/>
                    </a:lnTo>
                    <a:lnTo>
                      <a:pt x="68" y="415"/>
                    </a:lnTo>
                    <a:lnTo>
                      <a:pt x="51" y="406"/>
                    </a:lnTo>
                    <a:lnTo>
                      <a:pt x="34" y="398"/>
                    </a:lnTo>
                    <a:lnTo>
                      <a:pt x="34" y="389"/>
                    </a:lnTo>
                    <a:lnTo>
                      <a:pt x="34" y="373"/>
                    </a:lnTo>
                    <a:lnTo>
                      <a:pt x="34" y="364"/>
                    </a:lnTo>
                    <a:lnTo>
                      <a:pt x="43" y="356"/>
                    </a:lnTo>
                    <a:lnTo>
                      <a:pt x="51" y="347"/>
                    </a:lnTo>
                    <a:lnTo>
                      <a:pt x="60" y="347"/>
                    </a:lnTo>
                    <a:lnTo>
                      <a:pt x="77" y="347"/>
                    </a:lnTo>
                    <a:lnTo>
                      <a:pt x="85" y="356"/>
                    </a:lnTo>
                    <a:lnTo>
                      <a:pt x="94" y="373"/>
                    </a:lnTo>
                    <a:lnTo>
                      <a:pt x="94" y="389"/>
                    </a:lnTo>
                    <a:lnTo>
                      <a:pt x="119" y="389"/>
                    </a:lnTo>
                    <a:lnTo>
                      <a:pt x="110" y="373"/>
                    </a:lnTo>
                    <a:lnTo>
                      <a:pt x="119" y="364"/>
                    </a:lnTo>
                    <a:lnTo>
                      <a:pt x="127" y="347"/>
                    </a:lnTo>
                    <a:lnTo>
                      <a:pt x="136" y="339"/>
                    </a:lnTo>
                    <a:lnTo>
                      <a:pt x="153" y="339"/>
                    </a:lnTo>
                    <a:lnTo>
                      <a:pt x="170" y="339"/>
                    </a:lnTo>
                    <a:lnTo>
                      <a:pt x="187" y="356"/>
                    </a:lnTo>
                    <a:lnTo>
                      <a:pt x="195" y="364"/>
                    </a:lnTo>
                    <a:lnTo>
                      <a:pt x="195" y="381"/>
                    </a:lnTo>
                    <a:lnTo>
                      <a:pt x="195" y="398"/>
                    </a:lnTo>
                    <a:lnTo>
                      <a:pt x="187" y="406"/>
                    </a:lnTo>
                    <a:lnTo>
                      <a:pt x="170" y="415"/>
                    </a:lnTo>
                    <a:lnTo>
                      <a:pt x="153" y="415"/>
                    </a:lnTo>
                    <a:lnTo>
                      <a:pt x="153" y="440"/>
                    </a:lnTo>
                    <a:close/>
                    <a:moveTo>
                      <a:pt x="110" y="279"/>
                    </a:moveTo>
                    <a:lnTo>
                      <a:pt x="161" y="279"/>
                    </a:lnTo>
                    <a:lnTo>
                      <a:pt x="195" y="262"/>
                    </a:lnTo>
                    <a:lnTo>
                      <a:pt x="212" y="246"/>
                    </a:lnTo>
                    <a:lnTo>
                      <a:pt x="221" y="220"/>
                    </a:lnTo>
                    <a:lnTo>
                      <a:pt x="221" y="203"/>
                    </a:lnTo>
                    <a:lnTo>
                      <a:pt x="212" y="186"/>
                    </a:lnTo>
                    <a:lnTo>
                      <a:pt x="195" y="169"/>
                    </a:lnTo>
                    <a:lnTo>
                      <a:pt x="178" y="161"/>
                    </a:lnTo>
                    <a:lnTo>
                      <a:pt x="153" y="152"/>
                    </a:lnTo>
                    <a:lnTo>
                      <a:pt x="119" y="152"/>
                    </a:lnTo>
                    <a:lnTo>
                      <a:pt x="94" y="152"/>
                    </a:lnTo>
                    <a:lnTo>
                      <a:pt x="68" y="152"/>
                    </a:lnTo>
                    <a:lnTo>
                      <a:pt x="43" y="161"/>
                    </a:lnTo>
                    <a:lnTo>
                      <a:pt x="26" y="186"/>
                    </a:lnTo>
                    <a:lnTo>
                      <a:pt x="17" y="212"/>
                    </a:lnTo>
                    <a:lnTo>
                      <a:pt x="17" y="229"/>
                    </a:lnTo>
                    <a:lnTo>
                      <a:pt x="26" y="246"/>
                    </a:lnTo>
                    <a:lnTo>
                      <a:pt x="43" y="262"/>
                    </a:lnTo>
                    <a:lnTo>
                      <a:pt x="60" y="271"/>
                    </a:lnTo>
                    <a:lnTo>
                      <a:pt x="85" y="279"/>
                    </a:lnTo>
                    <a:lnTo>
                      <a:pt x="110" y="279"/>
                    </a:lnTo>
                    <a:close/>
                    <a:moveTo>
                      <a:pt x="119" y="254"/>
                    </a:moveTo>
                    <a:lnTo>
                      <a:pt x="77" y="254"/>
                    </a:lnTo>
                    <a:lnTo>
                      <a:pt x="51" y="237"/>
                    </a:lnTo>
                    <a:lnTo>
                      <a:pt x="34" y="229"/>
                    </a:lnTo>
                    <a:lnTo>
                      <a:pt x="34" y="212"/>
                    </a:lnTo>
                    <a:lnTo>
                      <a:pt x="43" y="195"/>
                    </a:lnTo>
                    <a:lnTo>
                      <a:pt x="51" y="186"/>
                    </a:lnTo>
                    <a:lnTo>
                      <a:pt x="77" y="178"/>
                    </a:lnTo>
                    <a:lnTo>
                      <a:pt x="119" y="178"/>
                    </a:lnTo>
                    <a:lnTo>
                      <a:pt x="161" y="178"/>
                    </a:lnTo>
                    <a:lnTo>
                      <a:pt x="187" y="186"/>
                    </a:lnTo>
                    <a:lnTo>
                      <a:pt x="195" y="203"/>
                    </a:lnTo>
                    <a:lnTo>
                      <a:pt x="195" y="220"/>
                    </a:lnTo>
                    <a:lnTo>
                      <a:pt x="195" y="237"/>
                    </a:lnTo>
                    <a:lnTo>
                      <a:pt x="178" y="246"/>
                    </a:lnTo>
                    <a:lnTo>
                      <a:pt x="153" y="254"/>
                    </a:lnTo>
                    <a:lnTo>
                      <a:pt x="119" y="254"/>
                    </a:lnTo>
                    <a:close/>
                    <a:moveTo>
                      <a:pt x="119" y="127"/>
                    </a:moveTo>
                    <a:lnTo>
                      <a:pt x="170" y="127"/>
                    </a:lnTo>
                    <a:lnTo>
                      <a:pt x="204" y="110"/>
                    </a:lnTo>
                    <a:lnTo>
                      <a:pt x="221" y="93"/>
                    </a:lnTo>
                    <a:lnTo>
                      <a:pt x="229" y="68"/>
                    </a:lnTo>
                    <a:lnTo>
                      <a:pt x="229" y="51"/>
                    </a:lnTo>
                    <a:lnTo>
                      <a:pt x="221" y="34"/>
                    </a:lnTo>
                    <a:lnTo>
                      <a:pt x="204" y="17"/>
                    </a:lnTo>
                    <a:lnTo>
                      <a:pt x="187" y="8"/>
                    </a:lnTo>
                    <a:lnTo>
                      <a:pt x="161" y="0"/>
                    </a:lnTo>
                    <a:lnTo>
                      <a:pt x="127" y="0"/>
                    </a:lnTo>
                    <a:lnTo>
                      <a:pt x="102" y="0"/>
                    </a:lnTo>
                    <a:lnTo>
                      <a:pt x="77" y="0"/>
                    </a:lnTo>
                    <a:lnTo>
                      <a:pt x="51" y="8"/>
                    </a:lnTo>
                    <a:lnTo>
                      <a:pt x="34" y="34"/>
                    </a:lnTo>
                    <a:lnTo>
                      <a:pt x="26" y="59"/>
                    </a:lnTo>
                    <a:lnTo>
                      <a:pt x="26" y="76"/>
                    </a:lnTo>
                    <a:lnTo>
                      <a:pt x="34" y="93"/>
                    </a:lnTo>
                    <a:lnTo>
                      <a:pt x="51" y="110"/>
                    </a:lnTo>
                    <a:lnTo>
                      <a:pt x="68" y="119"/>
                    </a:lnTo>
                    <a:lnTo>
                      <a:pt x="94" y="127"/>
                    </a:lnTo>
                    <a:lnTo>
                      <a:pt x="119" y="127"/>
                    </a:lnTo>
                    <a:close/>
                    <a:moveTo>
                      <a:pt x="127" y="102"/>
                    </a:moveTo>
                    <a:lnTo>
                      <a:pt x="85" y="102"/>
                    </a:lnTo>
                    <a:lnTo>
                      <a:pt x="60" y="85"/>
                    </a:lnTo>
                    <a:lnTo>
                      <a:pt x="43" y="76"/>
                    </a:lnTo>
                    <a:lnTo>
                      <a:pt x="43" y="59"/>
                    </a:lnTo>
                    <a:lnTo>
                      <a:pt x="51" y="42"/>
                    </a:lnTo>
                    <a:lnTo>
                      <a:pt x="60" y="34"/>
                    </a:lnTo>
                    <a:lnTo>
                      <a:pt x="85" y="25"/>
                    </a:lnTo>
                    <a:lnTo>
                      <a:pt x="127" y="25"/>
                    </a:lnTo>
                    <a:lnTo>
                      <a:pt x="170" y="25"/>
                    </a:lnTo>
                    <a:lnTo>
                      <a:pt x="195" y="34"/>
                    </a:lnTo>
                    <a:lnTo>
                      <a:pt x="204" y="51"/>
                    </a:lnTo>
                    <a:lnTo>
                      <a:pt x="204" y="68"/>
                    </a:lnTo>
                    <a:lnTo>
                      <a:pt x="204" y="85"/>
                    </a:lnTo>
                    <a:lnTo>
                      <a:pt x="187" y="93"/>
                    </a:lnTo>
                    <a:lnTo>
                      <a:pt x="161" y="102"/>
                    </a:lnTo>
                    <a:lnTo>
                      <a:pt x="127" y="102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35" name="Rectangle 129">
                <a:extLst>
                  <a:ext uri="{FF2B5EF4-FFF2-40B4-BE49-F238E27FC236}">
                    <a16:creationId xmlns:a16="http://schemas.microsoft.com/office/drawing/2014/main" id="{4A25C1EA-D294-4970-8F70-BB6640EB1C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320000">
                <a:off x="2523" y="383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36" name="Rectangle 130">
                <a:extLst>
                  <a:ext uri="{FF2B5EF4-FFF2-40B4-BE49-F238E27FC236}">
                    <a16:creationId xmlns:a16="http://schemas.microsoft.com/office/drawing/2014/main" id="{4A3AF699-B220-4B34-9425-FC9E29412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320000">
                <a:off x="2527" y="379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3</a:t>
                </a:r>
                <a:endParaRPr lang="tr-TR" altLang="tr-TR" sz="1860"/>
              </a:p>
            </p:txBody>
          </p:sp>
          <p:sp>
            <p:nvSpPr>
              <p:cNvPr id="137" name="Rectangle 131">
                <a:extLst>
                  <a:ext uri="{FF2B5EF4-FFF2-40B4-BE49-F238E27FC236}">
                    <a16:creationId xmlns:a16="http://schemas.microsoft.com/office/drawing/2014/main" id="{026E609E-505A-4F66-AD62-B7237A121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320000">
                <a:off x="2527" y="376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38" name="Rectangle 132">
                <a:extLst>
                  <a:ext uri="{FF2B5EF4-FFF2-40B4-BE49-F238E27FC236}">
                    <a16:creationId xmlns:a16="http://schemas.microsoft.com/office/drawing/2014/main" id="{148AA35D-D039-41B8-86D2-AA1E21BDF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320000">
                <a:off x="2527" y="372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39" name="Freeform 133">
                <a:extLst>
                  <a:ext uri="{FF2B5EF4-FFF2-40B4-BE49-F238E27FC236}">
                    <a16:creationId xmlns:a16="http://schemas.microsoft.com/office/drawing/2014/main" id="{B4791345-59F9-435E-BD9E-486AA4C255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51" y="3718"/>
                <a:ext cx="49" cy="127"/>
              </a:xfrm>
              <a:custGeom>
                <a:avLst/>
                <a:gdLst>
                  <a:gd name="T0" fmla="*/ 203 w 220"/>
                  <a:gd name="T1" fmla="*/ 76 h 576"/>
                  <a:gd name="T2" fmla="*/ 186 w 220"/>
                  <a:gd name="T3" fmla="*/ 51 h 576"/>
                  <a:gd name="T4" fmla="*/ 152 w 220"/>
                  <a:gd name="T5" fmla="*/ 0 h 576"/>
                  <a:gd name="T6" fmla="*/ 144 w 220"/>
                  <a:gd name="T7" fmla="*/ 25 h 576"/>
                  <a:gd name="T8" fmla="*/ 0 w 220"/>
                  <a:gd name="T9" fmla="*/ 51 h 576"/>
                  <a:gd name="T10" fmla="*/ 34 w 220"/>
                  <a:gd name="T11" fmla="*/ 271 h 576"/>
                  <a:gd name="T12" fmla="*/ 42 w 220"/>
                  <a:gd name="T13" fmla="*/ 178 h 576"/>
                  <a:gd name="T14" fmla="*/ 68 w 220"/>
                  <a:gd name="T15" fmla="*/ 203 h 576"/>
                  <a:gd name="T16" fmla="*/ 102 w 220"/>
                  <a:gd name="T17" fmla="*/ 246 h 576"/>
                  <a:gd name="T18" fmla="*/ 152 w 220"/>
                  <a:gd name="T19" fmla="*/ 262 h 576"/>
                  <a:gd name="T20" fmla="*/ 195 w 220"/>
                  <a:gd name="T21" fmla="*/ 246 h 576"/>
                  <a:gd name="T22" fmla="*/ 212 w 220"/>
                  <a:gd name="T23" fmla="*/ 203 h 576"/>
                  <a:gd name="T24" fmla="*/ 195 w 220"/>
                  <a:gd name="T25" fmla="*/ 152 h 576"/>
                  <a:gd name="T26" fmla="*/ 144 w 220"/>
                  <a:gd name="T27" fmla="*/ 135 h 576"/>
                  <a:gd name="T28" fmla="*/ 161 w 220"/>
                  <a:gd name="T29" fmla="*/ 161 h 576"/>
                  <a:gd name="T30" fmla="*/ 186 w 220"/>
                  <a:gd name="T31" fmla="*/ 186 h 576"/>
                  <a:gd name="T32" fmla="*/ 186 w 220"/>
                  <a:gd name="T33" fmla="*/ 212 h 576"/>
                  <a:gd name="T34" fmla="*/ 169 w 220"/>
                  <a:gd name="T35" fmla="*/ 237 h 576"/>
                  <a:gd name="T36" fmla="*/ 135 w 220"/>
                  <a:gd name="T37" fmla="*/ 237 h 576"/>
                  <a:gd name="T38" fmla="*/ 102 w 220"/>
                  <a:gd name="T39" fmla="*/ 212 h 576"/>
                  <a:gd name="T40" fmla="*/ 59 w 220"/>
                  <a:gd name="T41" fmla="*/ 169 h 576"/>
                  <a:gd name="T42" fmla="*/ 25 w 220"/>
                  <a:gd name="T43" fmla="*/ 135 h 576"/>
                  <a:gd name="T44" fmla="*/ 8 w 220"/>
                  <a:gd name="T45" fmla="*/ 271 h 576"/>
                  <a:gd name="T46" fmla="*/ 110 w 220"/>
                  <a:gd name="T47" fmla="*/ 296 h 576"/>
                  <a:gd name="T48" fmla="*/ 25 w 220"/>
                  <a:gd name="T49" fmla="*/ 322 h 576"/>
                  <a:gd name="T50" fmla="*/ 8 w 220"/>
                  <a:gd name="T51" fmla="*/ 364 h 576"/>
                  <a:gd name="T52" fmla="*/ 17 w 220"/>
                  <a:gd name="T53" fmla="*/ 398 h 576"/>
                  <a:gd name="T54" fmla="*/ 51 w 220"/>
                  <a:gd name="T55" fmla="*/ 423 h 576"/>
                  <a:gd name="T56" fmla="*/ 110 w 220"/>
                  <a:gd name="T57" fmla="*/ 423 h 576"/>
                  <a:gd name="T58" fmla="*/ 161 w 220"/>
                  <a:gd name="T59" fmla="*/ 423 h 576"/>
                  <a:gd name="T60" fmla="*/ 203 w 220"/>
                  <a:gd name="T61" fmla="*/ 389 h 576"/>
                  <a:gd name="T62" fmla="*/ 212 w 220"/>
                  <a:gd name="T63" fmla="*/ 339 h 576"/>
                  <a:gd name="T64" fmla="*/ 186 w 220"/>
                  <a:gd name="T65" fmla="*/ 313 h 576"/>
                  <a:gd name="T66" fmla="*/ 144 w 220"/>
                  <a:gd name="T67" fmla="*/ 296 h 576"/>
                  <a:gd name="T68" fmla="*/ 110 w 220"/>
                  <a:gd name="T69" fmla="*/ 322 h 576"/>
                  <a:gd name="T70" fmla="*/ 178 w 220"/>
                  <a:gd name="T71" fmla="*/ 330 h 576"/>
                  <a:gd name="T72" fmla="*/ 195 w 220"/>
                  <a:gd name="T73" fmla="*/ 356 h 576"/>
                  <a:gd name="T74" fmla="*/ 178 w 220"/>
                  <a:gd name="T75" fmla="*/ 389 h 576"/>
                  <a:gd name="T76" fmla="*/ 135 w 220"/>
                  <a:gd name="T77" fmla="*/ 398 h 576"/>
                  <a:gd name="T78" fmla="*/ 68 w 220"/>
                  <a:gd name="T79" fmla="*/ 398 h 576"/>
                  <a:gd name="T80" fmla="*/ 34 w 220"/>
                  <a:gd name="T81" fmla="*/ 381 h 576"/>
                  <a:gd name="T82" fmla="*/ 34 w 220"/>
                  <a:gd name="T83" fmla="*/ 347 h 576"/>
                  <a:gd name="T84" fmla="*/ 68 w 220"/>
                  <a:gd name="T85" fmla="*/ 330 h 576"/>
                  <a:gd name="T86" fmla="*/ 110 w 220"/>
                  <a:gd name="T87" fmla="*/ 449 h 576"/>
                  <a:gd name="T88" fmla="*/ 34 w 220"/>
                  <a:gd name="T89" fmla="*/ 474 h 576"/>
                  <a:gd name="T90" fmla="*/ 8 w 220"/>
                  <a:gd name="T91" fmla="*/ 516 h 576"/>
                  <a:gd name="T92" fmla="*/ 25 w 220"/>
                  <a:gd name="T93" fmla="*/ 550 h 576"/>
                  <a:gd name="T94" fmla="*/ 59 w 220"/>
                  <a:gd name="T95" fmla="*/ 576 h 576"/>
                  <a:gd name="T96" fmla="*/ 119 w 220"/>
                  <a:gd name="T97" fmla="*/ 576 h 576"/>
                  <a:gd name="T98" fmla="*/ 161 w 220"/>
                  <a:gd name="T99" fmla="*/ 576 h 576"/>
                  <a:gd name="T100" fmla="*/ 212 w 220"/>
                  <a:gd name="T101" fmla="*/ 542 h 576"/>
                  <a:gd name="T102" fmla="*/ 212 w 220"/>
                  <a:gd name="T103" fmla="*/ 491 h 576"/>
                  <a:gd name="T104" fmla="*/ 186 w 220"/>
                  <a:gd name="T105" fmla="*/ 466 h 576"/>
                  <a:gd name="T106" fmla="*/ 144 w 220"/>
                  <a:gd name="T107" fmla="*/ 449 h 576"/>
                  <a:gd name="T108" fmla="*/ 110 w 220"/>
                  <a:gd name="T109" fmla="*/ 474 h 576"/>
                  <a:gd name="T110" fmla="*/ 178 w 220"/>
                  <a:gd name="T111" fmla="*/ 483 h 576"/>
                  <a:gd name="T112" fmla="*/ 195 w 220"/>
                  <a:gd name="T113" fmla="*/ 508 h 576"/>
                  <a:gd name="T114" fmla="*/ 178 w 220"/>
                  <a:gd name="T115" fmla="*/ 542 h 576"/>
                  <a:gd name="T116" fmla="*/ 135 w 220"/>
                  <a:gd name="T117" fmla="*/ 550 h 576"/>
                  <a:gd name="T118" fmla="*/ 76 w 220"/>
                  <a:gd name="T119" fmla="*/ 550 h 576"/>
                  <a:gd name="T120" fmla="*/ 34 w 220"/>
                  <a:gd name="T121" fmla="*/ 533 h 576"/>
                  <a:gd name="T122" fmla="*/ 34 w 220"/>
                  <a:gd name="T123" fmla="*/ 500 h 576"/>
                  <a:gd name="T124" fmla="*/ 68 w 220"/>
                  <a:gd name="T125" fmla="*/ 483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0" h="576">
                    <a:moveTo>
                      <a:pt x="0" y="76"/>
                    </a:moveTo>
                    <a:lnTo>
                      <a:pt x="203" y="76"/>
                    </a:lnTo>
                    <a:lnTo>
                      <a:pt x="203" y="59"/>
                    </a:lnTo>
                    <a:lnTo>
                      <a:pt x="186" y="51"/>
                    </a:lnTo>
                    <a:lnTo>
                      <a:pt x="178" y="34"/>
                    </a:lnTo>
                    <a:lnTo>
                      <a:pt x="152" y="0"/>
                    </a:lnTo>
                    <a:lnTo>
                      <a:pt x="127" y="0"/>
                    </a:lnTo>
                    <a:lnTo>
                      <a:pt x="144" y="25"/>
                    </a:lnTo>
                    <a:lnTo>
                      <a:pt x="161" y="51"/>
                    </a:lnTo>
                    <a:lnTo>
                      <a:pt x="0" y="51"/>
                    </a:lnTo>
                    <a:lnTo>
                      <a:pt x="0" y="76"/>
                    </a:lnTo>
                    <a:close/>
                    <a:moveTo>
                      <a:pt x="34" y="271"/>
                    </a:moveTo>
                    <a:lnTo>
                      <a:pt x="25" y="169"/>
                    </a:lnTo>
                    <a:lnTo>
                      <a:pt x="42" y="178"/>
                    </a:lnTo>
                    <a:lnTo>
                      <a:pt x="51" y="186"/>
                    </a:lnTo>
                    <a:lnTo>
                      <a:pt x="68" y="203"/>
                    </a:lnTo>
                    <a:lnTo>
                      <a:pt x="93" y="229"/>
                    </a:lnTo>
                    <a:lnTo>
                      <a:pt x="102" y="246"/>
                    </a:lnTo>
                    <a:lnTo>
                      <a:pt x="127" y="262"/>
                    </a:lnTo>
                    <a:lnTo>
                      <a:pt x="152" y="262"/>
                    </a:lnTo>
                    <a:lnTo>
                      <a:pt x="178" y="262"/>
                    </a:lnTo>
                    <a:lnTo>
                      <a:pt x="195" y="246"/>
                    </a:lnTo>
                    <a:lnTo>
                      <a:pt x="203" y="229"/>
                    </a:lnTo>
                    <a:lnTo>
                      <a:pt x="212" y="203"/>
                    </a:lnTo>
                    <a:lnTo>
                      <a:pt x="203" y="178"/>
                    </a:lnTo>
                    <a:lnTo>
                      <a:pt x="195" y="152"/>
                    </a:lnTo>
                    <a:lnTo>
                      <a:pt x="169" y="144"/>
                    </a:lnTo>
                    <a:lnTo>
                      <a:pt x="144" y="135"/>
                    </a:lnTo>
                    <a:lnTo>
                      <a:pt x="144" y="161"/>
                    </a:lnTo>
                    <a:lnTo>
                      <a:pt x="161" y="161"/>
                    </a:lnTo>
                    <a:lnTo>
                      <a:pt x="178" y="169"/>
                    </a:lnTo>
                    <a:lnTo>
                      <a:pt x="186" y="186"/>
                    </a:lnTo>
                    <a:lnTo>
                      <a:pt x="186" y="203"/>
                    </a:lnTo>
                    <a:lnTo>
                      <a:pt x="186" y="212"/>
                    </a:lnTo>
                    <a:lnTo>
                      <a:pt x="178" y="229"/>
                    </a:lnTo>
                    <a:lnTo>
                      <a:pt x="169" y="237"/>
                    </a:lnTo>
                    <a:lnTo>
                      <a:pt x="152" y="237"/>
                    </a:lnTo>
                    <a:lnTo>
                      <a:pt x="135" y="237"/>
                    </a:lnTo>
                    <a:lnTo>
                      <a:pt x="127" y="229"/>
                    </a:lnTo>
                    <a:lnTo>
                      <a:pt x="102" y="212"/>
                    </a:lnTo>
                    <a:lnTo>
                      <a:pt x="76" y="186"/>
                    </a:lnTo>
                    <a:lnTo>
                      <a:pt x="59" y="169"/>
                    </a:lnTo>
                    <a:lnTo>
                      <a:pt x="51" y="152"/>
                    </a:lnTo>
                    <a:lnTo>
                      <a:pt x="25" y="135"/>
                    </a:lnTo>
                    <a:lnTo>
                      <a:pt x="8" y="135"/>
                    </a:lnTo>
                    <a:lnTo>
                      <a:pt x="8" y="271"/>
                    </a:lnTo>
                    <a:lnTo>
                      <a:pt x="34" y="271"/>
                    </a:lnTo>
                    <a:close/>
                    <a:moveTo>
                      <a:pt x="110" y="296"/>
                    </a:moveTo>
                    <a:lnTo>
                      <a:pt x="59" y="305"/>
                    </a:lnTo>
                    <a:lnTo>
                      <a:pt x="25" y="322"/>
                    </a:lnTo>
                    <a:lnTo>
                      <a:pt x="8" y="339"/>
                    </a:lnTo>
                    <a:lnTo>
                      <a:pt x="8" y="364"/>
                    </a:lnTo>
                    <a:lnTo>
                      <a:pt x="8" y="381"/>
                    </a:lnTo>
                    <a:lnTo>
                      <a:pt x="17" y="398"/>
                    </a:lnTo>
                    <a:lnTo>
                      <a:pt x="34" y="415"/>
                    </a:lnTo>
                    <a:lnTo>
                      <a:pt x="51" y="423"/>
                    </a:lnTo>
                    <a:lnTo>
                      <a:pt x="76" y="423"/>
                    </a:lnTo>
                    <a:lnTo>
                      <a:pt x="110" y="423"/>
                    </a:lnTo>
                    <a:lnTo>
                      <a:pt x="135" y="423"/>
                    </a:lnTo>
                    <a:lnTo>
                      <a:pt x="161" y="423"/>
                    </a:lnTo>
                    <a:lnTo>
                      <a:pt x="186" y="406"/>
                    </a:lnTo>
                    <a:lnTo>
                      <a:pt x="203" y="389"/>
                    </a:lnTo>
                    <a:lnTo>
                      <a:pt x="212" y="356"/>
                    </a:lnTo>
                    <a:lnTo>
                      <a:pt x="212" y="339"/>
                    </a:lnTo>
                    <a:lnTo>
                      <a:pt x="195" y="322"/>
                    </a:lnTo>
                    <a:lnTo>
                      <a:pt x="186" y="313"/>
                    </a:lnTo>
                    <a:lnTo>
                      <a:pt x="161" y="305"/>
                    </a:lnTo>
                    <a:lnTo>
                      <a:pt x="144" y="296"/>
                    </a:lnTo>
                    <a:lnTo>
                      <a:pt x="110" y="296"/>
                    </a:lnTo>
                    <a:close/>
                    <a:moveTo>
                      <a:pt x="110" y="322"/>
                    </a:moveTo>
                    <a:lnTo>
                      <a:pt x="152" y="322"/>
                    </a:lnTo>
                    <a:lnTo>
                      <a:pt x="178" y="330"/>
                    </a:lnTo>
                    <a:lnTo>
                      <a:pt x="186" y="347"/>
                    </a:lnTo>
                    <a:lnTo>
                      <a:pt x="195" y="356"/>
                    </a:lnTo>
                    <a:lnTo>
                      <a:pt x="186" y="373"/>
                    </a:lnTo>
                    <a:lnTo>
                      <a:pt x="178" y="389"/>
                    </a:lnTo>
                    <a:lnTo>
                      <a:pt x="152" y="398"/>
                    </a:lnTo>
                    <a:lnTo>
                      <a:pt x="135" y="398"/>
                    </a:lnTo>
                    <a:lnTo>
                      <a:pt x="110" y="398"/>
                    </a:lnTo>
                    <a:lnTo>
                      <a:pt x="68" y="398"/>
                    </a:lnTo>
                    <a:lnTo>
                      <a:pt x="42" y="389"/>
                    </a:lnTo>
                    <a:lnTo>
                      <a:pt x="34" y="381"/>
                    </a:lnTo>
                    <a:lnTo>
                      <a:pt x="25" y="364"/>
                    </a:lnTo>
                    <a:lnTo>
                      <a:pt x="34" y="347"/>
                    </a:lnTo>
                    <a:lnTo>
                      <a:pt x="42" y="339"/>
                    </a:lnTo>
                    <a:lnTo>
                      <a:pt x="68" y="330"/>
                    </a:lnTo>
                    <a:lnTo>
                      <a:pt x="110" y="322"/>
                    </a:lnTo>
                    <a:close/>
                    <a:moveTo>
                      <a:pt x="110" y="449"/>
                    </a:moveTo>
                    <a:lnTo>
                      <a:pt x="68" y="457"/>
                    </a:lnTo>
                    <a:lnTo>
                      <a:pt x="34" y="474"/>
                    </a:lnTo>
                    <a:lnTo>
                      <a:pt x="17" y="491"/>
                    </a:lnTo>
                    <a:lnTo>
                      <a:pt x="8" y="516"/>
                    </a:lnTo>
                    <a:lnTo>
                      <a:pt x="17" y="533"/>
                    </a:lnTo>
                    <a:lnTo>
                      <a:pt x="25" y="550"/>
                    </a:lnTo>
                    <a:lnTo>
                      <a:pt x="42" y="567"/>
                    </a:lnTo>
                    <a:lnTo>
                      <a:pt x="59" y="576"/>
                    </a:lnTo>
                    <a:lnTo>
                      <a:pt x="85" y="576"/>
                    </a:lnTo>
                    <a:lnTo>
                      <a:pt x="119" y="576"/>
                    </a:lnTo>
                    <a:lnTo>
                      <a:pt x="144" y="576"/>
                    </a:lnTo>
                    <a:lnTo>
                      <a:pt x="161" y="576"/>
                    </a:lnTo>
                    <a:lnTo>
                      <a:pt x="195" y="559"/>
                    </a:lnTo>
                    <a:lnTo>
                      <a:pt x="212" y="542"/>
                    </a:lnTo>
                    <a:lnTo>
                      <a:pt x="220" y="508"/>
                    </a:lnTo>
                    <a:lnTo>
                      <a:pt x="212" y="491"/>
                    </a:lnTo>
                    <a:lnTo>
                      <a:pt x="203" y="474"/>
                    </a:lnTo>
                    <a:lnTo>
                      <a:pt x="186" y="466"/>
                    </a:lnTo>
                    <a:lnTo>
                      <a:pt x="169" y="457"/>
                    </a:lnTo>
                    <a:lnTo>
                      <a:pt x="144" y="449"/>
                    </a:lnTo>
                    <a:lnTo>
                      <a:pt x="110" y="449"/>
                    </a:lnTo>
                    <a:close/>
                    <a:moveTo>
                      <a:pt x="110" y="474"/>
                    </a:moveTo>
                    <a:lnTo>
                      <a:pt x="152" y="474"/>
                    </a:lnTo>
                    <a:lnTo>
                      <a:pt x="178" y="483"/>
                    </a:lnTo>
                    <a:lnTo>
                      <a:pt x="195" y="500"/>
                    </a:lnTo>
                    <a:lnTo>
                      <a:pt x="195" y="508"/>
                    </a:lnTo>
                    <a:lnTo>
                      <a:pt x="195" y="525"/>
                    </a:lnTo>
                    <a:lnTo>
                      <a:pt x="178" y="542"/>
                    </a:lnTo>
                    <a:lnTo>
                      <a:pt x="152" y="550"/>
                    </a:lnTo>
                    <a:lnTo>
                      <a:pt x="135" y="550"/>
                    </a:lnTo>
                    <a:lnTo>
                      <a:pt x="119" y="550"/>
                    </a:lnTo>
                    <a:lnTo>
                      <a:pt x="76" y="550"/>
                    </a:lnTo>
                    <a:lnTo>
                      <a:pt x="51" y="542"/>
                    </a:lnTo>
                    <a:lnTo>
                      <a:pt x="34" y="533"/>
                    </a:lnTo>
                    <a:lnTo>
                      <a:pt x="34" y="516"/>
                    </a:lnTo>
                    <a:lnTo>
                      <a:pt x="34" y="500"/>
                    </a:lnTo>
                    <a:lnTo>
                      <a:pt x="51" y="491"/>
                    </a:lnTo>
                    <a:lnTo>
                      <a:pt x="68" y="483"/>
                    </a:lnTo>
                    <a:lnTo>
                      <a:pt x="110" y="474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40" name="Rectangle 134">
                <a:extLst>
                  <a:ext uri="{FF2B5EF4-FFF2-40B4-BE49-F238E27FC236}">
                    <a16:creationId xmlns:a16="http://schemas.microsoft.com/office/drawing/2014/main" id="{D546E1BD-BC17-4F63-AD72-3FB604C79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80000">
                <a:off x="2358" y="370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41" name="Rectangle 135">
                <a:extLst>
                  <a:ext uri="{FF2B5EF4-FFF2-40B4-BE49-F238E27FC236}">
                    <a16:creationId xmlns:a16="http://schemas.microsoft.com/office/drawing/2014/main" id="{74DFF805-6C4A-426C-AD7F-53647F37F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80000">
                <a:off x="2358" y="373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2</a:t>
                </a:r>
                <a:endParaRPr lang="tr-TR" altLang="tr-TR" sz="1860"/>
              </a:p>
            </p:txBody>
          </p:sp>
          <p:sp>
            <p:nvSpPr>
              <p:cNvPr id="142" name="Rectangle 136">
                <a:extLst>
                  <a:ext uri="{FF2B5EF4-FFF2-40B4-BE49-F238E27FC236}">
                    <a16:creationId xmlns:a16="http://schemas.microsoft.com/office/drawing/2014/main" id="{59FC88E5-0CBA-4D82-A533-5725A54F9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80000">
                <a:off x="2358" y="3768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43" name="Rectangle 137">
                <a:extLst>
                  <a:ext uri="{FF2B5EF4-FFF2-40B4-BE49-F238E27FC236}">
                    <a16:creationId xmlns:a16="http://schemas.microsoft.com/office/drawing/2014/main" id="{C19BC1EE-106B-4853-AAE8-80131B62A9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80000">
                <a:off x="2358" y="380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44" name="Freeform 138">
                <a:extLst>
                  <a:ext uri="{FF2B5EF4-FFF2-40B4-BE49-F238E27FC236}">
                    <a16:creationId xmlns:a16="http://schemas.microsoft.com/office/drawing/2014/main" id="{2809D8C0-B5E5-4802-A3E7-8849FC525F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5" y="2516"/>
                <a:ext cx="94" cy="118"/>
              </a:xfrm>
              <a:custGeom>
                <a:avLst/>
                <a:gdLst>
                  <a:gd name="T0" fmla="*/ 8 w 423"/>
                  <a:gd name="T1" fmla="*/ 406 h 533"/>
                  <a:gd name="T2" fmla="*/ 8 w 423"/>
                  <a:gd name="T3" fmla="*/ 457 h 533"/>
                  <a:gd name="T4" fmla="*/ 34 w 423"/>
                  <a:gd name="T5" fmla="*/ 508 h 533"/>
                  <a:gd name="T6" fmla="*/ 34 w 423"/>
                  <a:gd name="T7" fmla="*/ 449 h 533"/>
                  <a:gd name="T8" fmla="*/ 178 w 423"/>
                  <a:gd name="T9" fmla="*/ 508 h 533"/>
                  <a:gd name="T10" fmla="*/ 271 w 423"/>
                  <a:gd name="T11" fmla="*/ 373 h 533"/>
                  <a:gd name="T12" fmla="*/ 237 w 423"/>
                  <a:gd name="T13" fmla="*/ 322 h 533"/>
                  <a:gd name="T14" fmla="*/ 203 w 423"/>
                  <a:gd name="T15" fmla="*/ 339 h 533"/>
                  <a:gd name="T16" fmla="*/ 84 w 423"/>
                  <a:gd name="T17" fmla="*/ 288 h 533"/>
                  <a:gd name="T18" fmla="*/ 169 w 423"/>
                  <a:gd name="T19" fmla="*/ 440 h 533"/>
                  <a:gd name="T20" fmla="*/ 254 w 423"/>
                  <a:gd name="T21" fmla="*/ 390 h 533"/>
                  <a:gd name="T22" fmla="*/ 161 w 423"/>
                  <a:gd name="T23" fmla="*/ 406 h 533"/>
                  <a:gd name="T24" fmla="*/ 195 w 423"/>
                  <a:gd name="T25" fmla="*/ 356 h 533"/>
                  <a:gd name="T26" fmla="*/ 271 w 423"/>
                  <a:gd name="T27" fmla="*/ 296 h 533"/>
                  <a:gd name="T28" fmla="*/ 313 w 423"/>
                  <a:gd name="T29" fmla="*/ 288 h 533"/>
                  <a:gd name="T30" fmla="*/ 338 w 423"/>
                  <a:gd name="T31" fmla="*/ 237 h 533"/>
                  <a:gd name="T32" fmla="*/ 322 w 423"/>
                  <a:gd name="T33" fmla="*/ 186 h 533"/>
                  <a:gd name="T34" fmla="*/ 279 w 423"/>
                  <a:gd name="T35" fmla="*/ 161 h 533"/>
                  <a:gd name="T36" fmla="*/ 228 w 423"/>
                  <a:gd name="T37" fmla="*/ 169 h 533"/>
                  <a:gd name="T38" fmla="*/ 211 w 423"/>
                  <a:gd name="T39" fmla="*/ 212 h 533"/>
                  <a:gd name="T40" fmla="*/ 169 w 423"/>
                  <a:gd name="T41" fmla="*/ 195 h 533"/>
                  <a:gd name="T42" fmla="*/ 186 w 423"/>
                  <a:gd name="T43" fmla="*/ 110 h 533"/>
                  <a:gd name="T44" fmla="*/ 211 w 423"/>
                  <a:gd name="T45" fmla="*/ 271 h 533"/>
                  <a:gd name="T46" fmla="*/ 228 w 423"/>
                  <a:gd name="T47" fmla="*/ 229 h 533"/>
                  <a:gd name="T48" fmla="*/ 245 w 423"/>
                  <a:gd name="T49" fmla="*/ 195 h 533"/>
                  <a:gd name="T50" fmla="*/ 271 w 423"/>
                  <a:gd name="T51" fmla="*/ 186 h 533"/>
                  <a:gd name="T52" fmla="*/ 305 w 423"/>
                  <a:gd name="T53" fmla="*/ 212 h 533"/>
                  <a:gd name="T54" fmla="*/ 322 w 423"/>
                  <a:gd name="T55" fmla="*/ 237 h 533"/>
                  <a:gd name="T56" fmla="*/ 305 w 423"/>
                  <a:gd name="T57" fmla="*/ 271 h 533"/>
                  <a:gd name="T58" fmla="*/ 279 w 423"/>
                  <a:gd name="T59" fmla="*/ 271 h 533"/>
                  <a:gd name="T60" fmla="*/ 245 w 423"/>
                  <a:gd name="T61" fmla="*/ 296 h 533"/>
                  <a:gd name="T62" fmla="*/ 313 w 423"/>
                  <a:gd name="T63" fmla="*/ 152 h 533"/>
                  <a:gd name="T64" fmla="*/ 355 w 423"/>
                  <a:gd name="T65" fmla="*/ 161 h 533"/>
                  <a:gd name="T66" fmla="*/ 389 w 423"/>
                  <a:gd name="T67" fmla="*/ 152 h 533"/>
                  <a:gd name="T68" fmla="*/ 415 w 423"/>
                  <a:gd name="T69" fmla="*/ 119 h 533"/>
                  <a:gd name="T70" fmla="*/ 415 w 423"/>
                  <a:gd name="T71" fmla="*/ 76 h 533"/>
                  <a:gd name="T72" fmla="*/ 381 w 423"/>
                  <a:gd name="T73" fmla="*/ 42 h 533"/>
                  <a:gd name="T74" fmla="*/ 330 w 423"/>
                  <a:gd name="T75" fmla="*/ 17 h 533"/>
                  <a:gd name="T76" fmla="*/ 279 w 423"/>
                  <a:gd name="T77" fmla="*/ 0 h 533"/>
                  <a:gd name="T78" fmla="*/ 237 w 423"/>
                  <a:gd name="T79" fmla="*/ 25 h 533"/>
                  <a:gd name="T80" fmla="*/ 228 w 423"/>
                  <a:gd name="T81" fmla="*/ 68 h 533"/>
                  <a:gd name="T82" fmla="*/ 245 w 423"/>
                  <a:gd name="T83" fmla="*/ 102 h 533"/>
                  <a:gd name="T84" fmla="*/ 288 w 423"/>
                  <a:gd name="T85" fmla="*/ 136 h 533"/>
                  <a:gd name="T86" fmla="*/ 271 w 423"/>
                  <a:gd name="T87" fmla="*/ 93 h 533"/>
                  <a:gd name="T88" fmla="*/ 245 w 423"/>
                  <a:gd name="T89" fmla="*/ 51 h 533"/>
                  <a:gd name="T90" fmla="*/ 262 w 423"/>
                  <a:gd name="T91" fmla="*/ 25 h 533"/>
                  <a:gd name="T92" fmla="*/ 305 w 423"/>
                  <a:gd name="T93" fmla="*/ 25 h 533"/>
                  <a:gd name="T94" fmla="*/ 364 w 423"/>
                  <a:gd name="T95" fmla="*/ 59 h 533"/>
                  <a:gd name="T96" fmla="*/ 389 w 423"/>
                  <a:gd name="T97" fmla="*/ 85 h 533"/>
                  <a:gd name="T98" fmla="*/ 398 w 423"/>
                  <a:gd name="T99" fmla="*/ 110 h 533"/>
                  <a:gd name="T100" fmla="*/ 381 w 423"/>
                  <a:gd name="T101" fmla="*/ 136 h 533"/>
                  <a:gd name="T102" fmla="*/ 338 w 423"/>
                  <a:gd name="T103" fmla="*/ 136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23" h="533">
                    <a:moveTo>
                      <a:pt x="178" y="508"/>
                    </a:moveTo>
                    <a:lnTo>
                      <a:pt x="8" y="406"/>
                    </a:lnTo>
                    <a:lnTo>
                      <a:pt x="0" y="423"/>
                    </a:lnTo>
                    <a:lnTo>
                      <a:pt x="8" y="457"/>
                    </a:lnTo>
                    <a:lnTo>
                      <a:pt x="8" y="500"/>
                    </a:lnTo>
                    <a:lnTo>
                      <a:pt x="34" y="508"/>
                    </a:lnTo>
                    <a:lnTo>
                      <a:pt x="34" y="483"/>
                    </a:lnTo>
                    <a:lnTo>
                      <a:pt x="34" y="449"/>
                    </a:lnTo>
                    <a:lnTo>
                      <a:pt x="169" y="533"/>
                    </a:lnTo>
                    <a:lnTo>
                      <a:pt x="178" y="508"/>
                    </a:lnTo>
                    <a:close/>
                    <a:moveTo>
                      <a:pt x="254" y="390"/>
                    </a:moveTo>
                    <a:lnTo>
                      <a:pt x="271" y="373"/>
                    </a:lnTo>
                    <a:lnTo>
                      <a:pt x="228" y="347"/>
                    </a:lnTo>
                    <a:lnTo>
                      <a:pt x="237" y="322"/>
                    </a:lnTo>
                    <a:lnTo>
                      <a:pt x="220" y="313"/>
                    </a:lnTo>
                    <a:lnTo>
                      <a:pt x="203" y="339"/>
                    </a:lnTo>
                    <a:lnTo>
                      <a:pt x="93" y="271"/>
                    </a:lnTo>
                    <a:lnTo>
                      <a:pt x="84" y="288"/>
                    </a:lnTo>
                    <a:lnTo>
                      <a:pt x="152" y="432"/>
                    </a:lnTo>
                    <a:lnTo>
                      <a:pt x="169" y="440"/>
                    </a:lnTo>
                    <a:lnTo>
                      <a:pt x="211" y="364"/>
                    </a:lnTo>
                    <a:lnTo>
                      <a:pt x="254" y="390"/>
                    </a:lnTo>
                    <a:close/>
                    <a:moveTo>
                      <a:pt x="195" y="356"/>
                    </a:moveTo>
                    <a:lnTo>
                      <a:pt x="161" y="406"/>
                    </a:lnTo>
                    <a:lnTo>
                      <a:pt x="118" y="313"/>
                    </a:lnTo>
                    <a:lnTo>
                      <a:pt x="195" y="356"/>
                    </a:lnTo>
                    <a:close/>
                    <a:moveTo>
                      <a:pt x="245" y="296"/>
                    </a:moveTo>
                    <a:lnTo>
                      <a:pt x="271" y="296"/>
                    </a:lnTo>
                    <a:lnTo>
                      <a:pt x="296" y="296"/>
                    </a:lnTo>
                    <a:lnTo>
                      <a:pt x="313" y="288"/>
                    </a:lnTo>
                    <a:lnTo>
                      <a:pt x="330" y="271"/>
                    </a:lnTo>
                    <a:lnTo>
                      <a:pt x="338" y="237"/>
                    </a:lnTo>
                    <a:lnTo>
                      <a:pt x="338" y="212"/>
                    </a:lnTo>
                    <a:lnTo>
                      <a:pt x="322" y="186"/>
                    </a:lnTo>
                    <a:lnTo>
                      <a:pt x="305" y="169"/>
                    </a:lnTo>
                    <a:lnTo>
                      <a:pt x="279" y="161"/>
                    </a:lnTo>
                    <a:lnTo>
                      <a:pt x="254" y="161"/>
                    </a:lnTo>
                    <a:lnTo>
                      <a:pt x="228" y="169"/>
                    </a:lnTo>
                    <a:lnTo>
                      <a:pt x="211" y="195"/>
                    </a:lnTo>
                    <a:lnTo>
                      <a:pt x="211" y="212"/>
                    </a:lnTo>
                    <a:lnTo>
                      <a:pt x="203" y="229"/>
                    </a:lnTo>
                    <a:lnTo>
                      <a:pt x="169" y="195"/>
                    </a:lnTo>
                    <a:lnTo>
                      <a:pt x="211" y="127"/>
                    </a:lnTo>
                    <a:lnTo>
                      <a:pt x="186" y="110"/>
                    </a:lnTo>
                    <a:lnTo>
                      <a:pt x="135" y="195"/>
                    </a:lnTo>
                    <a:lnTo>
                      <a:pt x="211" y="271"/>
                    </a:lnTo>
                    <a:lnTo>
                      <a:pt x="228" y="246"/>
                    </a:lnTo>
                    <a:lnTo>
                      <a:pt x="228" y="229"/>
                    </a:lnTo>
                    <a:lnTo>
                      <a:pt x="228" y="212"/>
                    </a:lnTo>
                    <a:lnTo>
                      <a:pt x="245" y="195"/>
                    </a:lnTo>
                    <a:lnTo>
                      <a:pt x="254" y="186"/>
                    </a:lnTo>
                    <a:lnTo>
                      <a:pt x="271" y="186"/>
                    </a:lnTo>
                    <a:lnTo>
                      <a:pt x="296" y="195"/>
                    </a:lnTo>
                    <a:lnTo>
                      <a:pt x="305" y="212"/>
                    </a:lnTo>
                    <a:lnTo>
                      <a:pt x="313" y="220"/>
                    </a:lnTo>
                    <a:lnTo>
                      <a:pt x="322" y="237"/>
                    </a:lnTo>
                    <a:lnTo>
                      <a:pt x="313" y="254"/>
                    </a:lnTo>
                    <a:lnTo>
                      <a:pt x="305" y="271"/>
                    </a:lnTo>
                    <a:lnTo>
                      <a:pt x="288" y="271"/>
                    </a:lnTo>
                    <a:lnTo>
                      <a:pt x="279" y="271"/>
                    </a:lnTo>
                    <a:lnTo>
                      <a:pt x="262" y="271"/>
                    </a:lnTo>
                    <a:lnTo>
                      <a:pt x="245" y="296"/>
                    </a:lnTo>
                    <a:close/>
                    <a:moveTo>
                      <a:pt x="288" y="136"/>
                    </a:moveTo>
                    <a:lnTo>
                      <a:pt x="313" y="152"/>
                    </a:lnTo>
                    <a:lnTo>
                      <a:pt x="330" y="161"/>
                    </a:lnTo>
                    <a:lnTo>
                      <a:pt x="355" y="161"/>
                    </a:lnTo>
                    <a:lnTo>
                      <a:pt x="372" y="161"/>
                    </a:lnTo>
                    <a:lnTo>
                      <a:pt x="389" y="152"/>
                    </a:lnTo>
                    <a:lnTo>
                      <a:pt x="415" y="136"/>
                    </a:lnTo>
                    <a:lnTo>
                      <a:pt x="415" y="119"/>
                    </a:lnTo>
                    <a:lnTo>
                      <a:pt x="423" y="102"/>
                    </a:lnTo>
                    <a:lnTo>
                      <a:pt x="415" y="76"/>
                    </a:lnTo>
                    <a:lnTo>
                      <a:pt x="398" y="59"/>
                    </a:lnTo>
                    <a:lnTo>
                      <a:pt x="381" y="42"/>
                    </a:lnTo>
                    <a:lnTo>
                      <a:pt x="355" y="25"/>
                    </a:lnTo>
                    <a:lnTo>
                      <a:pt x="330" y="17"/>
                    </a:lnTo>
                    <a:lnTo>
                      <a:pt x="313" y="9"/>
                    </a:lnTo>
                    <a:lnTo>
                      <a:pt x="279" y="0"/>
                    </a:lnTo>
                    <a:lnTo>
                      <a:pt x="254" y="9"/>
                    </a:lnTo>
                    <a:lnTo>
                      <a:pt x="237" y="25"/>
                    </a:lnTo>
                    <a:lnTo>
                      <a:pt x="228" y="51"/>
                    </a:lnTo>
                    <a:lnTo>
                      <a:pt x="228" y="68"/>
                    </a:lnTo>
                    <a:lnTo>
                      <a:pt x="228" y="85"/>
                    </a:lnTo>
                    <a:lnTo>
                      <a:pt x="245" y="102"/>
                    </a:lnTo>
                    <a:lnTo>
                      <a:pt x="262" y="119"/>
                    </a:lnTo>
                    <a:lnTo>
                      <a:pt x="288" y="136"/>
                    </a:lnTo>
                    <a:close/>
                    <a:moveTo>
                      <a:pt x="305" y="119"/>
                    </a:moveTo>
                    <a:lnTo>
                      <a:pt x="271" y="93"/>
                    </a:lnTo>
                    <a:lnTo>
                      <a:pt x="254" y="68"/>
                    </a:lnTo>
                    <a:lnTo>
                      <a:pt x="245" y="51"/>
                    </a:lnTo>
                    <a:lnTo>
                      <a:pt x="254" y="42"/>
                    </a:lnTo>
                    <a:lnTo>
                      <a:pt x="262" y="25"/>
                    </a:lnTo>
                    <a:lnTo>
                      <a:pt x="279" y="25"/>
                    </a:lnTo>
                    <a:lnTo>
                      <a:pt x="305" y="25"/>
                    </a:lnTo>
                    <a:lnTo>
                      <a:pt x="347" y="51"/>
                    </a:lnTo>
                    <a:lnTo>
                      <a:pt x="364" y="59"/>
                    </a:lnTo>
                    <a:lnTo>
                      <a:pt x="381" y="68"/>
                    </a:lnTo>
                    <a:lnTo>
                      <a:pt x="389" y="85"/>
                    </a:lnTo>
                    <a:lnTo>
                      <a:pt x="398" y="93"/>
                    </a:lnTo>
                    <a:lnTo>
                      <a:pt x="398" y="110"/>
                    </a:lnTo>
                    <a:lnTo>
                      <a:pt x="389" y="127"/>
                    </a:lnTo>
                    <a:lnTo>
                      <a:pt x="381" y="136"/>
                    </a:lnTo>
                    <a:lnTo>
                      <a:pt x="364" y="144"/>
                    </a:lnTo>
                    <a:lnTo>
                      <a:pt x="338" y="136"/>
                    </a:lnTo>
                    <a:lnTo>
                      <a:pt x="305" y="119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45" name="Rectangle 139">
                <a:extLst>
                  <a:ext uri="{FF2B5EF4-FFF2-40B4-BE49-F238E27FC236}">
                    <a16:creationId xmlns:a16="http://schemas.microsoft.com/office/drawing/2014/main" id="{0A6F63A6-5D19-4D91-9217-17732705D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0">
                <a:off x="2089" y="256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46" name="Rectangle 140">
                <a:extLst>
                  <a:ext uri="{FF2B5EF4-FFF2-40B4-BE49-F238E27FC236}">
                    <a16:creationId xmlns:a16="http://schemas.microsoft.com/office/drawing/2014/main" id="{B68DD92D-ECDA-4D0F-86F7-D4D342A62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0">
                <a:off x="2110" y="253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4</a:t>
                </a:r>
                <a:endParaRPr lang="tr-TR" altLang="tr-TR" sz="1860"/>
              </a:p>
            </p:txBody>
          </p:sp>
          <p:sp>
            <p:nvSpPr>
              <p:cNvPr id="147" name="Rectangle 141">
                <a:extLst>
                  <a:ext uri="{FF2B5EF4-FFF2-40B4-BE49-F238E27FC236}">
                    <a16:creationId xmlns:a16="http://schemas.microsoft.com/office/drawing/2014/main" id="{BD012A96-B685-4126-A28D-B79F337E0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0">
                <a:off x="2126" y="250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48" name="Rectangle 142">
                <a:extLst>
                  <a:ext uri="{FF2B5EF4-FFF2-40B4-BE49-F238E27FC236}">
                    <a16:creationId xmlns:a16="http://schemas.microsoft.com/office/drawing/2014/main" id="{8F65098D-AEAB-4902-A3E2-5ED4804424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0">
                <a:off x="2143" y="247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49" name="Freeform 143">
                <a:extLst>
                  <a:ext uri="{FF2B5EF4-FFF2-40B4-BE49-F238E27FC236}">
                    <a16:creationId xmlns:a16="http://schemas.microsoft.com/office/drawing/2014/main" id="{1801FCB0-AA54-45BB-9769-81B7FE2C31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15" y="1369"/>
                <a:ext cx="103" cy="113"/>
              </a:xfrm>
              <a:custGeom>
                <a:avLst/>
                <a:gdLst>
                  <a:gd name="T0" fmla="*/ 170 w 466"/>
                  <a:gd name="T1" fmla="*/ 25 h 508"/>
                  <a:gd name="T2" fmla="*/ 127 w 466"/>
                  <a:gd name="T3" fmla="*/ 17 h 508"/>
                  <a:gd name="T4" fmla="*/ 68 w 466"/>
                  <a:gd name="T5" fmla="*/ 17 h 508"/>
                  <a:gd name="T6" fmla="*/ 119 w 466"/>
                  <a:gd name="T7" fmla="*/ 34 h 508"/>
                  <a:gd name="T8" fmla="*/ 17 w 466"/>
                  <a:gd name="T9" fmla="*/ 152 h 508"/>
                  <a:gd name="T10" fmla="*/ 119 w 466"/>
                  <a:gd name="T11" fmla="*/ 279 h 508"/>
                  <a:gd name="T12" fmla="*/ 178 w 466"/>
                  <a:gd name="T13" fmla="*/ 271 h 508"/>
                  <a:gd name="T14" fmla="*/ 178 w 466"/>
                  <a:gd name="T15" fmla="*/ 228 h 508"/>
                  <a:gd name="T16" fmla="*/ 263 w 466"/>
                  <a:gd name="T17" fmla="*/ 135 h 508"/>
                  <a:gd name="T18" fmla="*/ 85 w 466"/>
                  <a:gd name="T19" fmla="*/ 161 h 508"/>
                  <a:gd name="T20" fmla="*/ 102 w 466"/>
                  <a:gd name="T21" fmla="*/ 262 h 508"/>
                  <a:gd name="T22" fmla="*/ 119 w 466"/>
                  <a:gd name="T23" fmla="*/ 169 h 508"/>
                  <a:gd name="T24" fmla="*/ 161 w 466"/>
                  <a:gd name="T25" fmla="*/ 211 h 508"/>
                  <a:gd name="T26" fmla="*/ 212 w 466"/>
                  <a:gd name="T27" fmla="*/ 279 h 508"/>
                  <a:gd name="T28" fmla="*/ 195 w 466"/>
                  <a:gd name="T29" fmla="*/ 313 h 508"/>
                  <a:gd name="T30" fmla="*/ 187 w 466"/>
                  <a:gd name="T31" fmla="*/ 347 h 508"/>
                  <a:gd name="T32" fmla="*/ 212 w 466"/>
                  <a:gd name="T33" fmla="*/ 389 h 508"/>
                  <a:gd name="T34" fmla="*/ 254 w 466"/>
                  <a:gd name="T35" fmla="*/ 398 h 508"/>
                  <a:gd name="T36" fmla="*/ 297 w 466"/>
                  <a:gd name="T37" fmla="*/ 372 h 508"/>
                  <a:gd name="T38" fmla="*/ 339 w 466"/>
                  <a:gd name="T39" fmla="*/ 338 h 508"/>
                  <a:gd name="T40" fmla="*/ 364 w 466"/>
                  <a:gd name="T41" fmla="*/ 296 h 508"/>
                  <a:gd name="T42" fmla="*/ 356 w 466"/>
                  <a:gd name="T43" fmla="*/ 237 h 508"/>
                  <a:gd name="T44" fmla="*/ 322 w 466"/>
                  <a:gd name="T45" fmla="*/ 220 h 508"/>
                  <a:gd name="T46" fmla="*/ 280 w 466"/>
                  <a:gd name="T47" fmla="*/ 228 h 508"/>
                  <a:gd name="T48" fmla="*/ 237 w 466"/>
                  <a:gd name="T49" fmla="*/ 254 h 508"/>
                  <a:gd name="T50" fmla="*/ 288 w 466"/>
                  <a:gd name="T51" fmla="*/ 254 h 508"/>
                  <a:gd name="T52" fmla="*/ 331 w 466"/>
                  <a:gd name="T53" fmla="*/ 245 h 508"/>
                  <a:gd name="T54" fmla="*/ 348 w 466"/>
                  <a:gd name="T55" fmla="*/ 271 h 508"/>
                  <a:gd name="T56" fmla="*/ 331 w 466"/>
                  <a:gd name="T57" fmla="*/ 304 h 508"/>
                  <a:gd name="T58" fmla="*/ 271 w 466"/>
                  <a:gd name="T59" fmla="*/ 364 h 508"/>
                  <a:gd name="T60" fmla="*/ 229 w 466"/>
                  <a:gd name="T61" fmla="*/ 372 h 508"/>
                  <a:gd name="T62" fmla="*/ 212 w 466"/>
                  <a:gd name="T63" fmla="*/ 347 h 508"/>
                  <a:gd name="T64" fmla="*/ 221 w 466"/>
                  <a:gd name="T65" fmla="*/ 304 h 508"/>
                  <a:gd name="T66" fmla="*/ 339 w 466"/>
                  <a:gd name="T67" fmla="*/ 372 h 508"/>
                  <a:gd name="T68" fmla="*/ 305 w 466"/>
                  <a:gd name="T69" fmla="*/ 406 h 508"/>
                  <a:gd name="T70" fmla="*/ 288 w 466"/>
                  <a:gd name="T71" fmla="*/ 440 h 508"/>
                  <a:gd name="T72" fmla="*/ 305 w 466"/>
                  <a:gd name="T73" fmla="*/ 491 h 508"/>
                  <a:gd name="T74" fmla="*/ 331 w 466"/>
                  <a:gd name="T75" fmla="*/ 508 h 508"/>
                  <a:gd name="T76" fmla="*/ 373 w 466"/>
                  <a:gd name="T77" fmla="*/ 499 h 508"/>
                  <a:gd name="T78" fmla="*/ 424 w 466"/>
                  <a:gd name="T79" fmla="*/ 474 h 508"/>
                  <a:gd name="T80" fmla="*/ 458 w 466"/>
                  <a:gd name="T81" fmla="*/ 440 h 508"/>
                  <a:gd name="T82" fmla="*/ 466 w 466"/>
                  <a:gd name="T83" fmla="*/ 381 h 508"/>
                  <a:gd name="T84" fmla="*/ 441 w 466"/>
                  <a:gd name="T85" fmla="*/ 338 h 508"/>
                  <a:gd name="T86" fmla="*/ 407 w 466"/>
                  <a:gd name="T87" fmla="*/ 338 h 508"/>
                  <a:gd name="T88" fmla="*/ 364 w 466"/>
                  <a:gd name="T89" fmla="*/ 355 h 508"/>
                  <a:gd name="T90" fmla="*/ 356 w 466"/>
                  <a:gd name="T91" fmla="*/ 389 h 508"/>
                  <a:gd name="T92" fmla="*/ 415 w 466"/>
                  <a:gd name="T93" fmla="*/ 355 h 508"/>
                  <a:gd name="T94" fmla="*/ 441 w 466"/>
                  <a:gd name="T95" fmla="*/ 364 h 508"/>
                  <a:gd name="T96" fmla="*/ 449 w 466"/>
                  <a:gd name="T97" fmla="*/ 398 h 508"/>
                  <a:gd name="T98" fmla="*/ 407 w 466"/>
                  <a:gd name="T99" fmla="*/ 448 h 508"/>
                  <a:gd name="T100" fmla="*/ 348 w 466"/>
                  <a:gd name="T101" fmla="*/ 482 h 508"/>
                  <a:gd name="T102" fmla="*/ 314 w 466"/>
                  <a:gd name="T103" fmla="*/ 474 h 508"/>
                  <a:gd name="T104" fmla="*/ 314 w 466"/>
                  <a:gd name="T105" fmla="*/ 440 h 508"/>
                  <a:gd name="T106" fmla="*/ 356 w 466"/>
                  <a:gd name="T107" fmla="*/ 38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6" h="508">
                    <a:moveTo>
                      <a:pt x="17" y="152"/>
                    </a:moveTo>
                    <a:lnTo>
                      <a:pt x="170" y="25"/>
                    </a:lnTo>
                    <a:lnTo>
                      <a:pt x="161" y="8"/>
                    </a:lnTo>
                    <a:lnTo>
                      <a:pt x="127" y="17"/>
                    </a:lnTo>
                    <a:lnTo>
                      <a:pt x="85" y="0"/>
                    </a:lnTo>
                    <a:lnTo>
                      <a:pt x="68" y="17"/>
                    </a:lnTo>
                    <a:lnTo>
                      <a:pt x="94" y="25"/>
                    </a:lnTo>
                    <a:lnTo>
                      <a:pt x="119" y="34"/>
                    </a:lnTo>
                    <a:lnTo>
                      <a:pt x="0" y="135"/>
                    </a:lnTo>
                    <a:lnTo>
                      <a:pt x="17" y="152"/>
                    </a:lnTo>
                    <a:close/>
                    <a:moveTo>
                      <a:pt x="102" y="262"/>
                    </a:moveTo>
                    <a:lnTo>
                      <a:pt x="119" y="279"/>
                    </a:lnTo>
                    <a:lnTo>
                      <a:pt x="161" y="245"/>
                    </a:lnTo>
                    <a:lnTo>
                      <a:pt x="178" y="271"/>
                    </a:lnTo>
                    <a:lnTo>
                      <a:pt x="195" y="254"/>
                    </a:lnTo>
                    <a:lnTo>
                      <a:pt x="178" y="228"/>
                    </a:lnTo>
                    <a:lnTo>
                      <a:pt x="271" y="144"/>
                    </a:lnTo>
                    <a:lnTo>
                      <a:pt x="263" y="135"/>
                    </a:lnTo>
                    <a:lnTo>
                      <a:pt x="102" y="144"/>
                    </a:lnTo>
                    <a:lnTo>
                      <a:pt x="85" y="161"/>
                    </a:lnTo>
                    <a:lnTo>
                      <a:pt x="144" y="228"/>
                    </a:lnTo>
                    <a:lnTo>
                      <a:pt x="102" y="262"/>
                    </a:lnTo>
                    <a:close/>
                    <a:moveTo>
                      <a:pt x="161" y="211"/>
                    </a:moveTo>
                    <a:lnTo>
                      <a:pt x="119" y="169"/>
                    </a:lnTo>
                    <a:lnTo>
                      <a:pt x="229" y="152"/>
                    </a:lnTo>
                    <a:lnTo>
                      <a:pt x="161" y="211"/>
                    </a:lnTo>
                    <a:close/>
                    <a:moveTo>
                      <a:pt x="237" y="254"/>
                    </a:moveTo>
                    <a:lnTo>
                      <a:pt x="212" y="279"/>
                    </a:lnTo>
                    <a:lnTo>
                      <a:pt x="204" y="296"/>
                    </a:lnTo>
                    <a:lnTo>
                      <a:pt x="195" y="313"/>
                    </a:lnTo>
                    <a:lnTo>
                      <a:pt x="187" y="330"/>
                    </a:lnTo>
                    <a:lnTo>
                      <a:pt x="187" y="347"/>
                    </a:lnTo>
                    <a:lnTo>
                      <a:pt x="204" y="372"/>
                    </a:lnTo>
                    <a:lnTo>
                      <a:pt x="212" y="389"/>
                    </a:lnTo>
                    <a:lnTo>
                      <a:pt x="229" y="398"/>
                    </a:lnTo>
                    <a:lnTo>
                      <a:pt x="254" y="398"/>
                    </a:lnTo>
                    <a:lnTo>
                      <a:pt x="271" y="389"/>
                    </a:lnTo>
                    <a:lnTo>
                      <a:pt x="297" y="372"/>
                    </a:lnTo>
                    <a:lnTo>
                      <a:pt x="322" y="355"/>
                    </a:lnTo>
                    <a:lnTo>
                      <a:pt x="339" y="338"/>
                    </a:lnTo>
                    <a:lnTo>
                      <a:pt x="356" y="321"/>
                    </a:lnTo>
                    <a:lnTo>
                      <a:pt x="364" y="296"/>
                    </a:lnTo>
                    <a:lnTo>
                      <a:pt x="364" y="262"/>
                    </a:lnTo>
                    <a:lnTo>
                      <a:pt x="356" y="237"/>
                    </a:lnTo>
                    <a:lnTo>
                      <a:pt x="339" y="228"/>
                    </a:lnTo>
                    <a:lnTo>
                      <a:pt x="322" y="220"/>
                    </a:lnTo>
                    <a:lnTo>
                      <a:pt x="305" y="220"/>
                    </a:lnTo>
                    <a:lnTo>
                      <a:pt x="280" y="228"/>
                    </a:lnTo>
                    <a:lnTo>
                      <a:pt x="263" y="237"/>
                    </a:lnTo>
                    <a:lnTo>
                      <a:pt x="237" y="254"/>
                    </a:lnTo>
                    <a:close/>
                    <a:moveTo>
                      <a:pt x="254" y="279"/>
                    </a:moveTo>
                    <a:lnTo>
                      <a:pt x="288" y="254"/>
                    </a:lnTo>
                    <a:lnTo>
                      <a:pt x="314" y="245"/>
                    </a:lnTo>
                    <a:lnTo>
                      <a:pt x="331" y="245"/>
                    </a:lnTo>
                    <a:lnTo>
                      <a:pt x="339" y="254"/>
                    </a:lnTo>
                    <a:lnTo>
                      <a:pt x="348" y="271"/>
                    </a:lnTo>
                    <a:lnTo>
                      <a:pt x="348" y="288"/>
                    </a:lnTo>
                    <a:lnTo>
                      <a:pt x="331" y="304"/>
                    </a:lnTo>
                    <a:lnTo>
                      <a:pt x="305" y="338"/>
                    </a:lnTo>
                    <a:lnTo>
                      <a:pt x="271" y="364"/>
                    </a:lnTo>
                    <a:lnTo>
                      <a:pt x="246" y="372"/>
                    </a:lnTo>
                    <a:lnTo>
                      <a:pt x="229" y="372"/>
                    </a:lnTo>
                    <a:lnTo>
                      <a:pt x="212" y="364"/>
                    </a:lnTo>
                    <a:lnTo>
                      <a:pt x="212" y="347"/>
                    </a:lnTo>
                    <a:lnTo>
                      <a:pt x="212" y="330"/>
                    </a:lnTo>
                    <a:lnTo>
                      <a:pt x="221" y="304"/>
                    </a:lnTo>
                    <a:lnTo>
                      <a:pt x="254" y="279"/>
                    </a:lnTo>
                    <a:close/>
                    <a:moveTo>
                      <a:pt x="339" y="372"/>
                    </a:moveTo>
                    <a:lnTo>
                      <a:pt x="314" y="389"/>
                    </a:lnTo>
                    <a:lnTo>
                      <a:pt x="305" y="406"/>
                    </a:lnTo>
                    <a:lnTo>
                      <a:pt x="297" y="423"/>
                    </a:lnTo>
                    <a:lnTo>
                      <a:pt x="288" y="440"/>
                    </a:lnTo>
                    <a:lnTo>
                      <a:pt x="288" y="465"/>
                    </a:lnTo>
                    <a:lnTo>
                      <a:pt x="305" y="491"/>
                    </a:lnTo>
                    <a:lnTo>
                      <a:pt x="314" y="499"/>
                    </a:lnTo>
                    <a:lnTo>
                      <a:pt x="331" y="508"/>
                    </a:lnTo>
                    <a:lnTo>
                      <a:pt x="356" y="508"/>
                    </a:lnTo>
                    <a:lnTo>
                      <a:pt x="373" y="499"/>
                    </a:lnTo>
                    <a:lnTo>
                      <a:pt x="398" y="491"/>
                    </a:lnTo>
                    <a:lnTo>
                      <a:pt x="424" y="474"/>
                    </a:lnTo>
                    <a:lnTo>
                      <a:pt x="441" y="457"/>
                    </a:lnTo>
                    <a:lnTo>
                      <a:pt x="458" y="440"/>
                    </a:lnTo>
                    <a:lnTo>
                      <a:pt x="466" y="406"/>
                    </a:lnTo>
                    <a:lnTo>
                      <a:pt x="466" y="381"/>
                    </a:lnTo>
                    <a:lnTo>
                      <a:pt x="458" y="355"/>
                    </a:lnTo>
                    <a:lnTo>
                      <a:pt x="441" y="338"/>
                    </a:lnTo>
                    <a:lnTo>
                      <a:pt x="424" y="338"/>
                    </a:lnTo>
                    <a:lnTo>
                      <a:pt x="407" y="338"/>
                    </a:lnTo>
                    <a:lnTo>
                      <a:pt x="381" y="338"/>
                    </a:lnTo>
                    <a:lnTo>
                      <a:pt x="364" y="355"/>
                    </a:lnTo>
                    <a:lnTo>
                      <a:pt x="339" y="372"/>
                    </a:lnTo>
                    <a:close/>
                    <a:moveTo>
                      <a:pt x="356" y="389"/>
                    </a:moveTo>
                    <a:lnTo>
                      <a:pt x="390" y="364"/>
                    </a:lnTo>
                    <a:lnTo>
                      <a:pt x="415" y="355"/>
                    </a:lnTo>
                    <a:lnTo>
                      <a:pt x="432" y="355"/>
                    </a:lnTo>
                    <a:lnTo>
                      <a:pt x="441" y="364"/>
                    </a:lnTo>
                    <a:lnTo>
                      <a:pt x="449" y="381"/>
                    </a:lnTo>
                    <a:lnTo>
                      <a:pt x="449" y="398"/>
                    </a:lnTo>
                    <a:lnTo>
                      <a:pt x="432" y="423"/>
                    </a:lnTo>
                    <a:lnTo>
                      <a:pt x="407" y="448"/>
                    </a:lnTo>
                    <a:lnTo>
                      <a:pt x="373" y="474"/>
                    </a:lnTo>
                    <a:lnTo>
                      <a:pt x="348" y="482"/>
                    </a:lnTo>
                    <a:lnTo>
                      <a:pt x="331" y="482"/>
                    </a:lnTo>
                    <a:lnTo>
                      <a:pt x="314" y="474"/>
                    </a:lnTo>
                    <a:lnTo>
                      <a:pt x="314" y="457"/>
                    </a:lnTo>
                    <a:lnTo>
                      <a:pt x="314" y="440"/>
                    </a:lnTo>
                    <a:lnTo>
                      <a:pt x="322" y="423"/>
                    </a:lnTo>
                    <a:lnTo>
                      <a:pt x="356" y="389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50" name="Rectangle 144">
                <a:extLst>
                  <a:ext uri="{FF2B5EF4-FFF2-40B4-BE49-F238E27FC236}">
                    <a16:creationId xmlns:a16="http://schemas.microsoft.com/office/drawing/2014/main" id="{0525BA7E-217E-40FE-B088-9E062776E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940000">
                <a:off x="1925" y="135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51" name="Rectangle 145">
                <a:extLst>
                  <a:ext uri="{FF2B5EF4-FFF2-40B4-BE49-F238E27FC236}">
                    <a16:creationId xmlns:a16="http://schemas.microsoft.com/office/drawing/2014/main" id="{ACB36C43-EB58-4B6D-A169-EDB4A0CF90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940000">
                <a:off x="1945" y="1379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4</a:t>
                </a:r>
                <a:endParaRPr lang="tr-TR" altLang="tr-TR" sz="1860"/>
              </a:p>
            </p:txBody>
          </p:sp>
          <p:sp>
            <p:nvSpPr>
              <p:cNvPr id="152" name="Rectangle 146">
                <a:extLst>
                  <a:ext uri="{FF2B5EF4-FFF2-40B4-BE49-F238E27FC236}">
                    <a16:creationId xmlns:a16="http://schemas.microsoft.com/office/drawing/2014/main" id="{B300544E-781E-4769-BD41-95115E4087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940000">
                <a:off x="1970" y="140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53" name="Rectangle 147">
                <a:extLst>
                  <a:ext uri="{FF2B5EF4-FFF2-40B4-BE49-F238E27FC236}">
                    <a16:creationId xmlns:a16="http://schemas.microsoft.com/office/drawing/2014/main" id="{A9F6F49D-B926-464C-BEB8-CA6D6C1F0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940000">
                <a:off x="1991" y="143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54" name="Freeform 148">
                <a:extLst>
                  <a:ext uri="{FF2B5EF4-FFF2-40B4-BE49-F238E27FC236}">
                    <a16:creationId xmlns:a16="http://schemas.microsoft.com/office/drawing/2014/main" id="{9D7483D5-8C63-4876-8EFC-7847D4B84C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4" y="2825"/>
                <a:ext cx="128" cy="59"/>
              </a:xfrm>
              <a:custGeom>
                <a:avLst/>
                <a:gdLst>
                  <a:gd name="T0" fmla="*/ 42 w 575"/>
                  <a:gd name="T1" fmla="*/ 59 h 263"/>
                  <a:gd name="T2" fmla="*/ 0 w 575"/>
                  <a:gd name="T3" fmla="*/ 119 h 263"/>
                  <a:gd name="T4" fmla="*/ 42 w 575"/>
                  <a:gd name="T5" fmla="*/ 110 h 263"/>
                  <a:gd name="T6" fmla="*/ 135 w 575"/>
                  <a:gd name="T7" fmla="*/ 195 h 263"/>
                  <a:gd name="T8" fmla="*/ 186 w 575"/>
                  <a:gd name="T9" fmla="*/ 246 h 263"/>
                  <a:gd name="T10" fmla="*/ 254 w 575"/>
                  <a:gd name="T11" fmla="*/ 220 h 263"/>
                  <a:gd name="T12" fmla="*/ 262 w 575"/>
                  <a:gd name="T13" fmla="*/ 152 h 263"/>
                  <a:gd name="T14" fmla="*/ 220 w 575"/>
                  <a:gd name="T15" fmla="*/ 127 h 263"/>
                  <a:gd name="T16" fmla="*/ 237 w 575"/>
                  <a:gd name="T17" fmla="*/ 59 h 263"/>
                  <a:gd name="T18" fmla="*/ 160 w 575"/>
                  <a:gd name="T19" fmla="*/ 51 h 263"/>
                  <a:gd name="T20" fmla="*/ 127 w 575"/>
                  <a:gd name="T21" fmla="*/ 102 h 263"/>
                  <a:gd name="T22" fmla="*/ 186 w 575"/>
                  <a:gd name="T23" fmla="*/ 59 h 263"/>
                  <a:gd name="T24" fmla="*/ 220 w 575"/>
                  <a:gd name="T25" fmla="*/ 76 h 263"/>
                  <a:gd name="T26" fmla="*/ 211 w 575"/>
                  <a:gd name="T27" fmla="*/ 119 h 263"/>
                  <a:gd name="T28" fmla="*/ 177 w 575"/>
                  <a:gd name="T29" fmla="*/ 127 h 263"/>
                  <a:gd name="T30" fmla="*/ 211 w 575"/>
                  <a:gd name="T31" fmla="*/ 144 h 263"/>
                  <a:gd name="T32" fmla="*/ 245 w 575"/>
                  <a:gd name="T33" fmla="*/ 178 h 263"/>
                  <a:gd name="T34" fmla="*/ 220 w 575"/>
                  <a:gd name="T35" fmla="*/ 220 h 263"/>
                  <a:gd name="T36" fmla="*/ 177 w 575"/>
                  <a:gd name="T37" fmla="*/ 220 h 263"/>
                  <a:gd name="T38" fmla="*/ 135 w 575"/>
                  <a:gd name="T39" fmla="*/ 195 h 263"/>
                  <a:gd name="T40" fmla="*/ 321 w 575"/>
                  <a:gd name="T41" fmla="*/ 212 h 263"/>
                  <a:gd name="T42" fmla="*/ 397 w 575"/>
                  <a:gd name="T43" fmla="*/ 212 h 263"/>
                  <a:gd name="T44" fmla="*/ 431 w 575"/>
                  <a:gd name="T45" fmla="*/ 144 h 263"/>
                  <a:gd name="T46" fmla="*/ 381 w 575"/>
                  <a:gd name="T47" fmla="*/ 85 h 263"/>
                  <a:gd name="T48" fmla="*/ 321 w 575"/>
                  <a:gd name="T49" fmla="*/ 102 h 263"/>
                  <a:gd name="T50" fmla="*/ 397 w 575"/>
                  <a:gd name="T51" fmla="*/ 17 h 263"/>
                  <a:gd name="T52" fmla="*/ 321 w 575"/>
                  <a:gd name="T53" fmla="*/ 136 h 263"/>
                  <a:gd name="T54" fmla="*/ 372 w 575"/>
                  <a:gd name="T55" fmla="*/ 110 h 263"/>
                  <a:gd name="T56" fmla="*/ 406 w 575"/>
                  <a:gd name="T57" fmla="*/ 144 h 263"/>
                  <a:gd name="T58" fmla="*/ 381 w 575"/>
                  <a:gd name="T59" fmla="*/ 195 h 263"/>
                  <a:gd name="T60" fmla="*/ 338 w 575"/>
                  <a:gd name="T61" fmla="*/ 195 h 263"/>
                  <a:gd name="T62" fmla="*/ 296 w 575"/>
                  <a:gd name="T63" fmla="*/ 178 h 263"/>
                  <a:gd name="T64" fmla="*/ 457 w 575"/>
                  <a:gd name="T65" fmla="*/ 152 h 263"/>
                  <a:gd name="T66" fmla="*/ 499 w 575"/>
                  <a:gd name="T67" fmla="*/ 203 h 263"/>
                  <a:gd name="T68" fmla="*/ 558 w 575"/>
                  <a:gd name="T69" fmla="*/ 186 h 263"/>
                  <a:gd name="T70" fmla="*/ 575 w 575"/>
                  <a:gd name="T71" fmla="*/ 119 h 263"/>
                  <a:gd name="T72" fmla="*/ 567 w 575"/>
                  <a:gd name="T73" fmla="*/ 42 h 263"/>
                  <a:gd name="T74" fmla="*/ 499 w 575"/>
                  <a:gd name="T75" fmla="*/ 0 h 263"/>
                  <a:gd name="T76" fmla="*/ 448 w 575"/>
                  <a:gd name="T77" fmla="*/ 34 h 263"/>
                  <a:gd name="T78" fmla="*/ 448 w 575"/>
                  <a:gd name="T79" fmla="*/ 110 h 263"/>
                  <a:gd name="T80" fmla="*/ 474 w 575"/>
                  <a:gd name="T81" fmla="*/ 34 h 263"/>
                  <a:gd name="T82" fmla="*/ 516 w 575"/>
                  <a:gd name="T83" fmla="*/ 25 h 263"/>
                  <a:gd name="T84" fmla="*/ 541 w 575"/>
                  <a:gd name="T85" fmla="*/ 51 h 263"/>
                  <a:gd name="T86" fmla="*/ 550 w 575"/>
                  <a:gd name="T87" fmla="*/ 136 h 263"/>
                  <a:gd name="T88" fmla="*/ 524 w 575"/>
                  <a:gd name="T89" fmla="*/ 178 h 263"/>
                  <a:gd name="T90" fmla="*/ 482 w 575"/>
                  <a:gd name="T91" fmla="*/ 161 h 263"/>
                  <a:gd name="T92" fmla="*/ 474 w 575"/>
                  <a:gd name="T93" fmla="*/ 102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5" h="263">
                    <a:moveTo>
                      <a:pt x="93" y="254"/>
                    </a:moveTo>
                    <a:lnTo>
                      <a:pt x="59" y="59"/>
                    </a:lnTo>
                    <a:lnTo>
                      <a:pt x="42" y="59"/>
                    </a:lnTo>
                    <a:lnTo>
                      <a:pt x="42" y="76"/>
                    </a:lnTo>
                    <a:lnTo>
                      <a:pt x="25" y="93"/>
                    </a:lnTo>
                    <a:lnTo>
                      <a:pt x="0" y="119"/>
                    </a:lnTo>
                    <a:lnTo>
                      <a:pt x="0" y="144"/>
                    </a:lnTo>
                    <a:lnTo>
                      <a:pt x="25" y="127"/>
                    </a:lnTo>
                    <a:lnTo>
                      <a:pt x="42" y="110"/>
                    </a:lnTo>
                    <a:lnTo>
                      <a:pt x="67" y="263"/>
                    </a:lnTo>
                    <a:lnTo>
                      <a:pt x="93" y="254"/>
                    </a:lnTo>
                    <a:close/>
                    <a:moveTo>
                      <a:pt x="135" y="195"/>
                    </a:moveTo>
                    <a:lnTo>
                      <a:pt x="152" y="220"/>
                    </a:lnTo>
                    <a:lnTo>
                      <a:pt x="160" y="237"/>
                    </a:lnTo>
                    <a:lnTo>
                      <a:pt x="186" y="246"/>
                    </a:lnTo>
                    <a:lnTo>
                      <a:pt x="211" y="246"/>
                    </a:lnTo>
                    <a:lnTo>
                      <a:pt x="237" y="237"/>
                    </a:lnTo>
                    <a:lnTo>
                      <a:pt x="254" y="220"/>
                    </a:lnTo>
                    <a:lnTo>
                      <a:pt x="262" y="195"/>
                    </a:lnTo>
                    <a:lnTo>
                      <a:pt x="270" y="169"/>
                    </a:lnTo>
                    <a:lnTo>
                      <a:pt x="262" y="152"/>
                    </a:lnTo>
                    <a:lnTo>
                      <a:pt x="254" y="144"/>
                    </a:lnTo>
                    <a:lnTo>
                      <a:pt x="237" y="136"/>
                    </a:lnTo>
                    <a:lnTo>
                      <a:pt x="220" y="127"/>
                    </a:lnTo>
                    <a:lnTo>
                      <a:pt x="245" y="110"/>
                    </a:lnTo>
                    <a:lnTo>
                      <a:pt x="245" y="85"/>
                    </a:lnTo>
                    <a:lnTo>
                      <a:pt x="237" y="59"/>
                    </a:lnTo>
                    <a:lnTo>
                      <a:pt x="211" y="42"/>
                    </a:lnTo>
                    <a:lnTo>
                      <a:pt x="177" y="42"/>
                    </a:lnTo>
                    <a:lnTo>
                      <a:pt x="160" y="51"/>
                    </a:lnTo>
                    <a:lnTo>
                      <a:pt x="143" y="59"/>
                    </a:lnTo>
                    <a:lnTo>
                      <a:pt x="135" y="76"/>
                    </a:lnTo>
                    <a:lnTo>
                      <a:pt x="127" y="102"/>
                    </a:lnTo>
                    <a:lnTo>
                      <a:pt x="152" y="102"/>
                    </a:lnTo>
                    <a:lnTo>
                      <a:pt x="160" y="76"/>
                    </a:lnTo>
                    <a:lnTo>
                      <a:pt x="186" y="59"/>
                    </a:lnTo>
                    <a:lnTo>
                      <a:pt x="194" y="59"/>
                    </a:lnTo>
                    <a:lnTo>
                      <a:pt x="211" y="68"/>
                    </a:lnTo>
                    <a:lnTo>
                      <a:pt x="220" y="76"/>
                    </a:lnTo>
                    <a:lnTo>
                      <a:pt x="220" y="85"/>
                    </a:lnTo>
                    <a:lnTo>
                      <a:pt x="220" y="102"/>
                    </a:lnTo>
                    <a:lnTo>
                      <a:pt x="211" y="119"/>
                    </a:lnTo>
                    <a:lnTo>
                      <a:pt x="203" y="119"/>
                    </a:lnTo>
                    <a:lnTo>
                      <a:pt x="186" y="127"/>
                    </a:lnTo>
                    <a:lnTo>
                      <a:pt x="177" y="127"/>
                    </a:lnTo>
                    <a:lnTo>
                      <a:pt x="177" y="152"/>
                    </a:lnTo>
                    <a:lnTo>
                      <a:pt x="194" y="144"/>
                    </a:lnTo>
                    <a:lnTo>
                      <a:pt x="211" y="144"/>
                    </a:lnTo>
                    <a:lnTo>
                      <a:pt x="228" y="152"/>
                    </a:lnTo>
                    <a:lnTo>
                      <a:pt x="237" y="161"/>
                    </a:lnTo>
                    <a:lnTo>
                      <a:pt x="245" y="178"/>
                    </a:lnTo>
                    <a:lnTo>
                      <a:pt x="245" y="195"/>
                    </a:lnTo>
                    <a:lnTo>
                      <a:pt x="237" y="203"/>
                    </a:lnTo>
                    <a:lnTo>
                      <a:pt x="220" y="220"/>
                    </a:lnTo>
                    <a:lnTo>
                      <a:pt x="203" y="220"/>
                    </a:lnTo>
                    <a:lnTo>
                      <a:pt x="194" y="220"/>
                    </a:lnTo>
                    <a:lnTo>
                      <a:pt x="177" y="220"/>
                    </a:lnTo>
                    <a:lnTo>
                      <a:pt x="169" y="203"/>
                    </a:lnTo>
                    <a:lnTo>
                      <a:pt x="160" y="186"/>
                    </a:lnTo>
                    <a:lnTo>
                      <a:pt x="135" y="195"/>
                    </a:lnTo>
                    <a:close/>
                    <a:moveTo>
                      <a:pt x="296" y="178"/>
                    </a:moveTo>
                    <a:lnTo>
                      <a:pt x="313" y="195"/>
                    </a:lnTo>
                    <a:lnTo>
                      <a:pt x="321" y="212"/>
                    </a:lnTo>
                    <a:lnTo>
                      <a:pt x="347" y="220"/>
                    </a:lnTo>
                    <a:lnTo>
                      <a:pt x="372" y="220"/>
                    </a:lnTo>
                    <a:lnTo>
                      <a:pt x="397" y="212"/>
                    </a:lnTo>
                    <a:lnTo>
                      <a:pt x="423" y="186"/>
                    </a:lnTo>
                    <a:lnTo>
                      <a:pt x="431" y="169"/>
                    </a:lnTo>
                    <a:lnTo>
                      <a:pt x="431" y="144"/>
                    </a:lnTo>
                    <a:lnTo>
                      <a:pt x="423" y="119"/>
                    </a:lnTo>
                    <a:lnTo>
                      <a:pt x="406" y="102"/>
                    </a:lnTo>
                    <a:lnTo>
                      <a:pt x="381" y="85"/>
                    </a:lnTo>
                    <a:lnTo>
                      <a:pt x="355" y="85"/>
                    </a:lnTo>
                    <a:lnTo>
                      <a:pt x="338" y="93"/>
                    </a:lnTo>
                    <a:lnTo>
                      <a:pt x="321" y="102"/>
                    </a:lnTo>
                    <a:lnTo>
                      <a:pt x="330" y="51"/>
                    </a:lnTo>
                    <a:lnTo>
                      <a:pt x="406" y="42"/>
                    </a:lnTo>
                    <a:lnTo>
                      <a:pt x="397" y="17"/>
                    </a:lnTo>
                    <a:lnTo>
                      <a:pt x="304" y="25"/>
                    </a:lnTo>
                    <a:lnTo>
                      <a:pt x="296" y="136"/>
                    </a:lnTo>
                    <a:lnTo>
                      <a:pt x="321" y="136"/>
                    </a:lnTo>
                    <a:lnTo>
                      <a:pt x="338" y="119"/>
                    </a:lnTo>
                    <a:lnTo>
                      <a:pt x="355" y="110"/>
                    </a:lnTo>
                    <a:lnTo>
                      <a:pt x="372" y="110"/>
                    </a:lnTo>
                    <a:lnTo>
                      <a:pt x="389" y="119"/>
                    </a:lnTo>
                    <a:lnTo>
                      <a:pt x="397" y="127"/>
                    </a:lnTo>
                    <a:lnTo>
                      <a:pt x="406" y="144"/>
                    </a:lnTo>
                    <a:lnTo>
                      <a:pt x="406" y="169"/>
                    </a:lnTo>
                    <a:lnTo>
                      <a:pt x="397" y="186"/>
                    </a:lnTo>
                    <a:lnTo>
                      <a:pt x="381" y="195"/>
                    </a:lnTo>
                    <a:lnTo>
                      <a:pt x="372" y="203"/>
                    </a:lnTo>
                    <a:lnTo>
                      <a:pt x="355" y="203"/>
                    </a:lnTo>
                    <a:lnTo>
                      <a:pt x="338" y="195"/>
                    </a:lnTo>
                    <a:lnTo>
                      <a:pt x="330" y="186"/>
                    </a:lnTo>
                    <a:lnTo>
                      <a:pt x="321" y="169"/>
                    </a:lnTo>
                    <a:lnTo>
                      <a:pt x="296" y="178"/>
                    </a:lnTo>
                    <a:close/>
                    <a:moveTo>
                      <a:pt x="448" y="110"/>
                    </a:moveTo>
                    <a:lnTo>
                      <a:pt x="448" y="136"/>
                    </a:lnTo>
                    <a:lnTo>
                      <a:pt x="457" y="152"/>
                    </a:lnTo>
                    <a:lnTo>
                      <a:pt x="465" y="169"/>
                    </a:lnTo>
                    <a:lnTo>
                      <a:pt x="474" y="186"/>
                    </a:lnTo>
                    <a:lnTo>
                      <a:pt x="499" y="203"/>
                    </a:lnTo>
                    <a:lnTo>
                      <a:pt x="524" y="203"/>
                    </a:lnTo>
                    <a:lnTo>
                      <a:pt x="541" y="195"/>
                    </a:lnTo>
                    <a:lnTo>
                      <a:pt x="558" y="186"/>
                    </a:lnTo>
                    <a:lnTo>
                      <a:pt x="567" y="169"/>
                    </a:lnTo>
                    <a:lnTo>
                      <a:pt x="575" y="144"/>
                    </a:lnTo>
                    <a:lnTo>
                      <a:pt x="575" y="119"/>
                    </a:lnTo>
                    <a:lnTo>
                      <a:pt x="575" y="93"/>
                    </a:lnTo>
                    <a:lnTo>
                      <a:pt x="567" y="68"/>
                    </a:lnTo>
                    <a:lnTo>
                      <a:pt x="567" y="42"/>
                    </a:lnTo>
                    <a:lnTo>
                      <a:pt x="550" y="17"/>
                    </a:lnTo>
                    <a:lnTo>
                      <a:pt x="524" y="0"/>
                    </a:lnTo>
                    <a:lnTo>
                      <a:pt x="499" y="0"/>
                    </a:lnTo>
                    <a:lnTo>
                      <a:pt x="474" y="9"/>
                    </a:lnTo>
                    <a:lnTo>
                      <a:pt x="465" y="17"/>
                    </a:lnTo>
                    <a:lnTo>
                      <a:pt x="448" y="34"/>
                    </a:lnTo>
                    <a:lnTo>
                      <a:pt x="448" y="51"/>
                    </a:lnTo>
                    <a:lnTo>
                      <a:pt x="440" y="76"/>
                    </a:lnTo>
                    <a:lnTo>
                      <a:pt x="448" y="110"/>
                    </a:lnTo>
                    <a:close/>
                    <a:moveTo>
                      <a:pt x="474" y="102"/>
                    </a:moveTo>
                    <a:lnTo>
                      <a:pt x="465" y="68"/>
                    </a:lnTo>
                    <a:lnTo>
                      <a:pt x="474" y="34"/>
                    </a:lnTo>
                    <a:lnTo>
                      <a:pt x="482" y="25"/>
                    </a:lnTo>
                    <a:lnTo>
                      <a:pt x="499" y="17"/>
                    </a:lnTo>
                    <a:lnTo>
                      <a:pt x="516" y="25"/>
                    </a:lnTo>
                    <a:lnTo>
                      <a:pt x="533" y="34"/>
                    </a:lnTo>
                    <a:lnTo>
                      <a:pt x="533" y="42"/>
                    </a:lnTo>
                    <a:lnTo>
                      <a:pt x="541" y="51"/>
                    </a:lnTo>
                    <a:lnTo>
                      <a:pt x="550" y="76"/>
                    </a:lnTo>
                    <a:lnTo>
                      <a:pt x="550" y="93"/>
                    </a:lnTo>
                    <a:lnTo>
                      <a:pt x="550" y="136"/>
                    </a:lnTo>
                    <a:lnTo>
                      <a:pt x="550" y="161"/>
                    </a:lnTo>
                    <a:lnTo>
                      <a:pt x="533" y="178"/>
                    </a:lnTo>
                    <a:lnTo>
                      <a:pt x="524" y="178"/>
                    </a:lnTo>
                    <a:lnTo>
                      <a:pt x="507" y="178"/>
                    </a:lnTo>
                    <a:lnTo>
                      <a:pt x="491" y="169"/>
                    </a:lnTo>
                    <a:lnTo>
                      <a:pt x="482" y="161"/>
                    </a:lnTo>
                    <a:lnTo>
                      <a:pt x="482" y="144"/>
                    </a:lnTo>
                    <a:lnTo>
                      <a:pt x="474" y="127"/>
                    </a:lnTo>
                    <a:lnTo>
                      <a:pt x="474" y="102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55" name="Rectangle 149">
                <a:extLst>
                  <a:ext uri="{FF2B5EF4-FFF2-40B4-BE49-F238E27FC236}">
                    <a16:creationId xmlns:a16="http://schemas.microsoft.com/office/drawing/2014/main" id="{11DC5893-93C1-4998-82F2-AB3497231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060000">
                <a:off x="1719" y="281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56" name="Rectangle 150">
                <a:extLst>
                  <a:ext uri="{FF2B5EF4-FFF2-40B4-BE49-F238E27FC236}">
                    <a16:creationId xmlns:a16="http://schemas.microsoft.com/office/drawing/2014/main" id="{B6D40E58-64B4-47A0-BF47-AE8DB9263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060000">
                <a:off x="1756" y="281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3</a:t>
                </a:r>
                <a:endParaRPr lang="tr-TR" altLang="tr-TR" sz="1860"/>
              </a:p>
            </p:txBody>
          </p:sp>
          <p:sp>
            <p:nvSpPr>
              <p:cNvPr id="157" name="Rectangle 151">
                <a:extLst>
                  <a:ext uri="{FF2B5EF4-FFF2-40B4-BE49-F238E27FC236}">
                    <a16:creationId xmlns:a16="http://schemas.microsoft.com/office/drawing/2014/main" id="{C1EF46FC-5229-44D5-81BF-B1ED3DA8C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060000">
                <a:off x="1789" y="280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58" name="Rectangle 152">
                <a:extLst>
                  <a:ext uri="{FF2B5EF4-FFF2-40B4-BE49-F238E27FC236}">
                    <a16:creationId xmlns:a16="http://schemas.microsoft.com/office/drawing/2014/main" id="{BB851359-E94D-4EC8-9284-BC6FC4B22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060000">
                <a:off x="1822" y="280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59" name="Freeform 153">
                <a:extLst>
                  <a:ext uri="{FF2B5EF4-FFF2-40B4-BE49-F238E27FC236}">
                    <a16:creationId xmlns:a16="http://schemas.microsoft.com/office/drawing/2014/main" id="{3DC3E1EE-6B44-45FC-96BD-9929F9B9E6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1" y="1718"/>
                <a:ext cx="51" cy="127"/>
              </a:xfrm>
              <a:custGeom>
                <a:avLst/>
                <a:gdLst>
                  <a:gd name="T0" fmla="*/ 0 w 228"/>
                  <a:gd name="T1" fmla="*/ 491 h 576"/>
                  <a:gd name="T2" fmla="*/ 8 w 228"/>
                  <a:gd name="T3" fmla="*/ 517 h 576"/>
                  <a:gd name="T4" fmla="*/ 42 w 228"/>
                  <a:gd name="T5" fmla="*/ 568 h 576"/>
                  <a:gd name="T6" fmla="*/ 59 w 228"/>
                  <a:gd name="T7" fmla="*/ 551 h 576"/>
                  <a:gd name="T8" fmla="*/ 203 w 228"/>
                  <a:gd name="T9" fmla="*/ 534 h 576"/>
                  <a:gd name="T10" fmla="*/ 186 w 228"/>
                  <a:gd name="T11" fmla="*/ 314 h 576"/>
                  <a:gd name="T12" fmla="*/ 169 w 228"/>
                  <a:gd name="T13" fmla="*/ 407 h 576"/>
                  <a:gd name="T14" fmla="*/ 144 w 228"/>
                  <a:gd name="T15" fmla="*/ 373 h 576"/>
                  <a:gd name="T16" fmla="*/ 110 w 228"/>
                  <a:gd name="T17" fmla="*/ 331 h 576"/>
                  <a:gd name="T18" fmla="*/ 68 w 228"/>
                  <a:gd name="T19" fmla="*/ 314 h 576"/>
                  <a:gd name="T20" fmla="*/ 25 w 228"/>
                  <a:gd name="T21" fmla="*/ 322 h 576"/>
                  <a:gd name="T22" fmla="*/ 8 w 228"/>
                  <a:gd name="T23" fmla="*/ 373 h 576"/>
                  <a:gd name="T24" fmla="*/ 17 w 228"/>
                  <a:gd name="T25" fmla="*/ 415 h 576"/>
                  <a:gd name="T26" fmla="*/ 59 w 228"/>
                  <a:gd name="T27" fmla="*/ 441 h 576"/>
                  <a:gd name="T28" fmla="*/ 51 w 228"/>
                  <a:gd name="T29" fmla="*/ 407 h 576"/>
                  <a:gd name="T30" fmla="*/ 25 w 228"/>
                  <a:gd name="T31" fmla="*/ 390 h 576"/>
                  <a:gd name="T32" fmla="*/ 34 w 228"/>
                  <a:gd name="T33" fmla="*/ 356 h 576"/>
                  <a:gd name="T34" fmla="*/ 51 w 228"/>
                  <a:gd name="T35" fmla="*/ 339 h 576"/>
                  <a:gd name="T36" fmla="*/ 76 w 228"/>
                  <a:gd name="T37" fmla="*/ 339 h 576"/>
                  <a:gd name="T38" fmla="*/ 110 w 228"/>
                  <a:gd name="T39" fmla="*/ 364 h 576"/>
                  <a:gd name="T40" fmla="*/ 144 w 228"/>
                  <a:gd name="T41" fmla="*/ 415 h 576"/>
                  <a:gd name="T42" fmla="*/ 186 w 228"/>
                  <a:gd name="T43" fmla="*/ 449 h 576"/>
                  <a:gd name="T44" fmla="*/ 211 w 228"/>
                  <a:gd name="T45" fmla="*/ 314 h 576"/>
                  <a:gd name="T46" fmla="*/ 161 w 228"/>
                  <a:gd name="T47" fmla="*/ 280 h 576"/>
                  <a:gd name="T48" fmla="*/ 203 w 228"/>
                  <a:gd name="T49" fmla="*/ 263 h 576"/>
                  <a:gd name="T50" fmla="*/ 220 w 228"/>
                  <a:gd name="T51" fmla="*/ 221 h 576"/>
                  <a:gd name="T52" fmla="*/ 195 w 228"/>
                  <a:gd name="T53" fmla="*/ 170 h 576"/>
                  <a:gd name="T54" fmla="*/ 152 w 228"/>
                  <a:gd name="T55" fmla="*/ 153 h 576"/>
                  <a:gd name="T56" fmla="*/ 101 w 228"/>
                  <a:gd name="T57" fmla="*/ 161 h 576"/>
                  <a:gd name="T58" fmla="*/ 84 w 228"/>
                  <a:gd name="T59" fmla="*/ 204 h 576"/>
                  <a:gd name="T60" fmla="*/ 93 w 228"/>
                  <a:gd name="T61" fmla="*/ 246 h 576"/>
                  <a:gd name="T62" fmla="*/ 42 w 228"/>
                  <a:gd name="T63" fmla="*/ 153 h 576"/>
                  <a:gd name="T64" fmla="*/ 17 w 228"/>
                  <a:gd name="T65" fmla="*/ 254 h 576"/>
                  <a:gd name="T66" fmla="*/ 118 w 228"/>
                  <a:gd name="T67" fmla="*/ 254 h 576"/>
                  <a:gd name="T68" fmla="*/ 101 w 228"/>
                  <a:gd name="T69" fmla="*/ 212 h 576"/>
                  <a:gd name="T70" fmla="*/ 118 w 228"/>
                  <a:gd name="T71" fmla="*/ 187 h 576"/>
                  <a:gd name="T72" fmla="*/ 152 w 228"/>
                  <a:gd name="T73" fmla="*/ 178 h 576"/>
                  <a:gd name="T74" fmla="*/ 186 w 228"/>
                  <a:gd name="T75" fmla="*/ 187 h 576"/>
                  <a:gd name="T76" fmla="*/ 203 w 228"/>
                  <a:gd name="T77" fmla="*/ 221 h 576"/>
                  <a:gd name="T78" fmla="*/ 186 w 228"/>
                  <a:gd name="T79" fmla="*/ 246 h 576"/>
                  <a:gd name="T80" fmla="*/ 161 w 228"/>
                  <a:gd name="T81" fmla="*/ 254 h 576"/>
                  <a:gd name="T82" fmla="*/ 118 w 228"/>
                  <a:gd name="T83" fmla="*/ 127 h 576"/>
                  <a:gd name="T84" fmla="*/ 203 w 228"/>
                  <a:gd name="T85" fmla="*/ 110 h 576"/>
                  <a:gd name="T86" fmla="*/ 228 w 228"/>
                  <a:gd name="T87" fmla="*/ 68 h 576"/>
                  <a:gd name="T88" fmla="*/ 220 w 228"/>
                  <a:gd name="T89" fmla="*/ 34 h 576"/>
                  <a:gd name="T90" fmla="*/ 186 w 228"/>
                  <a:gd name="T91" fmla="*/ 9 h 576"/>
                  <a:gd name="T92" fmla="*/ 127 w 228"/>
                  <a:gd name="T93" fmla="*/ 0 h 576"/>
                  <a:gd name="T94" fmla="*/ 84 w 228"/>
                  <a:gd name="T95" fmla="*/ 0 h 576"/>
                  <a:gd name="T96" fmla="*/ 34 w 228"/>
                  <a:gd name="T97" fmla="*/ 26 h 576"/>
                  <a:gd name="T98" fmla="*/ 25 w 228"/>
                  <a:gd name="T99" fmla="*/ 77 h 576"/>
                  <a:gd name="T100" fmla="*/ 51 w 228"/>
                  <a:gd name="T101" fmla="*/ 110 h 576"/>
                  <a:gd name="T102" fmla="*/ 93 w 228"/>
                  <a:gd name="T103" fmla="*/ 127 h 576"/>
                  <a:gd name="T104" fmla="*/ 127 w 228"/>
                  <a:gd name="T105" fmla="*/ 102 h 576"/>
                  <a:gd name="T106" fmla="*/ 59 w 228"/>
                  <a:gd name="T107" fmla="*/ 85 h 576"/>
                  <a:gd name="T108" fmla="*/ 42 w 228"/>
                  <a:gd name="T109" fmla="*/ 60 h 576"/>
                  <a:gd name="T110" fmla="*/ 59 w 228"/>
                  <a:gd name="T111" fmla="*/ 34 h 576"/>
                  <a:gd name="T112" fmla="*/ 127 w 228"/>
                  <a:gd name="T113" fmla="*/ 26 h 576"/>
                  <a:gd name="T114" fmla="*/ 186 w 228"/>
                  <a:gd name="T115" fmla="*/ 34 h 576"/>
                  <a:gd name="T116" fmla="*/ 203 w 228"/>
                  <a:gd name="T117" fmla="*/ 51 h 576"/>
                  <a:gd name="T118" fmla="*/ 203 w 228"/>
                  <a:gd name="T119" fmla="*/ 85 h 576"/>
                  <a:gd name="T120" fmla="*/ 161 w 228"/>
                  <a:gd name="T121" fmla="*/ 102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8" h="576">
                    <a:moveTo>
                      <a:pt x="203" y="508"/>
                    </a:moveTo>
                    <a:lnTo>
                      <a:pt x="0" y="491"/>
                    </a:lnTo>
                    <a:lnTo>
                      <a:pt x="0" y="508"/>
                    </a:lnTo>
                    <a:lnTo>
                      <a:pt x="8" y="517"/>
                    </a:lnTo>
                    <a:lnTo>
                      <a:pt x="25" y="534"/>
                    </a:lnTo>
                    <a:lnTo>
                      <a:pt x="42" y="568"/>
                    </a:lnTo>
                    <a:lnTo>
                      <a:pt x="68" y="576"/>
                    </a:lnTo>
                    <a:lnTo>
                      <a:pt x="59" y="551"/>
                    </a:lnTo>
                    <a:lnTo>
                      <a:pt x="42" y="525"/>
                    </a:lnTo>
                    <a:lnTo>
                      <a:pt x="203" y="534"/>
                    </a:lnTo>
                    <a:lnTo>
                      <a:pt x="203" y="508"/>
                    </a:lnTo>
                    <a:close/>
                    <a:moveTo>
                      <a:pt x="186" y="314"/>
                    </a:moveTo>
                    <a:lnTo>
                      <a:pt x="178" y="415"/>
                    </a:lnTo>
                    <a:lnTo>
                      <a:pt x="169" y="407"/>
                    </a:lnTo>
                    <a:lnTo>
                      <a:pt x="161" y="390"/>
                    </a:lnTo>
                    <a:lnTo>
                      <a:pt x="144" y="373"/>
                    </a:lnTo>
                    <a:lnTo>
                      <a:pt x="127" y="348"/>
                    </a:lnTo>
                    <a:lnTo>
                      <a:pt x="110" y="331"/>
                    </a:lnTo>
                    <a:lnTo>
                      <a:pt x="93" y="314"/>
                    </a:lnTo>
                    <a:lnTo>
                      <a:pt x="68" y="314"/>
                    </a:lnTo>
                    <a:lnTo>
                      <a:pt x="42" y="314"/>
                    </a:lnTo>
                    <a:lnTo>
                      <a:pt x="25" y="322"/>
                    </a:lnTo>
                    <a:lnTo>
                      <a:pt x="8" y="348"/>
                    </a:lnTo>
                    <a:lnTo>
                      <a:pt x="8" y="373"/>
                    </a:lnTo>
                    <a:lnTo>
                      <a:pt x="8" y="398"/>
                    </a:lnTo>
                    <a:lnTo>
                      <a:pt x="17" y="415"/>
                    </a:lnTo>
                    <a:lnTo>
                      <a:pt x="34" y="432"/>
                    </a:lnTo>
                    <a:lnTo>
                      <a:pt x="59" y="441"/>
                    </a:lnTo>
                    <a:lnTo>
                      <a:pt x="68" y="415"/>
                    </a:lnTo>
                    <a:lnTo>
                      <a:pt x="51" y="407"/>
                    </a:lnTo>
                    <a:lnTo>
                      <a:pt x="34" y="398"/>
                    </a:lnTo>
                    <a:lnTo>
                      <a:pt x="25" y="390"/>
                    </a:lnTo>
                    <a:lnTo>
                      <a:pt x="25" y="373"/>
                    </a:lnTo>
                    <a:lnTo>
                      <a:pt x="34" y="356"/>
                    </a:lnTo>
                    <a:lnTo>
                      <a:pt x="42" y="348"/>
                    </a:lnTo>
                    <a:lnTo>
                      <a:pt x="51" y="339"/>
                    </a:lnTo>
                    <a:lnTo>
                      <a:pt x="68" y="331"/>
                    </a:lnTo>
                    <a:lnTo>
                      <a:pt x="76" y="339"/>
                    </a:lnTo>
                    <a:lnTo>
                      <a:pt x="93" y="348"/>
                    </a:lnTo>
                    <a:lnTo>
                      <a:pt x="110" y="364"/>
                    </a:lnTo>
                    <a:lnTo>
                      <a:pt x="135" y="398"/>
                    </a:lnTo>
                    <a:lnTo>
                      <a:pt x="144" y="415"/>
                    </a:lnTo>
                    <a:lnTo>
                      <a:pt x="161" y="432"/>
                    </a:lnTo>
                    <a:lnTo>
                      <a:pt x="186" y="449"/>
                    </a:lnTo>
                    <a:lnTo>
                      <a:pt x="203" y="449"/>
                    </a:lnTo>
                    <a:lnTo>
                      <a:pt x="211" y="314"/>
                    </a:lnTo>
                    <a:lnTo>
                      <a:pt x="186" y="314"/>
                    </a:lnTo>
                    <a:close/>
                    <a:moveTo>
                      <a:pt x="161" y="280"/>
                    </a:moveTo>
                    <a:lnTo>
                      <a:pt x="186" y="280"/>
                    </a:lnTo>
                    <a:lnTo>
                      <a:pt x="203" y="263"/>
                    </a:lnTo>
                    <a:lnTo>
                      <a:pt x="211" y="246"/>
                    </a:lnTo>
                    <a:lnTo>
                      <a:pt x="220" y="221"/>
                    </a:lnTo>
                    <a:lnTo>
                      <a:pt x="211" y="195"/>
                    </a:lnTo>
                    <a:lnTo>
                      <a:pt x="195" y="170"/>
                    </a:lnTo>
                    <a:lnTo>
                      <a:pt x="178" y="153"/>
                    </a:lnTo>
                    <a:lnTo>
                      <a:pt x="152" y="153"/>
                    </a:lnTo>
                    <a:lnTo>
                      <a:pt x="127" y="153"/>
                    </a:lnTo>
                    <a:lnTo>
                      <a:pt x="101" y="161"/>
                    </a:lnTo>
                    <a:lnTo>
                      <a:pt x="93" y="187"/>
                    </a:lnTo>
                    <a:lnTo>
                      <a:pt x="84" y="204"/>
                    </a:lnTo>
                    <a:lnTo>
                      <a:pt x="84" y="229"/>
                    </a:lnTo>
                    <a:lnTo>
                      <a:pt x="93" y="246"/>
                    </a:lnTo>
                    <a:lnTo>
                      <a:pt x="42" y="229"/>
                    </a:lnTo>
                    <a:lnTo>
                      <a:pt x="42" y="153"/>
                    </a:lnTo>
                    <a:lnTo>
                      <a:pt x="25" y="153"/>
                    </a:lnTo>
                    <a:lnTo>
                      <a:pt x="17" y="254"/>
                    </a:lnTo>
                    <a:lnTo>
                      <a:pt x="118" y="280"/>
                    </a:lnTo>
                    <a:lnTo>
                      <a:pt x="118" y="254"/>
                    </a:lnTo>
                    <a:lnTo>
                      <a:pt x="110" y="237"/>
                    </a:lnTo>
                    <a:lnTo>
                      <a:pt x="101" y="212"/>
                    </a:lnTo>
                    <a:lnTo>
                      <a:pt x="110" y="195"/>
                    </a:lnTo>
                    <a:lnTo>
                      <a:pt x="118" y="187"/>
                    </a:lnTo>
                    <a:lnTo>
                      <a:pt x="135" y="178"/>
                    </a:lnTo>
                    <a:lnTo>
                      <a:pt x="152" y="178"/>
                    </a:lnTo>
                    <a:lnTo>
                      <a:pt x="169" y="178"/>
                    </a:lnTo>
                    <a:lnTo>
                      <a:pt x="186" y="187"/>
                    </a:lnTo>
                    <a:lnTo>
                      <a:pt x="195" y="204"/>
                    </a:lnTo>
                    <a:lnTo>
                      <a:pt x="203" y="221"/>
                    </a:lnTo>
                    <a:lnTo>
                      <a:pt x="195" y="237"/>
                    </a:lnTo>
                    <a:lnTo>
                      <a:pt x="186" y="246"/>
                    </a:lnTo>
                    <a:lnTo>
                      <a:pt x="178" y="254"/>
                    </a:lnTo>
                    <a:lnTo>
                      <a:pt x="161" y="254"/>
                    </a:lnTo>
                    <a:lnTo>
                      <a:pt x="161" y="280"/>
                    </a:lnTo>
                    <a:close/>
                    <a:moveTo>
                      <a:pt x="118" y="127"/>
                    </a:moveTo>
                    <a:lnTo>
                      <a:pt x="169" y="127"/>
                    </a:lnTo>
                    <a:lnTo>
                      <a:pt x="203" y="110"/>
                    </a:lnTo>
                    <a:lnTo>
                      <a:pt x="220" y="94"/>
                    </a:lnTo>
                    <a:lnTo>
                      <a:pt x="228" y="68"/>
                    </a:lnTo>
                    <a:lnTo>
                      <a:pt x="228" y="51"/>
                    </a:lnTo>
                    <a:lnTo>
                      <a:pt x="220" y="34"/>
                    </a:lnTo>
                    <a:lnTo>
                      <a:pt x="203" y="17"/>
                    </a:lnTo>
                    <a:lnTo>
                      <a:pt x="186" y="9"/>
                    </a:lnTo>
                    <a:lnTo>
                      <a:pt x="161" y="0"/>
                    </a:lnTo>
                    <a:lnTo>
                      <a:pt x="127" y="0"/>
                    </a:lnTo>
                    <a:lnTo>
                      <a:pt x="101" y="0"/>
                    </a:lnTo>
                    <a:lnTo>
                      <a:pt x="84" y="0"/>
                    </a:lnTo>
                    <a:lnTo>
                      <a:pt x="51" y="9"/>
                    </a:lnTo>
                    <a:lnTo>
                      <a:pt x="34" y="26"/>
                    </a:lnTo>
                    <a:lnTo>
                      <a:pt x="25" y="60"/>
                    </a:lnTo>
                    <a:lnTo>
                      <a:pt x="25" y="77"/>
                    </a:lnTo>
                    <a:lnTo>
                      <a:pt x="34" y="94"/>
                    </a:lnTo>
                    <a:lnTo>
                      <a:pt x="51" y="110"/>
                    </a:lnTo>
                    <a:lnTo>
                      <a:pt x="68" y="119"/>
                    </a:lnTo>
                    <a:lnTo>
                      <a:pt x="93" y="127"/>
                    </a:lnTo>
                    <a:lnTo>
                      <a:pt x="118" y="127"/>
                    </a:lnTo>
                    <a:close/>
                    <a:moveTo>
                      <a:pt x="127" y="102"/>
                    </a:moveTo>
                    <a:lnTo>
                      <a:pt x="84" y="94"/>
                    </a:lnTo>
                    <a:lnTo>
                      <a:pt x="59" y="85"/>
                    </a:lnTo>
                    <a:lnTo>
                      <a:pt x="51" y="77"/>
                    </a:lnTo>
                    <a:lnTo>
                      <a:pt x="42" y="60"/>
                    </a:lnTo>
                    <a:lnTo>
                      <a:pt x="51" y="43"/>
                    </a:lnTo>
                    <a:lnTo>
                      <a:pt x="59" y="34"/>
                    </a:lnTo>
                    <a:lnTo>
                      <a:pt x="84" y="26"/>
                    </a:lnTo>
                    <a:lnTo>
                      <a:pt x="127" y="26"/>
                    </a:lnTo>
                    <a:lnTo>
                      <a:pt x="169" y="26"/>
                    </a:lnTo>
                    <a:lnTo>
                      <a:pt x="186" y="34"/>
                    </a:lnTo>
                    <a:lnTo>
                      <a:pt x="195" y="34"/>
                    </a:lnTo>
                    <a:lnTo>
                      <a:pt x="203" y="51"/>
                    </a:lnTo>
                    <a:lnTo>
                      <a:pt x="211" y="68"/>
                    </a:lnTo>
                    <a:lnTo>
                      <a:pt x="203" y="85"/>
                    </a:lnTo>
                    <a:lnTo>
                      <a:pt x="186" y="94"/>
                    </a:lnTo>
                    <a:lnTo>
                      <a:pt x="161" y="102"/>
                    </a:lnTo>
                    <a:lnTo>
                      <a:pt x="127" y="102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60" name="Rectangle 154">
                <a:extLst>
                  <a:ext uri="{FF2B5EF4-FFF2-40B4-BE49-F238E27FC236}">
                    <a16:creationId xmlns:a16="http://schemas.microsoft.com/office/drawing/2014/main" id="{2D089F3E-EEFF-4826-BA56-547FAD585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380000">
                <a:off x="1345" y="177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61" name="Rectangle 155">
                <a:extLst>
                  <a:ext uri="{FF2B5EF4-FFF2-40B4-BE49-F238E27FC236}">
                    <a16:creationId xmlns:a16="http://schemas.microsoft.com/office/drawing/2014/main" id="{CB3CBC68-8BD8-42E2-8D84-FC1719180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380000">
                <a:off x="1345" y="174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2</a:t>
                </a:r>
                <a:endParaRPr lang="tr-TR" altLang="tr-TR" sz="1860"/>
              </a:p>
            </p:txBody>
          </p:sp>
          <p:sp>
            <p:nvSpPr>
              <p:cNvPr id="162" name="Rectangle 156">
                <a:extLst>
                  <a:ext uri="{FF2B5EF4-FFF2-40B4-BE49-F238E27FC236}">
                    <a16:creationId xmlns:a16="http://schemas.microsoft.com/office/drawing/2014/main" id="{4277B253-EBF4-494B-8BEB-1B02F5B0C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380000">
                <a:off x="1349" y="1708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63" name="Rectangle 157">
                <a:extLst>
                  <a:ext uri="{FF2B5EF4-FFF2-40B4-BE49-F238E27FC236}">
                    <a16:creationId xmlns:a16="http://schemas.microsoft.com/office/drawing/2014/main" id="{A413ABE9-F414-4EE0-A048-9BE795BB7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380000">
                <a:off x="1349" y="167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64" name="Freeform 158">
                <a:extLst>
                  <a:ext uri="{FF2B5EF4-FFF2-40B4-BE49-F238E27FC236}">
                    <a16:creationId xmlns:a16="http://schemas.microsoft.com/office/drawing/2014/main" id="{06E22622-5396-436C-A539-6164C9560F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42" y="3298"/>
                <a:ext cx="79" cy="120"/>
              </a:xfrm>
              <a:custGeom>
                <a:avLst/>
                <a:gdLst>
                  <a:gd name="T0" fmla="*/ 0 w 356"/>
                  <a:gd name="T1" fmla="*/ 465 h 541"/>
                  <a:gd name="T2" fmla="*/ 34 w 356"/>
                  <a:gd name="T3" fmla="*/ 533 h 541"/>
                  <a:gd name="T4" fmla="*/ 42 w 356"/>
                  <a:gd name="T5" fmla="*/ 482 h 541"/>
                  <a:gd name="T6" fmla="*/ 169 w 356"/>
                  <a:gd name="T7" fmla="*/ 448 h 541"/>
                  <a:gd name="T8" fmla="*/ 237 w 356"/>
                  <a:gd name="T9" fmla="*/ 423 h 541"/>
                  <a:gd name="T10" fmla="*/ 246 w 356"/>
                  <a:gd name="T11" fmla="*/ 355 h 541"/>
                  <a:gd name="T12" fmla="*/ 195 w 356"/>
                  <a:gd name="T13" fmla="*/ 313 h 541"/>
                  <a:gd name="T14" fmla="*/ 152 w 356"/>
                  <a:gd name="T15" fmla="*/ 338 h 541"/>
                  <a:gd name="T16" fmla="*/ 93 w 356"/>
                  <a:gd name="T17" fmla="*/ 296 h 541"/>
                  <a:gd name="T18" fmla="*/ 51 w 356"/>
                  <a:gd name="T19" fmla="*/ 355 h 541"/>
                  <a:gd name="T20" fmla="*/ 85 w 356"/>
                  <a:gd name="T21" fmla="*/ 406 h 541"/>
                  <a:gd name="T22" fmla="*/ 76 w 356"/>
                  <a:gd name="T23" fmla="*/ 364 h 541"/>
                  <a:gd name="T24" fmla="*/ 85 w 356"/>
                  <a:gd name="T25" fmla="*/ 321 h 541"/>
                  <a:gd name="T26" fmla="*/ 127 w 356"/>
                  <a:gd name="T27" fmla="*/ 330 h 541"/>
                  <a:gd name="T28" fmla="*/ 127 w 356"/>
                  <a:gd name="T29" fmla="*/ 372 h 541"/>
                  <a:gd name="T30" fmla="*/ 161 w 356"/>
                  <a:gd name="T31" fmla="*/ 355 h 541"/>
                  <a:gd name="T32" fmla="*/ 203 w 356"/>
                  <a:gd name="T33" fmla="*/ 347 h 541"/>
                  <a:gd name="T34" fmla="*/ 229 w 356"/>
                  <a:gd name="T35" fmla="*/ 381 h 541"/>
                  <a:gd name="T36" fmla="*/ 195 w 356"/>
                  <a:gd name="T37" fmla="*/ 423 h 541"/>
                  <a:gd name="T38" fmla="*/ 229 w 356"/>
                  <a:gd name="T39" fmla="*/ 296 h 541"/>
                  <a:gd name="T40" fmla="*/ 288 w 356"/>
                  <a:gd name="T41" fmla="*/ 270 h 541"/>
                  <a:gd name="T42" fmla="*/ 296 w 356"/>
                  <a:gd name="T43" fmla="*/ 194 h 541"/>
                  <a:gd name="T44" fmla="*/ 229 w 356"/>
                  <a:gd name="T45" fmla="*/ 160 h 541"/>
                  <a:gd name="T46" fmla="*/ 178 w 356"/>
                  <a:gd name="T47" fmla="*/ 203 h 541"/>
                  <a:gd name="T48" fmla="*/ 127 w 356"/>
                  <a:gd name="T49" fmla="*/ 211 h 541"/>
                  <a:gd name="T50" fmla="*/ 102 w 356"/>
                  <a:gd name="T51" fmla="*/ 220 h 541"/>
                  <a:gd name="T52" fmla="*/ 195 w 356"/>
                  <a:gd name="T53" fmla="*/ 237 h 541"/>
                  <a:gd name="T54" fmla="*/ 212 w 356"/>
                  <a:gd name="T55" fmla="*/ 186 h 541"/>
                  <a:gd name="T56" fmla="*/ 271 w 356"/>
                  <a:gd name="T57" fmla="*/ 194 h 541"/>
                  <a:gd name="T58" fmla="*/ 279 w 356"/>
                  <a:gd name="T59" fmla="*/ 245 h 541"/>
                  <a:gd name="T60" fmla="*/ 229 w 356"/>
                  <a:gd name="T61" fmla="*/ 270 h 541"/>
                  <a:gd name="T62" fmla="*/ 279 w 356"/>
                  <a:gd name="T63" fmla="*/ 143 h 541"/>
                  <a:gd name="T64" fmla="*/ 356 w 356"/>
                  <a:gd name="T65" fmla="*/ 110 h 541"/>
                  <a:gd name="T66" fmla="*/ 347 w 356"/>
                  <a:gd name="T67" fmla="*/ 50 h 541"/>
                  <a:gd name="T68" fmla="*/ 279 w 356"/>
                  <a:gd name="T69" fmla="*/ 8 h 541"/>
                  <a:gd name="T70" fmla="*/ 203 w 356"/>
                  <a:gd name="T71" fmla="*/ 0 h 541"/>
                  <a:gd name="T72" fmla="*/ 152 w 356"/>
                  <a:gd name="T73" fmla="*/ 59 h 541"/>
                  <a:gd name="T74" fmla="*/ 186 w 356"/>
                  <a:gd name="T75" fmla="*/ 110 h 541"/>
                  <a:gd name="T76" fmla="*/ 246 w 356"/>
                  <a:gd name="T77" fmla="*/ 110 h 541"/>
                  <a:gd name="T78" fmla="*/ 178 w 356"/>
                  <a:gd name="T79" fmla="*/ 59 h 541"/>
                  <a:gd name="T80" fmla="*/ 203 w 356"/>
                  <a:gd name="T81" fmla="*/ 25 h 541"/>
                  <a:gd name="T82" fmla="*/ 288 w 356"/>
                  <a:gd name="T83" fmla="*/ 42 h 541"/>
                  <a:gd name="T84" fmla="*/ 330 w 356"/>
                  <a:gd name="T85" fmla="*/ 67 h 541"/>
                  <a:gd name="T86" fmla="*/ 322 w 356"/>
                  <a:gd name="T87" fmla="*/ 110 h 541"/>
                  <a:gd name="T88" fmla="*/ 246 w 356"/>
                  <a:gd name="T89" fmla="*/ 11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56" h="541">
                    <a:moveTo>
                      <a:pt x="195" y="516"/>
                    </a:moveTo>
                    <a:lnTo>
                      <a:pt x="9" y="448"/>
                    </a:lnTo>
                    <a:lnTo>
                      <a:pt x="0" y="465"/>
                    </a:lnTo>
                    <a:lnTo>
                      <a:pt x="9" y="474"/>
                    </a:lnTo>
                    <a:lnTo>
                      <a:pt x="17" y="491"/>
                    </a:lnTo>
                    <a:lnTo>
                      <a:pt x="34" y="533"/>
                    </a:lnTo>
                    <a:lnTo>
                      <a:pt x="51" y="541"/>
                    </a:lnTo>
                    <a:lnTo>
                      <a:pt x="51" y="516"/>
                    </a:lnTo>
                    <a:lnTo>
                      <a:pt x="42" y="482"/>
                    </a:lnTo>
                    <a:lnTo>
                      <a:pt x="186" y="541"/>
                    </a:lnTo>
                    <a:lnTo>
                      <a:pt x="195" y="516"/>
                    </a:lnTo>
                    <a:close/>
                    <a:moveTo>
                      <a:pt x="169" y="448"/>
                    </a:moveTo>
                    <a:lnTo>
                      <a:pt x="195" y="448"/>
                    </a:lnTo>
                    <a:lnTo>
                      <a:pt x="212" y="440"/>
                    </a:lnTo>
                    <a:lnTo>
                      <a:pt x="237" y="423"/>
                    </a:lnTo>
                    <a:lnTo>
                      <a:pt x="246" y="406"/>
                    </a:lnTo>
                    <a:lnTo>
                      <a:pt x="254" y="381"/>
                    </a:lnTo>
                    <a:lnTo>
                      <a:pt x="246" y="355"/>
                    </a:lnTo>
                    <a:lnTo>
                      <a:pt x="229" y="330"/>
                    </a:lnTo>
                    <a:lnTo>
                      <a:pt x="212" y="321"/>
                    </a:lnTo>
                    <a:lnTo>
                      <a:pt x="195" y="313"/>
                    </a:lnTo>
                    <a:lnTo>
                      <a:pt x="178" y="321"/>
                    </a:lnTo>
                    <a:lnTo>
                      <a:pt x="161" y="321"/>
                    </a:lnTo>
                    <a:lnTo>
                      <a:pt x="152" y="338"/>
                    </a:lnTo>
                    <a:lnTo>
                      <a:pt x="144" y="313"/>
                    </a:lnTo>
                    <a:lnTo>
                      <a:pt x="119" y="296"/>
                    </a:lnTo>
                    <a:lnTo>
                      <a:pt x="93" y="296"/>
                    </a:lnTo>
                    <a:lnTo>
                      <a:pt x="68" y="313"/>
                    </a:lnTo>
                    <a:lnTo>
                      <a:pt x="51" y="338"/>
                    </a:lnTo>
                    <a:lnTo>
                      <a:pt x="51" y="355"/>
                    </a:lnTo>
                    <a:lnTo>
                      <a:pt x="51" y="381"/>
                    </a:lnTo>
                    <a:lnTo>
                      <a:pt x="59" y="397"/>
                    </a:lnTo>
                    <a:lnTo>
                      <a:pt x="85" y="406"/>
                    </a:lnTo>
                    <a:lnTo>
                      <a:pt x="93" y="389"/>
                    </a:lnTo>
                    <a:lnTo>
                      <a:pt x="76" y="381"/>
                    </a:lnTo>
                    <a:lnTo>
                      <a:pt x="76" y="364"/>
                    </a:lnTo>
                    <a:lnTo>
                      <a:pt x="68" y="355"/>
                    </a:lnTo>
                    <a:lnTo>
                      <a:pt x="76" y="338"/>
                    </a:lnTo>
                    <a:lnTo>
                      <a:pt x="85" y="321"/>
                    </a:lnTo>
                    <a:lnTo>
                      <a:pt x="102" y="321"/>
                    </a:lnTo>
                    <a:lnTo>
                      <a:pt x="110" y="321"/>
                    </a:lnTo>
                    <a:lnTo>
                      <a:pt x="127" y="330"/>
                    </a:lnTo>
                    <a:lnTo>
                      <a:pt x="136" y="338"/>
                    </a:lnTo>
                    <a:lnTo>
                      <a:pt x="136" y="355"/>
                    </a:lnTo>
                    <a:lnTo>
                      <a:pt x="127" y="372"/>
                    </a:lnTo>
                    <a:lnTo>
                      <a:pt x="144" y="381"/>
                    </a:lnTo>
                    <a:lnTo>
                      <a:pt x="152" y="364"/>
                    </a:lnTo>
                    <a:lnTo>
                      <a:pt x="161" y="355"/>
                    </a:lnTo>
                    <a:lnTo>
                      <a:pt x="169" y="347"/>
                    </a:lnTo>
                    <a:lnTo>
                      <a:pt x="186" y="338"/>
                    </a:lnTo>
                    <a:lnTo>
                      <a:pt x="203" y="347"/>
                    </a:lnTo>
                    <a:lnTo>
                      <a:pt x="212" y="355"/>
                    </a:lnTo>
                    <a:lnTo>
                      <a:pt x="229" y="364"/>
                    </a:lnTo>
                    <a:lnTo>
                      <a:pt x="229" y="381"/>
                    </a:lnTo>
                    <a:lnTo>
                      <a:pt x="229" y="397"/>
                    </a:lnTo>
                    <a:lnTo>
                      <a:pt x="212" y="414"/>
                    </a:lnTo>
                    <a:lnTo>
                      <a:pt x="195" y="423"/>
                    </a:lnTo>
                    <a:lnTo>
                      <a:pt x="178" y="423"/>
                    </a:lnTo>
                    <a:lnTo>
                      <a:pt x="169" y="448"/>
                    </a:lnTo>
                    <a:close/>
                    <a:moveTo>
                      <a:pt x="229" y="296"/>
                    </a:moveTo>
                    <a:lnTo>
                      <a:pt x="246" y="296"/>
                    </a:lnTo>
                    <a:lnTo>
                      <a:pt x="271" y="287"/>
                    </a:lnTo>
                    <a:lnTo>
                      <a:pt x="288" y="270"/>
                    </a:lnTo>
                    <a:lnTo>
                      <a:pt x="296" y="254"/>
                    </a:lnTo>
                    <a:lnTo>
                      <a:pt x="305" y="220"/>
                    </a:lnTo>
                    <a:lnTo>
                      <a:pt x="296" y="194"/>
                    </a:lnTo>
                    <a:lnTo>
                      <a:pt x="279" y="177"/>
                    </a:lnTo>
                    <a:lnTo>
                      <a:pt x="254" y="160"/>
                    </a:lnTo>
                    <a:lnTo>
                      <a:pt x="229" y="160"/>
                    </a:lnTo>
                    <a:lnTo>
                      <a:pt x="203" y="160"/>
                    </a:lnTo>
                    <a:lnTo>
                      <a:pt x="186" y="177"/>
                    </a:lnTo>
                    <a:lnTo>
                      <a:pt x="178" y="203"/>
                    </a:lnTo>
                    <a:lnTo>
                      <a:pt x="169" y="220"/>
                    </a:lnTo>
                    <a:lnTo>
                      <a:pt x="169" y="237"/>
                    </a:lnTo>
                    <a:lnTo>
                      <a:pt x="127" y="211"/>
                    </a:lnTo>
                    <a:lnTo>
                      <a:pt x="152" y="135"/>
                    </a:lnTo>
                    <a:lnTo>
                      <a:pt x="136" y="127"/>
                    </a:lnTo>
                    <a:lnTo>
                      <a:pt x="102" y="220"/>
                    </a:lnTo>
                    <a:lnTo>
                      <a:pt x="186" y="270"/>
                    </a:lnTo>
                    <a:lnTo>
                      <a:pt x="195" y="254"/>
                    </a:lnTo>
                    <a:lnTo>
                      <a:pt x="195" y="237"/>
                    </a:lnTo>
                    <a:lnTo>
                      <a:pt x="195" y="211"/>
                    </a:lnTo>
                    <a:lnTo>
                      <a:pt x="203" y="194"/>
                    </a:lnTo>
                    <a:lnTo>
                      <a:pt x="212" y="186"/>
                    </a:lnTo>
                    <a:lnTo>
                      <a:pt x="229" y="186"/>
                    </a:lnTo>
                    <a:lnTo>
                      <a:pt x="254" y="186"/>
                    </a:lnTo>
                    <a:lnTo>
                      <a:pt x="271" y="194"/>
                    </a:lnTo>
                    <a:lnTo>
                      <a:pt x="279" y="211"/>
                    </a:lnTo>
                    <a:lnTo>
                      <a:pt x="288" y="228"/>
                    </a:lnTo>
                    <a:lnTo>
                      <a:pt x="279" y="245"/>
                    </a:lnTo>
                    <a:lnTo>
                      <a:pt x="263" y="262"/>
                    </a:lnTo>
                    <a:lnTo>
                      <a:pt x="254" y="270"/>
                    </a:lnTo>
                    <a:lnTo>
                      <a:pt x="229" y="270"/>
                    </a:lnTo>
                    <a:lnTo>
                      <a:pt x="229" y="296"/>
                    </a:lnTo>
                    <a:close/>
                    <a:moveTo>
                      <a:pt x="237" y="135"/>
                    </a:moveTo>
                    <a:lnTo>
                      <a:pt x="279" y="143"/>
                    </a:lnTo>
                    <a:lnTo>
                      <a:pt x="313" y="143"/>
                    </a:lnTo>
                    <a:lnTo>
                      <a:pt x="339" y="127"/>
                    </a:lnTo>
                    <a:lnTo>
                      <a:pt x="356" y="110"/>
                    </a:lnTo>
                    <a:lnTo>
                      <a:pt x="356" y="84"/>
                    </a:lnTo>
                    <a:lnTo>
                      <a:pt x="356" y="67"/>
                    </a:lnTo>
                    <a:lnTo>
                      <a:pt x="347" y="50"/>
                    </a:lnTo>
                    <a:lnTo>
                      <a:pt x="330" y="33"/>
                    </a:lnTo>
                    <a:lnTo>
                      <a:pt x="305" y="25"/>
                    </a:lnTo>
                    <a:lnTo>
                      <a:pt x="279" y="8"/>
                    </a:lnTo>
                    <a:lnTo>
                      <a:pt x="254" y="0"/>
                    </a:lnTo>
                    <a:lnTo>
                      <a:pt x="229" y="0"/>
                    </a:lnTo>
                    <a:lnTo>
                      <a:pt x="203" y="0"/>
                    </a:lnTo>
                    <a:lnTo>
                      <a:pt x="178" y="8"/>
                    </a:lnTo>
                    <a:lnTo>
                      <a:pt x="161" y="33"/>
                    </a:lnTo>
                    <a:lnTo>
                      <a:pt x="152" y="59"/>
                    </a:lnTo>
                    <a:lnTo>
                      <a:pt x="161" y="76"/>
                    </a:lnTo>
                    <a:lnTo>
                      <a:pt x="169" y="93"/>
                    </a:lnTo>
                    <a:lnTo>
                      <a:pt x="186" y="110"/>
                    </a:lnTo>
                    <a:lnTo>
                      <a:pt x="203" y="118"/>
                    </a:lnTo>
                    <a:lnTo>
                      <a:pt x="237" y="135"/>
                    </a:lnTo>
                    <a:close/>
                    <a:moveTo>
                      <a:pt x="246" y="110"/>
                    </a:moveTo>
                    <a:lnTo>
                      <a:pt x="203" y="93"/>
                    </a:lnTo>
                    <a:lnTo>
                      <a:pt x="186" y="76"/>
                    </a:lnTo>
                    <a:lnTo>
                      <a:pt x="178" y="59"/>
                    </a:lnTo>
                    <a:lnTo>
                      <a:pt x="178" y="42"/>
                    </a:lnTo>
                    <a:lnTo>
                      <a:pt x="186" y="33"/>
                    </a:lnTo>
                    <a:lnTo>
                      <a:pt x="203" y="25"/>
                    </a:lnTo>
                    <a:lnTo>
                      <a:pt x="229" y="25"/>
                    </a:lnTo>
                    <a:lnTo>
                      <a:pt x="271" y="33"/>
                    </a:lnTo>
                    <a:lnTo>
                      <a:pt x="288" y="42"/>
                    </a:lnTo>
                    <a:lnTo>
                      <a:pt x="305" y="50"/>
                    </a:lnTo>
                    <a:lnTo>
                      <a:pt x="322" y="59"/>
                    </a:lnTo>
                    <a:lnTo>
                      <a:pt x="330" y="67"/>
                    </a:lnTo>
                    <a:lnTo>
                      <a:pt x="330" y="84"/>
                    </a:lnTo>
                    <a:lnTo>
                      <a:pt x="330" y="101"/>
                    </a:lnTo>
                    <a:lnTo>
                      <a:pt x="322" y="110"/>
                    </a:lnTo>
                    <a:lnTo>
                      <a:pt x="305" y="118"/>
                    </a:lnTo>
                    <a:lnTo>
                      <a:pt x="279" y="118"/>
                    </a:lnTo>
                    <a:lnTo>
                      <a:pt x="246" y="11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65" name="Rectangle 159">
                <a:extLst>
                  <a:ext uri="{FF2B5EF4-FFF2-40B4-BE49-F238E27FC236}">
                    <a16:creationId xmlns:a16="http://schemas.microsoft.com/office/drawing/2014/main" id="{1B196D16-C4B8-49C6-A329-C6004AA0B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00000">
                <a:off x="5248" y="335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66" name="Rectangle 160">
                <a:extLst>
                  <a:ext uri="{FF2B5EF4-FFF2-40B4-BE49-F238E27FC236}">
                    <a16:creationId xmlns:a16="http://schemas.microsoft.com/office/drawing/2014/main" id="{74BCBBD4-8CF7-4AB2-AFF8-06E16FC8F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00000">
                <a:off x="5260" y="332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3</a:t>
                </a:r>
                <a:endParaRPr lang="tr-TR" altLang="tr-TR" sz="1860"/>
              </a:p>
            </p:txBody>
          </p:sp>
          <p:sp>
            <p:nvSpPr>
              <p:cNvPr id="167" name="Rectangle 161">
                <a:extLst>
                  <a:ext uri="{FF2B5EF4-FFF2-40B4-BE49-F238E27FC236}">
                    <a16:creationId xmlns:a16="http://schemas.microsoft.com/office/drawing/2014/main" id="{F426E33E-879E-4A65-8F29-C20E1D7DF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00000">
                <a:off x="5273" y="328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68" name="Rectangle 162">
                <a:extLst>
                  <a:ext uri="{FF2B5EF4-FFF2-40B4-BE49-F238E27FC236}">
                    <a16:creationId xmlns:a16="http://schemas.microsoft.com/office/drawing/2014/main" id="{FF7D7B18-2E22-4FA2-80C2-770D3DB224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00000">
                <a:off x="5285" y="325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69" name="Freeform 163">
                <a:extLst>
                  <a:ext uri="{FF2B5EF4-FFF2-40B4-BE49-F238E27FC236}">
                    <a16:creationId xmlns:a16="http://schemas.microsoft.com/office/drawing/2014/main" id="{CDF32F41-8AFA-4082-8A9E-C75E2EB68A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7" y="3193"/>
                <a:ext cx="126" cy="84"/>
              </a:xfrm>
              <a:custGeom>
                <a:avLst/>
                <a:gdLst>
                  <a:gd name="T0" fmla="*/ 34 w 568"/>
                  <a:gd name="T1" fmla="*/ 195 h 381"/>
                  <a:gd name="T2" fmla="*/ 0 w 568"/>
                  <a:gd name="T3" fmla="*/ 263 h 381"/>
                  <a:gd name="T4" fmla="*/ 43 w 568"/>
                  <a:gd name="T5" fmla="*/ 238 h 381"/>
                  <a:gd name="T6" fmla="*/ 170 w 568"/>
                  <a:gd name="T7" fmla="*/ 297 h 381"/>
                  <a:gd name="T8" fmla="*/ 221 w 568"/>
                  <a:gd name="T9" fmla="*/ 322 h 381"/>
                  <a:gd name="T10" fmla="*/ 288 w 568"/>
                  <a:gd name="T11" fmla="*/ 280 h 381"/>
                  <a:gd name="T12" fmla="*/ 271 w 568"/>
                  <a:gd name="T13" fmla="*/ 221 h 381"/>
                  <a:gd name="T14" fmla="*/ 229 w 568"/>
                  <a:gd name="T15" fmla="*/ 204 h 381"/>
                  <a:gd name="T16" fmla="*/ 237 w 568"/>
                  <a:gd name="T17" fmla="*/ 153 h 381"/>
                  <a:gd name="T18" fmla="*/ 161 w 568"/>
                  <a:gd name="T19" fmla="*/ 136 h 381"/>
                  <a:gd name="T20" fmla="*/ 127 w 568"/>
                  <a:gd name="T21" fmla="*/ 187 h 381"/>
                  <a:gd name="T22" fmla="*/ 153 w 568"/>
                  <a:gd name="T23" fmla="*/ 187 h 381"/>
                  <a:gd name="T24" fmla="*/ 187 w 568"/>
                  <a:gd name="T25" fmla="*/ 153 h 381"/>
                  <a:gd name="T26" fmla="*/ 221 w 568"/>
                  <a:gd name="T27" fmla="*/ 178 h 381"/>
                  <a:gd name="T28" fmla="*/ 195 w 568"/>
                  <a:gd name="T29" fmla="*/ 238 h 381"/>
                  <a:gd name="T30" fmla="*/ 237 w 568"/>
                  <a:gd name="T31" fmla="*/ 229 h 381"/>
                  <a:gd name="T32" fmla="*/ 263 w 568"/>
                  <a:gd name="T33" fmla="*/ 263 h 381"/>
                  <a:gd name="T34" fmla="*/ 237 w 568"/>
                  <a:gd name="T35" fmla="*/ 297 h 381"/>
                  <a:gd name="T36" fmla="*/ 204 w 568"/>
                  <a:gd name="T37" fmla="*/ 297 h 381"/>
                  <a:gd name="T38" fmla="*/ 314 w 568"/>
                  <a:gd name="T39" fmla="*/ 229 h 381"/>
                  <a:gd name="T40" fmla="*/ 364 w 568"/>
                  <a:gd name="T41" fmla="*/ 254 h 381"/>
                  <a:gd name="T42" fmla="*/ 432 w 568"/>
                  <a:gd name="T43" fmla="*/ 204 h 381"/>
                  <a:gd name="T44" fmla="*/ 407 w 568"/>
                  <a:gd name="T45" fmla="*/ 136 h 381"/>
                  <a:gd name="T46" fmla="*/ 339 w 568"/>
                  <a:gd name="T47" fmla="*/ 127 h 381"/>
                  <a:gd name="T48" fmla="*/ 297 w 568"/>
                  <a:gd name="T49" fmla="*/ 102 h 381"/>
                  <a:gd name="T50" fmla="*/ 271 w 568"/>
                  <a:gd name="T51" fmla="*/ 85 h 381"/>
                  <a:gd name="T52" fmla="*/ 331 w 568"/>
                  <a:gd name="T53" fmla="*/ 161 h 381"/>
                  <a:gd name="T54" fmla="*/ 381 w 568"/>
                  <a:gd name="T55" fmla="*/ 144 h 381"/>
                  <a:gd name="T56" fmla="*/ 407 w 568"/>
                  <a:gd name="T57" fmla="*/ 187 h 381"/>
                  <a:gd name="T58" fmla="*/ 381 w 568"/>
                  <a:gd name="T59" fmla="*/ 229 h 381"/>
                  <a:gd name="T60" fmla="*/ 348 w 568"/>
                  <a:gd name="T61" fmla="*/ 229 h 381"/>
                  <a:gd name="T62" fmla="*/ 432 w 568"/>
                  <a:gd name="T63" fmla="*/ 119 h 381"/>
                  <a:gd name="T64" fmla="*/ 466 w 568"/>
                  <a:gd name="T65" fmla="*/ 178 h 381"/>
                  <a:gd name="T66" fmla="*/ 534 w 568"/>
                  <a:gd name="T67" fmla="*/ 187 h 381"/>
                  <a:gd name="T68" fmla="*/ 568 w 568"/>
                  <a:gd name="T69" fmla="*/ 144 h 381"/>
                  <a:gd name="T70" fmla="*/ 551 w 568"/>
                  <a:gd name="T71" fmla="*/ 68 h 381"/>
                  <a:gd name="T72" fmla="*/ 500 w 568"/>
                  <a:gd name="T73" fmla="*/ 9 h 381"/>
                  <a:gd name="T74" fmla="*/ 432 w 568"/>
                  <a:gd name="T75" fmla="*/ 9 h 381"/>
                  <a:gd name="T76" fmla="*/ 415 w 568"/>
                  <a:gd name="T77" fmla="*/ 68 h 381"/>
                  <a:gd name="T78" fmla="*/ 458 w 568"/>
                  <a:gd name="T79" fmla="*/ 111 h 381"/>
                  <a:gd name="T80" fmla="*/ 441 w 568"/>
                  <a:gd name="T81" fmla="*/ 34 h 381"/>
                  <a:gd name="T82" fmla="*/ 491 w 568"/>
                  <a:gd name="T83" fmla="*/ 26 h 381"/>
                  <a:gd name="T84" fmla="*/ 517 w 568"/>
                  <a:gd name="T85" fmla="*/ 60 h 381"/>
                  <a:gd name="T86" fmla="*/ 542 w 568"/>
                  <a:gd name="T87" fmla="*/ 144 h 381"/>
                  <a:gd name="T88" fmla="*/ 508 w 568"/>
                  <a:gd name="T89" fmla="*/ 170 h 381"/>
                  <a:gd name="T90" fmla="*/ 475 w 568"/>
                  <a:gd name="T91" fmla="*/ 144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8" h="381">
                    <a:moveTo>
                      <a:pt x="136" y="364"/>
                    </a:moveTo>
                    <a:lnTo>
                      <a:pt x="51" y="187"/>
                    </a:lnTo>
                    <a:lnTo>
                      <a:pt x="34" y="195"/>
                    </a:lnTo>
                    <a:lnTo>
                      <a:pt x="34" y="204"/>
                    </a:lnTo>
                    <a:lnTo>
                      <a:pt x="26" y="229"/>
                    </a:lnTo>
                    <a:lnTo>
                      <a:pt x="0" y="263"/>
                    </a:lnTo>
                    <a:lnTo>
                      <a:pt x="17" y="280"/>
                    </a:lnTo>
                    <a:lnTo>
                      <a:pt x="34" y="263"/>
                    </a:lnTo>
                    <a:lnTo>
                      <a:pt x="43" y="238"/>
                    </a:lnTo>
                    <a:lnTo>
                      <a:pt x="110" y="381"/>
                    </a:lnTo>
                    <a:lnTo>
                      <a:pt x="136" y="364"/>
                    </a:lnTo>
                    <a:close/>
                    <a:moveTo>
                      <a:pt x="170" y="297"/>
                    </a:moveTo>
                    <a:lnTo>
                      <a:pt x="178" y="314"/>
                    </a:lnTo>
                    <a:lnTo>
                      <a:pt x="204" y="322"/>
                    </a:lnTo>
                    <a:lnTo>
                      <a:pt x="221" y="322"/>
                    </a:lnTo>
                    <a:lnTo>
                      <a:pt x="246" y="322"/>
                    </a:lnTo>
                    <a:lnTo>
                      <a:pt x="271" y="305"/>
                    </a:lnTo>
                    <a:lnTo>
                      <a:pt x="288" y="280"/>
                    </a:lnTo>
                    <a:lnTo>
                      <a:pt x="288" y="263"/>
                    </a:lnTo>
                    <a:lnTo>
                      <a:pt x="280" y="238"/>
                    </a:lnTo>
                    <a:lnTo>
                      <a:pt x="271" y="221"/>
                    </a:lnTo>
                    <a:lnTo>
                      <a:pt x="263" y="212"/>
                    </a:lnTo>
                    <a:lnTo>
                      <a:pt x="246" y="204"/>
                    </a:lnTo>
                    <a:lnTo>
                      <a:pt x="229" y="204"/>
                    </a:lnTo>
                    <a:lnTo>
                      <a:pt x="237" y="195"/>
                    </a:lnTo>
                    <a:lnTo>
                      <a:pt x="237" y="178"/>
                    </a:lnTo>
                    <a:lnTo>
                      <a:pt x="237" y="153"/>
                    </a:lnTo>
                    <a:lnTo>
                      <a:pt x="221" y="136"/>
                    </a:lnTo>
                    <a:lnTo>
                      <a:pt x="195" y="127"/>
                    </a:lnTo>
                    <a:lnTo>
                      <a:pt x="161" y="136"/>
                    </a:lnTo>
                    <a:lnTo>
                      <a:pt x="144" y="144"/>
                    </a:lnTo>
                    <a:lnTo>
                      <a:pt x="127" y="161"/>
                    </a:lnTo>
                    <a:lnTo>
                      <a:pt x="127" y="187"/>
                    </a:lnTo>
                    <a:lnTo>
                      <a:pt x="127" y="204"/>
                    </a:lnTo>
                    <a:lnTo>
                      <a:pt x="153" y="204"/>
                    </a:lnTo>
                    <a:lnTo>
                      <a:pt x="153" y="187"/>
                    </a:lnTo>
                    <a:lnTo>
                      <a:pt x="153" y="170"/>
                    </a:lnTo>
                    <a:lnTo>
                      <a:pt x="170" y="153"/>
                    </a:lnTo>
                    <a:lnTo>
                      <a:pt x="187" y="153"/>
                    </a:lnTo>
                    <a:lnTo>
                      <a:pt x="195" y="153"/>
                    </a:lnTo>
                    <a:lnTo>
                      <a:pt x="212" y="170"/>
                    </a:lnTo>
                    <a:lnTo>
                      <a:pt x="221" y="178"/>
                    </a:lnTo>
                    <a:lnTo>
                      <a:pt x="212" y="195"/>
                    </a:lnTo>
                    <a:lnTo>
                      <a:pt x="187" y="212"/>
                    </a:lnTo>
                    <a:lnTo>
                      <a:pt x="195" y="238"/>
                    </a:lnTo>
                    <a:lnTo>
                      <a:pt x="212" y="229"/>
                    </a:lnTo>
                    <a:lnTo>
                      <a:pt x="221" y="221"/>
                    </a:lnTo>
                    <a:lnTo>
                      <a:pt x="237" y="229"/>
                    </a:lnTo>
                    <a:lnTo>
                      <a:pt x="254" y="229"/>
                    </a:lnTo>
                    <a:lnTo>
                      <a:pt x="263" y="246"/>
                    </a:lnTo>
                    <a:lnTo>
                      <a:pt x="263" y="263"/>
                    </a:lnTo>
                    <a:lnTo>
                      <a:pt x="263" y="280"/>
                    </a:lnTo>
                    <a:lnTo>
                      <a:pt x="254" y="288"/>
                    </a:lnTo>
                    <a:lnTo>
                      <a:pt x="237" y="297"/>
                    </a:lnTo>
                    <a:lnTo>
                      <a:pt x="229" y="305"/>
                    </a:lnTo>
                    <a:lnTo>
                      <a:pt x="212" y="305"/>
                    </a:lnTo>
                    <a:lnTo>
                      <a:pt x="204" y="297"/>
                    </a:lnTo>
                    <a:lnTo>
                      <a:pt x="187" y="280"/>
                    </a:lnTo>
                    <a:lnTo>
                      <a:pt x="170" y="297"/>
                    </a:lnTo>
                    <a:close/>
                    <a:moveTo>
                      <a:pt x="314" y="229"/>
                    </a:moveTo>
                    <a:lnTo>
                      <a:pt x="322" y="246"/>
                    </a:lnTo>
                    <a:lnTo>
                      <a:pt x="348" y="254"/>
                    </a:lnTo>
                    <a:lnTo>
                      <a:pt x="364" y="254"/>
                    </a:lnTo>
                    <a:lnTo>
                      <a:pt x="390" y="254"/>
                    </a:lnTo>
                    <a:lnTo>
                      <a:pt x="415" y="238"/>
                    </a:lnTo>
                    <a:lnTo>
                      <a:pt x="432" y="204"/>
                    </a:lnTo>
                    <a:lnTo>
                      <a:pt x="432" y="187"/>
                    </a:lnTo>
                    <a:lnTo>
                      <a:pt x="424" y="161"/>
                    </a:lnTo>
                    <a:lnTo>
                      <a:pt x="407" y="136"/>
                    </a:lnTo>
                    <a:lnTo>
                      <a:pt x="390" y="127"/>
                    </a:lnTo>
                    <a:lnTo>
                      <a:pt x="364" y="119"/>
                    </a:lnTo>
                    <a:lnTo>
                      <a:pt x="339" y="127"/>
                    </a:lnTo>
                    <a:lnTo>
                      <a:pt x="322" y="136"/>
                    </a:lnTo>
                    <a:lnTo>
                      <a:pt x="314" y="153"/>
                    </a:lnTo>
                    <a:lnTo>
                      <a:pt x="297" y="102"/>
                    </a:lnTo>
                    <a:lnTo>
                      <a:pt x="373" y="68"/>
                    </a:lnTo>
                    <a:lnTo>
                      <a:pt x="364" y="43"/>
                    </a:lnTo>
                    <a:lnTo>
                      <a:pt x="271" y="85"/>
                    </a:lnTo>
                    <a:lnTo>
                      <a:pt x="297" y="187"/>
                    </a:lnTo>
                    <a:lnTo>
                      <a:pt x="322" y="178"/>
                    </a:lnTo>
                    <a:lnTo>
                      <a:pt x="331" y="161"/>
                    </a:lnTo>
                    <a:lnTo>
                      <a:pt x="348" y="144"/>
                    </a:lnTo>
                    <a:lnTo>
                      <a:pt x="364" y="144"/>
                    </a:lnTo>
                    <a:lnTo>
                      <a:pt x="381" y="144"/>
                    </a:lnTo>
                    <a:lnTo>
                      <a:pt x="390" y="153"/>
                    </a:lnTo>
                    <a:lnTo>
                      <a:pt x="398" y="170"/>
                    </a:lnTo>
                    <a:lnTo>
                      <a:pt x="407" y="187"/>
                    </a:lnTo>
                    <a:lnTo>
                      <a:pt x="407" y="212"/>
                    </a:lnTo>
                    <a:lnTo>
                      <a:pt x="398" y="221"/>
                    </a:lnTo>
                    <a:lnTo>
                      <a:pt x="381" y="229"/>
                    </a:lnTo>
                    <a:lnTo>
                      <a:pt x="373" y="238"/>
                    </a:lnTo>
                    <a:lnTo>
                      <a:pt x="356" y="238"/>
                    </a:lnTo>
                    <a:lnTo>
                      <a:pt x="348" y="229"/>
                    </a:lnTo>
                    <a:lnTo>
                      <a:pt x="331" y="212"/>
                    </a:lnTo>
                    <a:lnTo>
                      <a:pt x="314" y="229"/>
                    </a:lnTo>
                    <a:close/>
                    <a:moveTo>
                      <a:pt x="432" y="119"/>
                    </a:moveTo>
                    <a:lnTo>
                      <a:pt x="441" y="144"/>
                    </a:lnTo>
                    <a:lnTo>
                      <a:pt x="458" y="161"/>
                    </a:lnTo>
                    <a:lnTo>
                      <a:pt x="466" y="178"/>
                    </a:lnTo>
                    <a:lnTo>
                      <a:pt x="483" y="187"/>
                    </a:lnTo>
                    <a:lnTo>
                      <a:pt x="508" y="195"/>
                    </a:lnTo>
                    <a:lnTo>
                      <a:pt x="534" y="187"/>
                    </a:lnTo>
                    <a:lnTo>
                      <a:pt x="551" y="178"/>
                    </a:lnTo>
                    <a:lnTo>
                      <a:pt x="559" y="161"/>
                    </a:lnTo>
                    <a:lnTo>
                      <a:pt x="568" y="144"/>
                    </a:lnTo>
                    <a:lnTo>
                      <a:pt x="568" y="119"/>
                    </a:lnTo>
                    <a:lnTo>
                      <a:pt x="559" y="94"/>
                    </a:lnTo>
                    <a:lnTo>
                      <a:pt x="551" y="68"/>
                    </a:lnTo>
                    <a:lnTo>
                      <a:pt x="534" y="43"/>
                    </a:lnTo>
                    <a:lnTo>
                      <a:pt x="525" y="26"/>
                    </a:lnTo>
                    <a:lnTo>
                      <a:pt x="500" y="9"/>
                    </a:lnTo>
                    <a:lnTo>
                      <a:pt x="475" y="0"/>
                    </a:lnTo>
                    <a:lnTo>
                      <a:pt x="449" y="0"/>
                    </a:lnTo>
                    <a:lnTo>
                      <a:pt x="432" y="9"/>
                    </a:lnTo>
                    <a:lnTo>
                      <a:pt x="424" y="26"/>
                    </a:lnTo>
                    <a:lnTo>
                      <a:pt x="415" y="43"/>
                    </a:lnTo>
                    <a:lnTo>
                      <a:pt x="415" y="68"/>
                    </a:lnTo>
                    <a:lnTo>
                      <a:pt x="424" y="94"/>
                    </a:lnTo>
                    <a:lnTo>
                      <a:pt x="432" y="119"/>
                    </a:lnTo>
                    <a:close/>
                    <a:moveTo>
                      <a:pt x="458" y="111"/>
                    </a:moveTo>
                    <a:lnTo>
                      <a:pt x="441" y="77"/>
                    </a:lnTo>
                    <a:lnTo>
                      <a:pt x="441" y="43"/>
                    </a:lnTo>
                    <a:lnTo>
                      <a:pt x="441" y="34"/>
                    </a:lnTo>
                    <a:lnTo>
                      <a:pt x="458" y="17"/>
                    </a:lnTo>
                    <a:lnTo>
                      <a:pt x="475" y="17"/>
                    </a:lnTo>
                    <a:lnTo>
                      <a:pt x="491" y="26"/>
                    </a:lnTo>
                    <a:lnTo>
                      <a:pt x="500" y="34"/>
                    </a:lnTo>
                    <a:lnTo>
                      <a:pt x="508" y="43"/>
                    </a:lnTo>
                    <a:lnTo>
                      <a:pt x="517" y="60"/>
                    </a:lnTo>
                    <a:lnTo>
                      <a:pt x="525" y="77"/>
                    </a:lnTo>
                    <a:lnTo>
                      <a:pt x="542" y="119"/>
                    </a:lnTo>
                    <a:lnTo>
                      <a:pt x="542" y="144"/>
                    </a:lnTo>
                    <a:lnTo>
                      <a:pt x="534" y="161"/>
                    </a:lnTo>
                    <a:lnTo>
                      <a:pt x="525" y="170"/>
                    </a:lnTo>
                    <a:lnTo>
                      <a:pt x="508" y="170"/>
                    </a:lnTo>
                    <a:lnTo>
                      <a:pt x="491" y="170"/>
                    </a:lnTo>
                    <a:lnTo>
                      <a:pt x="483" y="161"/>
                    </a:lnTo>
                    <a:lnTo>
                      <a:pt x="475" y="144"/>
                    </a:lnTo>
                    <a:lnTo>
                      <a:pt x="466" y="136"/>
                    </a:lnTo>
                    <a:lnTo>
                      <a:pt x="458" y="111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70" name="Rectangle 164">
                <a:extLst>
                  <a:ext uri="{FF2B5EF4-FFF2-40B4-BE49-F238E27FC236}">
                    <a16:creationId xmlns:a16="http://schemas.microsoft.com/office/drawing/2014/main" id="{FC2025F2-0A36-4298-87F7-250EEC598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3578" y="320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71" name="Rectangle 165">
                <a:extLst>
                  <a:ext uri="{FF2B5EF4-FFF2-40B4-BE49-F238E27FC236}">
                    <a16:creationId xmlns:a16="http://schemas.microsoft.com/office/drawing/2014/main" id="{D8566718-CCDA-464C-995C-A44B881D4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3607" y="319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3</a:t>
                </a:r>
                <a:endParaRPr lang="tr-TR" altLang="tr-TR" sz="1860"/>
              </a:p>
            </p:txBody>
          </p:sp>
          <p:sp>
            <p:nvSpPr>
              <p:cNvPr id="172" name="Rectangle 166">
                <a:extLst>
                  <a:ext uri="{FF2B5EF4-FFF2-40B4-BE49-F238E27FC236}">
                    <a16:creationId xmlns:a16="http://schemas.microsoft.com/office/drawing/2014/main" id="{70820086-C418-4F69-95E2-1E185967F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3640" y="317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73" name="Rectangle 167">
                <a:extLst>
                  <a:ext uri="{FF2B5EF4-FFF2-40B4-BE49-F238E27FC236}">
                    <a16:creationId xmlns:a16="http://schemas.microsoft.com/office/drawing/2014/main" id="{31B3411F-49F8-43F9-B035-600BD8A1E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3669" y="316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74" name="Freeform 168">
                <a:extLst>
                  <a:ext uri="{FF2B5EF4-FFF2-40B4-BE49-F238E27FC236}">
                    <a16:creationId xmlns:a16="http://schemas.microsoft.com/office/drawing/2014/main" id="{8AF4E4A0-CC48-48CF-BB86-612A93C02A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6" y="3594"/>
                <a:ext cx="80" cy="127"/>
              </a:xfrm>
              <a:custGeom>
                <a:avLst/>
                <a:gdLst>
                  <a:gd name="T0" fmla="*/ 195 w 364"/>
                  <a:gd name="T1" fmla="*/ 43 h 576"/>
                  <a:gd name="T2" fmla="*/ 127 w 364"/>
                  <a:gd name="T3" fmla="*/ 0 h 576"/>
                  <a:gd name="T4" fmla="*/ 144 w 364"/>
                  <a:gd name="T5" fmla="*/ 51 h 576"/>
                  <a:gd name="T6" fmla="*/ 77 w 364"/>
                  <a:gd name="T7" fmla="*/ 170 h 576"/>
                  <a:gd name="T8" fmla="*/ 43 w 364"/>
                  <a:gd name="T9" fmla="*/ 220 h 576"/>
                  <a:gd name="T10" fmla="*/ 85 w 364"/>
                  <a:gd name="T11" fmla="*/ 288 h 576"/>
                  <a:gd name="T12" fmla="*/ 153 w 364"/>
                  <a:gd name="T13" fmla="*/ 280 h 576"/>
                  <a:gd name="T14" fmla="*/ 170 w 364"/>
                  <a:gd name="T15" fmla="*/ 237 h 576"/>
                  <a:gd name="T16" fmla="*/ 212 w 364"/>
                  <a:gd name="T17" fmla="*/ 246 h 576"/>
                  <a:gd name="T18" fmla="*/ 246 w 364"/>
                  <a:gd name="T19" fmla="*/ 187 h 576"/>
                  <a:gd name="T20" fmla="*/ 212 w 364"/>
                  <a:gd name="T21" fmla="*/ 136 h 576"/>
                  <a:gd name="T22" fmla="*/ 178 w 364"/>
                  <a:gd name="T23" fmla="*/ 161 h 576"/>
                  <a:gd name="T24" fmla="*/ 220 w 364"/>
                  <a:gd name="T25" fmla="*/ 178 h 576"/>
                  <a:gd name="T26" fmla="*/ 204 w 364"/>
                  <a:gd name="T27" fmla="*/ 220 h 576"/>
                  <a:gd name="T28" fmla="*/ 161 w 364"/>
                  <a:gd name="T29" fmla="*/ 195 h 576"/>
                  <a:gd name="T30" fmla="*/ 153 w 364"/>
                  <a:gd name="T31" fmla="*/ 229 h 576"/>
                  <a:gd name="T32" fmla="*/ 119 w 364"/>
                  <a:gd name="T33" fmla="*/ 263 h 576"/>
                  <a:gd name="T34" fmla="*/ 77 w 364"/>
                  <a:gd name="T35" fmla="*/ 254 h 576"/>
                  <a:gd name="T36" fmla="*/ 68 w 364"/>
                  <a:gd name="T37" fmla="*/ 212 h 576"/>
                  <a:gd name="T38" fmla="*/ 77 w 364"/>
                  <a:gd name="T39" fmla="*/ 170 h 576"/>
                  <a:gd name="T40" fmla="*/ 136 w 364"/>
                  <a:gd name="T41" fmla="*/ 322 h 576"/>
                  <a:gd name="T42" fmla="*/ 102 w 364"/>
                  <a:gd name="T43" fmla="*/ 373 h 576"/>
                  <a:gd name="T44" fmla="*/ 136 w 364"/>
                  <a:gd name="T45" fmla="*/ 424 h 576"/>
                  <a:gd name="T46" fmla="*/ 195 w 364"/>
                  <a:gd name="T47" fmla="*/ 432 h 576"/>
                  <a:gd name="T48" fmla="*/ 271 w 364"/>
                  <a:gd name="T49" fmla="*/ 398 h 576"/>
                  <a:gd name="T50" fmla="*/ 305 w 364"/>
                  <a:gd name="T51" fmla="*/ 322 h 576"/>
                  <a:gd name="T52" fmla="*/ 263 w 364"/>
                  <a:gd name="T53" fmla="*/ 288 h 576"/>
                  <a:gd name="T54" fmla="*/ 178 w 364"/>
                  <a:gd name="T55" fmla="*/ 297 h 576"/>
                  <a:gd name="T56" fmla="*/ 263 w 364"/>
                  <a:gd name="T57" fmla="*/ 305 h 576"/>
                  <a:gd name="T58" fmla="*/ 288 w 364"/>
                  <a:gd name="T59" fmla="*/ 347 h 576"/>
                  <a:gd name="T60" fmla="*/ 254 w 364"/>
                  <a:gd name="T61" fmla="*/ 381 h 576"/>
                  <a:gd name="T62" fmla="*/ 178 w 364"/>
                  <a:gd name="T63" fmla="*/ 407 h 576"/>
                  <a:gd name="T64" fmla="*/ 127 w 364"/>
                  <a:gd name="T65" fmla="*/ 390 h 576"/>
                  <a:gd name="T66" fmla="*/ 144 w 364"/>
                  <a:gd name="T67" fmla="*/ 347 h 576"/>
                  <a:gd name="T68" fmla="*/ 195 w 364"/>
                  <a:gd name="T69" fmla="*/ 322 h 576"/>
                  <a:gd name="T70" fmla="*/ 195 w 364"/>
                  <a:gd name="T71" fmla="*/ 466 h 576"/>
                  <a:gd name="T72" fmla="*/ 161 w 364"/>
                  <a:gd name="T73" fmla="*/ 517 h 576"/>
                  <a:gd name="T74" fmla="*/ 187 w 364"/>
                  <a:gd name="T75" fmla="*/ 567 h 576"/>
                  <a:gd name="T76" fmla="*/ 254 w 364"/>
                  <a:gd name="T77" fmla="*/ 576 h 576"/>
                  <a:gd name="T78" fmla="*/ 331 w 364"/>
                  <a:gd name="T79" fmla="*/ 542 h 576"/>
                  <a:gd name="T80" fmla="*/ 356 w 364"/>
                  <a:gd name="T81" fmla="*/ 466 h 576"/>
                  <a:gd name="T82" fmla="*/ 314 w 364"/>
                  <a:gd name="T83" fmla="*/ 432 h 576"/>
                  <a:gd name="T84" fmla="*/ 237 w 364"/>
                  <a:gd name="T85" fmla="*/ 440 h 576"/>
                  <a:gd name="T86" fmla="*/ 314 w 364"/>
                  <a:gd name="T87" fmla="*/ 449 h 576"/>
                  <a:gd name="T88" fmla="*/ 339 w 364"/>
                  <a:gd name="T89" fmla="*/ 491 h 576"/>
                  <a:gd name="T90" fmla="*/ 314 w 364"/>
                  <a:gd name="T91" fmla="*/ 525 h 576"/>
                  <a:gd name="T92" fmla="*/ 237 w 364"/>
                  <a:gd name="T93" fmla="*/ 551 h 576"/>
                  <a:gd name="T94" fmla="*/ 187 w 364"/>
                  <a:gd name="T95" fmla="*/ 534 h 576"/>
                  <a:gd name="T96" fmla="*/ 195 w 364"/>
                  <a:gd name="T97" fmla="*/ 491 h 576"/>
                  <a:gd name="T98" fmla="*/ 246 w 364"/>
                  <a:gd name="T99" fmla="*/ 466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64" h="576">
                    <a:moveTo>
                      <a:pt x="9" y="127"/>
                    </a:moveTo>
                    <a:lnTo>
                      <a:pt x="195" y="51"/>
                    </a:lnTo>
                    <a:lnTo>
                      <a:pt x="195" y="43"/>
                    </a:lnTo>
                    <a:lnTo>
                      <a:pt x="178" y="34"/>
                    </a:lnTo>
                    <a:lnTo>
                      <a:pt x="161" y="26"/>
                    </a:lnTo>
                    <a:lnTo>
                      <a:pt x="127" y="0"/>
                    </a:lnTo>
                    <a:lnTo>
                      <a:pt x="102" y="9"/>
                    </a:lnTo>
                    <a:lnTo>
                      <a:pt x="119" y="34"/>
                    </a:lnTo>
                    <a:lnTo>
                      <a:pt x="144" y="51"/>
                    </a:lnTo>
                    <a:lnTo>
                      <a:pt x="0" y="102"/>
                    </a:lnTo>
                    <a:lnTo>
                      <a:pt x="9" y="127"/>
                    </a:lnTo>
                    <a:close/>
                    <a:moveTo>
                      <a:pt x="77" y="170"/>
                    </a:moveTo>
                    <a:lnTo>
                      <a:pt x="60" y="178"/>
                    </a:lnTo>
                    <a:lnTo>
                      <a:pt x="51" y="203"/>
                    </a:lnTo>
                    <a:lnTo>
                      <a:pt x="43" y="220"/>
                    </a:lnTo>
                    <a:lnTo>
                      <a:pt x="51" y="246"/>
                    </a:lnTo>
                    <a:lnTo>
                      <a:pt x="60" y="271"/>
                    </a:lnTo>
                    <a:lnTo>
                      <a:pt x="85" y="288"/>
                    </a:lnTo>
                    <a:lnTo>
                      <a:pt x="110" y="288"/>
                    </a:lnTo>
                    <a:lnTo>
                      <a:pt x="136" y="288"/>
                    </a:lnTo>
                    <a:lnTo>
                      <a:pt x="153" y="280"/>
                    </a:lnTo>
                    <a:lnTo>
                      <a:pt x="161" y="263"/>
                    </a:lnTo>
                    <a:lnTo>
                      <a:pt x="170" y="254"/>
                    </a:lnTo>
                    <a:lnTo>
                      <a:pt x="170" y="237"/>
                    </a:lnTo>
                    <a:lnTo>
                      <a:pt x="178" y="246"/>
                    </a:lnTo>
                    <a:lnTo>
                      <a:pt x="187" y="246"/>
                    </a:lnTo>
                    <a:lnTo>
                      <a:pt x="212" y="246"/>
                    </a:lnTo>
                    <a:lnTo>
                      <a:pt x="237" y="229"/>
                    </a:lnTo>
                    <a:lnTo>
                      <a:pt x="246" y="203"/>
                    </a:lnTo>
                    <a:lnTo>
                      <a:pt x="246" y="187"/>
                    </a:lnTo>
                    <a:lnTo>
                      <a:pt x="237" y="170"/>
                    </a:lnTo>
                    <a:lnTo>
                      <a:pt x="229" y="153"/>
                    </a:lnTo>
                    <a:lnTo>
                      <a:pt x="212" y="136"/>
                    </a:lnTo>
                    <a:lnTo>
                      <a:pt x="195" y="136"/>
                    </a:lnTo>
                    <a:lnTo>
                      <a:pt x="170" y="136"/>
                    </a:lnTo>
                    <a:lnTo>
                      <a:pt x="178" y="161"/>
                    </a:lnTo>
                    <a:lnTo>
                      <a:pt x="195" y="153"/>
                    </a:lnTo>
                    <a:lnTo>
                      <a:pt x="204" y="161"/>
                    </a:lnTo>
                    <a:lnTo>
                      <a:pt x="220" y="178"/>
                    </a:lnTo>
                    <a:lnTo>
                      <a:pt x="229" y="195"/>
                    </a:lnTo>
                    <a:lnTo>
                      <a:pt x="220" y="203"/>
                    </a:lnTo>
                    <a:lnTo>
                      <a:pt x="204" y="220"/>
                    </a:lnTo>
                    <a:lnTo>
                      <a:pt x="187" y="220"/>
                    </a:lnTo>
                    <a:lnTo>
                      <a:pt x="178" y="220"/>
                    </a:lnTo>
                    <a:lnTo>
                      <a:pt x="161" y="195"/>
                    </a:lnTo>
                    <a:lnTo>
                      <a:pt x="136" y="195"/>
                    </a:lnTo>
                    <a:lnTo>
                      <a:pt x="144" y="212"/>
                    </a:lnTo>
                    <a:lnTo>
                      <a:pt x="153" y="229"/>
                    </a:lnTo>
                    <a:lnTo>
                      <a:pt x="144" y="246"/>
                    </a:lnTo>
                    <a:lnTo>
                      <a:pt x="136" y="254"/>
                    </a:lnTo>
                    <a:lnTo>
                      <a:pt x="119" y="263"/>
                    </a:lnTo>
                    <a:lnTo>
                      <a:pt x="110" y="263"/>
                    </a:lnTo>
                    <a:lnTo>
                      <a:pt x="94" y="263"/>
                    </a:lnTo>
                    <a:lnTo>
                      <a:pt x="77" y="254"/>
                    </a:lnTo>
                    <a:lnTo>
                      <a:pt x="68" y="237"/>
                    </a:lnTo>
                    <a:lnTo>
                      <a:pt x="68" y="229"/>
                    </a:lnTo>
                    <a:lnTo>
                      <a:pt x="68" y="212"/>
                    </a:lnTo>
                    <a:lnTo>
                      <a:pt x="77" y="203"/>
                    </a:lnTo>
                    <a:lnTo>
                      <a:pt x="94" y="187"/>
                    </a:lnTo>
                    <a:lnTo>
                      <a:pt x="77" y="170"/>
                    </a:lnTo>
                    <a:close/>
                    <a:moveTo>
                      <a:pt x="178" y="297"/>
                    </a:moveTo>
                    <a:lnTo>
                      <a:pt x="161" y="305"/>
                    </a:lnTo>
                    <a:lnTo>
                      <a:pt x="136" y="322"/>
                    </a:lnTo>
                    <a:lnTo>
                      <a:pt x="127" y="330"/>
                    </a:lnTo>
                    <a:lnTo>
                      <a:pt x="110" y="347"/>
                    </a:lnTo>
                    <a:lnTo>
                      <a:pt x="102" y="373"/>
                    </a:lnTo>
                    <a:lnTo>
                      <a:pt x="110" y="398"/>
                    </a:lnTo>
                    <a:lnTo>
                      <a:pt x="119" y="415"/>
                    </a:lnTo>
                    <a:lnTo>
                      <a:pt x="136" y="424"/>
                    </a:lnTo>
                    <a:lnTo>
                      <a:pt x="153" y="432"/>
                    </a:lnTo>
                    <a:lnTo>
                      <a:pt x="170" y="432"/>
                    </a:lnTo>
                    <a:lnTo>
                      <a:pt x="195" y="432"/>
                    </a:lnTo>
                    <a:lnTo>
                      <a:pt x="229" y="424"/>
                    </a:lnTo>
                    <a:lnTo>
                      <a:pt x="254" y="407"/>
                    </a:lnTo>
                    <a:lnTo>
                      <a:pt x="271" y="398"/>
                    </a:lnTo>
                    <a:lnTo>
                      <a:pt x="297" y="373"/>
                    </a:lnTo>
                    <a:lnTo>
                      <a:pt x="305" y="347"/>
                    </a:lnTo>
                    <a:lnTo>
                      <a:pt x="305" y="322"/>
                    </a:lnTo>
                    <a:lnTo>
                      <a:pt x="288" y="305"/>
                    </a:lnTo>
                    <a:lnTo>
                      <a:pt x="280" y="288"/>
                    </a:lnTo>
                    <a:lnTo>
                      <a:pt x="263" y="288"/>
                    </a:lnTo>
                    <a:lnTo>
                      <a:pt x="237" y="280"/>
                    </a:lnTo>
                    <a:lnTo>
                      <a:pt x="212" y="288"/>
                    </a:lnTo>
                    <a:lnTo>
                      <a:pt x="178" y="297"/>
                    </a:lnTo>
                    <a:close/>
                    <a:moveTo>
                      <a:pt x="195" y="322"/>
                    </a:moveTo>
                    <a:lnTo>
                      <a:pt x="229" y="314"/>
                    </a:lnTo>
                    <a:lnTo>
                      <a:pt x="263" y="305"/>
                    </a:lnTo>
                    <a:lnTo>
                      <a:pt x="271" y="314"/>
                    </a:lnTo>
                    <a:lnTo>
                      <a:pt x="280" y="330"/>
                    </a:lnTo>
                    <a:lnTo>
                      <a:pt x="288" y="347"/>
                    </a:lnTo>
                    <a:lnTo>
                      <a:pt x="280" y="364"/>
                    </a:lnTo>
                    <a:lnTo>
                      <a:pt x="271" y="373"/>
                    </a:lnTo>
                    <a:lnTo>
                      <a:pt x="254" y="381"/>
                    </a:lnTo>
                    <a:lnTo>
                      <a:pt x="237" y="390"/>
                    </a:lnTo>
                    <a:lnTo>
                      <a:pt x="220" y="398"/>
                    </a:lnTo>
                    <a:lnTo>
                      <a:pt x="178" y="407"/>
                    </a:lnTo>
                    <a:lnTo>
                      <a:pt x="153" y="407"/>
                    </a:lnTo>
                    <a:lnTo>
                      <a:pt x="136" y="398"/>
                    </a:lnTo>
                    <a:lnTo>
                      <a:pt x="127" y="390"/>
                    </a:lnTo>
                    <a:lnTo>
                      <a:pt x="127" y="373"/>
                    </a:lnTo>
                    <a:lnTo>
                      <a:pt x="136" y="356"/>
                    </a:lnTo>
                    <a:lnTo>
                      <a:pt x="144" y="347"/>
                    </a:lnTo>
                    <a:lnTo>
                      <a:pt x="153" y="339"/>
                    </a:lnTo>
                    <a:lnTo>
                      <a:pt x="170" y="330"/>
                    </a:lnTo>
                    <a:lnTo>
                      <a:pt x="195" y="322"/>
                    </a:lnTo>
                    <a:close/>
                    <a:moveTo>
                      <a:pt x="237" y="440"/>
                    </a:moveTo>
                    <a:lnTo>
                      <a:pt x="212" y="449"/>
                    </a:lnTo>
                    <a:lnTo>
                      <a:pt x="195" y="466"/>
                    </a:lnTo>
                    <a:lnTo>
                      <a:pt x="178" y="474"/>
                    </a:lnTo>
                    <a:lnTo>
                      <a:pt x="170" y="491"/>
                    </a:lnTo>
                    <a:lnTo>
                      <a:pt x="161" y="517"/>
                    </a:lnTo>
                    <a:lnTo>
                      <a:pt x="161" y="542"/>
                    </a:lnTo>
                    <a:lnTo>
                      <a:pt x="178" y="559"/>
                    </a:lnTo>
                    <a:lnTo>
                      <a:pt x="187" y="567"/>
                    </a:lnTo>
                    <a:lnTo>
                      <a:pt x="204" y="576"/>
                    </a:lnTo>
                    <a:lnTo>
                      <a:pt x="229" y="576"/>
                    </a:lnTo>
                    <a:lnTo>
                      <a:pt x="254" y="576"/>
                    </a:lnTo>
                    <a:lnTo>
                      <a:pt x="288" y="567"/>
                    </a:lnTo>
                    <a:lnTo>
                      <a:pt x="305" y="551"/>
                    </a:lnTo>
                    <a:lnTo>
                      <a:pt x="331" y="542"/>
                    </a:lnTo>
                    <a:lnTo>
                      <a:pt x="347" y="517"/>
                    </a:lnTo>
                    <a:lnTo>
                      <a:pt x="364" y="491"/>
                    </a:lnTo>
                    <a:lnTo>
                      <a:pt x="356" y="466"/>
                    </a:lnTo>
                    <a:lnTo>
                      <a:pt x="347" y="449"/>
                    </a:lnTo>
                    <a:lnTo>
                      <a:pt x="331" y="432"/>
                    </a:lnTo>
                    <a:lnTo>
                      <a:pt x="314" y="432"/>
                    </a:lnTo>
                    <a:lnTo>
                      <a:pt x="297" y="424"/>
                    </a:lnTo>
                    <a:lnTo>
                      <a:pt x="271" y="432"/>
                    </a:lnTo>
                    <a:lnTo>
                      <a:pt x="237" y="440"/>
                    </a:lnTo>
                    <a:close/>
                    <a:moveTo>
                      <a:pt x="246" y="466"/>
                    </a:moveTo>
                    <a:lnTo>
                      <a:pt x="288" y="457"/>
                    </a:lnTo>
                    <a:lnTo>
                      <a:pt x="314" y="449"/>
                    </a:lnTo>
                    <a:lnTo>
                      <a:pt x="331" y="457"/>
                    </a:lnTo>
                    <a:lnTo>
                      <a:pt x="339" y="474"/>
                    </a:lnTo>
                    <a:lnTo>
                      <a:pt x="339" y="491"/>
                    </a:lnTo>
                    <a:lnTo>
                      <a:pt x="331" y="508"/>
                    </a:lnTo>
                    <a:lnTo>
                      <a:pt x="322" y="517"/>
                    </a:lnTo>
                    <a:lnTo>
                      <a:pt x="314" y="525"/>
                    </a:lnTo>
                    <a:lnTo>
                      <a:pt x="297" y="534"/>
                    </a:lnTo>
                    <a:lnTo>
                      <a:pt x="271" y="542"/>
                    </a:lnTo>
                    <a:lnTo>
                      <a:pt x="237" y="551"/>
                    </a:lnTo>
                    <a:lnTo>
                      <a:pt x="212" y="551"/>
                    </a:lnTo>
                    <a:lnTo>
                      <a:pt x="195" y="542"/>
                    </a:lnTo>
                    <a:lnTo>
                      <a:pt x="187" y="534"/>
                    </a:lnTo>
                    <a:lnTo>
                      <a:pt x="178" y="517"/>
                    </a:lnTo>
                    <a:lnTo>
                      <a:pt x="187" y="500"/>
                    </a:lnTo>
                    <a:lnTo>
                      <a:pt x="195" y="491"/>
                    </a:lnTo>
                    <a:lnTo>
                      <a:pt x="212" y="483"/>
                    </a:lnTo>
                    <a:lnTo>
                      <a:pt x="229" y="474"/>
                    </a:lnTo>
                    <a:lnTo>
                      <a:pt x="246" y="466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75" name="Rectangle 169">
                <a:extLst>
                  <a:ext uri="{FF2B5EF4-FFF2-40B4-BE49-F238E27FC236}">
                    <a16:creationId xmlns:a16="http://schemas.microsoft.com/office/drawing/2014/main" id="{A6730C1A-1E79-402C-93DC-04DA2CC81D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140000">
                <a:off x="3744" y="357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76" name="Rectangle 170">
                <a:extLst>
                  <a:ext uri="{FF2B5EF4-FFF2-40B4-BE49-F238E27FC236}">
                    <a16:creationId xmlns:a16="http://schemas.microsoft.com/office/drawing/2014/main" id="{57A416E1-0DCE-4655-9A38-798636A5C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140000">
                <a:off x="3757" y="361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3</a:t>
                </a:r>
                <a:endParaRPr lang="tr-TR" altLang="tr-TR" sz="1860"/>
              </a:p>
            </p:txBody>
          </p:sp>
          <p:sp>
            <p:nvSpPr>
              <p:cNvPr id="177" name="Rectangle 171">
                <a:extLst>
                  <a:ext uri="{FF2B5EF4-FFF2-40B4-BE49-F238E27FC236}">
                    <a16:creationId xmlns:a16="http://schemas.microsoft.com/office/drawing/2014/main" id="{749A217E-EA9E-4192-A03E-F9A673C0F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140000">
                <a:off x="3769" y="364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78" name="Rectangle 172">
                <a:extLst>
                  <a:ext uri="{FF2B5EF4-FFF2-40B4-BE49-F238E27FC236}">
                    <a16:creationId xmlns:a16="http://schemas.microsoft.com/office/drawing/2014/main" id="{E20C8717-F0C1-4A00-BB82-FCE41132B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140000">
                <a:off x="3782" y="367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79" name="Freeform 173">
                <a:extLst>
                  <a:ext uri="{FF2B5EF4-FFF2-40B4-BE49-F238E27FC236}">
                    <a16:creationId xmlns:a16="http://schemas.microsoft.com/office/drawing/2014/main" id="{D568E549-7C84-45A3-8B4D-7F22872024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79" y="4100"/>
                <a:ext cx="49" cy="127"/>
              </a:xfrm>
              <a:custGeom>
                <a:avLst/>
                <a:gdLst>
                  <a:gd name="T0" fmla="*/ 204 w 221"/>
                  <a:gd name="T1" fmla="*/ 68 h 576"/>
                  <a:gd name="T2" fmla="*/ 187 w 221"/>
                  <a:gd name="T3" fmla="*/ 51 h 576"/>
                  <a:gd name="T4" fmla="*/ 144 w 221"/>
                  <a:gd name="T5" fmla="*/ 0 h 576"/>
                  <a:gd name="T6" fmla="*/ 136 w 221"/>
                  <a:gd name="T7" fmla="*/ 26 h 576"/>
                  <a:gd name="T8" fmla="*/ 0 w 221"/>
                  <a:gd name="T9" fmla="*/ 51 h 576"/>
                  <a:gd name="T10" fmla="*/ 26 w 221"/>
                  <a:gd name="T11" fmla="*/ 271 h 576"/>
                  <a:gd name="T12" fmla="*/ 43 w 221"/>
                  <a:gd name="T13" fmla="*/ 178 h 576"/>
                  <a:gd name="T14" fmla="*/ 68 w 221"/>
                  <a:gd name="T15" fmla="*/ 203 h 576"/>
                  <a:gd name="T16" fmla="*/ 102 w 221"/>
                  <a:gd name="T17" fmla="*/ 246 h 576"/>
                  <a:gd name="T18" fmla="*/ 153 w 221"/>
                  <a:gd name="T19" fmla="*/ 263 h 576"/>
                  <a:gd name="T20" fmla="*/ 187 w 221"/>
                  <a:gd name="T21" fmla="*/ 246 h 576"/>
                  <a:gd name="T22" fmla="*/ 204 w 221"/>
                  <a:gd name="T23" fmla="*/ 195 h 576"/>
                  <a:gd name="T24" fmla="*/ 187 w 221"/>
                  <a:gd name="T25" fmla="*/ 153 h 576"/>
                  <a:gd name="T26" fmla="*/ 144 w 221"/>
                  <a:gd name="T27" fmla="*/ 136 h 576"/>
                  <a:gd name="T28" fmla="*/ 161 w 221"/>
                  <a:gd name="T29" fmla="*/ 161 h 576"/>
                  <a:gd name="T30" fmla="*/ 178 w 221"/>
                  <a:gd name="T31" fmla="*/ 178 h 576"/>
                  <a:gd name="T32" fmla="*/ 178 w 221"/>
                  <a:gd name="T33" fmla="*/ 212 h 576"/>
                  <a:gd name="T34" fmla="*/ 161 w 221"/>
                  <a:gd name="T35" fmla="*/ 237 h 576"/>
                  <a:gd name="T36" fmla="*/ 136 w 221"/>
                  <a:gd name="T37" fmla="*/ 237 h 576"/>
                  <a:gd name="T38" fmla="*/ 102 w 221"/>
                  <a:gd name="T39" fmla="*/ 212 h 576"/>
                  <a:gd name="T40" fmla="*/ 60 w 221"/>
                  <a:gd name="T41" fmla="*/ 169 h 576"/>
                  <a:gd name="T42" fmla="*/ 17 w 221"/>
                  <a:gd name="T43" fmla="*/ 136 h 576"/>
                  <a:gd name="T44" fmla="*/ 9 w 221"/>
                  <a:gd name="T45" fmla="*/ 271 h 576"/>
                  <a:gd name="T46" fmla="*/ 60 w 221"/>
                  <a:gd name="T47" fmla="*/ 296 h 576"/>
                  <a:gd name="T48" fmla="*/ 26 w 221"/>
                  <a:gd name="T49" fmla="*/ 322 h 576"/>
                  <a:gd name="T50" fmla="*/ 9 w 221"/>
                  <a:gd name="T51" fmla="*/ 364 h 576"/>
                  <a:gd name="T52" fmla="*/ 34 w 221"/>
                  <a:gd name="T53" fmla="*/ 415 h 576"/>
                  <a:gd name="T54" fmla="*/ 85 w 221"/>
                  <a:gd name="T55" fmla="*/ 432 h 576"/>
                  <a:gd name="T56" fmla="*/ 127 w 221"/>
                  <a:gd name="T57" fmla="*/ 407 h 576"/>
                  <a:gd name="T58" fmla="*/ 144 w 221"/>
                  <a:gd name="T59" fmla="*/ 364 h 576"/>
                  <a:gd name="T60" fmla="*/ 127 w 221"/>
                  <a:gd name="T61" fmla="*/ 330 h 576"/>
                  <a:gd name="T62" fmla="*/ 187 w 221"/>
                  <a:gd name="T63" fmla="*/ 415 h 576"/>
                  <a:gd name="T64" fmla="*/ 204 w 221"/>
                  <a:gd name="T65" fmla="*/ 313 h 576"/>
                  <a:gd name="T66" fmla="*/ 102 w 221"/>
                  <a:gd name="T67" fmla="*/ 322 h 576"/>
                  <a:gd name="T68" fmla="*/ 119 w 221"/>
                  <a:gd name="T69" fmla="*/ 356 h 576"/>
                  <a:gd name="T70" fmla="*/ 110 w 221"/>
                  <a:gd name="T71" fmla="*/ 390 h 576"/>
                  <a:gd name="T72" fmla="*/ 77 w 221"/>
                  <a:gd name="T73" fmla="*/ 407 h 576"/>
                  <a:gd name="T74" fmla="*/ 43 w 221"/>
                  <a:gd name="T75" fmla="*/ 390 h 576"/>
                  <a:gd name="T76" fmla="*/ 26 w 221"/>
                  <a:gd name="T77" fmla="*/ 364 h 576"/>
                  <a:gd name="T78" fmla="*/ 34 w 221"/>
                  <a:gd name="T79" fmla="*/ 339 h 576"/>
                  <a:gd name="T80" fmla="*/ 68 w 221"/>
                  <a:gd name="T81" fmla="*/ 322 h 576"/>
                  <a:gd name="T82" fmla="*/ 119 w 221"/>
                  <a:gd name="T83" fmla="*/ 449 h 576"/>
                  <a:gd name="T84" fmla="*/ 34 w 221"/>
                  <a:gd name="T85" fmla="*/ 474 h 576"/>
                  <a:gd name="T86" fmla="*/ 17 w 221"/>
                  <a:gd name="T87" fmla="*/ 517 h 576"/>
                  <a:gd name="T88" fmla="*/ 34 w 221"/>
                  <a:gd name="T89" fmla="*/ 550 h 576"/>
                  <a:gd name="T90" fmla="*/ 68 w 221"/>
                  <a:gd name="T91" fmla="*/ 576 h 576"/>
                  <a:gd name="T92" fmla="*/ 119 w 221"/>
                  <a:gd name="T93" fmla="*/ 576 h 576"/>
                  <a:gd name="T94" fmla="*/ 170 w 221"/>
                  <a:gd name="T95" fmla="*/ 576 h 576"/>
                  <a:gd name="T96" fmla="*/ 212 w 221"/>
                  <a:gd name="T97" fmla="*/ 534 h 576"/>
                  <a:gd name="T98" fmla="*/ 221 w 221"/>
                  <a:gd name="T99" fmla="*/ 491 h 576"/>
                  <a:gd name="T100" fmla="*/ 195 w 221"/>
                  <a:gd name="T101" fmla="*/ 457 h 576"/>
                  <a:gd name="T102" fmla="*/ 153 w 221"/>
                  <a:gd name="T103" fmla="*/ 449 h 576"/>
                  <a:gd name="T104" fmla="*/ 119 w 221"/>
                  <a:gd name="T105" fmla="*/ 474 h 576"/>
                  <a:gd name="T106" fmla="*/ 187 w 221"/>
                  <a:gd name="T107" fmla="*/ 483 h 576"/>
                  <a:gd name="T108" fmla="*/ 204 w 221"/>
                  <a:gd name="T109" fmla="*/ 508 h 576"/>
                  <a:gd name="T110" fmla="*/ 187 w 221"/>
                  <a:gd name="T111" fmla="*/ 542 h 576"/>
                  <a:gd name="T112" fmla="*/ 144 w 221"/>
                  <a:gd name="T113" fmla="*/ 550 h 576"/>
                  <a:gd name="T114" fmla="*/ 77 w 221"/>
                  <a:gd name="T115" fmla="*/ 550 h 576"/>
                  <a:gd name="T116" fmla="*/ 43 w 221"/>
                  <a:gd name="T117" fmla="*/ 534 h 576"/>
                  <a:gd name="T118" fmla="*/ 43 w 221"/>
                  <a:gd name="T119" fmla="*/ 500 h 576"/>
                  <a:gd name="T120" fmla="*/ 77 w 221"/>
                  <a:gd name="T121" fmla="*/ 474 h 576"/>
                  <a:gd name="T122" fmla="*/ 119 w 221"/>
                  <a:gd name="T123" fmla="*/ 474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1" h="576">
                    <a:moveTo>
                      <a:pt x="0" y="76"/>
                    </a:moveTo>
                    <a:lnTo>
                      <a:pt x="204" y="68"/>
                    </a:lnTo>
                    <a:lnTo>
                      <a:pt x="204" y="51"/>
                    </a:lnTo>
                    <a:lnTo>
                      <a:pt x="187" y="51"/>
                    </a:lnTo>
                    <a:lnTo>
                      <a:pt x="170" y="34"/>
                    </a:lnTo>
                    <a:lnTo>
                      <a:pt x="144" y="0"/>
                    </a:lnTo>
                    <a:lnTo>
                      <a:pt x="127" y="0"/>
                    </a:lnTo>
                    <a:lnTo>
                      <a:pt x="136" y="26"/>
                    </a:lnTo>
                    <a:lnTo>
                      <a:pt x="153" y="51"/>
                    </a:lnTo>
                    <a:lnTo>
                      <a:pt x="0" y="51"/>
                    </a:lnTo>
                    <a:lnTo>
                      <a:pt x="0" y="76"/>
                    </a:lnTo>
                    <a:close/>
                    <a:moveTo>
                      <a:pt x="26" y="271"/>
                    </a:moveTo>
                    <a:lnTo>
                      <a:pt x="26" y="169"/>
                    </a:lnTo>
                    <a:lnTo>
                      <a:pt x="43" y="178"/>
                    </a:lnTo>
                    <a:lnTo>
                      <a:pt x="51" y="186"/>
                    </a:lnTo>
                    <a:lnTo>
                      <a:pt x="68" y="203"/>
                    </a:lnTo>
                    <a:lnTo>
                      <a:pt x="85" y="229"/>
                    </a:lnTo>
                    <a:lnTo>
                      <a:pt x="102" y="246"/>
                    </a:lnTo>
                    <a:lnTo>
                      <a:pt x="127" y="254"/>
                    </a:lnTo>
                    <a:lnTo>
                      <a:pt x="153" y="263"/>
                    </a:lnTo>
                    <a:lnTo>
                      <a:pt x="170" y="254"/>
                    </a:lnTo>
                    <a:lnTo>
                      <a:pt x="187" y="246"/>
                    </a:lnTo>
                    <a:lnTo>
                      <a:pt x="204" y="220"/>
                    </a:lnTo>
                    <a:lnTo>
                      <a:pt x="204" y="195"/>
                    </a:lnTo>
                    <a:lnTo>
                      <a:pt x="204" y="169"/>
                    </a:lnTo>
                    <a:lnTo>
                      <a:pt x="187" y="153"/>
                    </a:lnTo>
                    <a:lnTo>
                      <a:pt x="170" y="136"/>
                    </a:lnTo>
                    <a:lnTo>
                      <a:pt x="144" y="136"/>
                    </a:lnTo>
                    <a:lnTo>
                      <a:pt x="144" y="161"/>
                    </a:lnTo>
                    <a:lnTo>
                      <a:pt x="161" y="161"/>
                    </a:lnTo>
                    <a:lnTo>
                      <a:pt x="170" y="169"/>
                    </a:lnTo>
                    <a:lnTo>
                      <a:pt x="178" y="178"/>
                    </a:lnTo>
                    <a:lnTo>
                      <a:pt x="187" y="195"/>
                    </a:lnTo>
                    <a:lnTo>
                      <a:pt x="178" y="212"/>
                    </a:lnTo>
                    <a:lnTo>
                      <a:pt x="178" y="229"/>
                    </a:lnTo>
                    <a:lnTo>
                      <a:pt x="161" y="237"/>
                    </a:lnTo>
                    <a:lnTo>
                      <a:pt x="153" y="237"/>
                    </a:lnTo>
                    <a:lnTo>
                      <a:pt x="136" y="237"/>
                    </a:lnTo>
                    <a:lnTo>
                      <a:pt x="119" y="229"/>
                    </a:lnTo>
                    <a:lnTo>
                      <a:pt x="102" y="212"/>
                    </a:lnTo>
                    <a:lnTo>
                      <a:pt x="77" y="186"/>
                    </a:lnTo>
                    <a:lnTo>
                      <a:pt x="60" y="169"/>
                    </a:lnTo>
                    <a:lnTo>
                      <a:pt x="43" y="153"/>
                    </a:lnTo>
                    <a:lnTo>
                      <a:pt x="17" y="136"/>
                    </a:lnTo>
                    <a:lnTo>
                      <a:pt x="0" y="136"/>
                    </a:lnTo>
                    <a:lnTo>
                      <a:pt x="9" y="271"/>
                    </a:lnTo>
                    <a:lnTo>
                      <a:pt x="26" y="271"/>
                    </a:lnTo>
                    <a:close/>
                    <a:moveTo>
                      <a:pt x="60" y="296"/>
                    </a:moveTo>
                    <a:lnTo>
                      <a:pt x="43" y="305"/>
                    </a:lnTo>
                    <a:lnTo>
                      <a:pt x="26" y="322"/>
                    </a:lnTo>
                    <a:lnTo>
                      <a:pt x="9" y="339"/>
                    </a:lnTo>
                    <a:lnTo>
                      <a:pt x="9" y="364"/>
                    </a:lnTo>
                    <a:lnTo>
                      <a:pt x="17" y="390"/>
                    </a:lnTo>
                    <a:lnTo>
                      <a:pt x="34" y="415"/>
                    </a:lnTo>
                    <a:lnTo>
                      <a:pt x="60" y="423"/>
                    </a:lnTo>
                    <a:lnTo>
                      <a:pt x="85" y="432"/>
                    </a:lnTo>
                    <a:lnTo>
                      <a:pt x="110" y="423"/>
                    </a:lnTo>
                    <a:lnTo>
                      <a:pt x="127" y="407"/>
                    </a:lnTo>
                    <a:lnTo>
                      <a:pt x="144" y="390"/>
                    </a:lnTo>
                    <a:lnTo>
                      <a:pt x="144" y="364"/>
                    </a:lnTo>
                    <a:lnTo>
                      <a:pt x="144" y="347"/>
                    </a:lnTo>
                    <a:lnTo>
                      <a:pt x="127" y="330"/>
                    </a:lnTo>
                    <a:lnTo>
                      <a:pt x="187" y="339"/>
                    </a:lnTo>
                    <a:lnTo>
                      <a:pt x="187" y="415"/>
                    </a:lnTo>
                    <a:lnTo>
                      <a:pt x="212" y="415"/>
                    </a:lnTo>
                    <a:lnTo>
                      <a:pt x="204" y="313"/>
                    </a:lnTo>
                    <a:lnTo>
                      <a:pt x="102" y="296"/>
                    </a:lnTo>
                    <a:lnTo>
                      <a:pt x="102" y="322"/>
                    </a:lnTo>
                    <a:lnTo>
                      <a:pt x="119" y="339"/>
                    </a:lnTo>
                    <a:lnTo>
                      <a:pt x="119" y="356"/>
                    </a:lnTo>
                    <a:lnTo>
                      <a:pt x="119" y="373"/>
                    </a:lnTo>
                    <a:lnTo>
                      <a:pt x="110" y="390"/>
                    </a:lnTo>
                    <a:lnTo>
                      <a:pt x="102" y="398"/>
                    </a:lnTo>
                    <a:lnTo>
                      <a:pt x="77" y="407"/>
                    </a:lnTo>
                    <a:lnTo>
                      <a:pt x="60" y="398"/>
                    </a:lnTo>
                    <a:lnTo>
                      <a:pt x="43" y="390"/>
                    </a:lnTo>
                    <a:lnTo>
                      <a:pt x="34" y="381"/>
                    </a:lnTo>
                    <a:lnTo>
                      <a:pt x="26" y="364"/>
                    </a:lnTo>
                    <a:lnTo>
                      <a:pt x="34" y="347"/>
                    </a:lnTo>
                    <a:lnTo>
                      <a:pt x="34" y="339"/>
                    </a:lnTo>
                    <a:lnTo>
                      <a:pt x="51" y="330"/>
                    </a:lnTo>
                    <a:lnTo>
                      <a:pt x="68" y="322"/>
                    </a:lnTo>
                    <a:lnTo>
                      <a:pt x="60" y="296"/>
                    </a:lnTo>
                    <a:close/>
                    <a:moveTo>
                      <a:pt x="119" y="449"/>
                    </a:moveTo>
                    <a:lnTo>
                      <a:pt x="68" y="457"/>
                    </a:lnTo>
                    <a:lnTo>
                      <a:pt x="34" y="474"/>
                    </a:lnTo>
                    <a:lnTo>
                      <a:pt x="17" y="491"/>
                    </a:lnTo>
                    <a:lnTo>
                      <a:pt x="17" y="517"/>
                    </a:lnTo>
                    <a:lnTo>
                      <a:pt x="17" y="534"/>
                    </a:lnTo>
                    <a:lnTo>
                      <a:pt x="34" y="550"/>
                    </a:lnTo>
                    <a:lnTo>
                      <a:pt x="43" y="567"/>
                    </a:lnTo>
                    <a:lnTo>
                      <a:pt x="68" y="576"/>
                    </a:lnTo>
                    <a:lnTo>
                      <a:pt x="94" y="576"/>
                    </a:lnTo>
                    <a:lnTo>
                      <a:pt x="119" y="576"/>
                    </a:lnTo>
                    <a:lnTo>
                      <a:pt x="153" y="576"/>
                    </a:lnTo>
                    <a:lnTo>
                      <a:pt x="170" y="576"/>
                    </a:lnTo>
                    <a:lnTo>
                      <a:pt x="195" y="559"/>
                    </a:lnTo>
                    <a:lnTo>
                      <a:pt x="212" y="534"/>
                    </a:lnTo>
                    <a:lnTo>
                      <a:pt x="221" y="508"/>
                    </a:lnTo>
                    <a:lnTo>
                      <a:pt x="221" y="491"/>
                    </a:lnTo>
                    <a:lnTo>
                      <a:pt x="212" y="474"/>
                    </a:lnTo>
                    <a:lnTo>
                      <a:pt x="195" y="457"/>
                    </a:lnTo>
                    <a:lnTo>
                      <a:pt x="170" y="449"/>
                    </a:lnTo>
                    <a:lnTo>
                      <a:pt x="153" y="449"/>
                    </a:lnTo>
                    <a:lnTo>
                      <a:pt x="119" y="449"/>
                    </a:lnTo>
                    <a:close/>
                    <a:moveTo>
                      <a:pt x="119" y="474"/>
                    </a:moveTo>
                    <a:lnTo>
                      <a:pt x="161" y="474"/>
                    </a:lnTo>
                    <a:lnTo>
                      <a:pt x="187" y="483"/>
                    </a:lnTo>
                    <a:lnTo>
                      <a:pt x="195" y="491"/>
                    </a:lnTo>
                    <a:lnTo>
                      <a:pt x="204" y="508"/>
                    </a:lnTo>
                    <a:lnTo>
                      <a:pt x="195" y="525"/>
                    </a:lnTo>
                    <a:lnTo>
                      <a:pt x="187" y="542"/>
                    </a:lnTo>
                    <a:lnTo>
                      <a:pt x="161" y="550"/>
                    </a:lnTo>
                    <a:lnTo>
                      <a:pt x="144" y="550"/>
                    </a:lnTo>
                    <a:lnTo>
                      <a:pt x="119" y="550"/>
                    </a:lnTo>
                    <a:lnTo>
                      <a:pt x="77" y="550"/>
                    </a:lnTo>
                    <a:lnTo>
                      <a:pt x="51" y="542"/>
                    </a:lnTo>
                    <a:lnTo>
                      <a:pt x="43" y="534"/>
                    </a:lnTo>
                    <a:lnTo>
                      <a:pt x="34" y="517"/>
                    </a:lnTo>
                    <a:lnTo>
                      <a:pt x="43" y="500"/>
                    </a:lnTo>
                    <a:lnTo>
                      <a:pt x="51" y="491"/>
                    </a:lnTo>
                    <a:lnTo>
                      <a:pt x="77" y="474"/>
                    </a:lnTo>
                    <a:lnTo>
                      <a:pt x="94" y="474"/>
                    </a:lnTo>
                    <a:lnTo>
                      <a:pt x="119" y="474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80" name="Rectangle 174">
                <a:extLst>
                  <a:ext uri="{FF2B5EF4-FFF2-40B4-BE49-F238E27FC236}">
                    <a16:creationId xmlns:a16="http://schemas.microsoft.com/office/drawing/2014/main" id="{ADD3664A-35DD-4ADC-8F41-BE9A0921F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0000">
                <a:off x="2885" y="408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81" name="Rectangle 175">
                <a:extLst>
                  <a:ext uri="{FF2B5EF4-FFF2-40B4-BE49-F238E27FC236}">
                    <a16:creationId xmlns:a16="http://schemas.microsoft.com/office/drawing/2014/main" id="{71167E75-4B3C-4EF2-AA33-AEEB10CC4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0000">
                <a:off x="2885" y="411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2</a:t>
                </a:r>
                <a:endParaRPr lang="tr-TR" altLang="tr-TR" sz="1860"/>
              </a:p>
            </p:txBody>
          </p:sp>
          <p:sp>
            <p:nvSpPr>
              <p:cNvPr id="182" name="Rectangle 176">
                <a:extLst>
                  <a:ext uri="{FF2B5EF4-FFF2-40B4-BE49-F238E27FC236}">
                    <a16:creationId xmlns:a16="http://schemas.microsoft.com/office/drawing/2014/main" id="{5B25D4D2-06E1-4991-949F-D38CC8C82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0000">
                <a:off x="2885" y="415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83" name="Rectangle 177">
                <a:extLst>
                  <a:ext uri="{FF2B5EF4-FFF2-40B4-BE49-F238E27FC236}">
                    <a16:creationId xmlns:a16="http://schemas.microsoft.com/office/drawing/2014/main" id="{A974CBAF-652C-4522-B0F2-A490E87D6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0000">
                <a:off x="2889" y="418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84" name="Freeform 178">
                <a:extLst>
                  <a:ext uri="{FF2B5EF4-FFF2-40B4-BE49-F238E27FC236}">
                    <a16:creationId xmlns:a16="http://schemas.microsoft.com/office/drawing/2014/main" id="{4D78EC7A-5A88-4743-AF4F-90533173E0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2" y="4162"/>
                <a:ext cx="60" cy="127"/>
              </a:xfrm>
              <a:custGeom>
                <a:avLst/>
                <a:gdLst>
                  <a:gd name="T0" fmla="*/ 0 w 271"/>
                  <a:gd name="T1" fmla="*/ 491 h 575"/>
                  <a:gd name="T2" fmla="*/ 9 w 271"/>
                  <a:gd name="T3" fmla="*/ 516 h 575"/>
                  <a:gd name="T4" fmla="*/ 42 w 271"/>
                  <a:gd name="T5" fmla="*/ 567 h 575"/>
                  <a:gd name="T6" fmla="*/ 51 w 271"/>
                  <a:gd name="T7" fmla="*/ 541 h 575"/>
                  <a:gd name="T8" fmla="*/ 195 w 271"/>
                  <a:gd name="T9" fmla="*/ 541 h 575"/>
                  <a:gd name="T10" fmla="*/ 220 w 271"/>
                  <a:gd name="T11" fmla="*/ 389 h 575"/>
                  <a:gd name="T12" fmla="*/ 178 w 271"/>
                  <a:gd name="T13" fmla="*/ 355 h 575"/>
                  <a:gd name="T14" fmla="*/ 152 w 271"/>
                  <a:gd name="T15" fmla="*/ 321 h 575"/>
                  <a:gd name="T16" fmla="*/ 25 w 271"/>
                  <a:gd name="T17" fmla="*/ 330 h 575"/>
                  <a:gd name="T18" fmla="*/ 136 w 271"/>
                  <a:gd name="T19" fmla="*/ 457 h 575"/>
                  <a:gd name="T20" fmla="*/ 169 w 271"/>
                  <a:gd name="T21" fmla="*/ 381 h 575"/>
                  <a:gd name="T22" fmla="*/ 144 w 271"/>
                  <a:gd name="T23" fmla="*/ 372 h 575"/>
                  <a:gd name="T24" fmla="*/ 59 w 271"/>
                  <a:gd name="T25" fmla="*/ 364 h 575"/>
                  <a:gd name="T26" fmla="*/ 178 w 271"/>
                  <a:gd name="T27" fmla="*/ 296 h 575"/>
                  <a:gd name="T28" fmla="*/ 220 w 271"/>
                  <a:gd name="T29" fmla="*/ 279 h 575"/>
                  <a:gd name="T30" fmla="*/ 246 w 271"/>
                  <a:gd name="T31" fmla="*/ 237 h 575"/>
                  <a:gd name="T32" fmla="*/ 229 w 271"/>
                  <a:gd name="T33" fmla="*/ 186 h 575"/>
                  <a:gd name="T34" fmla="*/ 186 w 271"/>
                  <a:gd name="T35" fmla="*/ 160 h 575"/>
                  <a:gd name="T36" fmla="*/ 136 w 271"/>
                  <a:gd name="T37" fmla="*/ 169 h 575"/>
                  <a:gd name="T38" fmla="*/ 110 w 271"/>
                  <a:gd name="T39" fmla="*/ 211 h 575"/>
                  <a:gd name="T40" fmla="*/ 119 w 271"/>
                  <a:gd name="T41" fmla="*/ 254 h 575"/>
                  <a:gd name="T42" fmla="*/ 76 w 271"/>
                  <a:gd name="T43" fmla="*/ 152 h 575"/>
                  <a:gd name="T44" fmla="*/ 42 w 271"/>
                  <a:gd name="T45" fmla="*/ 245 h 575"/>
                  <a:gd name="T46" fmla="*/ 144 w 271"/>
                  <a:gd name="T47" fmla="*/ 262 h 575"/>
                  <a:gd name="T48" fmla="*/ 127 w 271"/>
                  <a:gd name="T49" fmla="*/ 220 h 575"/>
                  <a:gd name="T50" fmla="*/ 144 w 271"/>
                  <a:gd name="T51" fmla="*/ 194 h 575"/>
                  <a:gd name="T52" fmla="*/ 178 w 271"/>
                  <a:gd name="T53" fmla="*/ 186 h 575"/>
                  <a:gd name="T54" fmla="*/ 212 w 271"/>
                  <a:gd name="T55" fmla="*/ 203 h 575"/>
                  <a:gd name="T56" fmla="*/ 220 w 271"/>
                  <a:gd name="T57" fmla="*/ 237 h 575"/>
                  <a:gd name="T58" fmla="*/ 212 w 271"/>
                  <a:gd name="T59" fmla="*/ 262 h 575"/>
                  <a:gd name="T60" fmla="*/ 178 w 271"/>
                  <a:gd name="T61" fmla="*/ 270 h 575"/>
                  <a:gd name="T62" fmla="*/ 161 w 271"/>
                  <a:gd name="T63" fmla="*/ 135 h 575"/>
                  <a:gd name="T64" fmla="*/ 246 w 271"/>
                  <a:gd name="T65" fmla="*/ 127 h 575"/>
                  <a:gd name="T66" fmla="*/ 271 w 271"/>
                  <a:gd name="T67" fmla="*/ 84 h 575"/>
                  <a:gd name="T68" fmla="*/ 263 w 271"/>
                  <a:gd name="T69" fmla="*/ 50 h 575"/>
                  <a:gd name="T70" fmla="*/ 237 w 271"/>
                  <a:gd name="T71" fmla="*/ 25 h 575"/>
                  <a:gd name="T72" fmla="*/ 178 w 271"/>
                  <a:gd name="T73" fmla="*/ 8 h 575"/>
                  <a:gd name="T74" fmla="*/ 136 w 271"/>
                  <a:gd name="T75" fmla="*/ 0 h 575"/>
                  <a:gd name="T76" fmla="*/ 76 w 271"/>
                  <a:gd name="T77" fmla="*/ 25 h 575"/>
                  <a:gd name="T78" fmla="*/ 68 w 271"/>
                  <a:gd name="T79" fmla="*/ 76 h 575"/>
                  <a:gd name="T80" fmla="*/ 85 w 271"/>
                  <a:gd name="T81" fmla="*/ 110 h 575"/>
                  <a:gd name="T82" fmla="*/ 127 w 271"/>
                  <a:gd name="T83" fmla="*/ 127 h 575"/>
                  <a:gd name="T84" fmla="*/ 161 w 271"/>
                  <a:gd name="T85" fmla="*/ 110 h 575"/>
                  <a:gd name="T86" fmla="*/ 102 w 271"/>
                  <a:gd name="T87" fmla="*/ 84 h 575"/>
                  <a:gd name="T88" fmla="*/ 85 w 271"/>
                  <a:gd name="T89" fmla="*/ 59 h 575"/>
                  <a:gd name="T90" fmla="*/ 110 w 271"/>
                  <a:gd name="T91" fmla="*/ 33 h 575"/>
                  <a:gd name="T92" fmla="*/ 178 w 271"/>
                  <a:gd name="T93" fmla="*/ 33 h 575"/>
                  <a:gd name="T94" fmla="*/ 212 w 271"/>
                  <a:gd name="T95" fmla="*/ 42 h 575"/>
                  <a:gd name="T96" fmla="*/ 237 w 271"/>
                  <a:gd name="T97" fmla="*/ 50 h 575"/>
                  <a:gd name="T98" fmla="*/ 246 w 271"/>
                  <a:gd name="T99" fmla="*/ 84 h 575"/>
                  <a:gd name="T100" fmla="*/ 229 w 271"/>
                  <a:gd name="T101" fmla="*/ 110 h 575"/>
                  <a:gd name="T102" fmla="*/ 161 w 271"/>
                  <a:gd name="T103" fmla="*/ 11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1" h="575">
                    <a:moveTo>
                      <a:pt x="195" y="516"/>
                    </a:moveTo>
                    <a:lnTo>
                      <a:pt x="0" y="491"/>
                    </a:lnTo>
                    <a:lnTo>
                      <a:pt x="0" y="508"/>
                    </a:lnTo>
                    <a:lnTo>
                      <a:pt x="9" y="516"/>
                    </a:lnTo>
                    <a:lnTo>
                      <a:pt x="17" y="533"/>
                    </a:lnTo>
                    <a:lnTo>
                      <a:pt x="42" y="567"/>
                    </a:lnTo>
                    <a:lnTo>
                      <a:pt x="59" y="575"/>
                    </a:lnTo>
                    <a:lnTo>
                      <a:pt x="51" y="541"/>
                    </a:lnTo>
                    <a:lnTo>
                      <a:pt x="42" y="516"/>
                    </a:lnTo>
                    <a:lnTo>
                      <a:pt x="195" y="541"/>
                    </a:lnTo>
                    <a:lnTo>
                      <a:pt x="195" y="516"/>
                    </a:lnTo>
                    <a:close/>
                    <a:moveTo>
                      <a:pt x="220" y="389"/>
                    </a:moveTo>
                    <a:lnTo>
                      <a:pt x="220" y="364"/>
                    </a:lnTo>
                    <a:lnTo>
                      <a:pt x="178" y="355"/>
                    </a:lnTo>
                    <a:lnTo>
                      <a:pt x="178" y="330"/>
                    </a:lnTo>
                    <a:lnTo>
                      <a:pt x="152" y="321"/>
                    </a:lnTo>
                    <a:lnTo>
                      <a:pt x="152" y="347"/>
                    </a:lnTo>
                    <a:lnTo>
                      <a:pt x="25" y="330"/>
                    </a:lnTo>
                    <a:lnTo>
                      <a:pt x="17" y="347"/>
                    </a:lnTo>
                    <a:lnTo>
                      <a:pt x="136" y="457"/>
                    </a:lnTo>
                    <a:lnTo>
                      <a:pt x="152" y="465"/>
                    </a:lnTo>
                    <a:lnTo>
                      <a:pt x="169" y="381"/>
                    </a:lnTo>
                    <a:lnTo>
                      <a:pt x="220" y="389"/>
                    </a:lnTo>
                    <a:close/>
                    <a:moveTo>
                      <a:pt x="144" y="372"/>
                    </a:moveTo>
                    <a:lnTo>
                      <a:pt x="136" y="440"/>
                    </a:lnTo>
                    <a:lnTo>
                      <a:pt x="59" y="364"/>
                    </a:lnTo>
                    <a:lnTo>
                      <a:pt x="144" y="372"/>
                    </a:lnTo>
                    <a:close/>
                    <a:moveTo>
                      <a:pt x="178" y="296"/>
                    </a:moveTo>
                    <a:lnTo>
                      <a:pt x="203" y="287"/>
                    </a:lnTo>
                    <a:lnTo>
                      <a:pt x="220" y="279"/>
                    </a:lnTo>
                    <a:lnTo>
                      <a:pt x="237" y="262"/>
                    </a:lnTo>
                    <a:lnTo>
                      <a:pt x="246" y="237"/>
                    </a:lnTo>
                    <a:lnTo>
                      <a:pt x="246" y="211"/>
                    </a:lnTo>
                    <a:lnTo>
                      <a:pt x="229" y="186"/>
                    </a:lnTo>
                    <a:lnTo>
                      <a:pt x="212" y="169"/>
                    </a:lnTo>
                    <a:lnTo>
                      <a:pt x="186" y="160"/>
                    </a:lnTo>
                    <a:lnTo>
                      <a:pt x="161" y="160"/>
                    </a:lnTo>
                    <a:lnTo>
                      <a:pt x="136" y="169"/>
                    </a:lnTo>
                    <a:lnTo>
                      <a:pt x="119" y="186"/>
                    </a:lnTo>
                    <a:lnTo>
                      <a:pt x="110" y="211"/>
                    </a:lnTo>
                    <a:lnTo>
                      <a:pt x="110" y="228"/>
                    </a:lnTo>
                    <a:lnTo>
                      <a:pt x="119" y="254"/>
                    </a:lnTo>
                    <a:lnTo>
                      <a:pt x="68" y="228"/>
                    </a:lnTo>
                    <a:lnTo>
                      <a:pt x="76" y="152"/>
                    </a:lnTo>
                    <a:lnTo>
                      <a:pt x="51" y="152"/>
                    </a:lnTo>
                    <a:lnTo>
                      <a:pt x="42" y="245"/>
                    </a:lnTo>
                    <a:lnTo>
                      <a:pt x="136" y="279"/>
                    </a:lnTo>
                    <a:lnTo>
                      <a:pt x="144" y="262"/>
                    </a:lnTo>
                    <a:lnTo>
                      <a:pt x="136" y="245"/>
                    </a:lnTo>
                    <a:lnTo>
                      <a:pt x="127" y="220"/>
                    </a:lnTo>
                    <a:lnTo>
                      <a:pt x="136" y="203"/>
                    </a:lnTo>
                    <a:lnTo>
                      <a:pt x="144" y="194"/>
                    </a:lnTo>
                    <a:lnTo>
                      <a:pt x="161" y="186"/>
                    </a:lnTo>
                    <a:lnTo>
                      <a:pt x="178" y="186"/>
                    </a:lnTo>
                    <a:lnTo>
                      <a:pt x="203" y="194"/>
                    </a:lnTo>
                    <a:lnTo>
                      <a:pt x="212" y="203"/>
                    </a:lnTo>
                    <a:lnTo>
                      <a:pt x="220" y="220"/>
                    </a:lnTo>
                    <a:lnTo>
                      <a:pt x="220" y="237"/>
                    </a:lnTo>
                    <a:lnTo>
                      <a:pt x="220" y="245"/>
                    </a:lnTo>
                    <a:lnTo>
                      <a:pt x="212" y="262"/>
                    </a:lnTo>
                    <a:lnTo>
                      <a:pt x="195" y="262"/>
                    </a:lnTo>
                    <a:lnTo>
                      <a:pt x="178" y="270"/>
                    </a:lnTo>
                    <a:lnTo>
                      <a:pt x="178" y="296"/>
                    </a:lnTo>
                    <a:close/>
                    <a:moveTo>
                      <a:pt x="161" y="135"/>
                    </a:moveTo>
                    <a:lnTo>
                      <a:pt x="203" y="135"/>
                    </a:lnTo>
                    <a:lnTo>
                      <a:pt x="246" y="127"/>
                    </a:lnTo>
                    <a:lnTo>
                      <a:pt x="263" y="110"/>
                    </a:lnTo>
                    <a:lnTo>
                      <a:pt x="271" y="84"/>
                    </a:lnTo>
                    <a:lnTo>
                      <a:pt x="271" y="67"/>
                    </a:lnTo>
                    <a:lnTo>
                      <a:pt x="263" y="50"/>
                    </a:lnTo>
                    <a:lnTo>
                      <a:pt x="254" y="33"/>
                    </a:lnTo>
                    <a:lnTo>
                      <a:pt x="237" y="25"/>
                    </a:lnTo>
                    <a:lnTo>
                      <a:pt x="212" y="16"/>
                    </a:lnTo>
                    <a:lnTo>
                      <a:pt x="178" y="8"/>
                    </a:lnTo>
                    <a:lnTo>
                      <a:pt x="152" y="0"/>
                    </a:lnTo>
                    <a:lnTo>
                      <a:pt x="136" y="0"/>
                    </a:lnTo>
                    <a:lnTo>
                      <a:pt x="102" y="8"/>
                    </a:lnTo>
                    <a:lnTo>
                      <a:pt x="76" y="25"/>
                    </a:lnTo>
                    <a:lnTo>
                      <a:pt x="68" y="50"/>
                    </a:lnTo>
                    <a:lnTo>
                      <a:pt x="68" y="76"/>
                    </a:lnTo>
                    <a:lnTo>
                      <a:pt x="76" y="93"/>
                    </a:lnTo>
                    <a:lnTo>
                      <a:pt x="85" y="110"/>
                    </a:lnTo>
                    <a:lnTo>
                      <a:pt x="102" y="118"/>
                    </a:lnTo>
                    <a:lnTo>
                      <a:pt x="127" y="127"/>
                    </a:lnTo>
                    <a:lnTo>
                      <a:pt x="161" y="135"/>
                    </a:lnTo>
                    <a:close/>
                    <a:moveTo>
                      <a:pt x="161" y="110"/>
                    </a:moveTo>
                    <a:lnTo>
                      <a:pt x="119" y="101"/>
                    </a:lnTo>
                    <a:lnTo>
                      <a:pt x="102" y="84"/>
                    </a:lnTo>
                    <a:lnTo>
                      <a:pt x="93" y="76"/>
                    </a:lnTo>
                    <a:lnTo>
                      <a:pt x="85" y="59"/>
                    </a:lnTo>
                    <a:lnTo>
                      <a:pt x="93" y="42"/>
                    </a:lnTo>
                    <a:lnTo>
                      <a:pt x="110" y="33"/>
                    </a:lnTo>
                    <a:lnTo>
                      <a:pt x="136" y="25"/>
                    </a:lnTo>
                    <a:lnTo>
                      <a:pt x="178" y="33"/>
                    </a:lnTo>
                    <a:lnTo>
                      <a:pt x="195" y="33"/>
                    </a:lnTo>
                    <a:lnTo>
                      <a:pt x="212" y="42"/>
                    </a:lnTo>
                    <a:lnTo>
                      <a:pt x="229" y="42"/>
                    </a:lnTo>
                    <a:lnTo>
                      <a:pt x="237" y="50"/>
                    </a:lnTo>
                    <a:lnTo>
                      <a:pt x="246" y="67"/>
                    </a:lnTo>
                    <a:lnTo>
                      <a:pt x="246" y="84"/>
                    </a:lnTo>
                    <a:lnTo>
                      <a:pt x="246" y="101"/>
                    </a:lnTo>
                    <a:lnTo>
                      <a:pt x="229" y="110"/>
                    </a:lnTo>
                    <a:lnTo>
                      <a:pt x="203" y="110"/>
                    </a:lnTo>
                    <a:lnTo>
                      <a:pt x="161" y="11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85" name="Rectangle 179">
                <a:extLst>
                  <a:ext uri="{FF2B5EF4-FFF2-40B4-BE49-F238E27FC236}">
                    <a16:creationId xmlns:a16="http://schemas.microsoft.com/office/drawing/2014/main" id="{1FCB6973-7238-44D5-972A-378B9E7BB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680000">
                <a:off x="912" y="422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86" name="Rectangle 180">
                <a:extLst>
                  <a:ext uri="{FF2B5EF4-FFF2-40B4-BE49-F238E27FC236}">
                    <a16:creationId xmlns:a16="http://schemas.microsoft.com/office/drawing/2014/main" id="{3BA26A4F-38F1-4622-B1B0-0CB42E232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680000">
                <a:off x="921" y="4188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4</a:t>
                </a:r>
                <a:endParaRPr lang="tr-TR" altLang="tr-TR" sz="1860"/>
              </a:p>
            </p:txBody>
          </p:sp>
          <p:sp>
            <p:nvSpPr>
              <p:cNvPr id="187" name="Rectangle 181">
                <a:extLst>
                  <a:ext uri="{FF2B5EF4-FFF2-40B4-BE49-F238E27FC236}">
                    <a16:creationId xmlns:a16="http://schemas.microsoft.com/office/drawing/2014/main" id="{43D3B6B2-FD03-4115-8EBC-2CA2D8B13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680000">
                <a:off x="925" y="415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88" name="Rectangle 182">
                <a:extLst>
                  <a:ext uri="{FF2B5EF4-FFF2-40B4-BE49-F238E27FC236}">
                    <a16:creationId xmlns:a16="http://schemas.microsoft.com/office/drawing/2014/main" id="{5B9EDD01-CF3E-405F-B597-582CF855A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680000">
                <a:off x="929" y="4118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89" name="Freeform 183">
                <a:extLst>
                  <a:ext uri="{FF2B5EF4-FFF2-40B4-BE49-F238E27FC236}">
                    <a16:creationId xmlns:a16="http://schemas.microsoft.com/office/drawing/2014/main" id="{4B8168CE-EDFE-4EEE-81C2-17C3231270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6" y="3710"/>
                <a:ext cx="47" cy="128"/>
              </a:xfrm>
              <a:custGeom>
                <a:avLst/>
                <a:gdLst>
                  <a:gd name="T0" fmla="*/ 0 w 211"/>
                  <a:gd name="T1" fmla="*/ 500 h 576"/>
                  <a:gd name="T2" fmla="*/ 17 w 211"/>
                  <a:gd name="T3" fmla="*/ 525 h 576"/>
                  <a:gd name="T4" fmla="*/ 51 w 211"/>
                  <a:gd name="T5" fmla="*/ 576 h 576"/>
                  <a:gd name="T6" fmla="*/ 59 w 211"/>
                  <a:gd name="T7" fmla="*/ 550 h 576"/>
                  <a:gd name="T8" fmla="*/ 203 w 211"/>
                  <a:gd name="T9" fmla="*/ 534 h 576"/>
                  <a:gd name="T10" fmla="*/ 203 w 211"/>
                  <a:gd name="T11" fmla="*/ 364 h 576"/>
                  <a:gd name="T12" fmla="*/ 152 w 211"/>
                  <a:gd name="T13" fmla="*/ 339 h 576"/>
                  <a:gd name="T14" fmla="*/ 127 w 211"/>
                  <a:gd name="T15" fmla="*/ 313 h 576"/>
                  <a:gd name="T16" fmla="*/ 0 w 211"/>
                  <a:gd name="T17" fmla="*/ 339 h 576"/>
                  <a:gd name="T18" fmla="*/ 127 w 211"/>
                  <a:gd name="T19" fmla="*/ 449 h 576"/>
                  <a:gd name="T20" fmla="*/ 152 w 211"/>
                  <a:gd name="T21" fmla="*/ 364 h 576"/>
                  <a:gd name="T22" fmla="*/ 127 w 211"/>
                  <a:gd name="T23" fmla="*/ 364 h 576"/>
                  <a:gd name="T24" fmla="*/ 42 w 211"/>
                  <a:gd name="T25" fmla="*/ 364 h 576"/>
                  <a:gd name="T26" fmla="*/ 152 w 211"/>
                  <a:gd name="T27" fmla="*/ 288 h 576"/>
                  <a:gd name="T28" fmla="*/ 195 w 211"/>
                  <a:gd name="T29" fmla="*/ 263 h 576"/>
                  <a:gd name="T30" fmla="*/ 211 w 211"/>
                  <a:gd name="T31" fmla="*/ 220 h 576"/>
                  <a:gd name="T32" fmla="*/ 186 w 211"/>
                  <a:gd name="T33" fmla="*/ 169 h 576"/>
                  <a:gd name="T34" fmla="*/ 135 w 211"/>
                  <a:gd name="T35" fmla="*/ 153 h 576"/>
                  <a:gd name="T36" fmla="*/ 93 w 211"/>
                  <a:gd name="T37" fmla="*/ 169 h 576"/>
                  <a:gd name="T38" fmla="*/ 76 w 211"/>
                  <a:gd name="T39" fmla="*/ 212 h 576"/>
                  <a:gd name="T40" fmla="*/ 84 w 211"/>
                  <a:gd name="T41" fmla="*/ 254 h 576"/>
                  <a:gd name="T42" fmla="*/ 34 w 211"/>
                  <a:gd name="T43" fmla="*/ 161 h 576"/>
                  <a:gd name="T44" fmla="*/ 8 w 211"/>
                  <a:gd name="T45" fmla="*/ 254 h 576"/>
                  <a:gd name="T46" fmla="*/ 110 w 211"/>
                  <a:gd name="T47" fmla="*/ 254 h 576"/>
                  <a:gd name="T48" fmla="*/ 93 w 211"/>
                  <a:gd name="T49" fmla="*/ 220 h 576"/>
                  <a:gd name="T50" fmla="*/ 110 w 211"/>
                  <a:gd name="T51" fmla="*/ 186 h 576"/>
                  <a:gd name="T52" fmla="*/ 135 w 211"/>
                  <a:gd name="T53" fmla="*/ 178 h 576"/>
                  <a:gd name="T54" fmla="*/ 178 w 211"/>
                  <a:gd name="T55" fmla="*/ 186 h 576"/>
                  <a:gd name="T56" fmla="*/ 186 w 211"/>
                  <a:gd name="T57" fmla="*/ 220 h 576"/>
                  <a:gd name="T58" fmla="*/ 178 w 211"/>
                  <a:gd name="T59" fmla="*/ 246 h 576"/>
                  <a:gd name="T60" fmla="*/ 152 w 211"/>
                  <a:gd name="T61" fmla="*/ 263 h 576"/>
                  <a:gd name="T62" fmla="*/ 110 w 211"/>
                  <a:gd name="T63" fmla="*/ 127 h 576"/>
                  <a:gd name="T64" fmla="*/ 195 w 211"/>
                  <a:gd name="T65" fmla="*/ 110 h 576"/>
                  <a:gd name="T66" fmla="*/ 211 w 211"/>
                  <a:gd name="T67" fmla="*/ 68 h 576"/>
                  <a:gd name="T68" fmla="*/ 203 w 211"/>
                  <a:gd name="T69" fmla="*/ 34 h 576"/>
                  <a:gd name="T70" fmla="*/ 169 w 211"/>
                  <a:gd name="T71" fmla="*/ 9 h 576"/>
                  <a:gd name="T72" fmla="*/ 110 w 211"/>
                  <a:gd name="T73" fmla="*/ 0 h 576"/>
                  <a:gd name="T74" fmla="*/ 68 w 211"/>
                  <a:gd name="T75" fmla="*/ 9 h 576"/>
                  <a:gd name="T76" fmla="*/ 17 w 211"/>
                  <a:gd name="T77" fmla="*/ 34 h 576"/>
                  <a:gd name="T78" fmla="*/ 8 w 211"/>
                  <a:gd name="T79" fmla="*/ 85 h 576"/>
                  <a:gd name="T80" fmla="*/ 34 w 211"/>
                  <a:gd name="T81" fmla="*/ 110 h 576"/>
                  <a:gd name="T82" fmla="*/ 76 w 211"/>
                  <a:gd name="T83" fmla="*/ 127 h 576"/>
                  <a:gd name="T84" fmla="*/ 110 w 211"/>
                  <a:gd name="T85" fmla="*/ 102 h 576"/>
                  <a:gd name="T86" fmla="*/ 42 w 211"/>
                  <a:gd name="T87" fmla="*/ 93 h 576"/>
                  <a:gd name="T88" fmla="*/ 25 w 211"/>
                  <a:gd name="T89" fmla="*/ 68 h 576"/>
                  <a:gd name="T90" fmla="*/ 42 w 211"/>
                  <a:gd name="T91" fmla="*/ 34 h 576"/>
                  <a:gd name="T92" fmla="*/ 110 w 211"/>
                  <a:gd name="T93" fmla="*/ 26 h 576"/>
                  <a:gd name="T94" fmla="*/ 169 w 211"/>
                  <a:gd name="T95" fmla="*/ 34 h 576"/>
                  <a:gd name="T96" fmla="*/ 186 w 211"/>
                  <a:gd name="T97" fmla="*/ 51 h 576"/>
                  <a:gd name="T98" fmla="*/ 186 w 211"/>
                  <a:gd name="T99" fmla="*/ 85 h 576"/>
                  <a:gd name="T100" fmla="*/ 152 w 211"/>
                  <a:gd name="T101" fmla="*/ 102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1" h="576">
                    <a:moveTo>
                      <a:pt x="203" y="508"/>
                    </a:moveTo>
                    <a:lnTo>
                      <a:pt x="0" y="500"/>
                    </a:lnTo>
                    <a:lnTo>
                      <a:pt x="0" y="517"/>
                    </a:lnTo>
                    <a:lnTo>
                      <a:pt x="17" y="525"/>
                    </a:lnTo>
                    <a:lnTo>
                      <a:pt x="25" y="542"/>
                    </a:lnTo>
                    <a:lnTo>
                      <a:pt x="51" y="576"/>
                    </a:lnTo>
                    <a:lnTo>
                      <a:pt x="76" y="576"/>
                    </a:lnTo>
                    <a:lnTo>
                      <a:pt x="59" y="550"/>
                    </a:lnTo>
                    <a:lnTo>
                      <a:pt x="42" y="525"/>
                    </a:lnTo>
                    <a:lnTo>
                      <a:pt x="203" y="534"/>
                    </a:lnTo>
                    <a:lnTo>
                      <a:pt x="203" y="508"/>
                    </a:lnTo>
                    <a:close/>
                    <a:moveTo>
                      <a:pt x="203" y="364"/>
                    </a:moveTo>
                    <a:lnTo>
                      <a:pt x="203" y="339"/>
                    </a:lnTo>
                    <a:lnTo>
                      <a:pt x="152" y="339"/>
                    </a:lnTo>
                    <a:lnTo>
                      <a:pt x="152" y="313"/>
                    </a:lnTo>
                    <a:lnTo>
                      <a:pt x="127" y="313"/>
                    </a:lnTo>
                    <a:lnTo>
                      <a:pt x="127" y="339"/>
                    </a:lnTo>
                    <a:lnTo>
                      <a:pt x="0" y="339"/>
                    </a:lnTo>
                    <a:lnTo>
                      <a:pt x="0" y="356"/>
                    </a:lnTo>
                    <a:lnTo>
                      <a:pt x="127" y="449"/>
                    </a:lnTo>
                    <a:lnTo>
                      <a:pt x="152" y="457"/>
                    </a:lnTo>
                    <a:lnTo>
                      <a:pt x="152" y="364"/>
                    </a:lnTo>
                    <a:lnTo>
                      <a:pt x="203" y="364"/>
                    </a:lnTo>
                    <a:close/>
                    <a:moveTo>
                      <a:pt x="127" y="364"/>
                    </a:moveTo>
                    <a:lnTo>
                      <a:pt x="127" y="432"/>
                    </a:lnTo>
                    <a:lnTo>
                      <a:pt x="42" y="364"/>
                    </a:lnTo>
                    <a:lnTo>
                      <a:pt x="127" y="364"/>
                    </a:lnTo>
                    <a:close/>
                    <a:moveTo>
                      <a:pt x="152" y="288"/>
                    </a:moveTo>
                    <a:lnTo>
                      <a:pt x="178" y="280"/>
                    </a:lnTo>
                    <a:lnTo>
                      <a:pt x="195" y="263"/>
                    </a:lnTo>
                    <a:lnTo>
                      <a:pt x="203" y="246"/>
                    </a:lnTo>
                    <a:lnTo>
                      <a:pt x="211" y="220"/>
                    </a:lnTo>
                    <a:lnTo>
                      <a:pt x="203" y="195"/>
                    </a:lnTo>
                    <a:lnTo>
                      <a:pt x="186" y="169"/>
                    </a:lnTo>
                    <a:lnTo>
                      <a:pt x="161" y="153"/>
                    </a:lnTo>
                    <a:lnTo>
                      <a:pt x="135" y="153"/>
                    </a:lnTo>
                    <a:lnTo>
                      <a:pt x="110" y="153"/>
                    </a:lnTo>
                    <a:lnTo>
                      <a:pt x="93" y="169"/>
                    </a:lnTo>
                    <a:lnTo>
                      <a:pt x="76" y="186"/>
                    </a:lnTo>
                    <a:lnTo>
                      <a:pt x="76" y="212"/>
                    </a:lnTo>
                    <a:lnTo>
                      <a:pt x="76" y="229"/>
                    </a:lnTo>
                    <a:lnTo>
                      <a:pt x="84" y="254"/>
                    </a:lnTo>
                    <a:lnTo>
                      <a:pt x="34" y="237"/>
                    </a:lnTo>
                    <a:lnTo>
                      <a:pt x="34" y="161"/>
                    </a:lnTo>
                    <a:lnTo>
                      <a:pt x="8" y="161"/>
                    </a:lnTo>
                    <a:lnTo>
                      <a:pt x="8" y="254"/>
                    </a:lnTo>
                    <a:lnTo>
                      <a:pt x="110" y="280"/>
                    </a:lnTo>
                    <a:lnTo>
                      <a:pt x="110" y="254"/>
                    </a:lnTo>
                    <a:lnTo>
                      <a:pt x="101" y="237"/>
                    </a:lnTo>
                    <a:lnTo>
                      <a:pt x="93" y="220"/>
                    </a:lnTo>
                    <a:lnTo>
                      <a:pt x="93" y="203"/>
                    </a:lnTo>
                    <a:lnTo>
                      <a:pt x="110" y="186"/>
                    </a:lnTo>
                    <a:lnTo>
                      <a:pt x="118" y="178"/>
                    </a:lnTo>
                    <a:lnTo>
                      <a:pt x="135" y="178"/>
                    </a:lnTo>
                    <a:lnTo>
                      <a:pt x="161" y="178"/>
                    </a:lnTo>
                    <a:lnTo>
                      <a:pt x="178" y="186"/>
                    </a:lnTo>
                    <a:lnTo>
                      <a:pt x="186" y="203"/>
                    </a:lnTo>
                    <a:lnTo>
                      <a:pt x="186" y="220"/>
                    </a:lnTo>
                    <a:lnTo>
                      <a:pt x="186" y="237"/>
                    </a:lnTo>
                    <a:lnTo>
                      <a:pt x="178" y="246"/>
                    </a:lnTo>
                    <a:lnTo>
                      <a:pt x="169" y="254"/>
                    </a:lnTo>
                    <a:lnTo>
                      <a:pt x="152" y="263"/>
                    </a:lnTo>
                    <a:lnTo>
                      <a:pt x="152" y="288"/>
                    </a:lnTo>
                    <a:close/>
                    <a:moveTo>
                      <a:pt x="110" y="127"/>
                    </a:moveTo>
                    <a:lnTo>
                      <a:pt x="161" y="127"/>
                    </a:lnTo>
                    <a:lnTo>
                      <a:pt x="195" y="110"/>
                    </a:lnTo>
                    <a:lnTo>
                      <a:pt x="203" y="93"/>
                    </a:lnTo>
                    <a:lnTo>
                      <a:pt x="211" y="68"/>
                    </a:lnTo>
                    <a:lnTo>
                      <a:pt x="211" y="51"/>
                    </a:lnTo>
                    <a:lnTo>
                      <a:pt x="203" y="34"/>
                    </a:lnTo>
                    <a:lnTo>
                      <a:pt x="186" y="17"/>
                    </a:lnTo>
                    <a:lnTo>
                      <a:pt x="169" y="9"/>
                    </a:lnTo>
                    <a:lnTo>
                      <a:pt x="144" y="0"/>
                    </a:lnTo>
                    <a:lnTo>
                      <a:pt x="110" y="0"/>
                    </a:lnTo>
                    <a:lnTo>
                      <a:pt x="84" y="0"/>
                    </a:lnTo>
                    <a:lnTo>
                      <a:pt x="68" y="9"/>
                    </a:lnTo>
                    <a:lnTo>
                      <a:pt x="34" y="17"/>
                    </a:lnTo>
                    <a:lnTo>
                      <a:pt x="17" y="34"/>
                    </a:lnTo>
                    <a:lnTo>
                      <a:pt x="8" y="68"/>
                    </a:lnTo>
                    <a:lnTo>
                      <a:pt x="8" y="85"/>
                    </a:lnTo>
                    <a:lnTo>
                      <a:pt x="17" y="102"/>
                    </a:lnTo>
                    <a:lnTo>
                      <a:pt x="34" y="110"/>
                    </a:lnTo>
                    <a:lnTo>
                      <a:pt x="51" y="127"/>
                    </a:lnTo>
                    <a:lnTo>
                      <a:pt x="76" y="127"/>
                    </a:lnTo>
                    <a:lnTo>
                      <a:pt x="110" y="127"/>
                    </a:lnTo>
                    <a:close/>
                    <a:moveTo>
                      <a:pt x="110" y="102"/>
                    </a:moveTo>
                    <a:lnTo>
                      <a:pt x="68" y="102"/>
                    </a:lnTo>
                    <a:lnTo>
                      <a:pt x="42" y="93"/>
                    </a:lnTo>
                    <a:lnTo>
                      <a:pt x="34" y="76"/>
                    </a:lnTo>
                    <a:lnTo>
                      <a:pt x="25" y="68"/>
                    </a:lnTo>
                    <a:lnTo>
                      <a:pt x="34" y="51"/>
                    </a:lnTo>
                    <a:lnTo>
                      <a:pt x="42" y="34"/>
                    </a:lnTo>
                    <a:lnTo>
                      <a:pt x="68" y="26"/>
                    </a:lnTo>
                    <a:lnTo>
                      <a:pt x="110" y="26"/>
                    </a:lnTo>
                    <a:lnTo>
                      <a:pt x="152" y="26"/>
                    </a:lnTo>
                    <a:lnTo>
                      <a:pt x="169" y="34"/>
                    </a:lnTo>
                    <a:lnTo>
                      <a:pt x="178" y="42"/>
                    </a:lnTo>
                    <a:lnTo>
                      <a:pt x="186" y="51"/>
                    </a:lnTo>
                    <a:lnTo>
                      <a:pt x="195" y="68"/>
                    </a:lnTo>
                    <a:lnTo>
                      <a:pt x="186" y="85"/>
                    </a:lnTo>
                    <a:lnTo>
                      <a:pt x="178" y="93"/>
                    </a:lnTo>
                    <a:lnTo>
                      <a:pt x="152" y="102"/>
                    </a:lnTo>
                    <a:lnTo>
                      <a:pt x="110" y="102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90" name="Rectangle 184">
                <a:extLst>
                  <a:ext uri="{FF2B5EF4-FFF2-40B4-BE49-F238E27FC236}">
                    <a16:creationId xmlns:a16="http://schemas.microsoft.com/office/drawing/2014/main" id="{25E62259-DAF9-4E47-97DD-6160AE408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60000">
                <a:off x="1037" y="376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91" name="Rectangle 185">
                <a:extLst>
                  <a:ext uri="{FF2B5EF4-FFF2-40B4-BE49-F238E27FC236}">
                    <a16:creationId xmlns:a16="http://schemas.microsoft.com/office/drawing/2014/main" id="{7EBD3ACC-C644-4B0D-AB84-36C2F282A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60000">
                <a:off x="1037" y="373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4</a:t>
                </a:r>
                <a:endParaRPr lang="tr-TR" altLang="tr-TR" sz="1860"/>
              </a:p>
            </p:txBody>
          </p:sp>
          <p:sp>
            <p:nvSpPr>
              <p:cNvPr id="192" name="Rectangle 186">
                <a:extLst>
                  <a:ext uri="{FF2B5EF4-FFF2-40B4-BE49-F238E27FC236}">
                    <a16:creationId xmlns:a16="http://schemas.microsoft.com/office/drawing/2014/main" id="{42F15E21-32CD-43BA-9AB1-42E037D7E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60000">
                <a:off x="1037" y="3698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93" name="Rectangle 187">
                <a:extLst>
                  <a:ext uri="{FF2B5EF4-FFF2-40B4-BE49-F238E27FC236}">
                    <a16:creationId xmlns:a16="http://schemas.microsoft.com/office/drawing/2014/main" id="{3DA06F8D-B5FE-4DE2-A250-D36E4B7A9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60000">
                <a:off x="1041" y="366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94" name="Freeform 188">
                <a:extLst>
                  <a:ext uri="{FF2B5EF4-FFF2-40B4-BE49-F238E27FC236}">
                    <a16:creationId xmlns:a16="http://schemas.microsoft.com/office/drawing/2014/main" id="{499F13EC-90A5-4EDF-B560-BA100C3DBA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3" y="3114"/>
                <a:ext cx="107" cy="109"/>
              </a:xfrm>
              <a:custGeom>
                <a:avLst/>
                <a:gdLst>
                  <a:gd name="T0" fmla="*/ 17 w 482"/>
                  <a:gd name="T1" fmla="*/ 330 h 491"/>
                  <a:gd name="T2" fmla="*/ 8 w 482"/>
                  <a:gd name="T3" fmla="*/ 381 h 491"/>
                  <a:gd name="T4" fmla="*/ 17 w 482"/>
                  <a:gd name="T5" fmla="*/ 440 h 491"/>
                  <a:gd name="T6" fmla="*/ 25 w 482"/>
                  <a:gd name="T7" fmla="*/ 381 h 491"/>
                  <a:gd name="T8" fmla="*/ 161 w 482"/>
                  <a:gd name="T9" fmla="*/ 474 h 491"/>
                  <a:gd name="T10" fmla="*/ 271 w 482"/>
                  <a:gd name="T11" fmla="*/ 355 h 491"/>
                  <a:gd name="T12" fmla="*/ 254 w 482"/>
                  <a:gd name="T13" fmla="*/ 305 h 491"/>
                  <a:gd name="T14" fmla="*/ 220 w 482"/>
                  <a:gd name="T15" fmla="*/ 305 h 491"/>
                  <a:gd name="T16" fmla="*/ 110 w 482"/>
                  <a:gd name="T17" fmla="*/ 228 h 491"/>
                  <a:gd name="T18" fmla="*/ 161 w 482"/>
                  <a:gd name="T19" fmla="*/ 398 h 491"/>
                  <a:gd name="T20" fmla="*/ 254 w 482"/>
                  <a:gd name="T21" fmla="*/ 372 h 491"/>
                  <a:gd name="T22" fmla="*/ 161 w 482"/>
                  <a:gd name="T23" fmla="*/ 364 h 491"/>
                  <a:gd name="T24" fmla="*/ 203 w 482"/>
                  <a:gd name="T25" fmla="*/ 322 h 491"/>
                  <a:gd name="T26" fmla="*/ 296 w 482"/>
                  <a:gd name="T27" fmla="*/ 288 h 491"/>
                  <a:gd name="T28" fmla="*/ 338 w 482"/>
                  <a:gd name="T29" fmla="*/ 288 h 491"/>
                  <a:gd name="T30" fmla="*/ 372 w 482"/>
                  <a:gd name="T31" fmla="*/ 245 h 491"/>
                  <a:gd name="T32" fmla="*/ 372 w 482"/>
                  <a:gd name="T33" fmla="*/ 195 h 491"/>
                  <a:gd name="T34" fmla="*/ 338 w 482"/>
                  <a:gd name="T35" fmla="*/ 161 h 491"/>
                  <a:gd name="T36" fmla="*/ 287 w 482"/>
                  <a:gd name="T37" fmla="*/ 161 h 491"/>
                  <a:gd name="T38" fmla="*/ 254 w 482"/>
                  <a:gd name="T39" fmla="*/ 186 h 491"/>
                  <a:gd name="T40" fmla="*/ 220 w 482"/>
                  <a:gd name="T41" fmla="*/ 161 h 491"/>
                  <a:gd name="T42" fmla="*/ 254 w 482"/>
                  <a:gd name="T43" fmla="*/ 85 h 491"/>
                  <a:gd name="T44" fmla="*/ 245 w 482"/>
                  <a:gd name="T45" fmla="*/ 245 h 491"/>
                  <a:gd name="T46" fmla="*/ 271 w 482"/>
                  <a:gd name="T47" fmla="*/ 212 h 491"/>
                  <a:gd name="T48" fmla="*/ 296 w 482"/>
                  <a:gd name="T49" fmla="*/ 178 h 491"/>
                  <a:gd name="T50" fmla="*/ 321 w 482"/>
                  <a:gd name="T51" fmla="*/ 178 h 491"/>
                  <a:gd name="T52" fmla="*/ 355 w 482"/>
                  <a:gd name="T53" fmla="*/ 212 h 491"/>
                  <a:gd name="T54" fmla="*/ 355 w 482"/>
                  <a:gd name="T55" fmla="*/ 245 h 491"/>
                  <a:gd name="T56" fmla="*/ 338 w 482"/>
                  <a:gd name="T57" fmla="*/ 262 h 491"/>
                  <a:gd name="T58" fmla="*/ 304 w 482"/>
                  <a:gd name="T59" fmla="*/ 262 h 491"/>
                  <a:gd name="T60" fmla="*/ 279 w 482"/>
                  <a:gd name="T61" fmla="*/ 279 h 491"/>
                  <a:gd name="T62" fmla="*/ 364 w 482"/>
                  <a:gd name="T63" fmla="*/ 152 h 491"/>
                  <a:gd name="T64" fmla="*/ 406 w 482"/>
                  <a:gd name="T65" fmla="*/ 178 h 491"/>
                  <a:gd name="T66" fmla="*/ 448 w 482"/>
                  <a:gd name="T67" fmla="*/ 178 h 491"/>
                  <a:gd name="T68" fmla="*/ 474 w 482"/>
                  <a:gd name="T69" fmla="*/ 144 h 491"/>
                  <a:gd name="T70" fmla="*/ 482 w 482"/>
                  <a:gd name="T71" fmla="*/ 110 h 491"/>
                  <a:gd name="T72" fmla="*/ 457 w 482"/>
                  <a:gd name="T73" fmla="*/ 68 h 491"/>
                  <a:gd name="T74" fmla="*/ 423 w 482"/>
                  <a:gd name="T75" fmla="*/ 25 h 491"/>
                  <a:gd name="T76" fmla="*/ 372 w 482"/>
                  <a:gd name="T77" fmla="*/ 0 h 491"/>
                  <a:gd name="T78" fmla="*/ 321 w 482"/>
                  <a:gd name="T79" fmla="*/ 17 h 491"/>
                  <a:gd name="T80" fmla="*/ 304 w 482"/>
                  <a:gd name="T81" fmla="*/ 51 h 491"/>
                  <a:gd name="T82" fmla="*/ 313 w 482"/>
                  <a:gd name="T83" fmla="*/ 93 h 491"/>
                  <a:gd name="T84" fmla="*/ 347 w 482"/>
                  <a:gd name="T85" fmla="*/ 135 h 491"/>
                  <a:gd name="T86" fmla="*/ 338 w 482"/>
                  <a:gd name="T87" fmla="*/ 85 h 491"/>
                  <a:gd name="T88" fmla="*/ 330 w 482"/>
                  <a:gd name="T89" fmla="*/ 42 h 491"/>
                  <a:gd name="T90" fmla="*/ 347 w 482"/>
                  <a:gd name="T91" fmla="*/ 25 h 491"/>
                  <a:gd name="T92" fmla="*/ 389 w 482"/>
                  <a:gd name="T93" fmla="*/ 34 h 491"/>
                  <a:gd name="T94" fmla="*/ 448 w 482"/>
                  <a:gd name="T95" fmla="*/ 93 h 491"/>
                  <a:gd name="T96" fmla="*/ 457 w 482"/>
                  <a:gd name="T97" fmla="*/ 135 h 491"/>
                  <a:gd name="T98" fmla="*/ 440 w 482"/>
                  <a:gd name="T99" fmla="*/ 152 h 491"/>
                  <a:gd name="T100" fmla="*/ 398 w 482"/>
                  <a:gd name="T101" fmla="*/ 144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82" h="491">
                    <a:moveTo>
                      <a:pt x="161" y="474"/>
                    </a:moveTo>
                    <a:lnTo>
                      <a:pt x="17" y="330"/>
                    </a:lnTo>
                    <a:lnTo>
                      <a:pt x="0" y="347"/>
                    </a:lnTo>
                    <a:lnTo>
                      <a:pt x="8" y="381"/>
                    </a:lnTo>
                    <a:lnTo>
                      <a:pt x="0" y="423"/>
                    </a:lnTo>
                    <a:lnTo>
                      <a:pt x="17" y="440"/>
                    </a:lnTo>
                    <a:lnTo>
                      <a:pt x="25" y="406"/>
                    </a:lnTo>
                    <a:lnTo>
                      <a:pt x="25" y="381"/>
                    </a:lnTo>
                    <a:lnTo>
                      <a:pt x="144" y="491"/>
                    </a:lnTo>
                    <a:lnTo>
                      <a:pt x="161" y="474"/>
                    </a:lnTo>
                    <a:close/>
                    <a:moveTo>
                      <a:pt x="254" y="372"/>
                    </a:moveTo>
                    <a:lnTo>
                      <a:pt x="271" y="355"/>
                    </a:lnTo>
                    <a:lnTo>
                      <a:pt x="237" y="322"/>
                    </a:lnTo>
                    <a:lnTo>
                      <a:pt x="254" y="305"/>
                    </a:lnTo>
                    <a:lnTo>
                      <a:pt x="237" y="288"/>
                    </a:lnTo>
                    <a:lnTo>
                      <a:pt x="220" y="305"/>
                    </a:lnTo>
                    <a:lnTo>
                      <a:pt x="127" y="212"/>
                    </a:lnTo>
                    <a:lnTo>
                      <a:pt x="110" y="228"/>
                    </a:lnTo>
                    <a:lnTo>
                      <a:pt x="144" y="381"/>
                    </a:lnTo>
                    <a:lnTo>
                      <a:pt x="161" y="398"/>
                    </a:lnTo>
                    <a:lnTo>
                      <a:pt x="220" y="339"/>
                    </a:lnTo>
                    <a:lnTo>
                      <a:pt x="254" y="372"/>
                    </a:lnTo>
                    <a:close/>
                    <a:moveTo>
                      <a:pt x="203" y="322"/>
                    </a:moveTo>
                    <a:lnTo>
                      <a:pt x="161" y="364"/>
                    </a:lnTo>
                    <a:lnTo>
                      <a:pt x="135" y="262"/>
                    </a:lnTo>
                    <a:lnTo>
                      <a:pt x="203" y="322"/>
                    </a:lnTo>
                    <a:close/>
                    <a:moveTo>
                      <a:pt x="279" y="279"/>
                    </a:moveTo>
                    <a:lnTo>
                      <a:pt x="296" y="288"/>
                    </a:lnTo>
                    <a:lnTo>
                      <a:pt x="321" y="288"/>
                    </a:lnTo>
                    <a:lnTo>
                      <a:pt x="338" y="288"/>
                    </a:lnTo>
                    <a:lnTo>
                      <a:pt x="364" y="271"/>
                    </a:lnTo>
                    <a:lnTo>
                      <a:pt x="372" y="245"/>
                    </a:lnTo>
                    <a:lnTo>
                      <a:pt x="381" y="220"/>
                    </a:lnTo>
                    <a:lnTo>
                      <a:pt x="372" y="195"/>
                    </a:lnTo>
                    <a:lnTo>
                      <a:pt x="355" y="169"/>
                    </a:lnTo>
                    <a:lnTo>
                      <a:pt x="338" y="161"/>
                    </a:lnTo>
                    <a:lnTo>
                      <a:pt x="313" y="152"/>
                    </a:lnTo>
                    <a:lnTo>
                      <a:pt x="287" y="161"/>
                    </a:lnTo>
                    <a:lnTo>
                      <a:pt x="271" y="169"/>
                    </a:lnTo>
                    <a:lnTo>
                      <a:pt x="254" y="186"/>
                    </a:lnTo>
                    <a:lnTo>
                      <a:pt x="254" y="203"/>
                    </a:lnTo>
                    <a:lnTo>
                      <a:pt x="220" y="161"/>
                    </a:lnTo>
                    <a:lnTo>
                      <a:pt x="271" y="101"/>
                    </a:lnTo>
                    <a:lnTo>
                      <a:pt x="254" y="85"/>
                    </a:lnTo>
                    <a:lnTo>
                      <a:pt x="186" y="161"/>
                    </a:lnTo>
                    <a:lnTo>
                      <a:pt x="245" y="245"/>
                    </a:lnTo>
                    <a:lnTo>
                      <a:pt x="271" y="228"/>
                    </a:lnTo>
                    <a:lnTo>
                      <a:pt x="271" y="212"/>
                    </a:lnTo>
                    <a:lnTo>
                      <a:pt x="279" y="195"/>
                    </a:lnTo>
                    <a:lnTo>
                      <a:pt x="296" y="178"/>
                    </a:lnTo>
                    <a:lnTo>
                      <a:pt x="304" y="178"/>
                    </a:lnTo>
                    <a:lnTo>
                      <a:pt x="321" y="178"/>
                    </a:lnTo>
                    <a:lnTo>
                      <a:pt x="338" y="195"/>
                    </a:lnTo>
                    <a:lnTo>
                      <a:pt x="355" y="212"/>
                    </a:lnTo>
                    <a:lnTo>
                      <a:pt x="355" y="228"/>
                    </a:lnTo>
                    <a:lnTo>
                      <a:pt x="355" y="245"/>
                    </a:lnTo>
                    <a:lnTo>
                      <a:pt x="347" y="254"/>
                    </a:lnTo>
                    <a:lnTo>
                      <a:pt x="338" y="262"/>
                    </a:lnTo>
                    <a:lnTo>
                      <a:pt x="321" y="271"/>
                    </a:lnTo>
                    <a:lnTo>
                      <a:pt x="304" y="262"/>
                    </a:lnTo>
                    <a:lnTo>
                      <a:pt x="287" y="254"/>
                    </a:lnTo>
                    <a:lnTo>
                      <a:pt x="279" y="279"/>
                    </a:lnTo>
                    <a:close/>
                    <a:moveTo>
                      <a:pt x="347" y="135"/>
                    </a:moveTo>
                    <a:lnTo>
                      <a:pt x="364" y="152"/>
                    </a:lnTo>
                    <a:lnTo>
                      <a:pt x="389" y="169"/>
                    </a:lnTo>
                    <a:lnTo>
                      <a:pt x="406" y="178"/>
                    </a:lnTo>
                    <a:lnTo>
                      <a:pt x="423" y="178"/>
                    </a:lnTo>
                    <a:lnTo>
                      <a:pt x="448" y="178"/>
                    </a:lnTo>
                    <a:lnTo>
                      <a:pt x="465" y="161"/>
                    </a:lnTo>
                    <a:lnTo>
                      <a:pt x="474" y="144"/>
                    </a:lnTo>
                    <a:lnTo>
                      <a:pt x="482" y="127"/>
                    </a:lnTo>
                    <a:lnTo>
                      <a:pt x="482" y="110"/>
                    </a:lnTo>
                    <a:lnTo>
                      <a:pt x="474" y="85"/>
                    </a:lnTo>
                    <a:lnTo>
                      <a:pt x="457" y="68"/>
                    </a:lnTo>
                    <a:lnTo>
                      <a:pt x="440" y="42"/>
                    </a:lnTo>
                    <a:lnTo>
                      <a:pt x="423" y="25"/>
                    </a:lnTo>
                    <a:lnTo>
                      <a:pt x="406" y="17"/>
                    </a:lnTo>
                    <a:lnTo>
                      <a:pt x="372" y="0"/>
                    </a:lnTo>
                    <a:lnTo>
                      <a:pt x="347" y="0"/>
                    </a:lnTo>
                    <a:lnTo>
                      <a:pt x="321" y="17"/>
                    </a:lnTo>
                    <a:lnTo>
                      <a:pt x="313" y="34"/>
                    </a:lnTo>
                    <a:lnTo>
                      <a:pt x="304" y="51"/>
                    </a:lnTo>
                    <a:lnTo>
                      <a:pt x="304" y="68"/>
                    </a:lnTo>
                    <a:lnTo>
                      <a:pt x="313" y="93"/>
                    </a:lnTo>
                    <a:lnTo>
                      <a:pt x="330" y="110"/>
                    </a:lnTo>
                    <a:lnTo>
                      <a:pt x="347" y="135"/>
                    </a:lnTo>
                    <a:close/>
                    <a:moveTo>
                      <a:pt x="364" y="118"/>
                    </a:moveTo>
                    <a:lnTo>
                      <a:pt x="338" y="85"/>
                    </a:lnTo>
                    <a:lnTo>
                      <a:pt x="330" y="59"/>
                    </a:lnTo>
                    <a:lnTo>
                      <a:pt x="330" y="42"/>
                    </a:lnTo>
                    <a:lnTo>
                      <a:pt x="338" y="34"/>
                    </a:lnTo>
                    <a:lnTo>
                      <a:pt x="347" y="25"/>
                    </a:lnTo>
                    <a:lnTo>
                      <a:pt x="364" y="25"/>
                    </a:lnTo>
                    <a:lnTo>
                      <a:pt x="389" y="34"/>
                    </a:lnTo>
                    <a:lnTo>
                      <a:pt x="423" y="59"/>
                    </a:lnTo>
                    <a:lnTo>
                      <a:pt x="448" y="93"/>
                    </a:lnTo>
                    <a:lnTo>
                      <a:pt x="457" y="110"/>
                    </a:lnTo>
                    <a:lnTo>
                      <a:pt x="457" y="135"/>
                    </a:lnTo>
                    <a:lnTo>
                      <a:pt x="448" y="144"/>
                    </a:lnTo>
                    <a:lnTo>
                      <a:pt x="440" y="152"/>
                    </a:lnTo>
                    <a:lnTo>
                      <a:pt x="423" y="152"/>
                    </a:lnTo>
                    <a:lnTo>
                      <a:pt x="398" y="144"/>
                    </a:lnTo>
                    <a:lnTo>
                      <a:pt x="364" y="118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95" name="Rectangle 189">
                <a:extLst>
                  <a:ext uri="{FF2B5EF4-FFF2-40B4-BE49-F238E27FC236}">
                    <a16:creationId xmlns:a16="http://schemas.microsoft.com/office/drawing/2014/main" id="{72EB833A-2EB8-4281-BEE0-19C2DE7A4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840000">
                <a:off x="970" y="315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96" name="Rectangle 190">
                <a:extLst>
                  <a:ext uri="{FF2B5EF4-FFF2-40B4-BE49-F238E27FC236}">
                    <a16:creationId xmlns:a16="http://schemas.microsoft.com/office/drawing/2014/main" id="{5A8141F4-2B82-4198-9DFD-8033D9888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840000">
                <a:off x="991" y="312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4</a:t>
                </a:r>
                <a:endParaRPr lang="tr-TR" altLang="tr-TR" sz="1860"/>
              </a:p>
            </p:txBody>
          </p:sp>
          <p:sp>
            <p:nvSpPr>
              <p:cNvPr id="197" name="Rectangle 191">
                <a:extLst>
                  <a:ext uri="{FF2B5EF4-FFF2-40B4-BE49-F238E27FC236}">
                    <a16:creationId xmlns:a16="http://schemas.microsoft.com/office/drawing/2014/main" id="{427AD561-1CF1-4500-9422-042D3EF62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840000">
                <a:off x="1016" y="310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98" name="Rectangle 192">
                <a:extLst>
                  <a:ext uri="{FF2B5EF4-FFF2-40B4-BE49-F238E27FC236}">
                    <a16:creationId xmlns:a16="http://schemas.microsoft.com/office/drawing/2014/main" id="{CCEACE99-0244-4A35-A5AE-A455D2356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840000">
                <a:off x="1041" y="307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99" name="Freeform 193">
                <a:extLst>
                  <a:ext uri="{FF2B5EF4-FFF2-40B4-BE49-F238E27FC236}">
                    <a16:creationId xmlns:a16="http://schemas.microsoft.com/office/drawing/2014/main" id="{34975A65-ABFC-43E5-B728-653D94E1C4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00" y="1727"/>
                <a:ext cx="72" cy="130"/>
              </a:xfrm>
              <a:custGeom>
                <a:avLst/>
                <a:gdLst>
                  <a:gd name="T0" fmla="*/ 195 w 322"/>
                  <a:gd name="T1" fmla="*/ 42 h 584"/>
                  <a:gd name="T2" fmla="*/ 127 w 322"/>
                  <a:gd name="T3" fmla="*/ 0 h 584"/>
                  <a:gd name="T4" fmla="*/ 144 w 322"/>
                  <a:gd name="T5" fmla="*/ 51 h 584"/>
                  <a:gd name="T6" fmla="*/ 68 w 322"/>
                  <a:gd name="T7" fmla="*/ 152 h 584"/>
                  <a:gd name="T8" fmla="*/ 34 w 322"/>
                  <a:gd name="T9" fmla="*/ 203 h 584"/>
                  <a:gd name="T10" fmla="*/ 68 w 322"/>
                  <a:gd name="T11" fmla="*/ 271 h 584"/>
                  <a:gd name="T12" fmla="*/ 127 w 322"/>
                  <a:gd name="T13" fmla="*/ 271 h 584"/>
                  <a:gd name="T14" fmla="*/ 153 w 322"/>
                  <a:gd name="T15" fmla="*/ 228 h 584"/>
                  <a:gd name="T16" fmla="*/ 220 w 322"/>
                  <a:gd name="T17" fmla="*/ 228 h 584"/>
                  <a:gd name="T18" fmla="*/ 220 w 322"/>
                  <a:gd name="T19" fmla="*/ 152 h 584"/>
                  <a:gd name="T20" fmla="*/ 170 w 322"/>
                  <a:gd name="T21" fmla="*/ 127 h 584"/>
                  <a:gd name="T22" fmla="*/ 212 w 322"/>
                  <a:gd name="T23" fmla="*/ 178 h 584"/>
                  <a:gd name="T24" fmla="*/ 195 w 322"/>
                  <a:gd name="T25" fmla="*/ 220 h 584"/>
                  <a:gd name="T26" fmla="*/ 144 w 322"/>
                  <a:gd name="T27" fmla="*/ 186 h 584"/>
                  <a:gd name="T28" fmla="*/ 136 w 322"/>
                  <a:gd name="T29" fmla="*/ 220 h 584"/>
                  <a:gd name="T30" fmla="*/ 102 w 322"/>
                  <a:gd name="T31" fmla="*/ 254 h 584"/>
                  <a:gd name="T32" fmla="*/ 60 w 322"/>
                  <a:gd name="T33" fmla="*/ 237 h 584"/>
                  <a:gd name="T34" fmla="*/ 60 w 322"/>
                  <a:gd name="T35" fmla="*/ 203 h 584"/>
                  <a:gd name="T36" fmla="*/ 68 w 322"/>
                  <a:gd name="T37" fmla="*/ 152 h 584"/>
                  <a:gd name="T38" fmla="*/ 110 w 322"/>
                  <a:gd name="T39" fmla="*/ 313 h 584"/>
                  <a:gd name="T40" fmla="*/ 77 w 322"/>
                  <a:gd name="T41" fmla="*/ 364 h 584"/>
                  <a:gd name="T42" fmla="*/ 102 w 322"/>
                  <a:gd name="T43" fmla="*/ 423 h 584"/>
                  <a:gd name="T44" fmla="*/ 161 w 322"/>
                  <a:gd name="T45" fmla="*/ 432 h 584"/>
                  <a:gd name="T46" fmla="*/ 237 w 322"/>
                  <a:gd name="T47" fmla="*/ 406 h 584"/>
                  <a:gd name="T48" fmla="*/ 271 w 322"/>
                  <a:gd name="T49" fmla="*/ 330 h 584"/>
                  <a:gd name="T50" fmla="*/ 237 w 322"/>
                  <a:gd name="T51" fmla="*/ 296 h 584"/>
                  <a:gd name="T52" fmla="*/ 161 w 322"/>
                  <a:gd name="T53" fmla="*/ 296 h 584"/>
                  <a:gd name="T54" fmla="*/ 237 w 322"/>
                  <a:gd name="T55" fmla="*/ 313 h 584"/>
                  <a:gd name="T56" fmla="*/ 254 w 322"/>
                  <a:gd name="T57" fmla="*/ 355 h 584"/>
                  <a:gd name="T58" fmla="*/ 229 w 322"/>
                  <a:gd name="T59" fmla="*/ 389 h 584"/>
                  <a:gd name="T60" fmla="*/ 144 w 322"/>
                  <a:gd name="T61" fmla="*/ 406 h 584"/>
                  <a:gd name="T62" fmla="*/ 94 w 322"/>
                  <a:gd name="T63" fmla="*/ 381 h 584"/>
                  <a:gd name="T64" fmla="*/ 110 w 322"/>
                  <a:gd name="T65" fmla="*/ 347 h 584"/>
                  <a:gd name="T66" fmla="*/ 161 w 322"/>
                  <a:gd name="T67" fmla="*/ 321 h 584"/>
                  <a:gd name="T68" fmla="*/ 153 w 322"/>
                  <a:gd name="T69" fmla="*/ 465 h 584"/>
                  <a:gd name="T70" fmla="*/ 119 w 322"/>
                  <a:gd name="T71" fmla="*/ 508 h 584"/>
                  <a:gd name="T72" fmla="*/ 144 w 322"/>
                  <a:gd name="T73" fmla="*/ 567 h 584"/>
                  <a:gd name="T74" fmla="*/ 204 w 322"/>
                  <a:gd name="T75" fmla="*/ 575 h 584"/>
                  <a:gd name="T76" fmla="*/ 280 w 322"/>
                  <a:gd name="T77" fmla="*/ 559 h 584"/>
                  <a:gd name="T78" fmla="*/ 314 w 322"/>
                  <a:gd name="T79" fmla="*/ 482 h 584"/>
                  <a:gd name="T80" fmla="*/ 280 w 322"/>
                  <a:gd name="T81" fmla="*/ 440 h 584"/>
                  <a:gd name="T82" fmla="*/ 204 w 322"/>
                  <a:gd name="T83" fmla="*/ 448 h 584"/>
                  <a:gd name="T84" fmla="*/ 280 w 322"/>
                  <a:gd name="T85" fmla="*/ 465 h 584"/>
                  <a:gd name="T86" fmla="*/ 297 w 322"/>
                  <a:gd name="T87" fmla="*/ 499 h 584"/>
                  <a:gd name="T88" fmla="*/ 271 w 322"/>
                  <a:gd name="T89" fmla="*/ 533 h 584"/>
                  <a:gd name="T90" fmla="*/ 187 w 322"/>
                  <a:gd name="T91" fmla="*/ 559 h 584"/>
                  <a:gd name="T92" fmla="*/ 136 w 322"/>
                  <a:gd name="T93" fmla="*/ 533 h 584"/>
                  <a:gd name="T94" fmla="*/ 153 w 322"/>
                  <a:gd name="T95" fmla="*/ 491 h 584"/>
                  <a:gd name="T96" fmla="*/ 204 w 322"/>
                  <a:gd name="T97" fmla="*/ 47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22" h="584">
                    <a:moveTo>
                      <a:pt x="0" y="110"/>
                    </a:moveTo>
                    <a:lnTo>
                      <a:pt x="195" y="59"/>
                    </a:lnTo>
                    <a:lnTo>
                      <a:pt x="195" y="42"/>
                    </a:lnTo>
                    <a:lnTo>
                      <a:pt x="178" y="42"/>
                    </a:lnTo>
                    <a:lnTo>
                      <a:pt x="161" y="34"/>
                    </a:lnTo>
                    <a:lnTo>
                      <a:pt x="127" y="0"/>
                    </a:lnTo>
                    <a:lnTo>
                      <a:pt x="110" y="8"/>
                    </a:lnTo>
                    <a:lnTo>
                      <a:pt x="127" y="34"/>
                    </a:lnTo>
                    <a:lnTo>
                      <a:pt x="144" y="51"/>
                    </a:lnTo>
                    <a:lnTo>
                      <a:pt x="0" y="93"/>
                    </a:lnTo>
                    <a:lnTo>
                      <a:pt x="0" y="110"/>
                    </a:lnTo>
                    <a:close/>
                    <a:moveTo>
                      <a:pt x="68" y="152"/>
                    </a:moveTo>
                    <a:lnTo>
                      <a:pt x="51" y="169"/>
                    </a:lnTo>
                    <a:lnTo>
                      <a:pt x="34" y="186"/>
                    </a:lnTo>
                    <a:lnTo>
                      <a:pt x="34" y="203"/>
                    </a:lnTo>
                    <a:lnTo>
                      <a:pt x="34" y="228"/>
                    </a:lnTo>
                    <a:lnTo>
                      <a:pt x="43" y="254"/>
                    </a:lnTo>
                    <a:lnTo>
                      <a:pt x="68" y="271"/>
                    </a:lnTo>
                    <a:lnTo>
                      <a:pt x="85" y="279"/>
                    </a:lnTo>
                    <a:lnTo>
                      <a:pt x="110" y="279"/>
                    </a:lnTo>
                    <a:lnTo>
                      <a:pt x="127" y="271"/>
                    </a:lnTo>
                    <a:lnTo>
                      <a:pt x="144" y="262"/>
                    </a:lnTo>
                    <a:lnTo>
                      <a:pt x="153" y="245"/>
                    </a:lnTo>
                    <a:lnTo>
                      <a:pt x="153" y="228"/>
                    </a:lnTo>
                    <a:lnTo>
                      <a:pt x="170" y="245"/>
                    </a:lnTo>
                    <a:lnTo>
                      <a:pt x="195" y="245"/>
                    </a:lnTo>
                    <a:lnTo>
                      <a:pt x="220" y="228"/>
                    </a:lnTo>
                    <a:lnTo>
                      <a:pt x="237" y="203"/>
                    </a:lnTo>
                    <a:lnTo>
                      <a:pt x="229" y="178"/>
                    </a:lnTo>
                    <a:lnTo>
                      <a:pt x="220" y="152"/>
                    </a:lnTo>
                    <a:lnTo>
                      <a:pt x="212" y="144"/>
                    </a:lnTo>
                    <a:lnTo>
                      <a:pt x="187" y="135"/>
                    </a:lnTo>
                    <a:lnTo>
                      <a:pt x="170" y="127"/>
                    </a:lnTo>
                    <a:lnTo>
                      <a:pt x="170" y="152"/>
                    </a:lnTo>
                    <a:lnTo>
                      <a:pt x="195" y="161"/>
                    </a:lnTo>
                    <a:lnTo>
                      <a:pt x="212" y="178"/>
                    </a:lnTo>
                    <a:lnTo>
                      <a:pt x="212" y="194"/>
                    </a:lnTo>
                    <a:lnTo>
                      <a:pt x="212" y="203"/>
                    </a:lnTo>
                    <a:lnTo>
                      <a:pt x="195" y="220"/>
                    </a:lnTo>
                    <a:lnTo>
                      <a:pt x="178" y="220"/>
                    </a:lnTo>
                    <a:lnTo>
                      <a:pt x="161" y="211"/>
                    </a:lnTo>
                    <a:lnTo>
                      <a:pt x="144" y="186"/>
                    </a:lnTo>
                    <a:lnTo>
                      <a:pt x="127" y="186"/>
                    </a:lnTo>
                    <a:lnTo>
                      <a:pt x="136" y="203"/>
                    </a:lnTo>
                    <a:lnTo>
                      <a:pt x="136" y="220"/>
                    </a:lnTo>
                    <a:lnTo>
                      <a:pt x="127" y="237"/>
                    </a:lnTo>
                    <a:lnTo>
                      <a:pt x="119" y="245"/>
                    </a:lnTo>
                    <a:lnTo>
                      <a:pt x="102" y="254"/>
                    </a:lnTo>
                    <a:lnTo>
                      <a:pt x="94" y="254"/>
                    </a:lnTo>
                    <a:lnTo>
                      <a:pt x="77" y="254"/>
                    </a:lnTo>
                    <a:lnTo>
                      <a:pt x="60" y="237"/>
                    </a:lnTo>
                    <a:lnTo>
                      <a:pt x="51" y="228"/>
                    </a:lnTo>
                    <a:lnTo>
                      <a:pt x="51" y="211"/>
                    </a:lnTo>
                    <a:lnTo>
                      <a:pt x="60" y="203"/>
                    </a:lnTo>
                    <a:lnTo>
                      <a:pt x="68" y="186"/>
                    </a:lnTo>
                    <a:lnTo>
                      <a:pt x="85" y="178"/>
                    </a:lnTo>
                    <a:lnTo>
                      <a:pt x="68" y="152"/>
                    </a:lnTo>
                    <a:close/>
                    <a:moveTo>
                      <a:pt x="161" y="296"/>
                    </a:moveTo>
                    <a:lnTo>
                      <a:pt x="136" y="305"/>
                    </a:lnTo>
                    <a:lnTo>
                      <a:pt x="110" y="313"/>
                    </a:lnTo>
                    <a:lnTo>
                      <a:pt x="94" y="330"/>
                    </a:lnTo>
                    <a:lnTo>
                      <a:pt x="85" y="338"/>
                    </a:lnTo>
                    <a:lnTo>
                      <a:pt x="77" y="364"/>
                    </a:lnTo>
                    <a:lnTo>
                      <a:pt x="77" y="389"/>
                    </a:lnTo>
                    <a:lnTo>
                      <a:pt x="85" y="406"/>
                    </a:lnTo>
                    <a:lnTo>
                      <a:pt x="102" y="423"/>
                    </a:lnTo>
                    <a:lnTo>
                      <a:pt x="119" y="432"/>
                    </a:lnTo>
                    <a:lnTo>
                      <a:pt x="136" y="432"/>
                    </a:lnTo>
                    <a:lnTo>
                      <a:pt x="161" y="432"/>
                    </a:lnTo>
                    <a:lnTo>
                      <a:pt x="195" y="423"/>
                    </a:lnTo>
                    <a:lnTo>
                      <a:pt x="220" y="415"/>
                    </a:lnTo>
                    <a:lnTo>
                      <a:pt x="237" y="406"/>
                    </a:lnTo>
                    <a:lnTo>
                      <a:pt x="263" y="389"/>
                    </a:lnTo>
                    <a:lnTo>
                      <a:pt x="280" y="364"/>
                    </a:lnTo>
                    <a:lnTo>
                      <a:pt x="271" y="330"/>
                    </a:lnTo>
                    <a:lnTo>
                      <a:pt x="263" y="313"/>
                    </a:lnTo>
                    <a:lnTo>
                      <a:pt x="254" y="305"/>
                    </a:lnTo>
                    <a:lnTo>
                      <a:pt x="237" y="296"/>
                    </a:lnTo>
                    <a:lnTo>
                      <a:pt x="212" y="288"/>
                    </a:lnTo>
                    <a:lnTo>
                      <a:pt x="187" y="288"/>
                    </a:lnTo>
                    <a:lnTo>
                      <a:pt x="161" y="296"/>
                    </a:lnTo>
                    <a:close/>
                    <a:moveTo>
                      <a:pt x="161" y="321"/>
                    </a:moveTo>
                    <a:lnTo>
                      <a:pt x="204" y="313"/>
                    </a:lnTo>
                    <a:lnTo>
                      <a:pt x="237" y="313"/>
                    </a:lnTo>
                    <a:lnTo>
                      <a:pt x="246" y="321"/>
                    </a:lnTo>
                    <a:lnTo>
                      <a:pt x="254" y="338"/>
                    </a:lnTo>
                    <a:lnTo>
                      <a:pt x="254" y="355"/>
                    </a:lnTo>
                    <a:lnTo>
                      <a:pt x="246" y="372"/>
                    </a:lnTo>
                    <a:lnTo>
                      <a:pt x="237" y="381"/>
                    </a:lnTo>
                    <a:lnTo>
                      <a:pt x="229" y="389"/>
                    </a:lnTo>
                    <a:lnTo>
                      <a:pt x="212" y="389"/>
                    </a:lnTo>
                    <a:lnTo>
                      <a:pt x="187" y="398"/>
                    </a:lnTo>
                    <a:lnTo>
                      <a:pt x="144" y="406"/>
                    </a:lnTo>
                    <a:lnTo>
                      <a:pt x="119" y="406"/>
                    </a:lnTo>
                    <a:lnTo>
                      <a:pt x="102" y="398"/>
                    </a:lnTo>
                    <a:lnTo>
                      <a:pt x="94" y="381"/>
                    </a:lnTo>
                    <a:lnTo>
                      <a:pt x="94" y="364"/>
                    </a:lnTo>
                    <a:lnTo>
                      <a:pt x="102" y="355"/>
                    </a:lnTo>
                    <a:lnTo>
                      <a:pt x="110" y="347"/>
                    </a:lnTo>
                    <a:lnTo>
                      <a:pt x="127" y="338"/>
                    </a:lnTo>
                    <a:lnTo>
                      <a:pt x="144" y="330"/>
                    </a:lnTo>
                    <a:lnTo>
                      <a:pt x="161" y="321"/>
                    </a:lnTo>
                    <a:close/>
                    <a:moveTo>
                      <a:pt x="204" y="448"/>
                    </a:moveTo>
                    <a:lnTo>
                      <a:pt x="178" y="457"/>
                    </a:lnTo>
                    <a:lnTo>
                      <a:pt x="153" y="465"/>
                    </a:lnTo>
                    <a:lnTo>
                      <a:pt x="136" y="474"/>
                    </a:lnTo>
                    <a:lnTo>
                      <a:pt x="127" y="491"/>
                    </a:lnTo>
                    <a:lnTo>
                      <a:pt x="119" y="508"/>
                    </a:lnTo>
                    <a:lnTo>
                      <a:pt x="119" y="533"/>
                    </a:lnTo>
                    <a:lnTo>
                      <a:pt x="127" y="559"/>
                    </a:lnTo>
                    <a:lnTo>
                      <a:pt x="144" y="567"/>
                    </a:lnTo>
                    <a:lnTo>
                      <a:pt x="161" y="575"/>
                    </a:lnTo>
                    <a:lnTo>
                      <a:pt x="178" y="584"/>
                    </a:lnTo>
                    <a:lnTo>
                      <a:pt x="204" y="575"/>
                    </a:lnTo>
                    <a:lnTo>
                      <a:pt x="237" y="575"/>
                    </a:lnTo>
                    <a:lnTo>
                      <a:pt x="263" y="567"/>
                    </a:lnTo>
                    <a:lnTo>
                      <a:pt x="280" y="559"/>
                    </a:lnTo>
                    <a:lnTo>
                      <a:pt x="305" y="533"/>
                    </a:lnTo>
                    <a:lnTo>
                      <a:pt x="322" y="508"/>
                    </a:lnTo>
                    <a:lnTo>
                      <a:pt x="314" y="482"/>
                    </a:lnTo>
                    <a:lnTo>
                      <a:pt x="305" y="465"/>
                    </a:lnTo>
                    <a:lnTo>
                      <a:pt x="297" y="448"/>
                    </a:lnTo>
                    <a:lnTo>
                      <a:pt x="280" y="440"/>
                    </a:lnTo>
                    <a:lnTo>
                      <a:pt x="254" y="440"/>
                    </a:lnTo>
                    <a:lnTo>
                      <a:pt x="229" y="440"/>
                    </a:lnTo>
                    <a:lnTo>
                      <a:pt x="204" y="448"/>
                    </a:lnTo>
                    <a:close/>
                    <a:moveTo>
                      <a:pt x="204" y="474"/>
                    </a:moveTo>
                    <a:lnTo>
                      <a:pt x="246" y="465"/>
                    </a:lnTo>
                    <a:lnTo>
                      <a:pt x="280" y="465"/>
                    </a:lnTo>
                    <a:lnTo>
                      <a:pt x="288" y="474"/>
                    </a:lnTo>
                    <a:lnTo>
                      <a:pt x="297" y="491"/>
                    </a:lnTo>
                    <a:lnTo>
                      <a:pt x="297" y="499"/>
                    </a:lnTo>
                    <a:lnTo>
                      <a:pt x="288" y="516"/>
                    </a:lnTo>
                    <a:lnTo>
                      <a:pt x="280" y="525"/>
                    </a:lnTo>
                    <a:lnTo>
                      <a:pt x="271" y="533"/>
                    </a:lnTo>
                    <a:lnTo>
                      <a:pt x="254" y="542"/>
                    </a:lnTo>
                    <a:lnTo>
                      <a:pt x="229" y="550"/>
                    </a:lnTo>
                    <a:lnTo>
                      <a:pt x="187" y="559"/>
                    </a:lnTo>
                    <a:lnTo>
                      <a:pt x="161" y="559"/>
                    </a:lnTo>
                    <a:lnTo>
                      <a:pt x="144" y="542"/>
                    </a:lnTo>
                    <a:lnTo>
                      <a:pt x="136" y="533"/>
                    </a:lnTo>
                    <a:lnTo>
                      <a:pt x="136" y="516"/>
                    </a:lnTo>
                    <a:lnTo>
                      <a:pt x="144" y="499"/>
                    </a:lnTo>
                    <a:lnTo>
                      <a:pt x="153" y="491"/>
                    </a:lnTo>
                    <a:lnTo>
                      <a:pt x="170" y="482"/>
                    </a:lnTo>
                    <a:lnTo>
                      <a:pt x="187" y="474"/>
                    </a:lnTo>
                    <a:lnTo>
                      <a:pt x="204" y="474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00" name="Rectangle 194">
                <a:extLst>
                  <a:ext uri="{FF2B5EF4-FFF2-40B4-BE49-F238E27FC236}">
                    <a16:creationId xmlns:a16="http://schemas.microsoft.com/office/drawing/2014/main" id="{02BBDA4E-2795-4D14-8A14-C062324F0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440000">
                <a:off x="5510" y="171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201" name="Rectangle 195">
                <a:extLst>
                  <a:ext uri="{FF2B5EF4-FFF2-40B4-BE49-F238E27FC236}">
                    <a16:creationId xmlns:a16="http://schemas.microsoft.com/office/drawing/2014/main" id="{979AA11C-2664-4EA8-B238-F01395915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440000">
                <a:off x="5518" y="1748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3</a:t>
                </a:r>
                <a:endParaRPr lang="tr-TR" altLang="tr-TR" sz="1860"/>
              </a:p>
            </p:txBody>
          </p:sp>
          <p:sp>
            <p:nvSpPr>
              <p:cNvPr id="202" name="Rectangle 196">
                <a:extLst>
                  <a:ext uri="{FF2B5EF4-FFF2-40B4-BE49-F238E27FC236}">
                    <a16:creationId xmlns:a16="http://schemas.microsoft.com/office/drawing/2014/main" id="{BA20F3A4-14D2-4404-9289-A7CD8A137E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440000">
                <a:off x="5526" y="178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203" name="Rectangle 197">
                <a:extLst>
                  <a:ext uri="{FF2B5EF4-FFF2-40B4-BE49-F238E27FC236}">
                    <a16:creationId xmlns:a16="http://schemas.microsoft.com/office/drawing/2014/main" id="{43718A90-CF38-4519-979F-BBC224CF7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440000">
                <a:off x="5535" y="181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204" name="Freeform 198">
                <a:extLst>
                  <a:ext uri="{FF2B5EF4-FFF2-40B4-BE49-F238E27FC236}">
                    <a16:creationId xmlns:a16="http://schemas.microsoft.com/office/drawing/2014/main" id="{4124064A-B6B0-42E3-856B-B8600323F5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7" y="756"/>
                <a:ext cx="97" cy="118"/>
              </a:xfrm>
              <a:custGeom>
                <a:avLst/>
                <a:gdLst>
                  <a:gd name="T0" fmla="*/ 161 w 440"/>
                  <a:gd name="T1" fmla="*/ 17 h 534"/>
                  <a:gd name="T2" fmla="*/ 68 w 440"/>
                  <a:gd name="T3" fmla="*/ 17 h 534"/>
                  <a:gd name="T4" fmla="*/ 0 w 440"/>
                  <a:gd name="T5" fmla="*/ 136 h 534"/>
                  <a:gd name="T6" fmla="*/ 110 w 440"/>
                  <a:gd name="T7" fmla="*/ 161 h 534"/>
                  <a:gd name="T8" fmla="*/ 76 w 440"/>
                  <a:gd name="T9" fmla="*/ 203 h 534"/>
                  <a:gd name="T10" fmla="*/ 102 w 440"/>
                  <a:gd name="T11" fmla="*/ 271 h 534"/>
                  <a:gd name="T12" fmla="*/ 153 w 440"/>
                  <a:gd name="T13" fmla="*/ 271 h 534"/>
                  <a:gd name="T14" fmla="*/ 229 w 440"/>
                  <a:gd name="T15" fmla="*/ 229 h 534"/>
                  <a:gd name="T16" fmla="*/ 263 w 440"/>
                  <a:gd name="T17" fmla="*/ 161 h 534"/>
                  <a:gd name="T18" fmla="*/ 220 w 440"/>
                  <a:gd name="T19" fmla="*/ 110 h 534"/>
                  <a:gd name="T20" fmla="*/ 153 w 440"/>
                  <a:gd name="T21" fmla="*/ 127 h 534"/>
                  <a:gd name="T22" fmla="*/ 178 w 440"/>
                  <a:gd name="T23" fmla="*/ 144 h 534"/>
                  <a:gd name="T24" fmla="*/ 229 w 440"/>
                  <a:gd name="T25" fmla="*/ 144 h 534"/>
                  <a:gd name="T26" fmla="*/ 220 w 440"/>
                  <a:gd name="T27" fmla="*/ 203 h 534"/>
                  <a:gd name="T28" fmla="*/ 127 w 440"/>
                  <a:gd name="T29" fmla="*/ 254 h 534"/>
                  <a:gd name="T30" fmla="*/ 93 w 440"/>
                  <a:gd name="T31" fmla="*/ 229 h 534"/>
                  <a:gd name="T32" fmla="*/ 144 w 440"/>
                  <a:gd name="T33" fmla="*/ 161 h 534"/>
                  <a:gd name="T34" fmla="*/ 186 w 440"/>
                  <a:gd name="T35" fmla="*/ 305 h 534"/>
                  <a:gd name="T36" fmla="*/ 169 w 440"/>
                  <a:gd name="T37" fmla="*/ 364 h 534"/>
                  <a:gd name="T38" fmla="*/ 212 w 440"/>
                  <a:gd name="T39" fmla="*/ 407 h 534"/>
                  <a:gd name="T40" fmla="*/ 271 w 440"/>
                  <a:gd name="T41" fmla="*/ 398 h 534"/>
                  <a:gd name="T42" fmla="*/ 330 w 440"/>
                  <a:gd name="T43" fmla="*/ 347 h 534"/>
                  <a:gd name="T44" fmla="*/ 339 w 440"/>
                  <a:gd name="T45" fmla="*/ 263 h 534"/>
                  <a:gd name="T46" fmla="*/ 296 w 440"/>
                  <a:gd name="T47" fmla="*/ 246 h 534"/>
                  <a:gd name="T48" fmla="*/ 220 w 440"/>
                  <a:gd name="T49" fmla="*/ 271 h 534"/>
                  <a:gd name="T50" fmla="*/ 296 w 440"/>
                  <a:gd name="T51" fmla="*/ 263 h 534"/>
                  <a:gd name="T52" fmla="*/ 330 w 440"/>
                  <a:gd name="T53" fmla="*/ 297 h 534"/>
                  <a:gd name="T54" fmla="*/ 279 w 440"/>
                  <a:gd name="T55" fmla="*/ 356 h 534"/>
                  <a:gd name="T56" fmla="*/ 203 w 440"/>
                  <a:gd name="T57" fmla="*/ 381 h 534"/>
                  <a:gd name="T58" fmla="*/ 195 w 440"/>
                  <a:gd name="T59" fmla="*/ 339 h 534"/>
                  <a:gd name="T60" fmla="*/ 313 w 440"/>
                  <a:gd name="T61" fmla="*/ 398 h 534"/>
                  <a:gd name="T62" fmla="*/ 263 w 440"/>
                  <a:gd name="T63" fmla="*/ 440 h 534"/>
                  <a:gd name="T64" fmla="*/ 271 w 440"/>
                  <a:gd name="T65" fmla="*/ 508 h 534"/>
                  <a:gd name="T66" fmla="*/ 313 w 440"/>
                  <a:gd name="T67" fmla="*/ 534 h 534"/>
                  <a:gd name="T68" fmla="*/ 390 w 440"/>
                  <a:gd name="T69" fmla="*/ 500 h 534"/>
                  <a:gd name="T70" fmla="*/ 440 w 440"/>
                  <a:gd name="T71" fmla="*/ 440 h 534"/>
                  <a:gd name="T72" fmla="*/ 415 w 440"/>
                  <a:gd name="T73" fmla="*/ 373 h 534"/>
                  <a:gd name="T74" fmla="*/ 364 w 440"/>
                  <a:gd name="T75" fmla="*/ 373 h 534"/>
                  <a:gd name="T76" fmla="*/ 322 w 440"/>
                  <a:gd name="T77" fmla="*/ 415 h 534"/>
                  <a:gd name="T78" fmla="*/ 406 w 440"/>
                  <a:gd name="T79" fmla="*/ 390 h 534"/>
                  <a:gd name="T80" fmla="*/ 415 w 440"/>
                  <a:gd name="T81" fmla="*/ 432 h 534"/>
                  <a:gd name="T82" fmla="*/ 339 w 440"/>
                  <a:gd name="T83" fmla="*/ 500 h 534"/>
                  <a:gd name="T84" fmla="*/ 279 w 440"/>
                  <a:gd name="T85" fmla="*/ 500 h 534"/>
                  <a:gd name="T86" fmla="*/ 296 w 440"/>
                  <a:gd name="T87" fmla="*/ 440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40" h="534">
                    <a:moveTo>
                      <a:pt x="9" y="153"/>
                    </a:moveTo>
                    <a:lnTo>
                      <a:pt x="169" y="34"/>
                    </a:lnTo>
                    <a:lnTo>
                      <a:pt x="161" y="17"/>
                    </a:lnTo>
                    <a:lnTo>
                      <a:pt x="127" y="17"/>
                    </a:lnTo>
                    <a:lnTo>
                      <a:pt x="85" y="0"/>
                    </a:lnTo>
                    <a:lnTo>
                      <a:pt x="68" y="17"/>
                    </a:lnTo>
                    <a:lnTo>
                      <a:pt x="93" y="34"/>
                    </a:lnTo>
                    <a:lnTo>
                      <a:pt x="119" y="43"/>
                    </a:lnTo>
                    <a:lnTo>
                      <a:pt x="0" y="136"/>
                    </a:lnTo>
                    <a:lnTo>
                      <a:pt x="9" y="153"/>
                    </a:lnTo>
                    <a:close/>
                    <a:moveTo>
                      <a:pt x="127" y="144"/>
                    </a:moveTo>
                    <a:lnTo>
                      <a:pt x="110" y="161"/>
                    </a:lnTo>
                    <a:lnTo>
                      <a:pt x="93" y="178"/>
                    </a:lnTo>
                    <a:lnTo>
                      <a:pt x="85" y="186"/>
                    </a:lnTo>
                    <a:lnTo>
                      <a:pt x="76" y="203"/>
                    </a:lnTo>
                    <a:lnTo>
                      <a:pt x="76" y="229"/>
                    </a:lnTo>
                    <a:lnTo>
                      <a:pt x="85" y="254"/>
                    </a:lnTo>
                    <a:lnTo>
                      <a:pt x="102" y="271"/>
                    </a:lnTo>
                    <a:lnTo>
                      <a:pt x="119" y="280"/>
                    </a:lnTo>
                    <a:lnTo>
                      <a:pt x="136" y="280"/>
                    </a:lnTo>
                    <a:lnTo>
                      <a:pt x="153" y="271"/>
                    </a:lnTo>
                    <a:lnTo>
                      <a:pt x="178" y="263"/>
                    </a:lnTo>
                    <a:lnTo>
                      <a:pt x="203" y="246"/>
                    </a:lnTo>
                    <a:lnTo>
                      <a:pt x="229" y="229"/>
                    </a:lnTo>
                    <a:lnTo>
                      <a:pt x="237" y="212"/>
                    </a:lnTo>
                    <a:lnTo>
                      <a:pt x="254" y="186"/>
                    </a:lnTo>
                    <a:lnTo>
                      <a:pt x="263" y="161"/>
                    </a:lnTo>
                    <a:lnTo>
                      <a:pt x="246" y="136"/>
                    </a:lnTo>
                    <a:lnTo>
                      <a:pt x="237" y="119"/>
                    </a:lnTo>
                    <a:lnTo>
                      <a:pt x="220" y="110"/>
                    </a:lnTo>
                    <a:lnTo>
                      <a:pt x="203" y="110"/>
                    </a:lnTo>
                    <a:lnTo>
                      <a:pt x="178" y="119"/>
                    </a:lnTo>
                    <a:lnTo>
                      <a:pt x="153" y="127"/>
                    </a:lnTo>
                    <a:lnTo>
                      <a:pt x="127" y="144"/>
                    </a:lnTo>
                    <a:close/>
                    <a:moveTo>
                      <a:pt x="144" y="161"/>
                    </a:moveTo>
                    <a:lnTo>
                      <a:pt x="178" y="144"/>
                    </a:lnTo>
                    <a:lnTo>
                      <a:pt x="203" y="136"/>
                    </a:lnTo>
                    <a:lnTo>
                      <a:pt x="220" y="136"/>
                    </a:lnTo>
                    <a:lnTo>
                      <a:pt x="229" y="144"/>
                    </a:lnTo>
                    <a:lnTo>
                      <a:pt x="237" y="161"/>
                    </a:lnTo>
                    <a:lnTo>
                      <a:pt x="237" y="178"/>
                    </a:lnTo>
                    <a:lnTo>
                      <a:pt x="220" y="203"/>
                    </a:lnTo>
                    <a:lnTo>
                      <a:pt x="186" y="229"/>
                    </a:lnTo>
                    <a:lnTo>
                      <a:pt x="153" y="246"/>
                    </a:lnTo>
                    <a:lnTo>
                      <a:pt x="127" y="254"/>
                    </a:lnTo>
                    <a:lnTo>
                      <a:pt x="110" y="254"/>
                    </a:lnTo>
                    <a:lnTo>
                      <a:pt x="102" y="246"/>
                    </a:lnTo>
                    <a:lnTo>
                      <a:pt x="93" y="229"/>
                    </a:lnTo>
                    <a:lnTo>
                      <a:pt x="102" y="212"/>
                    </a:lnTo>
                    <a:lnTo>
                      <a:pt x="110" y="186"/>
                    </a:lnTo>
                    <a:lnTo>
                      <a:pt x="144" y="161"/>
                    </a:lnTo>
                    <a:close/>
                    <a:moveTo>
                      <a:pt x="220" y="271"/>
                    </a:moveTo>
                    <a:lnTo>
                      <a:pt x="203" y="288"/>
                    </a:lnTo>
                    <a:lnTo>
                      <a:pt x="186" y="305"/>
                    </a:lnTo>
                    <a:lnTo>
                      <a:pt x="178" y="322"/>
                    </a:lnTo>
                    <a:lnTo>
                      <a:pt x="169" y="339"/>
                    </a:lnTo>
                    <a:lnTo>
                      <a:pt x="169" y="364"/>
                    </a:lnTo>
                    <a:lnTo>
                      <a:pt x="178" y="390"/>
                    </a:lnTo>
                    <a:lnTo>
                      <a:pt x="195" y="398"/>
                    </a:lnTo>
                    <a:lnTo>
                      <a:pt x="212" y="407"/>
                    </a:lnTo>
                    <a:lnTo>
                      <a:pt x="229" y="407"/>
                    </a:lnTo>
                    <a:lnTo>
                      <a:pt x="246" y="407"/>
                    </a:lnTo>
                    <a:lnTo>
                      <a:pt x="271" y="398"/>
                    </a:lnTo>
                    <a:lnTo>
                      <a:pt x="296" y="381"/>
                    </a:lnTo>
                    <a:lnTo>
                      <a:pt x="322" y="364"/>
                    </a:lnTo>
                    <a:lnTo>
                      <a:pt x="330" y="347"/>
                    </a:lnTo>
                    <a:lnTo>
                      <a:pt x="347" y="322"/>
                    </a:lnTo>
                    <a:lnTo>
                      <a:pt x="356" y="288"/>
                    </a:lnTo>
                    <a:lnTo>
                      <a:pt x="339" y="263"/>
                    </a:lnTo>
                    <a:lnTo>
                      <a:pt x="330" y="254"/>
                    </a:lnTo>
                    <a:lnTo>
                      <a:pt x="313" y="246"/>
                    </a:lnTo>
                    <a:lnTo>
                      <a:pt x="296" y="246"/>
                    </a:lnTo>
                    <a:lnTo>
                      <a:pt x="271" y="246"/>
                    </a:lnTo>
                    <a:lnTo>
                      <a:pt x="246" y="254"/>
                    </a:lnTo>
                    <a:lnTo>
                      <a:pt x="220" y="271"/>
                    </a:lnTo>
                    <a:close/>
                    <a:moveTo>
                      <a:pt x="237" y="297"/>
                    </a:moveTo>
                    <a:lnTo>
                      <a:pt x="271" y="271"/>
                    </a:lnTo>
                    <a:lnTo>
                      <a:pt x="296" y="263"/>
                    </a:lnTo>
                    <a:lnTo>
                      <a:pt x="313" y="271"/>
                    </a:lnTo>
                    <a:lnTo>
                      <a:pt x="322" y="280"/>
                    </a:lnTo>
                    <a:lnTo>
                      <a:pt x="330" y="297"/>
                    </a:lnTo>
                    <a:lnTo>
                      <a:pt x="330" y="313"/>
                    </a:lnTo>
                    <a:lnTo>
                      <a:pt x="313" y="330"/>
                    </a:lnTo>
                    <a:lnTo>
                      <a:pt x="279" y="356"/>
                    </a:lnTo>
                    <a:lnTo>
                      <a:pt x="246" y="381"/>
                    </a:lnTo>
                    <a:lnTo>
                      <a:pt x="220" y="390"/>
                    </a:lnTo>
                    <a:lnTo>
                      <a:pt x="203" y="381"/>
                    </a:lnTo>
                    <a:lnTo>
                      <a:pt x="195" y="373"/>
                    </a:lnTo>
                    <a:lnTo>
                      <a:pt x="186" y="356"/>
                    </a:lnTo>
                    <a:lnTo>
                      <a:pt x="195" y="339"/>
                    </a:lnTo>
                    <a:lnTo>
                      <a:pt x="203" y="322"/>
                    </a:lnTo>
                    <a:lnTo>
                      <a:pt x="237" y="297"/>
                    </a:lnTo>
                    <a:close/>
                    <a:moveTo>
                      <a:pt x="313" y="398"/>
                    </a:moveTo>
                    <a:lnTo>
                      <a:pt x="288" y="415"/>
                    </a:lnTo>
                    <a:lnTo>
                      <a:pt x="271" y="432"/>
                    </a:lnTo>
                    <a:lnTo>
                      <a:pt x="263" y="440"/>
                    </a:lnTo>
                    <a:lnTo>
                      <a:pt x="254" y="457"/>
                    </a:lnTo>
                    <a:lnTo>
                      <a:pt x="254" y="483"/>
                    </a:lnTo>
                    <a:lnTo>
                      <a:pt x="271" y="508"/>
                    </a:lnTo>
                    <a:lnTo>
                      <a:pt x="279" y="525"/>
                    </a:lnTo>
                    <a:lnTo>
                      <a:pt x="296" y="534"/>
                    </a:lnTo>
                    <a:lnTo>
                      <a:pt x="313" y="534"/>
                    </a:lnTo>
                    <a:lnTo>
                      <a:pt x="339" y="525"/>
                    </a:lnTo>
                    <a:lnTo>
                      <a:pt x="364" y="517"/>
                    </a:lnTo>
                    <a:lnTo>
                      <a:pt x="390" y="500"/>
                    </a:lnTo>
                    <a:lnTo>
                      <a:pt x="406" y="483"/>
                    </a:lnTo>
                    <a:lnTo>
                      <a:pt x="423" y="466"/>
                    </a:lnTo>
                    <a:lnTo>
                      <a:pt x="440" y="440"/>
                    </a:lnTo>
                    <a:lnTo>
                      <a:pt x="440" y="415"/>
                    </a:lnTo>
                    <a:lnTo>
                      <a:pt x="432" y="390"/>
                    </a:lnTo>
                    <a:lnTo>
                      <a:pt x="415" y="373"/>
                    </a:lnTo>
                    <a:lnTo>
                      <a:pt x="398" y="364"/>
                    </a:lnTo>
                    <a:lnTo>
                      <a:pt x="381" y="364"/>
                    </a:lnTo>
                    <a:lnTo>
                      <a:pt x="364" y="373"/>
                    </a:lnTo>
                    <a:lnTo>
                      <a:pt x="339" y="381"/>
                    </a:lnTo>
                    <a:lnTo>
                      <a:pt x="313" y="398"/>
                    </a:lnTo>
                    <a:close/>
                    <a:moveTo>
                      <a:pt x="322" y="415"/>
                    </a:moveTo>
                    <a:lnTo>
                      <a:pt x="364" y="398"/>
                    </a:lnTo>
                    <a:lnTo>
                      <a:pt x="390" y="390"/>
                    </a:lnTo>
                    <a:lnTo>
                      <a:pt x="406" y="390"/>
                    </a:lnTo>
                    <a:lnTo>
                      <a:pt x="415" y="398"/>
                    </a:lnTo>
                    <a:lnTo>
                      <a:pt x="423" y="415"/>
                    </a:lnTo>
                    <a:lnTo>
                      <a:pt x="415" y="432"/>
                    </a:lnTo>
                    <a:lnTo>
                      <a:pt x="406" y="457"/>
                    </a:lnTo>
                    <a:lnTo>
                      <a:pt x="373" y="483"/>
                    </a:lnTo>
                    <a:lnTo>
                      <a:pt x="339" y="500"/>
                    </a:lnTo>
                    <a:lnTo>
                      <a:pt x="313" y="508"/>
                    </a:lnTo>
                    <a:lnTo>
                      <a:pt x="296" y="508"/>
                    </a:lnTo>
                    <a:lnTo>
                      <a:pt x="279" y="500"/>
                    </a:lnTo>
                    <a:lnTo>
                      <a:pt x="279" y="483"/>
                    </a:lnTo>
                    <a:lnTo>
                      <a:pt x="279" y="466"/>
                    </a:lnTo>
                    <a:lnTo>
                      <a:pt x="296" y="440"/>
                    </a:lnTo>
                    <a:lnTo>
                      <a:pt x="322" y="415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05" name="Rectangle 199">
                <a:extLst>
                  <a:ext uri="{FF2B5EF4-FFF2-40B4-BE49-F238E27FC236}">
                    <a16:creationId xmlns:a16="http://schemas.microsoft.com/office/drawing/2014/main" id="{A0A5C91C-B684-4DC6-A236-92295449C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40000">
                <a:off x="3347" y="74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206" name="Rectangle 200">
                <a:extLst>
                  <a:ext uri="{FF2B5EF4-FFF2-40B4-BE49-F238E27FC236}">
                    <a16:creationId xmlns:a16="http://schemas.microsoft.com/office/drawing/2014/main" id="{2C6C4D4B-525E-4887-A667-F9EE35FC5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40000">
                <a:off x="3363" y="77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207" name="Rectangle 201">
                <a:extLst>
                  <a:ext uri="{FF2B5EF4-FFF2-40B4-BE49-F238E27FC236}">
                    <a16:creationId xmlns:a16="http://schemas.microsoft.com/office/drawing/2014/main" id="{DB30CDD3-6533-464B-B802-2EF0D7868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40000">
                <a:off x="3384" y="80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208" name="Rectangle 202">
                <a:extLst>
                  <a:ext uri="{FF2B5EF4-FFF2-40B4-BE49-F238E27FC236}">
                    <a16:creationId xmlns:a16="http://schemas.microsoft.com/office/drawing/2014/main" id="{A404BAB5-51FF-4620-A6E4-A715AC90A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40000">
                <a:off x="3405" y="82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209" name="Rectangle 203">
                <a:extLst>
                  <a:ext uri="{FF2B5EF4-FFF2-40B4-BE49-F238E27FC236}">
                    <a16:creationId xmlns:a16="http://schemas.microsoft.com/office/drawing/2014/main" id="{FBC2B3C1-E4E1-4461-891D-CA83C4381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9" y="619"/>
                <a:ext cx="44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B</a:t>
                </a:r>
                <a:endParaRPr lang="tr-TR" altLang="tr-TR" sz="1860"/>
              </a:p>
            </p:txBody>
          </p:sp>
          <p:sp>
            <p:nvSpPr>
              <p:cNvPr id="210" name="Rectangle 204">
                <a:extLst>
                  <a:ext uri="{FF2B5EF4-FFF2-40B4-BE49-F238E27FC236}">
                    <a16:creationId xmlns:a16="http://schemas.microsoft.com/office/drawing/2014/main" id="{5B31B98A-51F1-4CF1-A7A1-63457009C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5" y="1144"/>
                <a:ext cx="48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D</a:t>
                </a:r>
                <a:endParaRPr lang="tr-TR" altLang="tr-TR" sz="1860"/>
              </a:p>
            </p:txBody>
          </p:sp>
        </p:grpSp>
        <p:sp>
          <p:nvSpPr>
            <p:cNvPr id="8" name="Rectangle 206">
              <a:extLst>
                <a:ext uri="{FF2B5EF4-FFF2-40B4-BE49-F238E27FC236}">
                  <a16:creationId xmlns:a16="http://schemas.microsoft.com/office/drawing/2014/main" id="{17705DEA-A9B6-445F-8FC4-0360B28AB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" y="4219"/>
              <a:ext cx="44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827">
                  <a:solidFill>
                    <a:srgbClr val="000000"/>
                  </a:solidFill>
                </a:rPr>
                <a:t>A</a:t>
              </a:r>
              <a:endParaRPr lang="tr-TR" altLang="tr-TR" sz="1860"/>
            </a:p>
          </p:txBody>
        </p:sp>
        <p:sp>
          <p:nvSpPr>
            <p:cNvPr id="9" name="Rectangle 207">
              <a:extLst>
                <a:ext uri="{FF2B5EF4-FFF2-40B4-BE49-F238E27FC236}">
                  <a16:creationId xmlns:a16="http://schemas.microsoft.com/office/drawing/2014/main" id="{1277AECF-797F-478F-BA2D-F1D848F23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1345"/>
              <a:ext cx="48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827">
                  <a:solidFill>
                    <a:srgbClr val="000000"/>
                  </a:solidFill>
                </a:rPr>
                <a:t>C</a:t>
              </a:r>
              <a:endParaRPr lang="tr-TR" altLang="tr-TR" sz="1860"/>
            </a:p>
          </p:txBody>
        </p:sp>
        <p:sp>
          <p:nvSpPr>
            <p:cNvPr id="10" name="Rectangle 208">
              <a:extLst>
                <a:ext uri="{FF2B5EF4-FFF2-40B4-BE49-F238E27FC236}">
                  <a16:creationId xmlns:a16="http://schemas.microsoft.com/office/drawing/2014/main" id="{B528A465-53DA-48FC-AF7E-BECBAA075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" y="12"/>
              <a:ext cx="5877" cy="4294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</p:grpSp>
    </p:spTree>
    <p:extLst>
      <p:ext uri="{BB962C8B-B14F-4D97-AF65-F5344CB8AC3E}">
        <p14:creationId xmlns:p14="http://schemas.microsoft.com/office/powerpoint/2010/main" val="289224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7AB145D-4130-475E-91EF-57A3FC7D045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56874" y="55910"/>
            <a:ext cx="9686240" cy="7087493"/>
            <a:chOff x="888" y="0"/>
            <a:chExt cx="5904" cy="4320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E0268D56-4CCB-4420-99A3-55696B619DB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88" y="0"/>
              <a:ext cx="590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grpSp>
          <p:nvGrpSpPr>
            <p:cNvPr id="7" name="Group 205">
              <a:extLst>
                <a:ext uri="{FF2B5EF4-FFF2-40B4-BE49-F238E27FC236}">
                  <a16:creationId xmlns:a16="http://schemas.microsoft.com/office/drawing/2014/main" id="{623F81D1-5883-41B9-8FEC-DA72D39BD7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1" y="12"/>
              <a:ext cx="5889" cy="4296"/>
              <a:chOff x="891" y="12"/>
              <a:chExt cx="5889" cy="4296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8E751EA6-D890-48CC-AE01-3E9AA2D05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3" y="1826"/>
                <a:ext cx="616" cy="726"/>
              </a:xfrm>
              <a:custGeom>
                <a:avLst/>
                <a:gdLst>
                  <a:gd name="T0" fmla="*/ 1076 w 2786"/>
                  <a:gd name="T1" fmla="*/ 627 h 3277"/>
                  <a:gd name="T2" fmla="*/ 1118 w 2786"/>
                  <a:gd name="T3" fmla="*/ 619 h 3277"/>
                  <a:gd name="T4" fmla="*/ 1313 w 2786"/>
                  <a:gd name="T5" fmla="*/ 415 h 3277"/>
                  <a:gd name="T6" fmla="*/ 1330 w 2786"/>
                  <a:gd name="T7" fmla="*/ 348 h 3277"/>
                  <a:gd name="T8" fmla="*/ 1287 w 2786"/>
                  <a:gd name="T9" fmla="*/ 221 h 3277"/>
                  <a:gd name="T10" fmla="*/ 1330 w 2786"/>
                  <a:gd name="T11" fmla="*/ 153 h 3277"/>
                  <a:gd name="T12" fmla="*/ 1448 w 2786"/>
                  <a:gd name="T13" fmla="*/ 43 h 3277"/>
                  <a:gd name="T14" fmla="*/ 1575 w 2786"/>
                  <a:gd name="T15" fmla="*/ 0 h 3277"/>
                  <a:gd name="T16" fmla="*/ 1744 w 2786"/>
                  <a:gd name="T17" fmla="*/ 0 h 3277"/>
                  <a:gd name="T18" fmla="*/ 1948 w 2786"/>
                  <a:gd name="T19" fmla="*/ 85 h 3277"/>
                  <a:gd name="T20" fmla="*/ 2083 w 2786"/>
                  <a:gd name="T21" fmla="*/ 246 h 3277"/>
                  <a:gd name="T22" fmla="*/ 2388 w 2786"/>
                  <a:gd name="T23" fmla="*/ 525 h 3277"/>
                  <a:gd name="T24" fmla="*/ 2625 w 2786"/>
                  <a:gd name="T25" fmla="*/ 610 h 3277"/>
                  <a:gd name="T26" fmla="*/ 2769 w 2786"/>
                  <a:gd name="T27" fmla="*/ 746 h 3277"/>
                  <a:gd name="T28" fmla="*/ 2786 w 2786"/>
                  <a:gd name="T29" fmla="*/ 746 h 3277"/>
                  <a:gd name="T30" fmla="*/ 2777 w 2786"/>
                  <a:gd name="T31" fmla="*/ 974 h 3277"/>
                  <a:gd name="T32" fmla="*/ 2786 w 2786"/>
                  <a:gd name="T33" fmla="*/ 1008 h 3277"/>
                  <a:gd name="T34" fmla="*/ 2489 w 2786"/>
                  <a:gd name="T35" fmla="*/ 1270 h 3277"/>
                  <a:gd name="T36" fmla="*/ 2354 w 2786"/>
                  <a:gd name="T37" fmla="*/ 1448 h 3277"/>
                  <a:gd name="T38" fmla="*/ 2269 w 2786"/>
                  <a:gd name="T39" fmla="*/ 1668 h 3277"/>
                  <a:gd name="T40" fmla="*/ 2032 w 2786"/>
                  <a:gd name="T41" fmla="*/ 1888 h 3277"/>
                  <a:gd name="T42" fmla="*/ 1981 w 2786"/>
                  <a:gd name="T43" fmla="*/ 1956 h 3277"/>
                  <a:gd name="T44" fmla="*/ 1981 w 2786"/>
                  <a:gd name="T45" fmla="*/ 1982 h 3277"/>
                  <a:gd name="T46" fmla="*/ 1685 w 2786"/>
                  <a:gd name="T47" fmla="*/ 2142 h 3277"/>
                  <a:gd name="T48" fmla="*/ 1524 w 2786"/>
                  <a:gd name="T49" fmla="*/ 2227 h 3277"/>
                  <a:gd name="T50" fmla="*/ 1431 w 2786"/>
                  <a:gd name="T51" fmla="*/ 2320 h 3277"/>
                  <a:gd name="T52" fmla="*/ 1245 w 2786"/>
                  <a:gd name="T53" fmla="*/ 2625 h 3277"/>
                  <a:gd name="T54" fmla="*/ 1177 w 2786"/>
                  <a:gd name="T55" fmla="*/ 2701 h 3277"/>
                  <a:gd name="T56" fmla="*/ 1042 w 2786"/>
                  <a:gd name="T57" fmla="*/ 2803 h 3277"/>
                  <a:gd name="T58" fmla="*/ 915 w 2786"/>
                  <a:gd name="T59" fmla="*/ 2845 h 3277"/>
                  <a:gd name="T60" fmla="*/ 881 w 2786"/>
                  <a:gd name="T61" fmla="*/ 2879 h 3277"/>
                  <a:gd name="T62" fmla="*/ 788 w 2786"/>
                  <a:gd name="T63" fmla="*/ 2896 h 3277"/>
                  <a:gd name="T64" fmla="*/ 678 w 2786"/>
                  <a:gd name="T65" fmla="*/ 3023 h 3277"/>
                  <a:gd name="T66" fmla="*/ 601 w 2786"/>
                  <a:gd name="T67" fmla="*/ 3158 h 3277"/>
                  <a:gd name="T68" fmla="*/ 551 w 2786"/>
                  <a:gd name="T69" fmla="*/ 3226 h 3277"/>
                  <a:gd name="T70" fmla="*/ 390 w 2786"/>
                  <a:gd name="T71" fmla="*/ 3277 h 3277"/>
                  <a:gd name="T72" fmla="*/ 297 w 2786"/>
                  <a:gd name="T73" fmla="*/ 3277 h 3277"/>
                  <a:gd name="T74" fmla="*/ 204 w 2786"/>
                  <a:gd name="T75" fmla="*/ 3243 h 3277"/>
                  <a:gd name="T76" fmla="*/ 110 w 2786"/>
                  <a:gd name="T77" fmla="*/ 3192 h 3277"/>
                  <a:gd name="T78" fmla="*/ 51 w 2786"/>
                  <a:gd name="T79" fmla="*/ 3065 h 3277"/>
                  <a:gd name="T80" fmla="*/ 26 w 2786"/>
                  <a:gd name="T81" fmla="*/ 3031 h 3277"/>
                  <a:gd name="T82" fmla="*/ 0 w 2786"/>
                  <a:gd name="T83" fmla="*/ 2972 h 3277"/>
                  <a:gd name="T84" fmla="*/ 43 w 2786"/>
                  <a:gd name="T85" fmla="*/ 2718 h 3277"/>
                  <a:gd name="T86" fmla="*/ 110 w 2786"/>
                  <a:gd name="T87" fmla="*/ 2625 h 3277"/>
                  <a:gd name="T88" fmla="*/ 153 w 2786"/>
                  <a:gd name="T89" fmla="*/ 2498 h 3277"/>
                  <a:gd name="T90" fmla="*/ 204 w 2786"/>
                  <a:gd name="T91" fmla="*/ 2439 h 3277"/>
                  <a:gd name="T92" fmla="*/ 263 w 2786"/>
                  <a:gd name="T93" fmla="*/ 2244 h 3277"/>
                  <a:gd name="T94" fmla="*/ 288 w 2786"/>
                  <a:gd name="T95" fmla="*/ 2092 h 3277"/>
                  <a:gd name="T96" fmla="*/ 288 w 2786"/>
                  <a:gd name="T97" fmla="*/ 1931 h 3277"/>
                  <a:gd name="T98" fmla="*/ 254 w 2786"/>
                  <a:gd name="T99" fmla="*/ 1770 h 3277"/>
                  <a:gd name="T100" fmla="*/ 170 w 2786"/>
                  <a:gd name="T101" fmla="*/ 1618 h 3277"/>
                  <a:gd name="T102" fmla="*/ 136 w 2786"/>
                  <a:gd name="T103" fmla="*/ 1491 h 3277"/>
                  <a:gd name="T104" fmla="*/ 85 w 2786"/>
                  <a:gd name="T105" fmla="*/ 1397 h 3277"/>
                  <a:gd name="T106" fmla="*/ 94 w 2786"/>
                  <a:gd name="T107" fmla="*/ 1177 h 3277"/>
                  <a:gd name="T108" fmla="*/ 178 w 2786"/>
                  <a:gd name="T109" fmla="*/ 1050 h 3277"/>
                  <a:gd name="T110" fmla="*/ 271 w 2786"/>
                  <a:gd name="T111" fmla="*/ 966 h 3277"/>
                  <a:gd name="T112" fmla="*/ 568 w 2786"/>
                  <a:gd name="T113" fmla="*/ 839 h 3277"/>
                  <a:gd name="T114" fmla="*/ 652 w 2786"/>
                  <a:gd name="T115" fmla="*/ 830 h 3277"/>
                  <a:gd name="T116" fmla="*/ 779 w 2786"/>
                  <a:gd name="T117" fmla="*/ 779 h 3277"/>
                  <a:gd name="T118" fmla="*/ 940 w 2786"/>
                  <a:gd name="T119" fmla="*/ 678 h 3277"/>
                  <a:gd name="T120" fmla="*/ 1067 w 2786"/>
                  <a:gd name="T121" fmla="*/ 635 h 3277"/>
                  <a:gd name="T122" fmla="*/ 1076 w 2786"/>
                  <a:gd name="T123" fmla="*/ 627 h 3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86" h="3277">
                    <a:moveTo>
                      <a:pt x="1076" y="627"/>
                    </a:moveTo>
                    <a:lnTo>
                      <a:pt x="1118" y="619"/>
                    </a:lnTo>
                    <a:lnTo>
                      <a:pt x="1313" y="415"/>
                    </a:lnTo>
                    <a:lnTo>
                      <a:pt x="1330" y="348"/>
                    </a:lnTo>
                    <a:lnTo>
                      <a:pt x="1287" y="221"/>
                    </a:lnTo>
                    <a:lnTo>
                      <a:pt x="1330" y="153"/>
                    </a:lnTo>
                    <a:lnTo>
                      <a:pt x="1448" y="43"/>
                    </a:lnTo>
                    <a:lnTo>
                      <a:pt x="1575" y="0"/>
                    </a:lnTo>
                    <a:lnTo>
                      <a:pt x="1744" y="0"/>
                    </a:lnTo>
                    <a:lnTo>
                      <a:pt x="1948" y="85"/>
                    </a:lnTo>
                    <a:lnTo>
                      <a:pt x="2083" y="246"/>
                    </a:lnTo>
                    <a:lnTo>
                      <a:pt x="2388" y="525"/>
                    </a:lnTo>
                    <a:lnTo>
                      <a:pt x="2625" y="610"/>
                    </a:lnTo>
                    <a:lnTo>
                      <a:pt x="2769" y="746"/>
                    </a:lnTo>
                    <a:lnTo>
                      <a:pt x="2786" y="746"/>
                    </a:lnTo>
                    <a:lnTo>
                      <a:pt x="2777" y="974"/>
                    </a:lnTo>
                    <a:lnTo>
                      <a:pt x="2786" y="1008"/>
                    </a:lnTo>
                    <a:lnTo>
                      <a:pt x="2489" y="1270"/>
                    </a:lnTo>
                    <a:lnTo>
                      <a:pt x="2354" y="1448"/>
                    </a:lnTo>
                    <a:lnTo>
                      <a:pt x="2269" y="1668"/>
                    </a:lnTo>
                    <a:lnTo>
                      <a:pt x="2032" y="1888"/>
                    </a:lnTo>
                    <a:lnTo>
                      <a:pt x="1981" y="1956"/>
                    </a:lnTo>
                    <a:lnTo>
                      <a:pt x="1981" y="1982"/>
                    </a:lnTo>
                    <a:lnTo>
                      <a:pt x="1685" y="2142"/>
                    </a:lnTo>
                    <a:lnTo>
                      <a:pt x="1524" y="2227"/>
                    </a:lnTo>
                    <a:lnTo>
                      <a:pt x="1431" y="2320"/>
                    </a:lnTo>
                    <a:lnTo>
                      <a:pt x="1245" y="2625"/>
                    </a:lnTo>
                    <a:lnTo>
                      <a:pt x="1177" y="2701"/>
                    </a:lnTo>
                    <a:lnTo>
                      <a:pt x="1042" y="2803"/>
                    </a:lnTo>
                    <a:lnTo>
                      <a:pt x="915" y="2845"/>
                    </a:lnTo>
                    <a:lnTo>
                      <a:pt x="881" y="2879"/>
                    </a:lnTo>
                    <a:lnTo>
                      <a:pt x="788" y="2896"/>
                    </a:lnTo>
                    <a:lnTo>
                      <a:pt x="678" y="3023"/>
                    </a:lnTo>
                    <a:lnTo>
                      <a:pt x="601" y="3158"/>
                    </a:lnTo>
                    <a:lnTo>
                      <a:pt x="551" y="3226"/>
                    </a:lnTo>
                    <a:lnTo>
                      <a:pt x="390" y="3277"/>
                    </a:lnTo>
                    <a:lnTo>
                      <a:pt x="297" y="3277"/>
                    </a:lnTo>
                    <a:lnTo>
                      <a:pt x="204" y="3243"/>
                    </a:lnTo>
                    <a:lnTo>
                      <a:pt x="110" y="3192"/>
                    </a:lnTo>
                    <a:lnTo>
                      <a:pt x="51" y="3065"/>
                    </a:lnTo>
                    <a:lnTo>
                      <a:pt x="26" y="3031"/>
                    </a:lnTo>
                    <a:lnTo>
                      <a:pt x="0" y="2972"/>
                    </a:lnTo>
                    <a:lnTo>
                      <a:pt x="43" y="2718"/>
                    </a:lnTo>
                    <a:lnTo>
                      <a:pt x="110" y="2625"/>
                    </a:lnTo>
                    <a:lnTo>
                      <a:pt x="153" y="2498"/>
                    </a:lnTo>
                    <a:lnTo>
                      <a:pt x="204" y="2439"/>
                    </a:lnTo>
                    <a:lnTo>
                      <a:pt x="263" y="2244"/>
                    </a:lnTo>
                    <a:lnTo>
                      <a:pt x="288" y="2092"/>
                    </a:lnTo>
                    <a:lnTo>
                      <a:pt x="288" y="1931"/>
                    </a:lnTo>
                    <a:lnTo>
                      <a:pt x="254" y="1770"/>
                    </a:lnTo>
                    <a:lnTo>
                      <a:pt x="170" y="1618"/>
                    </a:lnTo>
                    <a:lnTo>
                      <a:pt x="136" y="1491"/>
                    </a:lnTo>
                    <a:lnTo>
                      <a:pt x="85" y="1397"/>
                    </a:lnTo>
                    <a:lnTo>
                      <a:pt x="94" y="1177"/>
                    </a:lnTo>
                    <a:lnTo>
                      <a:pt x="178" y="1050"/>
                    </a:lnTo>
                    <a:lnTo>
                      <a:pt x="271" y="966"/>
                    </a:lnTo>
                    <a:lnTo>
                      <a:pt x="568" y="839"/>
                    </a:lnTo>
                    <a:lnTo>
                      <a:pt x="652" y="830"/>
                    </a:lnTo>
                    <a:lnTo>
                      <a:pt x="779" y="779"/>
                    </a:lnTo>
                    <a:lnTo>
                      <a:pt x="940" y="678"/>
                    </a:lnTo>
                    <a:lnTo>
                      <a:pt x="1067" y="635"/>
                    </a:lnTo>
                    <a:lnTo>
                      <a:pt x="1076" y="627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13797C4A-1FEE-4364-9E37-EF097A603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9" y="3191"/>
                <a:ext cx="637" cy="690"/>
              </a:xfrm>
              <a:custGeom>
                <a:avLst/>
                <a:gdLst>
                  <a:gd name="T0" fmla="*/ 2726 w 2878"/>
                  <a:gd name="T1" fmla="*/ 288 h 3116"/>
                  <a:gd name="T2" fmla="*/ 2438 w 2878"/>
                  <a:gd name="T3" fmla="*/ 720 h 3116"/>
                  <a:gd name="T4" fmla="*/ 2455 w 2878"/>
                  <a:gd name="T5" fmla="*/ 1126 h 3116"/>
                  <a:gd name="T6" fmla="*/ 2480 w 2878"/>
                  <a:gd name="T7" fmla="*/ 1295 h 3116"/>
                  <a:gd name="T8" fmla="*/ 2260 w 2878"/>
                  <a:gd name="T9" fmla="*/ 1973 h 3116"/>
                  <a:gd name="T10" fmla="*/ 2269 w 2878"/>
                  <a:gd name="T11" fmla="*/ 2134 h 3116"/>
                  <a:gd name="T12" fmla="*/ 2413 w 2878"/>
                  <a:gd name="T13" fmla="*/ 2303 h 3116"/>
                  <a:gd name="T14" fmla="*/ 2599 w 2878"/>
                  <a:gd name="T15" fmla="*/ 2498 h 3116"/>
                  <a:gd name="T16" fmla="*/ 2701 w 2878"/>
                  <a:gd name="T17" fmla="*/ 2599 h 3116"/>
                  <a:gd name="T18" fmla="*/ 2794 w 2878"/>
                  <a:gd name="T19" fmla="*/ 2692 h 3116"/>
                  <a:gd name="T20" fmla="*/ 2878 w 2878"/>
                  <a:gd name="T21" fmla="*/ 2853 h 3116"/>
                  <a:gd name="T22" fmla="*/ 2836 w 2878"/>
                  <a:gd name="T23" fmla="*/ 2921 h 3116"/>
                  <a:gd name="T24" fmla="*/ 2590 w 2878"/>
                  <a:gd name="T25" fmla="*/ 2989 h 3116"/>
                  <a:gd name="T26" fmla="*/ 2243 w 2878"/>
                  <a:gd name="T27" fmla="*/ 3090 h 3116"/>
                  <a:gd name="T28" fmla="*/ 1871 w 2878"/>
                  <a:gd name="T29" fmla="*/ 2989 h 3116"/>
                  <a:gd name="T30" fmla="*/ 1676 w 2878"/>
                  <a:gd name="T31" fmla="*/ 2811 h 3116"/>
                  <a:gd name="T32" fmla="*/ 1456 w 2878"/>
                  <a:gd name="T33" fmla="*/ 2802 h 3116"/>
                  <a:gd name="T34" fmla="*/ 1100 w 2878"/>
                  <a:gd name="T35" fmla="*/ 2777 h 3116"/>
                  <a:gd name="T36" fmla="*/ 626 w 2878"/>
                  <a:gd name="T37" fmla="*/ 2591 h 3116"/>
                  <a:gd name="T38" fmla="*/ 415 w 2878"/>
                  <a:gd name="T39" fmla="*/ 2413 h 3116"/>
                  <a:gd name="T40" fmla="*/ 288 w 2878"/>
                  <a:gd name="T41" fmla="*/ 2125 h 3116"/>
                  <a:gd name="T42" fmla="*/ 245 w 2878"/>
                  <a:gd name="T43" fmla="*/ 1930 h 3116"/>
                  <a:gd name="T44" fmla="*/ 237 w 2878"/>
                  <a:gd name="T45" fmla="*/ 1693 h 3116"/>
                  <a:gd name="T46" fmla="*/ 101 w 2878"/>
                  <a:gd name="T47" fmla="*/ 1380 h 3116"/>
                  <a:gd name="T48" fmla="*/ 0 w 2878"/>
                  <a:gd name="T49" fmla="*/ 1092 h 3116"/>
                  <a:gd name="T50" fmla="*/ 17 w 2878"/>
                  <a:gd name="T51" fmla="*/ 999 h 3116"/>
                  <a:gd name="T52" fmla="*/ 42 w 2878"/>
                  <a:gd name="T53" fmla="*/ 872 h 3116"/>
                  <a:gd name="T54" fmla="*/ 330 w 2878"/>
                  <a:gd name="T55" fmla="*/ 626 h 3116"/>
                  <a:gd name="T56" fmla="*/ 550 w 2878"/>
                  <a:gd name="T57" fmla="*/ 449 h 3116"/>
                  <a:gd name="T58" fmla="*/ 694 w 2878"/>
                  <a:gd name="T59" fmla="*/ 330 h 3116"/>
                  <a:gd name="T60" fmla="*/ 1100 w 2878"/>
                  <a:gd name="T61" fmla="*/ 296 h 3116"/>
                  <a:gd name="T62" fmla="*/ 1591 w 2878"/>
                  <a:gd name="T63" fmla="*/ 305 h 3116"/>
                  <a:gd name="T64" fmla="*/ 1812 w 2878"/>
                  <a:gd name="T65" fmla="*/ 152 h 3116"/>
                  <a:gd name="T66" fmla="*/ 1972 w 2878"/>
                  <a:gd name="T67" fmla="*/ 85 h 3116"/>
                  <a:gd name="T68" fmla="*/ 2311 w 2878"/>
                  <a:gd name="T69" fmla="*/ 0 h 3116"/>
                  <a:gd name="T70" fmla="*/ 2624 w 2878"/>
                  <a:gd name="T71" fmla="*/ 127 h 3116"/>
                  <a:gd name="T72" fmla="*/ 2684 w 2878"/>
                  <a:gd name="T73" fmla="*/ 178 h 3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8" h="3116">
                    <a:moveTo>
                      <a:pt x="2709" y="203"/>
                    </a:moveTo>
                    <a:lnTo>
                      <a:pt x="2726" y="288"/>
                    </a:lnTo>
                    <a:lnTo>
                      <a:pt x="2684" y="372"/>
                    </a:lnTo>
                    <a:lnTo>
                      <a:pt x="2438" y="720"/>
                    </a:lnTo>
                    <a:lnTo>
                      <a:pt x="2438" y="1041"/>
                    </a:lnTo>
                    <a:lnTo>
                      <a:pt x="2455" y="1126"/>
                    </a:lnTo>
                    <a:lnTo>
                      <a:pt x="2447" y="1211"/>
                    </a:lnTo>
                    <a:lnTo>
                      <a:pt x="2480" y="1295"/>
                    </a:lnTo>
                    <a:lnTo>
                      <a:pt x="2404" y="1634"/>
                    </a:lnTo>
                    <a:lnTo>
                      <a:pt x="2260" y="1973"/>
                    </a:lnTo>
                    <a:lnTo>
                      <a:pt x="2277" y="2091"/>
                    </a:lnTo>
                    <a:lnTo>
                      <a:pt x="2269" y="2134"/>
                    </a:lnTo>
                    <a:lnTo>
                      <a:pt x="2328" y="2260"/>
                    </a:lnTo>
                    <a:lnTo>
                      <a:pt x="2413" y="2303"/>
                    </a:lnTo>
                    <a:lnTo>
                      <a:pt x="2497" y="2413"/>
                    </a:lnTo>
                    <a:lnTo>
                      <a:pt x="2599" y="2498"/>
                    </a:lnTo>
                    <a:lnTo>
                      <a:pt x="2658" y="2582"/>
                    </a:lnTo>
                    <a:lnTo>
                      <a:pt x="2701" y="2599"/>
                    </a:lnTo>
                    <a:lnTo>
                      <a:pt x="2717" y="2641"/>
                    </a:lnTo>
                    <a:lnTo>
                      <a:pt x="2794" y="2692"/>
                    </a:lnTo>
                    <a:lnTo>
                      <a:pt x="2828" y="2777"/>
                    </a:lnTo>
                    <a:lnTo>
                      <a:pt x="2878" y="2853"/>
                    </a:lnTo>
                    <a:lnTo>
                      <a:pt x="2870" y="2895"/>
                    </a:lnTo>
                    <a:lnTo>
                      <a:pt x="2836" y="2921"/>
                    </a:lnTo>
                    <a:lnTo>
                      <a:pt x="2658" y="2955"/>
                    </a:lnTo>
                    <a:lnTo>
                      <a:pt x="2590" y="2989"/>
                    </a:lnTo>
                    <a:lnTo>
                      <a:pt x="2531" y="2989"/>
                    </a:lnTo>
                    <a:lnTo>
                      <a:pt x="2243" y="3090"/>
                    </a:lnTo>
                    <a:lnTo>
                      <a:pt x="2015" y="3116"/>
                    </a:lnTo>
                    <a:lnTo>
                      <a:pt x="1871" y="2989"/>
                    </a:lnTo>
                    <a:lnTo>
                      <a:pt x="1795" y="2895"/>
                    </a:lnTo>
                    <a:lnTo>
                      <a:pt x="1676" y="2811"/>
                    </a:lnTo>
                    <a:lnTo>
                      <a:pt x="1524" y="2785"/>
                    </a:lnTo>
                    <a:lnTo>
                      <a:pt x="1456" y="2802"/>
                    </a:lnTo>
                    <a:lnTo>
                      <a:pt x="1160" y="2785"/>
                    </a:lnTo>
                    <a:lnTo>
                      <a:pt x="1100" y="2777"/>
                    </a:lnTo>
                    <a:lnTo>
                      <a:pt x="1016" y="2692"/>
                    </a:lnTo>
                    <a:lnTo>
                      <a:pt x="626" y="2591"/>
                    </a:lnTo>
                    <a:lnTo>
                      <a:pt x="499" y="2514"/>
                    </a:lnTo>
                    <a:lnTo>
                      <a:pt x="415" y="2413"/>
                    </a:lnTo>
                    <a:lnTo>
                      <a:pt x="347" y="2176"/>
                    </a:lnTo>
                    <a:lnTo>
                      <a:pt x="288" y="2125"/>
                    </a:lnTo>
                    <a:lnTo>
                      <a:pt x="262" y="2007"/>
                    </a:lnTo>
                    <a:lnTo>
                      <a:pt x="245" y="1930"/>
                    </a:lnTo>
                    <a:lnTo>
                      <a:pt x="228" y="1761"/>
                    </a:lnTo>
                    <a:lnTo>
                      <a:pt x="237" y="1693"/>
                    </a:lnTo>
                    <a:lnTo>
                      <a:pt x="186" y="1541"/>
                    </a:lnTo>
                    <a:lnTo>
                      <a:pt x="101" y="1380"/>
                    </a:lnTo>
                    <a:lnTo>
                      <a:pt x="93" y="1321"/>
                    </a:lnTo>
                    <a:lnTo>
                      <a:pt x="0" y="1092"/>
                    </a:lnTo>
                    <a:lnTo>
                      <a:pt x="0" y="1033"/>
                    </a:lnTo>
                    <a:lnTo>
                      <a:pt x="17" y="999"/>
                    </a:lnTo>
                    <a:lnTo>
                      <a:pt x="8" y="974"/>
                    </a:lnTo>
                    <a:lnTo>
                      <a:pt x="42" y="872"/>
                    </a:lnTo>
                    <a:lnTo>
                      <a:pt x="127" y="779"/>
                    </a:lnTo>
                    <a:lnTo>
                      <a:pt x="330" y="626"/>
                    </a:lnTo>
                    <a:lnTo>
                      <a:pt x="432" y="508"/>
                    </a:lnTo>
                    <a:lnTo>
                      <a:pt x="550" y="449"/>
                    </a:lnTo>
                    <a:lnTo>
                      <a:pt x="652" y="347"/>
                    </a:lnTo>
                    <a:lnTo>
                      <a:pt x="694" y="330"/>
                    </a:lnTo>
                    <a:lnTo>
                      <a:pt x="1058" y="279"/>
                    </a:lnTo>
                    <a:lnTo>
                      <a:pt x="1100" y="296"/>
                    </a:lnTo>
                    <a:lnTo>
                      <a:pt x="1304" y="279"/>
                    </a:lnTo>
                    <a:lnTo>
                      <a:pt x="1591" y="305"/>
                    </a:lnTo>
                    <a:lnTo>
                      <a:pt x="1718" y="246"/>
                    </a:lnTo>
                    <a:lnTo>
                      <a:pt x="1812" y="152"/>
                    </a:lnTo>
                    <a:lnTo>
                      <a:pt x="1939" y="110"/>
                    </a:lnTo>
                    <a:lnTo>
                      <a:pt x="1972" y="85"/>
                    </a:lnTo>
                    <a:lnTo>
                      <a:pt x="2176" y="34"/>
                    </a:lnTo>
                    <a:lnTo>
                      <a:pt x="2311" y="0"/>
                    </a:lnTo>
                    <a:lnTo>
                      <a:pt x="2590" y="102"/>
                    </a:lnTo>
                    <a:lnTo>
                      <a:pt x="2624" y="127"/>
                    </a:lnTo>
                    <a:lnTo>
                      <a:pt x="2667" y="144"/>
                    </a:lnTo>
                    <a:lnTo>
                      <a:pt x="2684" y="178"/>
                    </a:lnTo>
                    <a:lnTo>
                      <a:pt x="2709" y="203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2D73F930-0E9C-45CB-B9C8-41C088AEB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2" y="3703"/>
                <a:ext cx="376" cy="603"/>
              </a:xfrm>
              <a:custGeom>
                <a:avLst/>
                <a:gdLst>
                  <a:gd name="T0" fmla="*/ 143 w 1701"/>
                  <a:gd name="T1" fmla="*/ 2726 h 2726"/>
                  <a:gd name="T2" fmla="*/ 50 w 1701"/>
                  <a:gd name="T3" fmla="*/ 2472 h 2726"/>
                  <a:gd name="T4" fmla="*/ 8 w 1701"/>
                  <a:gd name="T5" fmla="*/ 2345 h 2726"/>
                  <a:gd name="T6" fmla="*/ 0 w 1701"/>
                  <a:gd name="T7" fmla="*/ 2244 h 2726"/>
                  <a:gd name="T8" fmla="*/ 76 w 1701"/>
                  <a:gd name="T9" fmla="*/ 1990 h 2726"/>
                  <a:gd name="T10" fmla="*/ 59 w 1701"/>
                  <a:gd name="T11" fmla="*/ 1956 h 2726"/>
                  <a:gd name="T12" fmla="*/ 211 w 1701"/>
                  <a:gd name="T13" fmla="*/ 1643 h 2726"/>
                  <a:gd name="T14" fmla="*/ 262 w 1701"/>
                  <a:gd name="T15" fmla="*/ 1490 h 2726"/>
                  <a:gd name="T16" fmla="*/ 279 w 1701"/>
                  <a:gd name="T17" fmla="*/ 1363 h 2726"/>
                  <a:gd name="T18" fmla="*/ 347 w 1701"/>
                  <a:gd name="T19" fmla="*/ 1236 h 2726"/>
                  <a:gd name="T20" fmla="*/ 389 w 1701"/>
                  <a:gd name="T21" fmla="*/ 889 h 2726"/>
                  <a:gd name="T22" fmla="*/ 465 w 1701"/>
                  <a:gd name="T23" fmla="*/ 728 h 2726"/>
                  <a:gd name="T24" fmla="*/ 491 w 1701"/>
                  <a:gd name="T25" fmla="*/ 711 h 2726"/>
                  <a:gd name="T26" fmla="*/ 516 w 1701"/>
                  <a:gd name="T27" fmla="*/ 669 h 2726"/>
                  <a:gd name="T28" fmla="*/ 567 w 1701"/>
                  <a:gd name="T29" fmla="*/ 508 h 2726"/>
                  <a:gd name="T30" fmla="*/ 609 w 1701"/>
                  <a:gd name="T31" fmla="*/ 449 h 2726"/>
                  <a:gd name="T32" fmla="*/ 609 w 1701"/>
                  <a:gd name="T33" fmla="*/ 415 h 2726"/>
                  <a:gd name="T34" fmla="*/ 770 w 1701"/>
                  <a:gd name="T35" fmla="*/ 271 h 2726"/>
                  <a:gd name="T36" fmla="*/ 795 w 1701"/>
                  <a:gd name="T37" fmla="*/ 195 h 2726"/>
                  <a:gd name="T38" fmla="*/ 888 w 1701"/>
                  <a:gd name="T39" fmla="*/ 102 h 2726"/>
                  <a:gd name="T40" fmla="*/ 1032 w 1701"/>
                  <a:gd name="T41" fmla="*/ 0 h 2726"/>
                  <a:gd name="T42" fmla="*/ 1117 w 1701"/>
                  <a:gd name="T43" fmla="*/ 26 h 2726"/>
                  <a:gd name="T44" fmla="*/ 1295 w 1701"/>
                  <a:gd name="T45" fmla="*/ 229 h 2726"/>
                  <a:gd name="T46" fmla="*/ 1346 w 1701"/>
                  <a:gd name="T47" fmla="*/ 246 h 2726"/>
                  <a:gd name="T48" fmla="*/ 1701 w 1701"/>
                  <a:gd name="T49" fmla="*/ 576 h 2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01" h="2726">
                    <a:moveTo>
                      <a:pt x="143" y="2726"/>
                    </a:moveTo>
                    <a:lnTo>
                      <a:pt x="50" y="2472"/>
                    </a:lnTo>
                    <a:lnTo>
                      <a:pt x="8" y="2345"/>
                    </a:lnTo>
                    <a:lnTo>
                      <a:pt x="0" y="2244"/>
                    </a:lnTo>
                    <a:lnTo>
                      <a:pt x="76" y="1990"/>
                    </a:lnTo>
                    <a:lnTo>
                      <a:pt x="59" y="1956"/>
                    </a:lnTo>
                    <a:lnTo>
                      <a:pt x="211" y="1643"/>
                    </a:lnTo>
                    <a:lnTo>
                      <a:pt x="262" y="1490"/>
                    </a:lnTo>
                    <a:lnTo>
                      <a:pt x="279" y="1363"/>
                    </a:lnTo>
                    <a:lnTo>
                      <a:pt x="347" y="1236"/>
                    </a:lnTo>
                    <a:lnTo>
                      <a:pt x="389" y="889"/>
                    </a:lnTo>
                    <a:lnTo>
                      <a:pt x="465" y="728"/>
                    </a:lnTo>
                    <a:lnTo>
                      <a:pt x="491" y="711"/>
                    </a:lnTo>
                    <a:lnTo>
                      <a:pt x="516" y="669"/>
                    </a:lnTo>
                    <a:lnTo>
                      <a:pt x="567" y="508"/>
                    </a:lnTo>
                    <a:lnTo>
                      <a:pt x="609" y="449"/>
                    </a:lnTo>
                    <a:lnTo>
                      <a:pt x="609" y="415"/>
                    </a:lnTo>
                    <a:lnTo>
                      <a:pt x="770" y="271"/>
                    </a:lnTo>
                    <a:lnTo>
                      <a:pt x="795" y="195"/>
                    </a:lnTo>
                    <a:lnTo>
                      <a:pt x="888" y="102"/>
                    </a:lnTo>
                    <a:lnTo>
                      <a:pt x="1032" y="0"/>
                    </a:lnTo>
                    <a:lnTo>
                      <a:pt x="1117" y="26"/>
                    </a:lnTo>
                    <a:lnTo>
                      <a:pt x="1295" y="229"/>
                    </a:lnTo>
                    <a:lnTo>
                      <a:pt x="1346" y="246"/>
                    </a:lnTo>
                    <a:lnTo>
                      <a:pt x="1701" y="576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2683F0E5-07F7-4D65-975A-D537DCEED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7" y="12"/>
                <a:ext cx="1233" cy="1014"/>
              </a:xfrm>
              <a:custGeom>
                <a:avLst/>
                <a:gdLst>
                  <a:gd name="T0" fmla="*/ 448 w 5570"/>
                  <a:gd name="T1" fmla="*/ 296 h 4580"/>
                  <a:gd name="T2" fmla="*/ 787 w 5570"/>
                  <a:gd name="T3" fmla="*/ 330 h 4580"/>
                  <a:gd name="T4" fmla="*/ 1066 w 5570"/>
                  <a:gd name="T5" fmla="*/ 415 h 4580"/>
                  <a:gd name="T6" fmla="*/ 1380 w 5570"/>
                  <a:gd name="T7" fmla="*/ 584 h 4580"/>
                  <a:gd name="T8" fmla="*/ 1523 w 5570"/>
                  <a:gd name="T9" fmla="*/ 906 h 4580"/>
                  <a:gd name="T10" fmla="*/ 1532 w 5570"/>
                  <a:gd name="T11" fmla="*/ 1287 h 4580"/>
                  <a:gd name="T12" fmla="*/ 1752 w 5570"/>
                  <a:gd name="T13" fmla="*/ 1465 h 4580"/>
                  <a:gd name="T14" fmla="*/ 1786 w 5570"/>
                  <a:gd name="T15" fmla="*/ 1676 h 4580"/>
                  <a:gd name="T16" fmla="*/ 1930 w 5570"/>
                  <a:gd name="T17" fmla="*/ 1854 h 4580"/>
                  <a:gd name="T18" fmla="*/ 2184 w 5570"/>
                  <a:gd name="T19" fmla="*/ 1947 h 4580"/>
                  <a:gd name="T20" fmla="*/ 2336 w 5570"/>
                  <a:gd name="T21" fmla="*/ 2167 h 4580"/>
                  <a:gd name="T22" fmla="*/ 2209 w 5570"/>
                  <a:gd name="T23" fmla="*/ 2455 h 4580"/>
                  <a:gd name="T24" fmla="*/ 2141 w 5570"/>
                  <a:gd name="T25" fmla="*/ 2989 h 4580"/>
                  <a:gd name="T26" fmla="*/ 2531 w 5570"/>
                  <a:gd name="T27" fmla="*/ 2972 h 4580"/>
                  <a:gd name="T28" fmla="*/ 3555 w 5570"/>
                  <a:gd name="T29" fmla="*/ 3082 h 4580"/>
                  <a:gd name="T30" fmla="*/ 3979 w 5570"/>
                  <a:gd name="T31" fmla="*/ 3141 h 4580"/>
                  <a:gd name="T32" fmla="*/ 4114 w 5570"/>
                  <a:gd name="T33" fmla="*/ 3319 h 4580"/>
                  <a:gd name="T34" fmla="*/ 4207 w 5570"/>
                  <a:gd name="T35" fmla="*/ 3607 h 4580"/>
                  <a:gd name="T36" fmla="*/ 4402 w 5570"/>
                  <a:gd name="T37" fmla="*/ 3717 h 4580"/>
                  <a:gd name="T38" fmla="*/ 4529 w 5570"/>
                  <a:gd name="T39" fmla="*/ 4038 h 4580"/>
                  <a:gd name="T40" fmla="*/ 4724 w 5570"/>
                  <a:gd name="T41" fmla="*/ 4132 h 4580"/>
                  <a:gd name="T42" fmla="*/ 5164 w 5570"/>
                  <a:gd name="T43" fmla="*/ 4436 h 4580"/>
                  <a:gd name="T44" fmla="*/ 5418 w 5570"/>
                  <a:gd name="T45" fmla="*/ 4580 h 4580"/>
                  <a:gd name="T46" fmla="*/ 5553 w 5570"/>
                  <a:gd name="T47" fmla="*/ 4436 h 4580"/>
                  <a:gd name="T48" fmla="*/ 5502 w 5570"/>
                  <a:gd name="T49" fmla="*/ 4284 h 4580"/>
                  <a:gd name="T50" fmla="*/ 5409 w 5570"/>
                  <a:gd name="T51" fmla="*/ 4199 h 4580"/>
                  <a:gd name="T52" fmla="*/ 5375 w 5570"/>
                  <a:gd name="T53" fmla="*/ 3869 h 4580"/>
                  <a:gd name="T54" fmla="*/ 5282 w 5570"/>
                  <a:gd name="T55" fmla="*/ 3717 h 4580"/>
                  <a:gd name="T56" fmla="*/ 4986 w 5570"/>
                  <a:gd name="T57" fmla="*/ 3404 h 4580"/>
                  <a:gd name="T58" fmla="*/ 4893 w 5570"/>
                  <a:gd name="T59" fmla="*/ 3277 h 4580"/>
                  <a:gd name="T60" fmla="*/ 4817 w 5570"/>
                  <a:gd name="T61" fmla="*/ 2989 h 4580"/>
                  <a:gd name="T62" fmla="*/ 4935 w 5570"/>
                  <a:gd name="T63" fmla="*/ 2802 h 4580"/>
                  <a:gd name="T64" fmla="*/ 4884 w 5570"/>
                  <a:gd name="T65" fmla="*/ 2675 h 4580"/>
                  <a:gd name="T66" fmla="*/ 4639 w 5570"/>
                  <a:gd name="T67" fmla="*/ 2294 h 4580"/>
                  <a:gd name="T68" fmla="*/ 4495 w 5570"/>
                  <a:gd name="T69" fmla="*/ 2108 h 4580"/>
                  <a:gd name="T70" fmla="*/ 4427 w 5570"/>
                  <a:gd name="T71" fmla="*/ 1981 h 4580"/>
                  <a:gd name="T72" fmla="*/ 4368 w 5570"/>
                  <a:gd name="T73" fmla="*/ 1854 h 4580"/>
                  <a:gd name="T74" fmla="*/ 4283 w 5570"/>
                  <a:gd name="T75" fmla="*/ 1710 h 4580"/>
                  <a:gd name="T76" fmla="*/ 4072 w 5570"/>
                  <a:gd name="T77" fmla="*/ 1160 h 4580"/>
                  <a:gd name="T78" fmla="*/ 3987 w 5570"/>
                  <a:gd name="T79" fmla="*/ 974 h 4580"/>
                  <a:gd name="T80" fmla="*/ 3885 w 5570"/>
                  <a:gd name="T81" fmla="*/ 686 h 4580"/>
                  <a:gd name="T82" fmla="*/ 4063 w 5570"/>
                  <a:gd name="T83" fmla="*/ 313 h 4580"/>
                  <a:gd name="T84" fmla="*/ 4207 w 5570"/>
                  <a:gd name="T85" fmla="*/ 0 h 4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570" h="4580">
                    <a:moveTo>
                      <a:pt x="0" y="0"/>
                    </a:moveTo>
                    <a:lnTo>
                      <a:pt x="448" y="296"/>
                    </a:lnTo>
                    <a:lnTo>
                      <a:pt x="575" y="339"/>
                    </a:lnTo>
                    <a:lnTo>
                      <a:pt x="787" y="330"/>
                    </a:lnTo>
                    <a:lnTo>
                      <a:pt x="1032" y="381"/>
                    </a:lnTo>
                    <a:lnTo>
                      <a:pt x="1066" y="415"/>
                    </a:lnTo>
                    <a:lnTo>
                      <a:pt x="1320" y="533"/>
                    </a:lnTo>
                    <a:lnTo>
                      <a:pt x="1380" y="584"/>
                    </a:lnTo>
                    <a:lnTo>
                      <a:pt x="1464" y="737"/>
                    </a:lnTo>
                    <a:lnTo>
                      <a:pt x="1523" y="906"/>
                    </a:lnTo>
                    <a:lnTo>
                      <a:pt x="1507" y="1202"/>
                    </a:lnTo>
                    <a:lnTo>
                      <a:pt x="1532" y="1287"/>
                    </a:lnTo>
                    <a:lnTo>
                      <a:pt x="1633" y="1338"/>
                    </a:lnTo>
                    <a:lnTo>
                      <a:pt x="1752" y="1465"/>
                    </a:lnTo>
                    <a:lnTo>
                      <a:pt x="1794" y="1549"/>
                    </a:lnTo>
                    <a:lnTo>
                      <a:pt x="1786" y="1676"/>
                    </a:lnTo>
                    <a:lnTo>
                      <a:pt x="1854" y="1795"/>
                    </a:lnTo>
                    <a:lnTo>
                      <a:pt x="1930" y="1854"/>
                    </a:lnTo>
                    <a:lnTo>
                      <a:pt x="2108" y="1905"/>
                    </a:lnTo>
                    <a:lnTo>
                      <a:pt x="2184" y="1947"/>
                    </a:lnTo>
                    <a:lnTo>
                      <a:pt x="2319" y="2083"/>
                    </a:lnTo>
                    <a:lnTo>
                      <a:pt x="2336" y="2167"/>
                    </a:lnTo>
                    <a:lnTo>
                      <a:pt x="2319" y="2252"/>
                    </a:lnTo>
                    <a:lnTo>
                      <a:pt x="2209" y="2455"/>
                    </a:lnTo>
                    <a:lnTo>
                      <a:pt x="2235" y="2608"/>
                    </a:lnTo>
                    <a:lnTo>
                      <a:pt x="2141" y="2989"/>
                    </a:lnTo>
                    <a:lnTo>
                      <a:pt x="2184" y="3073"/>
                    </a:lnTo>
                    <a:lnTo>
                      <a:pt x="2531" y="2972"/>
                    </a:lnTo>
                    <a:lnTo>
                      <a:pt x="3471" y="3065"/>
                    </a:lnTo>
                    <a:lnTo>
                      <a:pt x="3555" y="3082"/>
                    </a:lnTo>
                    <a:lnTo>
                      <a:pt x="3809" y="3082"/>
                    </a:lnTo>
                    <a:lnTo>
                      <a:pt x="3979" y="3141"/>
                    </a:lnTo>
                    <a:lnTo>
                      <a:pt x="4046" y="3200"/>
                    </a:lnTo>
                    <a:lnTo>
                      <a:pt x="4114" y="3319"/>
                    </a:lnTo>
                    <a:lnTo>
                      <a:pt x="4148" y="3488"/>
                    </a:lnTo>
                    <a:lnTo>
                      <a:pt x="4207" y="3607"/>
                    </a:lnTo>
                    <a:lnTo>
                      <a:pt x="4241" y="3649"/>
                    </a:lnTo>
                    <a:lnTo>
                      <a:pt x="4402" y="3717"/>
                    </a:lnTo>
                    <a:lnTo>
                      <a:pt x="4453" y="3793"/>
                    </a:lnTo>
                    <a:lnTo>
                      <a:pt x="4529" y="4038"/>
                    </a:lnTo>
                    <a:lnTo>
                      <a:pt x="4588" y="4106"/>
                    </a:lnTo>
                    <a:lnTo>
                      <a:pt x="4724" y="4132"/>
                    </a:lnTo>
                    <a:lnTo>
                      <a:pt x="5020" y="4259"/>
                    </a:lnTo>
                    <a:lnTo>
                      <a:pt x="5164" y="4436"/>
                    </a:lnTo>
                    <a:lnTo>
                      <a:pt x="5333" y="4563"/>
                    </a:lnTo>
                    <a:lnTo>
                      <a:pt x="5418" y="4580"/>
                    </a:lnTo>
                    <a:lnTo>
                      <a:pt x="5494" y="4555"/>
                    </a:lnTo>
                    <a:lnTo>
                      <a:pt x="5553" y="4436"/>
                    </a:lnTo>
                    <a:lnTo>
                      <a:pt x="5570" y="4377"/>
                    </a:lnTo>
                    <a:lnTo>
                      <a:pt x="5502" y="4284"/>
                    </a:lnTo>
                    <a:lnTo>
                      <a:pt x="5460" y="4259"/>
                    </a:lnTo>
                    <a:lnTo>
                      <a:pt x="5409" y="4199"/>
                    </a:lnTo>
                    <a:lnTo>
                      <a:pt x="5367" y="3971"/>
                    </a:lnTo>
                    <a:lnTo>
                      <a:pt x="5375" y="3869"/>
                    </a:lnTo>
                    <a:lnTo>
                      <a:pt x="5325" y="3810"/>
                    </a:lnTo>
                    <a:lnTo>
                      <a:pt x="5282" y="3717"/>
                    </a:lnTo>
                    <a:lnTo>
                      <a:pt x="5147" y="3598"/>
                    </a:lnTo>
                    <a:lnTo>
                      <a:pt x="4986" y="3404"/>
                    </a:lnTo>
                    <a:lnTo>
                      <a:pt x="4935" y="3302"/>
                    </a:lnTo>
                    <a:lnTo>
                      <a:pt x="4893" y="3277"/>
                    </a:lnTo>
                    <a:lnTo>
                      <a:pt x="4800" y="3082"/>
                    </a:lnTo>
                    <a:lnTo>
                      <a:pt x="4817" y="2989"/>
                    </a:lnTo>
                    <a:lnTo>
                      <a:pt x="4893" y="2896"/>
                    </a:lnTo>
                    <a:lnTo>
                      <a:pt x="4935" y="2802"/>
                    </a:lnTo>
                    <a:lnTo>
                      <a:pt x="4927" y="2735"/>
                    </a:lnTo>
                    <a:lnTo>
                      <a:pt x="4884" y="2675"/>
                    </a:lnTo>
                    <a:lnTo>
                      <a:pt x="4834" y="2515"/>
                    </a:lnTo>
                    <a:lnTo>
                      <a:pt x="4639" y="2294"/>
                    </a:lnTo>
                    <a:lnTo>
                      <a:pt x="4537" y="2142"/>
                    </a:lnTo>
                    <a:lnTo>
                      <a:pt x="4495" y="2108"/>
                    </a:lnTo>
                    <a:lnTo>
                      <a:pt x="4427" y="2015"/>
                    </a:lnTo>
                    <a:lnTo>
                      <a:pt x="4427" y="1981"/>
                    </a:lnTo>
                    <a:lnTo>
                      <a:pt x="4360" y="1888"/>
                    </a:lnTo>
                    <a:lnTo>
                      <a:pt x="4368" y="1854"/>
                    </a:lnTo>
                    <a:lnTo>
                      <a:pt x="4317" y="1727"/>
                    </a:lnTo>
                    <a:lnTo>
                      <a:pt x="4283" y="1710"/>
                    </a:lnTo>
                    <a:lnTo>
                      <a:pt x="4139" y="1473"/>
                    </a:lnTo>
                    <a:lnTo>
                      <a:pt x="4072" y="1160"/>
                    </a:lnTo>
                    <a:lnTo>
                      <a:pt x="4029" y="1101"/>
                    </a:lnTo>
                    <a:lnTo>
                      <a:pt x="3987" y="974"/>
                    </a:lnTo>
                    <a:lnTo>
                      <a:pt x="3902" y="847"/>
                    </a:lnTo>
                    <a:lnTo>
                      <a:pt x="3885" y="686"/>
                    </a:lnTo>
                    <a:lnTo>
                      <a:pt x="3936" y="500"/>
                    </a:lnTo>
                    <a:lnTo>
                      <a:pt x="4063" y="313"/>
                    </a:lnTo>
                    <a:lnTo>
                      <a:pt x="4123" y="254"/>
                    </a:lnTo>
                    <a:lnTo>
                      <a:pt x="4207" y="0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7D17CE4C-17DA-4EAD-9CB4-9276BC52B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734"/>
                <a:ext cx="2246" cy="1522"/>
              </a:xfrm>
              <a:custGeom>
                <a:avLst/>
                <a:gdLst>
                  <a:gd name="T0" fmla="*/ 6485 w 10151"/>
                  <a:gd name="T1" fmla="*/ 6248 h 6874"/>
                  <a:gd name="T2" fmla="*/ 6265 w 10151"/>
                  <a:gd name="T3" fmla="*/ 5824 h 6874"/>
                  <a:gd name="T4" fmla="*/ 6231 w 10151"/>
                  <a:gd name="T5" fmla="*/ 5410 h 6874"/>
                  <a:gd name="T6" fmla="*/ 6129 w 10151"/>
                  <a:gd name="T7" fmla="*/ 5037 h 6874"/>
                  <a:gd name="T8" fmla="*/ 5316 w 10151"/>
                  <a:gd name="T9" fmla="*/ 5613 h 6874"/>
                  <a:gd name="T10" fmla="*/ 4978 w 10151"/>
                  <a:gd name="T11" fmla="*/ 5545 h 6874"/>
                  <a:gd name="T12" fmla="*/ 4512 w 10151"/>
                  <a:gd name="T13" fmla="*/ 5570 h 6874"/>
                  <a:gd name="T14" fmla="*/ 3826 w 10151"/>
                  <a:gd name="T15" fmla="*/ 5410 h 6874"/>
                  <a:gd name="T16" fmla="*/ 3835 w 10151"/>
                  <a:gd name="T17" fmla="*/ 4952 h 6874"/>
                  <a:gd name="T18" fmla="*/ 4013 w 10151"/>
                  <a:gd name="T19" fmla="*/ 3860 h 6874"/>
                  <a:gd name="T20" fmla="*/ 3640 w 10151"/>
                  <a:gd name="T21" fmla="*/ 4284 h 6874"/>
                  <a:gd name="T22" fmla="*/ 3259 w 10151"/>
                  <a:gd name="T23" fmla="*/ 4715 h 6874"/>
                  <a:gd name="T24" fmla="*/ 2760 w 10151"/>
                  <a:gd name="T25" fmla="*/ 4495 h 6874"/>
                  <a:gd name="T26" fmla="*/ 2658 w 10151"/>
                  <a:gd name="T27" fmla="*/ 4935 h 6874"/>
                  <a:gd name="T28" fmla="*/ 2489 w 10151"/>
                  <a:gd name="T29" fmla="*/ 4995 h 6874"/>
                  <a:gd name="T30" fmla="*/ 2032 w 10151"/>
                  <a:gd name="T31" fmla="*/ 4605 h 6874"/>
                  <a:gd name="T32" fmla="*/ 2209 w 10151"/>
                  <a:gd name="T33" fmla="*/ 4368 h 6874"/>
                  <a:gd name="T34" fmla="*/ 2497 w 10151"/>
                  <a:gd name="T35" fmla="*/ 3920 h 6874"/>
                  <a:gd name="T36" fmla="*/ 1735 w 10151"/>
                  <a:gd name="T37" fmla="*/ 4131 h 6874"/>
                  <a:gd name="T38" fmla="*/ 1168 w 10151"/>
                  <a:gd name="T39" fmla="*/ 4326 h 6874"/>
                  <a:gd name="T40" fmla="*/ 559 w 10151"/>
                  <a:gd name="T41" fmla="*/ 3386 h 6874"/>
                  <a:gd name="T42" fmla="*/ 0 w 10151"/>
                  <a:gd name="T43" fmla="*/ 2565 h 6874"/>
                  <a:gd name="T44" fmla="*/ 144 w 10151"/>
                  <a:gd name="T45" fmla="*/ 1253 h 6874"/>
                  <a:gd name="T46" fmla="*/ 567 w 10151"/>
                  <a:gd name="T47" fmla="*/ 1024 h 6874"/>
                  <a:gd name="T48" fmla="*/ 897 w 10151"/>
                  <a:gd name="T49" fmla="*/ 203 h 6874"/>
                  <a:gd name="T50" fmla="*/ 1558 w 10151"/>
                  <a:gd name="T51" fmla="*/ 25 h 6874"/>
                  <a:gd name="T52" fmla="*/ 2226 w 10151"/>
                  <a:gd name="T53" fmla="*/ 211 h 6874"/>
                  <a:gd name="T54" fmla="*/ 2624 w 10151"/>
                  <a:gd name="T55" fmla="*/ 626 h 6874"/>
                  <a:gd name="T56" fmla="*/ 3191 w 10151"/>
                  <a:gd name="T57" fmla="*/ 448 h 6874"/>
                  <a:gd name="T58" fmla="*/ 4106 w 10151"/>
                  <a:gd name="T59" fmla="*/ 541 h 6874"/>
                  <a:gd name="T60" fmla="*/ 4317 w 10151"/>
                  <a:gd name="T61" fmla="*/ 931 h 6874"/>
                  <a:gd name="T62" fmla="*/ 5037 w 10151"/>
                  <a:gd name="T63" fmla="*/ 1456 h 6874"/>
                  <a:gd name="T64" fmla="*/ 5181 w 10151"/>
                  <a:gd name="T65" fmla="*/ 1862 h 6874"/>
                  <a:gd name="T66" fmla="*/ 5960 w 10151"/>
                  <a:gd name="T67" fmla="*/ 1981 h 6874"/>
                  <a:gd name="T68" fmla="*/ 6383 w 10151"/>
                  <a:gd name="T69" fmla="*/ 2243 h 6874"/>
                  <a:gd name="T70" fmla="*/ 7035 w 10151"/>
                  <a:gd name="T71" fmla="*/ 2243 h 6874"/>
                  <a:gd name="T72" fmla="*/ 7492 w 10151"/>
                  <a:gd name="T73" fmla="*/ 2548 h 6874"/>
                  <a:gd name="T74" fmla="*/ 7916 w 10151"/>
                  <a:gd name="T75" fmla="*/ 2760 h 6874"/>
                  <a:gd name="T76" fmla="*/ 8313 w 10151"/>
                  <a:gd name="T77" fmla="*/ 2514 h 6874"/>
                  <a:gd name="T78" fmla="*/ 8940 w 10151"/>
                  <a:gd name="T79" fmla="*/ 3022 h 6874"/>
                  <a:gd name="T80" fmla="*/ 9143 w 10151"/>
                  <a:gd name="T81" fmla="*/ 3496 h 6874"/>
                  <a:gd name="T82" fmla="*/ 9092 w 10151"/>
                  <a:gd name="T83" fmla="*/ 3987 h 6874"/>
                  <a:gd name="T84" fmla="*/ 9397 w 10151"/>
                  <a:gd name="T85" fmla="*/ 4131 h 6874"/>
                  <a:gd name="T86" fmla="*/ 9914 w 10151"/>
                  <a:gd name="T87" fmla="*/ 4436 h 6874"/>
                  <a:gd name="T88" fmla="*/ 10151 w 10151"/>
                  <a:gd name="T89" fmla="*/ 4876 h 6874"/>
                  <a:gd name="T90" fmla="*/ 9981 w 10151"/>
                  <a:gd name="T91" fmla="*/ 5418 h 6874"/>
                  <a:gd name="T92" fmla="*/ 9228 w 10151"/>
                  <a:gd name="T93" fmla="*/ 6078 h 6874"/>
                  <a:gd name="T94" fmla="*/ 8542 w 10151"/>
                  <a:gd name="T95" fmla="*/ 6747 h 6874"/>
                  <a:gd name="T96" fmla="*/ 7983 w 10151"/>
                  <a:gd name="T97" fmla="*/ 6764 h 6874"/>
                  <a:gd name="T98" fmla="*/ 7272 w 10151"/>
                  <a:gd name="T99" fmla="*/ 6375 h 6874"/>
                  <a:gd name="T100" fmla="*/ 6883 w 10151"/>
                  <a:gd name="T101" fmla="*/ 6553 h 6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151" h="6874">
                    <a:moveTo>
                      <a:pt x="6713" y="6485"/>
                    </a:moveTo>
                    <a:lnTo>
                      <a:pt x="6688" y="6476"/>
                    </a:lnTo>
                    <a:lnTo>
                      <a:pt x="6578" y="6358"/>
                    </a:lnTo>
                    <a:lnTo>
                      <a:pt x="6536" y="6341"/>
                    </a:lnTo>
                    <a:lnTo>
                      <a:pt x="6485" y="6248"/>
                    </a:lnTo>
                    <a:lnTo>
                      <a:pt x="6451" y="6155"/>
                    </a:lnTo>
                    <a:lnTo>
                      <a:pt x="6366" y="5960"/>
                    </a:lnTo>
                    <a:lnTo>
                      <a:pt x="6358" y="5977"/>
                    </a:lnTo>
                    <a:lnTo>
                      <a:pt x="6324" y="5901"/>
                    </a:lnTo>
                    <a:lnTo>
                      <a:pt x="6265" y="5824"/>
                    </a:lnTo>
                    <a:lnTo>
                      <a:pt x="6138" y="5748"/>
                    </a:lnTo>
                    <a:lnTo>
                      <a:pt x="6087" y="5672"/>
                    </a:lnTo>
                    <a:lnTo>
                      <a:pt x="6095" y="5587"/>
                    </a:lnTo>
                    <a:lnTo>
                      <a:pt x="6138" y="5503"/>
                    </a:lnTo>
                    <a:lnTo>
                      <a:pt x="6231" y="5410"/>
                    </a:lnTo>
                    <a:lnTo>
                      <a:pt x="6265" y="5325"/>
                    </a:lnTo>
                    <a:lnTo>
                      <a:pt x="6265" y="5198"/>
                    </a:lnTo>
                    <a:lnTo>
                      <a:pt x="6239" y="4986"/>
                    </a:lnTo>
                    <a:lnTo>
                      <a:pt x="6188" y="4986"/>
                    </a:lnTo>
                    <a:lnTo>
                      <a:pt x="6129" y="5037"/>
                    </a:lnTo>
                    <a:lnTo>
                      <a:pt x="5740" y="5333"/>
                    </a:lnTo>
                    <a:lnTo>
                      <a:pt x="5613" y="5384"/>
                    </a:lnTo>
                    <a:lnTo>
                      <a:pt x="5494" y="5460"/>
                    </a:lnTo>
                    <a:lnTo>
                      <a:pt x="5393" y="5562"/>
                    </a:lnTo>
                    <a:lnTo>
                      <a:pt x="5316" y="5613"/>
                    </a:lnTo>
                    <a:lnTo>
                      <a:pt x="5274" y="5630"/>
                    </a:lnTo>
                    <a:lnTo>
                      <a:pt x="5189" y="5630"/>
                    </a:lnTo>
                    <a:lnTo>
                      <a:pt x="5147" y="5596"/>
                    </a:lnTo>
                    <a:lnTo>
                      <a:pt x="5062" y="5596"/>
                    </a:lnTo>
                    <a:lnTo>
                      <a:pt x="4978" y="5545"/>
                    </a:lnTo>
                    <a:lnTo>
                      <a:pt x="4935" y="5545"/>
                    </a:lnTo>
                    <a:lnTo>
                      <a:pt x="4825" y="5469"/>
                    </a:lnTo>
                    <a:lnTo>
                      <a:pt x="4698" y="5443"/>
                    </a:lnTo>
                    <a:lnTo>
                      <a:pt x="4614" y="5469"/>
                    </a:lnTo>
                    <a:lnTo>
                      <a:pt x="4512" y="5570"/>
                    </a:lnTo>
                    <a:lnTo>
                      <a:pt x="4385" y="5596"/>
                    </a:lnTo>
                    <a:lnTo>
                      <a:pt x="4301" y="5562"/>
                    </a:lnTo>
                    <a:lnTo>
                      <a:pt x="4207" y="5469"/>
                    </a:lnTo>
                    <a:lnTo>
                      <a:pt x="3953" y="5435"/>
                    </a:lnTo>
                    <a:lnTo>
                      <a:pt x="3826" y="5410"/>
                    </a:lnTo>
                    <a:lnTo>
                      <a:pt x="3776" y="5376"/>
                    </a:lnTo>
                    <a:lnTo>
                      <a:pt x="3733" y="5291"/>
                    </a:lnTo>
                    <a:lnTo>
                      <a:pt x="3733" y="5249"/>
                    </a:lnTo>
                    <a:lnTo>
                      <a:pt x="3843" y="4995"/>
                    </a:lnTo>
                    <a:lnTo>
                      <a:pt x="3835" y="4952"/>
                    </a:lnTo>
                    <a:lnTo>
                      <a:pt x="3953" y="4529"/>
                    </a:lnTo>
                    <a:lnTo>
                      <a:pt x="3928" y="4351"/>
                    </a:lnTo>
                    <a:lnTo>
                      <a:pt x="4013" y="4114"/>
                    </a:lnTo>
                    <a:lnTo>
                      <a:pt x="4047" y="3920"/>
                    </a:lnTo>
                    <a:lnTo>
                      <a:pt x="4013" y="3860"/>
                    </a:lnTo>
                    <a:lnTo>
                      <a:pt x="3962" y="3869"/>
                    </a:lnTo>
                    <a:lnTo>
                      <a:pt x="3911" y="3920"/>
                    </a:lnTo>
                    <a:lnTo>
                      <a:pt x="3733" y="4190"/>
                    </a:lnTo>
                    <a:lnTo>
                      <a:pt x="3657" y="4241"/>
                    </a:lnTo>
                    <a:lnTo>
                      <a:pt x="3640" y="4284"/>
                    </a:lnTo>
                    <a:lnTo>
                      <a:pt x="3530" y="4368"/>
                    </a:lnTo>
                    <a:lnTo>
                      <a:pt x="3522" y="4411"/>
                    </a:lnTo>
                    <a:lnTo>
                      <a:pt x="3445" y="4461"/>
                    </a:lnTo>
                    <a:lnTo>
                      <a:pt x="3361" y="4605"/>
                    </a:lnTo>
                    <a:lnTo>
                      <a:pt x="3259" y="4715"/>
                    </a:lnTo>
                    <a:lnTo>
                      <a:pt x="3217" y="4724"/>
                    </a:lnTo>
                    <a:lnTo>
                      <a:pt x="3090" y="4741"/>
                    </a:lnTo>
                    <a:lnTo>
                      <a:pt x="2819" y="4470"/>
                    </a:lnTo>
                    <a:lnTo>
                      <a:pt x="2785" y="4470"/>
                    </a:lnTo>
                    <a:lnTo>
                      <a:pt x="2760" y="4495"/>
                    </a:lnTo>
                    <a:lnTo>
                      <a:pt x="2777" y="4648"/>
                    </a:lnTo>
                    <a:lnTo>
                      <a:pt x="2726" y="4783"/>
                    </a:lnTo>
                    <a:lnTo>
                      <a:pt x="2684" y="4808"/>
                    </a:lnTo>
                    <a:lnTo>
                      <a:pt x="2667" y="4834"/>
                    </a:lnTo>
                    <a:lnTo>
                      <a:pt x="2658" y="4935"/>
                    </a:lnTo>
                    <a:lnTo>
                      <a:pt x="2751" y="5088"/>
                    </a:lnTo>
                    <a:lnTo>
                      <a:pt x="2734" y="5181"/>
                    </a:lnTo>
                    <a:lnTo>
                      <a:pt x="2650" y="5173"/>
                    </a:lnTo>
                    <a:lnTo>
                      <a:pt x="2573" y="5113"/>
                    </a:lnTo>
                    <a:lnTo>
                      <a:pt x="2489" y="4995"/>
                    </a:lnTo>
                    <a:lnTo>
                      <a:pt x="2319" y="4825"/>
                    </a:lnTo>
                    <a:lnTo>
                      <a:pt x="2235" y="4783"/>
                    </a:lnTo>
                    <a:lnTo>
                      <a:pt x="2116" y="4766"/>
                    </a:lnTo>
                    <a:lnTo>
                      <a:pt x="2074" y="4724"/>
                    </a:lnTo>
                    <a:lnTo>
                      <a:pt x="2032" y="4605"/>
                    </a:lnTo>
                    <a:lnTo>
                      <a:pt x="2074" y="4571"/>
                    </a:lnTo>
                    <a:lnTo>
                      <a:pt x="2074" y="4529"/>
                    </a:lnTo>
                    <a:lnTo>
                      <a:pt x="2133" y="4470"/>
                    </a:lnTo>
                    <a:lnTo>
                      <a:pt x="2167" y="4394"/>
                    </a:lnTo>
                    <a:lnTo>
                      <a:pt x="2209" y="4368"/>
                    </a:lnTo>
                    <a:lnTo>
                      <a:pt x="2269" y="4241"/>
                    </a:lnTo>
                    <a:lnTo>
                      <a:pt x="2277" y="4148"/>
                    </a:lnTo>
                    <a:lnTo>
                      <a:pt x="2303" y="4106"/>
                    </a:lnTo>
                    <a:lnTo>
                      <a:pt x="2438" y="4004"/>
                    </a:lnTo>
                    <a:lnTo>
                      <a:pt x="2497" y="3920"/>
                    </a:lnTo>
                    <a:lnTo>
                      <a:pt x="2514" y="3818"/>
                    </a:lnTo>
                    <a:lnTo>
                      <a:pt x="2032" y="4021"/>
                    </a:lnTo>
                    <a:lnTo>
                      <a:pt x="1947" y="4004"/>
                    </a:lnTo>
                    <a:lnTo>
                      <a:pt x="1862" y="4030"/>
                    </a:lnTo>
                    <a:lnTo>
                      <a:pt x="1735" y="4131"/>
                    </a:lnTo>
                    <a:lnTo>
                      <a:pt x="1727" y="4174"/>
                    </a:lnTo>
                    <a:lnTo>
                      <a:pt x="1651" y="4258"/>
                    </a:lnTo>
                    <a:lnTo>
                      <a:pt x="1625" y="4309"/>
                    </a:lnTo>
                    <a:lnTo>
                      <a:pt x="1507" y="4368"/>
                    </a:lnTo>
                    <a:lnTo>
                      <a:pt x="1168" y="4326"/>
                    </a:lnTo>
                    <a:lnTo>
                      <a:pt x="990" y="4190"/>
                    </a:lnTo>
                    <a:lnTo>
                      <a:pt x="923" y="4114"/>
                    </a:lnTo>
                    <a:lnTo>
                      <a:pt x="787" y="3818"/>
                    </a:lnTo>
                    <a:lnTo>
                      <a:pt x="736" y="3759"/>
                    </a:lnTo>
                    <a:lnTo>
                      <a:pt x="559" y="3386"/>
                    </a:lnTo>
                    <a:lnTo>
                      <a:pt x="525" y="3352"/>
                    </a:lnTo>
                    <a:lnTo>
                      <a:pt x="465" y="3191"/>
                    </a:lnTo>
                    <a:lnTo>
                      <a:pt x="296" y="2954"/>
                    </a:lnTo>
                    <a:lnTo>
                      <a:pt x="59" y="2734"/>
                    </a:lnTo>
                    <a:lnTo>
                      <a:pt x="0" y="2565"/>
                    </a:lnTo>
                    <a:lnTo>
                      <a:pt x="8" y="2362"/>
                    </a:lnTo>
                    <a:lnTo>
                      <a:pt x="51" y="2192"/>
                    </a:lnTo>
                    <a:lnTo>
                      <a:pt x="93" y="1854"/>
                    </a:lnTo>
                    <a:lnTo>
                      <a:pt x="93" y="1388"/>
                    </a:lnTo>
                    <a:lnTo>
                      <a:pt x="144" y="1253"/>
                    </a:lnTo>
                    <a:lnTo>
                      <a:pt x="178" y="1210"/>
                    </a:lnTo>
                    <a:lnTo>
                      <a:pt x="364" y="1083"/>
                    </a:lnTo>
                    <a:lnTo>
                      <a:pt x="398" y="1083"/>
                    </a:lnTo>
                    <a:lnTo>
                      <a:pt x="525" y="1024"/>
                    </a:lnTo>
                    <a:lnTo>
                      <a:pt x="567" y="1024"/>
                    </a:lnTo>
                    <a:lnTo>
                      <a:pt x="728" y="872"/>
                    </a:lnTo>
                    <a:lnTo>
                      <a:pt x="770" y="795"/>
                    </a:lnTo>
                    <a:lnTo>
                      <a:pt x="728" y="414"/>
                    </a:lnTo>
                    <a:lnTo>
                      <a:pt x="829" y="245"/>
                    </a:lnTo>
                    <a:lnTo>
                      <a:pt x="897" y="203"/>
                    </a:lnTo>
                    <a:lnTo>
                      <a:pt x="1083" y="203"/>
                    </a:lnTo>
                    <a:lnTo>
                      <a:pt x="1143" y="186"/>
                    </a:lnTo>
                    <a:lnTo>
                      <a:pt x="1337" y="25"/>
                    </a:lnTo>
                    <a:lnTo>
                      <a:pt x="1464" y="0"/>
                    </a:lnTo>
                    <a:lnTo>
                      <a:pt x="1558" y="25"/>
                    </a:lnTo>
                    <a:lnTo>
                      <a:pt x="1710" y="144"/>
                    </a:lnTo>
                    <a:lnTo>
                      <a:pt x="1778" y="160"/>
                    </a:lnTo>
                    <a:lnTo>
                      <a:pt x="2091" y="169"/>
                    </a:lnTo>
                    <a:lnTo>
                      <a:pt x="2184" y="211"/>
                    </a:lnTo>
                    <a:lnTo>
                      <a:pt x="2226" y="211"/>
                    </a:lnTo>
                    <a:lnTo>
                      <a:pt x="2396" y="364"/>
                    </a:lnTo>
                    <a:lnTo>
                      <a:pt x="2421" y="389"/>
                    </a:lnTo>
                    <a:lnTo>
                      <a:pt x="2421" y="431"/>
                    </a:lnTo>
                    <a:lnTo>
                      <a:pt x="2514" y="567"/>
                    </a:lnTo>
                    <a:lnTo>
                      <a:pt x="2624" y="626"/>
                    </a:lnTo>
                    <a:lnTo>
                      <a:pt x="2692" y="601"/>
                    </a:lnTo>
                    <a:lnTo>
                      <a:pt x="2844" y="491"/>
                    </a:lnTo>
                    <a:lnTo>
                      <a:pt x="2946" y="465"/>
                    </a:lnTo>
                    <a:lnTo>
                      <a:pt x="3064" y="474"/>
                    </a:lnTo>
                    <a:lnTo>
                      <a:pt x="3191" y="448"/>
                    </a:lnTo>
                    <a:lnTo>
                      <a:pt x="3259" y="381"/>
                    </a:lnTo>
                    <a:lnTo>
                      <a:pt x="3386" y="321"/>
                    </a:lnTo>
                    <a:lnTo>
                      <a:pt x="3412" y="287"/>
                    </a:lnTo>
                    <a:lnTo>
                      <a:pt x="3979" y="465"/>
                    </a:lnTo>
                    <a:lnTo>
                      <a:pt x="4106" y="541"/>
                    </a:lnTo>
                    <a:lnTo>
                      <a:pt x="4165" y="601"/>
                    </a:lnTo>
                    <a:lnTo>
                      <a:pt x="4182" y="668"/>
                    </a:lnTo>
                    <a:lnTo>
                      <a:pt x="4233" y="728"/>
                    </a:lnTo>
                    <a:lnTo>
                      <a:pt x="4275" y="872"/>
                    </a:lnTo>
                    <a:lnTo>
                      <a:pt x="4317" y="931"/>
                    </a:lnTo>
                    <a:lnTo>
                      <a:pt x="4512" y="973"/>
                    </a:lnTo>
                    <a:lnTo>
                      <a:pt x="4783" y="1109"/>
                    </a:lnTo>
                    <a:lnTo>
                      <a:pt x="4792" y="1202"/>
                    </a:lnTo>
                    <a:lnTo>
                      <a:pt x="4825" y="1278"/>
                    </a:lnTo>
                    <a:lnTo>
                      <a:pt x="5037" y="1456"/>
                    </a:lnTo>
                    <a:lnTo>
                      <a:pt x="5139" y="1583"/>
                    </a:lnTo>
                    <a:lnTo>
                      <a:pt x="5147" y="1676"/>
                    </a:lnTo>
                    <a:lnTo>
                      <a:pt x="5105" y="1778"/>
                    </a:lnTo>
                    <a:lnTo>
                      <a:pt x="5130" y="1820"/>
                    </a:lnTo>
                    <a:lnTo>
                      <a:pt x="5181" y="1862"/>
                    </a:lnTo>
                    <a:lnTo>
                      <a:pt x="5401" y="1786"/>
                    </a:lnTo>
                    <a:lnTo>
                      <a:pt x="5587" y="1778"/>
                    </a:lnTo>
                    <a:lnTo>
                      <a:pt x="5689" y="1828"/>
                    </a:lnTo>
                    <a:lnTo>
                      <a:pt x="5791" y="1854"/>
                    </a:lnTo>
                    <a:lnTo>
                      <a:pt x="5960" y="1981"/>
                    </a:lnTo>
                    <a:lnTo>
                      <a:pt x="5977" y="2023"/>
                    </a:lnTo>
                    <a:lnTo>
                      <a:pt x="6061" y="2091"/>
                    </a:lnTo>
                    <a:lnTo>
                      <a:pt x="6129" y="2091"/>
                    </a:lnTo>
                    <a:lnTo>
                      <a:pt x="6299" y="2133"/>
                    </a:lnTo>
                    <a:lnTo>
                      <a:pt x="6383" y="2243"/>
                    </a:lnTo>
                    <a:lnTo>
                      <a:pt x="6442" y="2243"/>
                    </a:lnTo>
                    <a:lnTo>
                      <a:pt x="6663" y="2167"/>
                    </a:lnTo>
                    <a:lnTo>
                      <a:pt x="6790" y="2192"/>
                    </a:lnTo>
                    <a:lnTo>
                      <a:pt x="6823" y="2175"/>
                    </a:lnTo>
                    <a:lnTo>
                      <a:pt x="7035" y="2243"/>
                    </a:lnTo>
                    <a:lnTo>
                      <a:pt x="7094" y="2294"/>
                    </a:lnTo>
                    <a:lnTo>
                      <a:pt x="7187" y="2438"/>
                    </a:lnTo>
                    <a:lnTo>
                      <a:pt x="7221" y="2463"/>
                    </a:lnTo>
                    <a:lnTo>
                      <a:pt x="7374" y="2480"/>
                    </a:lnTo>
                    <a:lnTo>
                      <a:pt x="7492" y="2548"/>
                    </a:lnTo>
                    <a:lnTo>
                      <a:pt x="7678" y="2717"/>
                    </a:lnTo>
                    <a:lnTo>
                      <a:pt x="7721" y="2844"/>
                    </a:lnTo>
                    <a:lnTo>
                      <a:pt x="7805" y="2904"/>
                    </a:lnTo>
                    <a:lnTo>
                      <a:pt x="7839" y="2887"/>
                    </a:lnTo>
                    <a:lnTo>
                      <a:pt x="7916" y="2760"/>
                    </a:lnTo>
                    <a:lnTo>
                      <a:pt x="8043" y="2700"/>
                    </a:lnTo>
                    <a:lnTo>
                      <a:pt x="8110" y="2717"/>
                    </a:lnTo>
                    <a:lnTo>
                      <a:pt x="8153" y="2692"/>
                    </a:lnTo>
                    <a:lnTo>
                      <a:pt x="8220" y="2565"/>
                    </a:lnTo>
                    <a:lnTo>
                      <a:pt x="8313" y="2514"/>
                    </a:lnTo>
                    <a:lnTo>
                      <a:pt x="8534" y="2514"/>
                    </a:lnTo>
                    <a:lnTo>
                      <a:pt x="8652" y="2556"/>
                    </a:lnTo>
                    <a:lnTo>
                      <a:pt x="8711" y="2607"/>
                    </a:lnTo>
                    <a:lnTo>
                      <a:pt x="8923" y="2929"/>
                    </a:lnTo>
                    <a:lnTo>
                      <a:pt x="8940" y="3022"/>
                    </a:lnTo>
                    <a:lnTo>
                      <a:pt x="9126" y="3132"/>
                    </a:lnTo>
                    <a:lnTo>
                      <a:pt x="9194" y="3174"/>
                    </a:lnTo>
                    <a:lnTo>
                      <a:pt x="9202" y="3208"/>
                    </a:lnTo>
                    <a:lnTo>
                      <a:pt x="9202" y="3301"/>
                    </a:lnTo>
                    <a:lnTo>
                      <a:pt x="9143" y="3496"/>
                    </a:lnTo>
                    <a:lnTo>
                      <a:pt x="9143" y="3555"/>
                    </a:lnTo>
                    <a:lnTo>
                      <a:pt x="9236" y="3776"/>
                    </a:lnTo>
                    <a:lnTo>
                      <a:pt x="9202" y="3920"/>
                    </a:lnTo>
                    <a:lnTo>
                      <a:pt x="9177" y="3953"/>
                    </a:lnTo>
                    <a:lnTo>
                      <a:pt x="9092" y="3987"/>
                    </a:lnTo>
                    <a:lnTo>
                      <a:pt x="9067" y="4030"/>
                    </a:lnTo>
                    <a:lnTo>
                      <a:pt x="9084" y="4063"/>
                    </a:lnTo>
                    <a:lnTo>
                      <a:pt x="9143" y="4106"/>
                    </a:lnTo>
                    <a:lnTo>
                      <a:pt x="9270" y="4089"/>
                    </a:lnTo>
                    <a:lnTo>
                      <a:pt x="9397" y="4131"/>
                    </a:lnTo>
                    <a:lnTo>
                      <a:pt x="9549" y="4224"/>
                    </a:lnTo>
                    <a:lnTo>
                      <a:pt x="9676" y="4216"/>
                    </a:lnTo>
                    <a:lnTo>
                      <a:pt x="9829" y="4284"/>
                    </a:lnTo>
                    <a:lnTo>
                      <a:pt x="9914" y="4411"/>
                    </a:lnTo>
                    <a:lnTo>
                      <a:pt x="9914" y="4436"/>
                    </a:lnTo>
                    <a:lnTo>
                      <a:pt x="9981" y="4504"/>
                    </a:lnTo>
                    <a:lnTo>
                      <a:pt x="10100" y="4690"/>
                    </a:lnTo>
                    <a:lnTo>
                      <a:pt x="10134" y="4783"/>
                    </a:lnTo>
                    <a:lnTo>
                      <a:pt x="10134" y="4851"/>
                    </a:lnTo>
                    <a:lnTo>
                      <a:pt x="10151" y="4876"/>
                    </a:lnTo>
                    <a:lnTo>
                      <a:pt x="10151" y="4944"/>
                    </a:lnTo>
                    <a:lnTo>
                      <a:pt x="10134" y="5071"/>
                    </a:lnTo>
                    <a:lnTo>
                      <a:pt x="10049" y="5198"/>
                    </a:lnTo>
                    <a:lnTo>
                      <a:pt x="9998" y="5325"/>
                    </a:lnTo>
                    <a:lnTo>
                      <a:pt x="9981" y="5418"/>
                    </a:lnTo>
                    <a:lnTo>
                      <a:pt x="10024" y="5638"/>
                    </a:lnTo>
                    <a:lnTo>
                      <a:pt x="9998" y="5714"/>
                    </a:lnTo>
                    <a:lnTo>
                      <a:pt x="9930" y="5782"/>
                    </a:lnTo>
                    <a:lnTo>
                      <a:pt x="9719" y="5892"/>
                    </a:lnTo>
                    <a:lnTo>
                      <a:pt x="9228" y="6078"/>
                    </a:lnTo>
                    <a:lnTo>
                      <a:pt x="8982" y="6290"/>
                    </a:lnTo>
                    <a:lnTo>
                      <a:pt x="8898" y="6434"/>
                    </a:lnTo>
                    <a:lnTo>
                      <a:pt x="8762" y="6569"/>
                    </a:lnTo>
                    <a:lnTo>
                      <a:pt x="8593" y="6680"/>
                    </a:lnTo>
                    <a:lnTo>
                      <a:pt x="8542" y="6747"/>
                    </a:lnTo>
                    <a:lnTo>
                      <a:pt x="8440" y="6832"/>
                    </a:lnTo>
                    <a:lnTo>
                      <a:pt x="8313" y="6874"/>
                    </a:lnTo>
                    <a:lnTo>
                      <a:pt x="8186" y="6866"/>
                    </a:lnTo>
                    <a:lnTo>
                      <a:pt x="8026" y="6790"/>
                    </a:lnTo>
                    <a:lnTo>
                      <a:pt x="7983" y="6764"/>
                    </a:lnTo>
                    <a:lnTo>
                      <a:pt x="7932" y="6680"/>
                    </a:lnTo>
                    <a:lnTo>
                      <a:pt x="7695" y="6459"/>
                    </a:lnTo>
                    <a:lnTo>
                      <a:pt x="7484" y="6392"/>
                    </a:lnTo>
                    <a:lnTo>
                      <a:pt x="7357" y="6392"/>
                    </a:lnTo>
                    <a:lnTo>
                      <a:pt x="7272" y="6375"/>
                    </a:lnTo>
                    <a:lnTo>
                      <a:pt x="7187" y="6383"/>
                    </a:lnTo>
                    <a:lnTo>
                      <a:pt x="7111" y="6426"/>
                    </a:lnTo>
                    <a:lnTo>
                      <a:pt x="7035" y="6442"/>
                    </a:lnTo>
                    <a:lnTo>
                      <a:pt x="6925" y="6544"/>
                    </a:lnTo>
                    <a:lnTo>
                      <a:pt x="6883" y="6553"/>
                    </a:lnTo>
                    <a:lnTo>
                      <a:pt x="6756" y="6519"/>
                    </a:lnTo>
                    <a:lnTo>
                      <a:pt x="6713" y="648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C9E768F8-27EA-4F9D-97EA-A5FD0A083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4" y="2323"/>
                <a:ext cx="1394" cy="1983"/>
              </a:xfrm>
              <a:custGeom>
                <a:avLst/>
                <a:gdLst>
                  <a:gd name="T0" fmla="*/ 364 w 6299"/>
                  <a:gd name="T1" fmla="*/ 8593 h 8957"/>
                  <a:gd name="T2" fmla="*/ 297 w 6299"/>
                  <a:gd name="T3" fmla="*/ 8306 h 8957"/>
                  <a:gd name="T4" fmla="*/ 356 w 6299"/>
                  <a:gd name="T5" fmla="*/ 8026 h 8957"/>
                  <a:gd name="T6" fmla="*/ 627 w 6299"/>
                  <a:gd name="T7" fmla="*/ 7721 h 8957"/>
                  <a:gd name="T8" fmla="*/ 948 w 6299"/>
                  <a:gd name="T9" fmla="*/ 7688 h 8957"/>
                  <a:gd name="T10" fmla="*/ 1194 w 6299"/>
                  <a:gd name="T11" fmla="*/ 7518 h 8957"/>
                  <a:gd name="T12" fmla="*/ 779 w 6299"/>
                  <a:gd name="T13" fmla="*/ 7027 h 8957"/>
                  <a:gd name="T14" fmla="*/ 119 w 6299"/>
                  <a:gd name="T15" fmla="*/ 6223 h 8957"/>
                  <a:gd name="T16" fmla="*/ 0 w 6299"/>
                  <a:gd name="T17" fmla="*/ 5529 h 8957"/>
                  <a:gd name="T18" fmla="*/ 59 w 6299"/>
                  <a:gd name="T19" fmla="*/ 5054 h 8957"/>
                  <a:gd name="T20" fmla="*/ 263 w 6299"/>
                  <a:gd name="T21" fmla="*/ 4208 h 8957"/>
                  <a:gd name="T22" fmla="*/ 263 w 6299"/>
                  <a:gd name="T23" fmla="*/ 4022 h 8957"/>
                  <a:gd name="T24" fmla="*/ 305 w 6299"/>
                  <a:gd name="T25" fmla="*/ 3827 h 8957"/>
                  <a:gd name="T26" fmla="*/ 508 w 6299"/>
                  <a:gd name="T27" fmla="*/ 3514 h 8957"/>
                  <a:gd name="T28" fmla="*/ 644 w 6299"/>
                  <a:gd name="T29" fmla="*/ 3082 h 8957"/>
                  <a:gd name="T30" fmla="*/ 652 w 6299"/>
                  <a:gd name="T31" fmla="*/ 2828 h 8957"/>
                  <a:gd name="T32" fmla="*/ 830 w 6299"/>
                  <a:gd name="T33" fmla="*/ 2167 h 8957"/>
                  <a:gd name="T34" fmla="*/ 1126 w 6299"/>
                  <a:gd name="T35" fmla="*/ 1693 h 8957"/>
                  <a:gd name="T36" fmla="*/ 1363 w 6299"/>
                  <a:gd name="T37" fmla="*/ 1092 h 8957"/>
                  <a:gd name="T38" fmla="*/ 1566 w 6299"/>
                  <a:gd name="T39" fmla="*/ 813 h 8957"/>
                  <a:gd name="T40" fmla="*/ 1685 w 6299"/>
                  <a:gd name="T41" fmla="*/ 525 h 8957"/>
                  <a:gd name="T42" fmla="*/ 1888 w 6299"/>
                  <a:gd name="T43" fmla="*/ 0 h 8957"/>
                  <a:gd name="T44" fmla="*/ 2151 w 6299"/>
                  <a:gd name="T45" fmla="*/ 237 h 8957"/>
                  <a:gd name="T46" fmla="*/ 2320 w 6299"/>
                  <a:gd name="T47" fmla="*/ 432 h 8957"/>
                  <a:gd name="T48" fmla="*/ 2540 w 6299"/>
                  <a:gd name="T49" fmla="*/ 567 h 8957"/>
                  <a:gd name="T50" fmla="*/ 2845 w 6299"/>
                  <a:gd name="T51" fmla="*/ 770 h 8957"/>
                  <a:gd name="T52" fmla="*/ 3437 w 6299"/>
                  <a:gd name="T53" fmla="*/ 1685 h 8957"/>
                  <a:gd name="T54" fmla="*/ 3666 w 6299"/>
                  <a:gd name="T55" fmla="*/ 1897 h 8957"/>
                  <a:gd name="T56" fmla="*/ 4089 w 6299"/>
                  <a:gd name="T57" fmla="*/ 2421 h 8957"/>
                  <a:gd name="T58" fmla="*/ 4166 w 6299"/>
                  <a:gd name="T59" fmla="*/ 2946 h 8957"/>
                  <a:gd name="T60" fmla="*/ 4123 w 6299"/>
                  <a:gd name="T61" fmla="*/ 3285 h 8957"/>
                  <a:gd name="T62" fmla="*/ 4326 w 6299"/>
                  <a:gd name="T63" fmla="*/ 3615 h 8957"/>
                  <a:gd name="T64" fmla="*/ 4792 w 6299"/>
                  <a:gd name="T65" fmla="*/ 3895 h 8957"/>
                  <a:gd name="T66" fmla="*/ 5131 w 6299"/>
                  <a:gd name="T67" fmla="*/ 4462 h 8957"/>
                  <a:gd name="T68" fmla="*/ 5579 w 6299"/>
                  <a:gd name="T69" fmla="*/ 4784 h 8957"/>
                  <a:gd name="T70" fmla="*/ 5833 w 6299"/>
                  <a:gd name="T71" fmla="*/ 5054 h 8957"/>
                  <a:gd name="T72" fmla="*/ 6138 w 6299"/>
                  <a:gd name="T73" fmla="*/ 5342 h 8957"/>
                  <a:gd name="T74" fmla="*/ 6265 w 6299"/>
                  <a:gd name="T75" fmla="*/ 5969 h 8957"/>
                  <a:gd name="T76" fmla="*/ 6265 w 6299"/>
                  <a:gd name="T77" fmla="*/ 6468 h 8957"/>
                  <a:gd name="T78" fmla="*/ 6053 w 6299"/>
                  <a:gd name="T79" fmla="*/ 6731 h 8957"/>
                  <a:gd name="T80" fmla="*/ 5359 w 6299"/>
                  <a:gd name="T81" fmla="*/ 7400 h 8957"/>
                  <a:gd name="T82" fmla="*/ 5308 w 6299"/>
                  <a:gd name="T83" fmla="*/ 7569 h 8957"/>
                  <a:gd name="T84" fmla="*/ 5215 w 6299"/>
                  <a:gd name="T85" fmla="*/ 8119 h 8957"/>
                  <a:gd name="T86" fmla="*/ 5097 w 6299"/>
                  <a:gd name="T87" fmla="*/ 8306 h 8957"/>
                  <a:gd name="T88" fmla="*/ 4885 w 6299"/>
                  <a:gd name="T89" fmla="*/ 8348 h 8957"/>
                  <a:gd name="T90" fmla="*/ 4631 w 6299"/>
                  <a:gd name="T91" fmla="*/ 8229 h 8957"/>
                  <a:gd name="T92" fmla="*/ 4318 w 6299"/>
                  <a:gd name="T93" fmla="*/ 8289 h 8957"/>
                  <a:gd name="T94" fmla="*/ 3370 w 6299"/>
                  <a:gd name="T95" fmla="*/ 8382 h 8957"/>
                  <a:gd name="T96" fmla="*/ 3217 w 6299"/>
                  <a:gd name="T97" fmla="*/ 8399 h 8957"/>
                  <a:gd name="T98" fmla="*/ 4157 w 6299"/>
                  <a:gd name="T99" fmla="*/ 8957 h 8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299" h="8957">
                    <a:moveTo>
                      <a:pt x="339" y="8957"/>
                    </a:moveTo>
                    <a:lnTo>
                      <a:pt x="322" y="8703"/>
                    </a:lnTo>
                    <a:lnTo>
                      <a:pt x="364" y="8593"/>
                    </a:lnTo>
                    <a:lnTo>
                      <a:pt x="381" y="8466"/>
                    </a:lnTo>
                    <a:lnTo>
                      <a:pt x="347" y="8365"/>
                    </a:lnTo>
                    <a:lnTo>
                      <a:pt x="297" y="8306"/>
                    </a:lnTo>
                    <a:lnTo>
                      <a:pt x="263" y="8212"/>
                    </a:lnTo>
                    <a:lnTo>
                      <a:pt x="280" y="8119"/>
                    </a:lnTo>
                    <a:lnTo>
                      <a:pt x="356" y="8026"/>
                    </a:lnTo>
                    <a:lnTo>
                      <a:pt x="491" y="7916"/>
                    </a:lnTo>
                    <a:lnTo>
                      <a:pt x="576" y="7772"/>
                    </a:lnTo>
                    <a:lnTo>
                      <a:pt x="627" y="7721"/>
                    </a:lnTo>
                    <a:lnTo>
                      <a:pt x="779" y="7721"/>
                    </a:lnTo>
                    <a:lnTo>
                      <a:pt x="864" y="7688"/>
                    </a:lnTo>
                    <a:lnTo>
                      <a:pt x="948" y="7688"/>
                    </a:lnTo>
                    <a:lnTo>
                      <a:pt x="1033" y="7645"/>
                    </a:lnTo>
                    <a:lnTo>
                      <a:pt x="1177" y="7552"/>
                    </a:lnTo>
                    <a:lnTo>
                      <a:pt x="1194" y="7518"/>
                    </a:lnTo>
                    <a:lnTo>
                      <a:pt x="1185" y="7450"/>
                    </a:lnTo>
                    <a:lnTo>
                      <a:pt x="881" y="7222"/>
                    </a:lnTo>
                    <a:lnTo>
                      <a:pt x="779" y="7027"/>
                    </a:lnTo>
                    <a:lnTo>
                      <a:pt x="474" y="6773"/>
                    </a:lnTo>
                    <a:lnTo>
                      <a:pt x="254" y="6511"/>
                    </a:lnTo>
                    <a:lnTo>
                      <a:pt x="119" y="6223"/>
                    </a:lnTo>
                    <a:lnTo>
                      <a:pt x="59" y="6164"/>
                    </a:lnTo>
                    <a:lnTo>
                      <a:pt x="0" y="5943"/>
                    </a:lnTo>
                    <a:lnTo>
                      <a:pt x="0" y="5529"/>
                    </a:lnTo>
                    <a:lnTo>
                      <a:pt x="51" y="5308"/>
                    </a:lnTo>
                    <a:lnTo>
                      <a:pt x="43" y="5181"/>
                    </a:lnTo>
                    <a:lnTo>
                      <a:pt x="59" y="5054"/>
                    </a:lnTo>
                    <a:lnTo>
                      <a:pt x="186" y="4834"/>
                    </a:lnTo>
                    <a:lnTo>
                      <a:pt x="263" y="4614"/>
                    </a:lnTo>
                    <a:lnTo>
                      <a:pt x="263" y="4208"/>
                    </a:lnTo>
                    <a:lnTo>
                      <a:pt x="280" y="4115"/>
                    </a:lnTo>
                    <a:lnTo>
                      <a:pt x="280" y="4047"/>
                    </a:lnTo>
                    <a:lnTo>
                      <a:pt x="263" y="4022"/>
                    </a:lnTo>
                    <a:lnTo>
                      <a:pt x="271" y="3954"/>
                    </a:lnTo>
                    <a:lnTo>
                      <a:pt x="313" y="3861"/>
                    </a:lnTo>
                    <a:lnTo>
                      <a:pt x="305" y="3827"/>
                    </a:lnTo>
                    <a:lnTo>
                      <a:pt x="339" y="3734"/>
                    </a:lnTo>
                    <a:lnTo>
                      <a:pt x="466" y="3590"/>
                    </a:lnTo>
                    <a:lnTo>
                      <a:pt x="508" y="3514"/>
                    </a:lnTo>
                    <a:lnTo>
                      <a:pt x="551" y="3488"/>
                    </a:lnTo>
                    <a:lnTo>
                      <a:pt x="610" y="3336"/>
                    </a:lnTo>
                    <a:lnTo>
                      <a:pt x="644" y="3082"/>
                    </a:lnTo>
                    <a:lnTo>
                      <a:pt x="627" y="3048"/>
                    </a:lnTo>
                    <a:lnTo>
                      <a:pt x="661" y="2896"/>
                    </a:lnTo>
                    <a:lnTo>
                      <a:pt x="652" y="2828"/>
                    </a:lnTo>
                    <a:lnTo>
                      <a:pt x="694" y="2675"/>
                    </a:lnTo>
                    <a:lnTo>
                      <a:pt x="686" y="2608"/>
                    </a:lnTo>
                    <a:lnTo>
                      <a:pt x="830" y="2167"/>
                    </a:lnTo>
                    <a:lnTo>
                      <a:pt x="855" y="1981"/>
                    </a:lnTo>
                    <a:lnTo>
                      <a:pt x="915" y="1854"/>
                    </a:lnTo>
                    <a:lnTo>
                      <a:pt x="1126" y="1693"/>
                    </a:lnTo>
                    <a:lnTo>
                      <a:pt x="1236" y="1549"/>
                    </a:lnTo>
                    <a:lnTo>
                      <a:pt x="1304" y="1380"/>
                    </a:lnTo>
                    <a:lnTo>
                      <a:pt x="1363" y="1092"/>
                    </a:lnTo>
                    <a:lnTo>
                      <a:pt x="1490" y="940"/>
                    </a:lnTo>
                    <a:lnTo>
                      <a:pt x="1490" y="906"/>
                    </a:lnTo>
                    <a:lnTo>
                      <a:pt x="1566" y="813"/>
                    </a:lnTo>
                    <a:lnTo>
                      <a:pt x="1609" y="686"/>
                    </a:lnTo>
                    <a:lnTo>
                      <a:pt x="1685" y="567"/>
                    </a:lnTo>
                    <a:lnTo>
                      <a:pt x="1685" y="525"/>
                    </a:lnTo>
                    <a:lnTo>
                      <a:pt x="1803" y="85"/>
                    </a:lnTo>
                    <a:lnTo>
                      <a:pt x="1846" y="25"/>
                    </a:lnTo>
                    <a:lnTo>
                      <a:pt x="1888" y="0"/>
                    </a:lnTo>
                    <a:lnTo>
                      <a:pt x="1964" y="17"/>
                    </a:lnTo>
                    <a:lnTo>
                      <a:pt x="2049" y="127"/>
                    </a:lnTo>
                    <a:lnTo>
                      <a:pt x="2151" y="237"/>
                    </a:lnTo>
                    <a:lnTo>
                      <a:pt x="2151" y="279"/>
                    </a:lnTo>
                    <a:lnTo>
                      <a:pt x="2210" y="347"/>
                    </a:lnTo>
                    <a:lnTo>
                      <a:pt x="2320" y="432"/>
                    </a:lnTo>
                    <a:lnTo>
                      <a:pt x="2379" y="508"/>
                    </a:lnTo>
                    <a:lnTo>
                      <a:pt x="2455" y="559"/>
                    </a:lnTo>
                    <a:lnTo>
                      <a:pt x="2540" y="567"/>
                    </a:lnTo>
                    <a:lnTo>
                      <a:pt x="2608" y="627"/>
                    </a:lnTo>
                    <a:lnTo>
                      <a:pt x="2777" y="703"/>
                    </a:lnTo>
                    <a:lnTo>
                      <a:pt x="2845" y="770"/>
                    </a:lnTo>
                    <a:lnTo>
                      <a:pt x="3014" y="1109"/>
                    </a:lnTo>
                    <a:lnTo>
                      <a:pt x="3302" y="1558"/>
                    </a:lnTo>
                    <a:lnTo>
                      <a:pt x="3437" y="1685"/>
                    </a:lnTo>
                    <a:lnTo>
                      <a:pt x="3488" y="1761"/>
                    </a:lnTo>
                    <a:lnTo>
                      <a:pt x="3564" y="1803"/>
                    </a:lnTo>
                    <a:lnTo>
                      <a:pt x="3666" y="1897"/>
                    </a:lnTo>
                    <a:lnTo>
                      <a:pt x="3691" y="1947"/>
                    </a:lnTo>
                    <a:lnTo>
                      <a:pt x="3835" y="2134"/>
                    </a:lnTo>
                    <a:lnTo>
                      <a:pt x="4089" y="2421"/>
                    </a:lnTo>
                    <a:lnTo>
                      <a:pt x="4098" y="2464"/>
                    </a:lnTo>
                    <a:lnTo>
                      <a:pt x="4166" y="2532"/>
                    </a:lnTo>
                    <a:lnTo>
                      <a:pt x="4166" y="2946"/>
                    </a:lnTo>
                    <a:lnTo>
                      <a:pt x="4132" y="3073"/>
                    </a:lnTo>
                    <a:lnTo>
                      <a:pt x="4140" y="3116"/>
                    </a:lnTo>
                    <a:lnTo>
                      <a:pt x="4123" y="3285"/>
                    </a:lnTo>
                    <a:lnTo>
                      <a:pt x="4140" y="3412"/>
                    </a:lnTo>
                    <a:lnTo>
                      <a:pt x="4191" y="3488"/>
                    </a:lnTo>
                    <a:lnTo>
                      <a:pt x="4326" y="3615"/>
                    </a:lnTo>
                    <a:lnTo>
                      <a:pt x="4352" y="3658"/>
                    </a:lnTo>
                    <a:lnTo>
                      <a:pt x="4428" y="3717"/>
                    </a:lnTo>
                    <a:lnTo>
                      <a:pt x="4792" y="3895"/>
                    </a:lnTo>
                    <a:lnTo>
                      <a:pt x="4936" y="3996"/>
                    </a:lnTo>
                    <a:lnTo>
                      <a:pt x="5012" y="4132"/>
                    </a:lnTo>
                    <a:lnTo>
                      <a:pt x="5131" y="4462"/>
                    </a:lnTo>
                    <a:lnTo>
                      <a:pt x="5198" y="4572"/>
                    </a:lnTo>
                    <a:lnTo>
                      <a:pt x="5368" y="4690"/>
                    </a:lnTo>
                    <a:lnTo>
                      <a:pt x="5579" y="4784"/>
                    </a:lnTo>
                    <a:lnTo>
                      <a:pt x="5672" y="4894"/>
                    </a:lnTo>
                    <a:lnTo>
                      <a:pt x="5749" y="4944"/>
                    </a:lnTo>
                    <a:lnTo>
                      <a:pt x="5833" y="5054"/>
                    </a:lnTo>
                    <a:lnTo>
                      <a:pt x="5994" y="5215"/>
                    </a:lnTo>
                    <a:lnTo>
                      <a:pt x="6079" y="5266"/>
                    </a:lnTo>
                    <a:lnTo>
                      <a:pt x="6138" y="5342"/>
                    </a:lnTo>
                    <a:lnTo>
                      <a:pt x="6223" y="5512"/>
                    </a:lnTo>
                    <a:lnTo>
                      <a:pt x="6265" y="5681"/>
                    </a:lnTo>
                    <a:lnTo>
                      <a:pt x="6265" y="5969"/>
                    </a:lnTo>
                    <a:lnTo>
                      <a:pt x="6282" y="6054"/>
                    </a:lnTo>
                    <a:lnTo>
                      <a:pt x="6299" y="6307"/>
                    </a:lnTo>
                    <a:lnTo>
                      <a:pt x="6265" y="6468"/>
                    </a:lnTo>
                    <a:lnTo>
                      <a:pt x="6138" y="6604"/>
                    </a:lnTo>
                    <a:lnTo>
                      <a:pt x="6096" y="6688"/>
                    </a:lnTo>
                    <a:lnTo>
                      <a:pt x="6053" y="6731"/>
                    </a:lnTo>
                    <a:lnTo>
                      <a:pt x="5732" y="6951"/>
                    </a:lnTo>
                    <a:lnTo>
                      <a:pt x="5427" y="7273"/>
                    </a:lnTo>
                    <a:lnTo>
                      <a:pt x="5359" y="7400"/>
                    </a:lnTo>
                    <a:lnTo>
                      <a:pt x="5359" y="7442"/>
                    </a:lnTo>
                    <a:lnTo>
                      <a:pt x="5325" y="7484"/>
                    </a:lnTo>
                    <a:lnTo>
                      <a:pt x="5308" y="7569"/>
                    </a:lnTo>
                    <a:lnTo>
                      <a:pt x="5317" y="7611"/>
                    </a:lnTo>
                    <a:lnTo>
                      <a:pt x="5258" y="7992"/>
                    </a:lnTo>
                    <a:lnTo>
                      <a:pt x="5215" y="8119"/>
                    </a:lnTo>
                    <a:lnTo>
                      <a:pt x="5181" y="8162"/>
                    </a:lnTo>
                    <a:lnTo>
                      <a:pt x="5181" y="8204"/>
                    </a:lnTo>
                    <a:lnTo>
                      <a:pt x="5097" y="8306"/>
                    </a:lnTo>
                    <a:lnTo>
                      <a:pt x="5012" y="8339"/>
                    </a:lnTo>
                    <a:lnTo>
                      <a:pt x="4953" y="8331"/>
                    </a:lnTo>
                    <a:lnTo>
                      <a:pt x="4885" y="8348"/>
                    </a:lnTo>
                    <a:lnTo>
                      <a:pt x="4792" y="8348"/>
                    </a:lnTo>
                    <a:lnTo>
                      <a:pt x="4741" y="8297"/>
                    </a:lnTo>
                    <a:lnTo>
                      <a:pt x="4631" y="8229"/>
                    </a:lnTo>
                    <a:lnTo>
                      <a:pt x="4572" y="8229"/>
                    </a:lnTo>
                    <a:lnTo>
                      <a:pt x="4352" y="8297"/>
                    </a:lnTo>
                    <a:lnTo>
                      <a:pt x="4318" y="8289"/>
                    </a:lnTo>
                    <a:lnTo>
                      <a:pt x="4259" y="8314"/>
                    </a:lnTo>
                    <a:lnTo>
                      <a:pt x="3878" y="8424"/>
                    </a:lnTo>
                    <a:lnTo>
                      <a:pt x="3370" y="8382"/>
                    </a:lnTo>
                    <a:lnTo>
                      <a:pt x="3277" y="8399"/>
                    </a:lnTo>
                    <a:lnTo>
                      <a:pt x="3251" y="8382"/>
                    </a:lnTo>
                    <a:lnTo>
                      <a:pt x="3217" y="8399"/>
                    </a:lnTo>
                    <a:lnTo>
                      <a:pt x="3217" y="8424"/>
                    </a:lnTo>
                    <a:lnTo>
                      <a:pt x="3844" y="8729"/>
                    </a:lnTo>
                    <a:lnTo>
                      <a:pt x="4157" y="8957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95A70EA5-2D2F-48D7-8741-1D2FA7321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8" y="12"/>
                <a:ext cx="186" cy="156"/>
              </a:xfrm>
              <a:custGeom>
                <a:avLst/>
                <a:gdLst>
                  <a:gd name="T0" fmla="*/ 0 w 838"/>
                  <a:gd name="T1" fmla="*/ 0 h 703"/>
                  <a:gd name="T2" fmla="*/ 119 w 838"/>
                  <a:gd name="T3" fmla="*/ 322 h 703"/>
                  <a:gd name="T4" fmla="*/ 127 w 838"/>
                  <a:gd name="T5" fmla="*/ 449 h 703"/>
                  <a:gd name="T6" fmla="*/ 263 w 838"/>
                  <a:gd name="T7" fmla="*/ 703 h 703"/>
                  <a:gd name="T8" fmla="*/ 381 w 838"/>
                  <a:gd name="T9" fmla="*/ 584 h 703"/>
                  <a:gd name="T10" fmla="*/ 491 w 838"/>
                  <a:gd name="T11" fmla="*/ 466 h 703"/>
                  <a:gd name="T12" fmla="*/ 576 w 838"/>
                  <a:gd name="T13" fmla="*/ 296 h 703"/>
                  <a:gd name="T14" fmla="*/ 618 w 838"/>
                  <a:gd name="T15" fmla="*/ 279 h 703"/>
                  <a:gd name="T16" fmla="*/ 838 w 838"/>
                  <a:gd name="T17" fmla="*/ 0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8" h="703">
                    <a:moveTo>
                      <a:pt x="0" y="0"/>
                    </a:moveTo>
                    <a:lnTo>
                      <a:pt x="119" y="322"/>
                    </a:lnTo>
                    <a:lnTo>
                      <a:pt x="127" y="449"/>
                    </a:lnTo>
                    <a:lnTo>
                      <a:pt x="263" y="703"/>
                    </a:lnTo>
                    <a:lnTo>
                      <a:pt x="381" y="584"/>
                    </a:lnTo>
                    <a:lnTo>
                      <a:pt x="491" y="466"/>
                    </a:lnTo>
                    <a:lnTo>
                      <a:pt x="576" y="296"/>
                    </a:lnTo>
                    <a:lnTo>
                      <a:pt x="618" y="279"/>
                    </a:lnTo>
                    <a:lnTo>
                      <a:pt x="838" y="0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8" name="Freeform 12">
                <a:extLst>
                  <a:ext uri="{FF2B5EF4-FFF2-40B4-BE49-F238E27FC236}">
                    <a16:creationId xmlns:a16="http://schemas.microsoft.com/office/drawing/2014/main" id="{DEF0FCDB-3369-435E-A3E7-35436AC56E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1" y="1309"/>
                <a:ext cx="384" cy="2997"/>
              </a:xfrm>
              <a:custGeom>
                <a:avLst/>
                <a:gdLst>
                  <a:gd name="T0" fmla="*/ 381 w 1736"/>
                  <a:gd name="T1" fmla="*/ 8652 h 13537"/>
                  <a:gd name="T2" fmla="*/ 855 w 1736"/>
                  <a:gd name="T3" fmla="*/ 8153 h 13537"/>
                  <a:gd name="T4" fmla="*/ 1008 w 1736"/>
                  <a:gd name="T5" fmla="*/ 7831 h 13537"/>
                  <a:gd name="T6" fmla="*/ 923 w 1736"/>
                  <a:gd name="T7" fmla="*/ 7484 h 13537"/>
                  <a:gd name="T8" fmla="*/ 965 w 1736"/>
                  <a:gd name="T9" fmla="*/ 7230 h 13537"/>
                  <a:gd name="T10" fmla="*/ 948 w 1736"/>
                  <a:gd name="T11" fmla="*/ 6951 h 13537"/>
                  <a:gd name="T12" fmla="*/ 669 w 1736"/>
                  <a:gd name="T13" fmla="*/ 6604 h 13537"/>
                  <a:gd name="T14" fmla="*/ 432 w 1736"/>
                  <a:gd name="T15" fmla="*/ 6129 h 13537"/>
                  <a:gd name="T16" fmla="*/ 390 w 1736"/>
                  <a:gd name="T17" fmla="*/ 5689 h 13537"/>
                  <a:gd name="T18" fmla="*/ 398 w 1736"/>
                  <a:gd name="T19" fmla="*/ 5469 h 13537"/>
                  <a:gd name="T20" fmla="*/ 398 w 1736"/>
                  <a:gd name="T21" fmla="*/ 4961 h 13537"/>
                  <a:gd name="T22" fmla="*/ 229 w 1736"/>
                  <a:gd name="T23" fmla="*/ 4783 h 13537"/>
                  <a:gd name="T24" fmla="*/ 398 w 1736"/>
                  <a:gd name="T25" fmla="*/ 4402 h 13537"/>
                  <a:gd name="T26" fmla="*/ 652 w 1736"/>
                  <a:gd name="T27" fmla="*/ 3928 h 13537"/>
                  <a:gd name="T28" fmla="*/ 652 w 1736"/>
                  <a:gd name="T29" fmla="*/ 3649 h 13537"/>
                  <a:gd name="T30" fmla="*/ 932 w 1736"/>
                  <a:gd name="T31" fmla="*/ 3082 h 13537"/>
                  <a:gd name="T32" fmla="*/ 1050 w 1736"/>
                  <a:gd name="T33" fmla="*/ 2768 h 13537"/>
                  <a:gd name="T34" fmla="*/ 1075 w 1736"/>
                  <a:gd name="T35" fmla="*/ 2574 h 13537"/>
                  <a:gd name="T36" fmla="*/ 872 w 1736"/>
                  <a:gd name="T37" fmla="*/ 2201 h 13537"/>
                  <a:gd name="T38" fmla="*/ 347 w 1736"/>
                  <a:gd name="T39" fmla="*/ 1913 h 13537"/>
                  <a:gd name="T40" fmla="*/ 0 w 1736"/>
                  <a:gd name="T41" fmla="*/ 1888 h 13537"/>
                  <a:gd name="T42" fmla="*/ 144 w 1736"/>
                  <a:gd name="T43" fmla="*/ 12530 h 13537"/>
                  <a:gd name="T44" fmla="*/ 407 w 1736"/>
                  <a:gd name="T45" fmla="*/ 12259 h 13537"/>
                  <a:gd name="T46" fmla="*/ 618 w 1736"/>
                  <a:gd name="T47" fmla="*/ 12005 h 13537"/>
                  <a:gd name="T48" fmla="*/ 737 w 1736"/>
                  <a:gd name="T49" fmla="*/ 11743 h 13537"/>
                  <a:gd name="T50" fmla="*/ 737 w 1736"/>
                  <a:gd name="T51" fmla="*/ 11395 h 13537"/>
                  <a:gd name="T52" fmla="*/ 745 w 1736"/>
                  <a:gd name="T53" fmla="*/ 11141 h 13537"/>
                  <a:gd name="T54" fmla="*/ 754 w 1736"/>
                  <a:gd name="T55" fmla="*/ 10701 h 13537"/>
                  <a:gd name="T56" fmla="*/ 881 w 1736"/>
                  <a:gd name="T57" fmla="*/ 10354 h 13537"/>
                  <a:gd name="T58" fmla="*/ 1186 w 1736"/>
                  <a:gd name="T59" fmla="*/ 10015 h 13537"/>
                  <a:gd name="T60" fmla="*/ 1313 w 1736"/>
                  <a:gd name="T61" fmla="*/ 9821 h 13537"/>
                  <a:gd name="T62" fmla="*/ 1541 w 1736"/>
                  <a:gd name="T63" fmla="*/ 9567 h 13537"/>
                  <a:gd name="T64" fmla="*/ 1685 w 1736"/>
                  <a:gd name="T65" fmla="*/ 9372 h 13537"/>
                  <a:gd name="T66" fmla="*/ 1558 w 1736"/>
                  <a:gd name="T67" fmla="*/ 9186 h 13537"/>
                  <a:gd name="T68" fmla="*/ 703 w 1736"/>
                  <a:gd name="T69" fmla="*/ 9745 h 13537"/>
                  <a:gd name="T70" fmla="*/ 364 w 1736"/>
                  <a:gd name="T71" fmla="*/ 9634 h 13537"/>
                  <a:gd name="T72" fmla="*/ 51 w 1736"/>
                  <a:gd name="T73" fmla="*/ 9660 h 13537"/>
                  <a:gd name="T74" fmla="*/ 0 w 1736"/>
                  <a:gd name="T75" fmla="*/ 897 h 13537"/>
                  <a:gd name="T76" fmla="*/ 364 w 1736"/>
                  <a:gd name="T77" fmla="*/ 550 h 13537"/>
                  <a:gd name="T78" fmla="*/ 686 w 1736"/>
                  <a:gd name="T79" fmla="*/ 245 h 13537"/>
                  <a:gd name="T80" fmla="*/ 0 w 1736"/>
                  <a:gd name="T81" fmla="*/ 0 h 13537"/>
                  <a:gd name="T82" fmla="*/ 170 w 1736"/>
                  <a:gd name="T83" fmla="*/ 13233 h 13537"/>
                  <a:gd name="T84" fmla="*/ 220 w 1736"/>
                  <a:gd name="T85" fmla="*/ 12979 h 13537"/>
                  <a:gd name="T86" fmla="*/ 0 w 1736"/>
                  <a:gd name="T87" fmla="*/ 12750 h 13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36" h="13537">
                    <a:moveTo>
                      <a:pt x="0" y="9110"/>
                    </a:moveTo>
                    <a:lnTo>
                      <a:pt x="161" y="8966"/>
                    </a:lnTo>
                    <a:lnTo>
                      <a:pt x="381" y="8652"/>
                    </a:lnTo>
                    <a:lnTo>
                      <a:pt x="432" y="8492"/>
                    </a:lnTo>
                    <a:lnTo>
                      <a:pt x="508" y="8398"/>
                    </a:lnTo>
                    <a:lnTo>
                      <a:pt x="855" y="8153"/>
                    </a:lnTo>
                    <a:lnTo>
                      <a:pt x="898" y="8068"/>
                    </a:lnTo>
                    <a:lnTo>
                      <a:pt x="965" y="7992"/>
                    </a:lnTo>
                    <a:lnTo>
                      <a:pt x="1008" y="7831"/>
                    </a:lnTo>
                    <a:lnTo>
                      <a:pt x="999" y="7645"/>
                    </a:lnTo>
                    <a:lnTo>
                      <a:pt x="932" y="7543"/>
                    </a:lnTo>
                    <a:lnTo>
                      <a:pt x="923" y="7484"/>
                    </a:lnTo>
                    <a:lnTo>
                      <a:pt x="932" y="7357"/>
                    </a:lnTo>
                    <a:lnTo>
                      <a:pt x="974" y="7264"/>
                    </a:lnTo>
                    <a:lnTo>
                      <a:pt x="965" y="7230"/>
                    </a:lnTo>
                    <a:lnTo>
                      <a:pt x="991" y="7044"/>
                    </a:lnTo>
                    <a:lnTo>
                      <a:pt x="957" y="7010"/>
                    </a:lnTo>
                    <a:lnTo>
                      <a:pt x="948" y="6951"/>
                    </a:lnTo>
                    <a:lnTo>
                      <a:pt x="813" y="6832"/>
                    </a:lnTo>
                    <a:lnTo>
                      <a:pt x="711" y="6697"/>
                    </a:lnTo>
                    <a:lnTo>
                      <a:pt x="669" y="6604"/>
                    </a:lnTo>
                    <a:lnTo>
                      <a:pt x="669" y="6502"/>
                    </a:lnTo>
                    <a:lnTo>
                      <a:pt x="618" y="6383"/>
                    </a:lnTo>
                    <a:lnTo>
                      <a:pt x="432" y="6129"/>
                    </a:lnTo>
                    <a:lnTo>
                      <a:pt x="339" y="6045"/>
                    </a:lnTo>
                    <a:lnTo>
                      <a:pt x="297" y="5969"/>
                    </a:lnTo>
                    <a:lnTo>
                      <a:pt x="390" y="5689"/>
                    </a:lnTo>
                    <a:lnTo>
                      <a:pt x="381" y="5621"/>
                    </a:lnTo>
                    <a:lnTo>
                      <a:pt x="398" y="5562"/>
                    </a:lnTo>
                    <a:lnTo>
                      <a:pt x="398" y="5469"/>
                    </a:lnTo>
                    <a:lnTo>
                      <a:pt x="441" y="5308"/>
                    </a:lnTo>
                    <a:lnTo>
                      <a:pt x="441" y="5088"/>
                    </a:lnTo>
                    <a:lnTo>
                      <a:pt x="398" y="4961"/>
                    </a:lnTo>
                    <a:lnTo>
                      <a:pt x="254" y="4876"/>
                    </a:lnTo>
                    <a:lnTo>
                      <a:pt x="229" y="4843"/>
                    </a:lnTo>
                    <a:lnTo>
                      <a:pt x="229" y="4783"/>
                    </a:lnTo>
                    <a:lnTo>
                      <a:pt x="254" y="4656"/>
                    </a:lnTo>
                    <a:lnTo>
                      <a:pt x="297" y="4563"/>
                    </a:lnTo>
                    <a:lnTo>
                      <a:pt x="398" y="4402"/>
                    </a:lnTo>
                    <a:lnTo>
                      <a:pt x="517" y="4318"/>
                    </a:lnTo>
                    <a:lnTo>
                      <a:pt x="610" y="4148"/>
                    </a:lnTo>
                    <a:lnTo>
                      <a:pt x="652" y="3928"/>
                    </a:lnTo>
                    <a:lnTo>
                      <a:pt x="627" y="3903"/>
                    </a:lnTo>
                    <a:lnTo>
                      <a:pt x="661" y="3776"/>
                    </a:lnTo>
                    <a:lnTo>
                      <a:pt x="652" y="3649"/>
                    </a:lnTo>
                    <a:lnTo>
                      <a:pt x="779" y="3361"/>
                    </a:lnTo>
                    <a:lnTo>
                      <a:pt x="788" y="3302"/>
                    </a:lnTo>
                    <a:lnTo>
                      <a:pt x="932" y="3082"/>
                    </a:lnTo>
                    <a:lnTo>
                      <a:pt x="974" y="2921"/>
                    </a:lnTo>
                    <a:lnTo>
                      <a:pt x="1016" y="2861"/>
                    </a:lnTo>
                    <a:lnTo>
                      <a:pt x="1050" y="2768"/>
                    </a:lnTo>
                    <a:lnTo>
                      <a:pt x="1042" y="2734"/>
                    </a:lnTo>
                    <a:lnTo>
                      <a:pt x="1075" y="2641"/>
                    </a:lnTo>
                    <a:lnTo>
                      <a:pt x="1075" y="2574"/>
                    </a:lnTo>
                    <a:lnTo>
                      <a:pt x="1016" y="2421"/>
                    </a:lnTo>
                    <a:lnTo>
                      <a:pt x="898" y="2260"/>
                    </a:lnTo>
                    <a:lnTo>
                      <a:pt x="872" y="2201"/>
                    </a:lnTo>
                    <a:lnTo>
                      <a:pt x="661" y="2091"/>
                    </a:lnTo>
                    <a:lnTo>
                      <a:pt x="508" y="1947"/>
                    </a:lnTo>
                    <a:lnTo>
                      <a:pt x="347" y="1913"/>
                    </a:lnTo>
                    <a:lnTo>
                      <a:pt x="254" y="1947"/>
                    </a:lnTo>
                    <a:lnTo>
                      <a:pt x="85" y="1905"/>
                    </a:lnTo>
                    <a:lnTo>
                      <a:pt x="0" y="1888"/>
                    </a:lnTo>
                    <a:moveTo>
                      <a:pt x="0" y="12674"/>
                    </a:moveTo>
                    <a:lnTo>
                      <a:pt x="17" y="12606"/>
                    </a:lnTo>
                    <a:lnTo>
                      <a:pt x="144" y="12530"/>
                    </a:lnTo>
                    <a:lnTo>
                      <a:pt x="220" y="12437"/>
                    </a:lnTo>
                    <a:lnTo>
                      <a:pt x="364" y="12335"/>
                    </a:lnTo>
                    <a:lnTo>
                      <a:pt x="407" y="12259"/>
                    </a:lnTo>
                    <a:lnTo>
                      <a:pt x="508" y="12157"/>
                    </a:lnTo>
                    <a:lnTo>
                      <a:pt x="559" y="12056"/>
                    </a:lnTo>
                    <a:lnTo>
                      <a:pt x="618" y="12005"/>
                    </a:lnTo>
                    <a:lnTo>
                      <a:pt x="686" y="11870"/>
                    </a:lnTo>
                    <a:lnTo>
                      <a:pt x="711" y="11844"/>
                    </a:lnTo>
                    <a:lnTo>
                      <a:pt x="737" y="11743"/>
                    </a:lnTo>
                    <a:lnTo>
                      <a:pt x="703" y="11649"/>
                    </a:lnTo>
                    <a:lnTo>
                      <a:pt x="703" y="11522"/>
                    </a:lnTo>
                    <a:lnTo>
                      <a:pt x="737" y="11395"/>
                    </a:lnTo>
                    <a:lnTo>
                      <a:pt x="711" y="11302"/>
                    </a:lnTo>
                    <a:lnTo>
                      <a:pt x="745" y="11201"/>
                    </a:lnTo>
                    <a:lnTo>
                      <a:pt x="745" y="11141"/>
                    </a:lnTo>
                    <a:lnTo>
                      <a:pt x="728" y="10955"/>
                    </a:lnTo>
                    <a:lnTo>
                      <a:pt x="703" y="10921"/>
                    </a:lnTo>
                    <a:lnTo>
                      <a:pt x="754" y="10701"/>
                    </a:lnTo>
                    <a:lnTo>
                      <a:pt x="855" y="10574"/>
                    </a:lnTo>
                    <a:lnTo>
                      <a:pt x="864" y="10413"/>
                    </a:lnTo>
                    <a:lnTo>
                      <a:pt x="881" y="10354"/>
                    </a:lnTo>
                    <a:lnTo>
                      <a:pt x="1016" y="10202"/>
                    </a:lnTo>
                    <a:lnTo>
                      <a:pt x="1118" y="10066"/>
                    </a:lnTo>
                    <a:lnTo>
                      <a:pt x="1186" y="10015"/>
                    </a:lnTo>
                    <a:lnTo>
                      <a:pt x="1219" y="9973"/>
                    </a:lnTo>
                    <a:lnTo>
                      <a:pt x="1219" y="9939"/>
                    </a:lnTo>
                    <a:lnTo>
                      <a:pt x="1313" y="9821"/>
                    </a:lnTo>
                    <a:lnTo>
                      <a:pt x="1355" y="9795"/>
                    </a:lnTo>
                    <a:lnTo>
                      <a:pt x="1524" y="9634"/>
                    </a:lnTo>
                    <a:lnTo>
                      <a:pt x="1541" y="9567"/>
                    </a:lnTo>
                    <a:lnTo>
                      <a:pt x="1609" y="9474"/>
                    </a:lnTo>
                    <a:lnTo>
                      <a:pt x="1685" y="9414"/>
                    </a:lnTo>
                    <a:lnTo>
                      <a:pt x="1685" y="9372"/>
                    </a:lnTo>
                    <a:lnTo>
                      <a:pt x="1736" y="9253"/>
                    </a:lnTo>
                    <a:lnTo>
                      <a:pt x="1668" y="9169"/>
                    </a:lnTo>
                    <a:lnTo>
                      <a:pt x="1558" y="9186"/>
                    </a:lnTo>
                    <a:lnTo>
                      <a:pt x="1431" y="9270"/>
                    </a:lnTo>
                    <a:lnTo>
                      <a:pt x="1397" y="9270"/>
                    </a:lnTo>
                    <a:lnTo>
                      <a:pt x="703" y="9745"/>
                    </a:lnTo>
                    <a:lnTo>
                      <a:pt x="483" y="9745"/>
                    </a:lnTo>
                    <a:lnTo>
                      <a:pt x="424" y="9711"/>
                    </a:lnTo>
                    <a:lnTo>
                      <a:pt x="364" y="9634"/>
                    </a:lnTo>
                    <a:lnTo>
                      <a:pt x="297" y="9618"/>
                    </a:lnTo>
                    <a:lnTo>
                      <a:pt x="203" y="9651"/>
                    </a:lnTo>
                    <a:lnTo>
                      <a:pt x="51" y="9660"/>
                    </a:lnTo>
                    <a:lnTo>
                      <a:pt x="102" y="9660"/>
                    </a:lnTo>
                    <a:lnTo>
                      <a:pt x="0" y="9668"/>
                    </a:lnTo>
                    <a:moveTo>
                      <a:pt x="0" y="897"/>
                    </a:moveTo>
                    <a:lnTo>
                      <a:pt x="144" y="728"/>
                    </a:lnTo>
                    <a:lnTo>
                      <a:pt x="254" y="635"/>
                    </a:lnTo>
                    <a:lnTo>
                      <a:pt x="364" y="550"/>
                    </a:lnTo>
                    <a:lnTo>
                      <a:pt x="407" y="533"/>
                    </a:lnTo>
                    <a:lnTo>
                      <a:pt x="525" y="440"/>
                    </a:lnTo>
                    <a:lnTo>
                      <a:pt x="686" y="245"/>
                    </a:lnTo>
                    <a:lnTo>
                      <a:pt x="661" y="169"/>
                    </a:lnTo>
                    <a:lnTo>
                      <a:pt x="618" y="144"/>
                    </a:lnTo>
                    <a:lnTo>
                      <a:pt x="0" y="0"/>
                    </a:lnTo>
                    <a:moveTo>
                      <a:pt x="102" y="13537"/>
                    </a:moveTo>
                    <a:lnTo>
                      <a:pt x="170" y="13326"/>
                    </a:lnTo>
                    <a:lnTo>
                      <a:pt x="170" y="13233"/>
                    </a:lnTo>
                    <a:lnTo>
                      <a:pt x="212" y="13173"/>
                    </a:lnTo>
                    <a:lnTo>
                      <a:pt x="220" y="13106"/>
                    </a:lnTo>
                    <a:lnTo>
                      <a:pt x="220" y="12979"/>
                    </a:lnTo>
                    <a:lnTo>
                      <a:pt x="212" y="12919"/>
                    </a:lnTo>
                    <a:lnTo>
                      <a:pt x="170" y="12835"/>
                    </a:lnTo>
                    <a:lnTo>
                      <a:pt x="0" y="12750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id="{7CD99F0E-D852-41D2-A8C7-63806FA35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3736"/>
                <a:ext cx="429" cy="570"/>
              </a:xfrm>
              <a:custGeom>
                <a:avLst/>
                <a:gdLst>
                  <a:gd name="T0" fmla="*/ 84 w 1939"/>
                  <a:gd name="T1" fmla="*/ 2573 h 2573"/>
                  <a:gd name="T2" fmla="*/ 8 w 1939"/>
                  <a:gd name="T3" fmla="*/ 2387 h 2573"/>
                  <a:gd name="T4" fmla="*/ 0 w 1939"/>
                  <a:gd name="T5" fmla="*/ 2319 h 2573"/>
                  <a:gd name="T6" fmla="*/ 93 w 1939"/>
                  <a:gd name="T7" fmla="*/ 2065 h 2573"/>
                  <a:gd name="T8" fmla="*/ 144 w 1939"/>
                  <a:gd name="T9" fmla="*/ 2006 h 2573"/>
                  <a:gd name="T10" fmla="*/ 211 w 1939"/>
                  <a:gd name="T11" fmla="*/ 1879 h 2573"/>
                  <a:gd name="T12" fmla="*/ 271 w 1939"/>
                  <a:gd name="T13" fmla="*/ 1828 h 2573"/>
                  <a:gd name="T14" fmla="*/ 338 w 1939"/>
                  <a:gd name="T15" fmla="*/ 1718 h 2573"/>
                  <a:gd name="T16" fmla="*/ 398 w 1939"/>
                  <a:gd name="T17" fmla="*/ 1668 h 2573"/>
                  <a:gd name="T18" fmla="*/ 508 w 1939"/>
                  <a:gd name="T19" fmla="*/ 1498 h 2573"/>
                  <a:gd name="T20" fmla="*/ 660 w 1939"/>
                  <a:gd name="T21" fmla="*/ 1431 h 2573"/>
                  <a:gd name="T22" fmla="*/ 906 w 1939"/>
                  <a:gd name="T23" fmla="*/ 1278 h 2573"/>
                  <a:gd name="T24" fmla="*/ 914 w 1939"/>
                  <a:gd name="T25" fmla="*/ 1134 h 2573"/>
                  <a:gd name="T26" fmla="*/ 838 w 1939"/>
                  <a:gd name="T27" fmla="*/ 973 h 2573"/>
                  <a:gd name="T28" fmla="*/ 838 w 1939"/>
                  <a:gd name="T29" fmla="*/ 787 h 2573"/>
                  <a:gd name="T30" fmla="*/ 880 w 1939"/>
                  <a:gd name="T31" fmla="*/ 660 h 2573"/>
                  <a:gd name="T32" fmla="*/ 821 w 1939"/>
                  <a:gd name="T33" fmla="*/ 254 h 2573"/>
                  <a:gd name="T34" fmla="*/ 872 w 1939"/>
                  <a:gd name="T35" fmla="*/ 93 h 2573"/>
                  <a:gd name="T36" fmla="*/ 923 w 1939"/>
                  <a:gd name="T37" fmla="*/ 42 h 2573"/>
                  <a:gd name="T38" fmla="*/ 956 w 1939"/>
                  <a:gd name="T39" fmla="*/ 17 h 2573"/>
                  <a:gd name="T40" fmla="*/ 1083 w 1939"/>
                  <a:gd name="T41" fmla="*/ 0 h 2573"/>
                  <a:gd name="T42" fmla="*/ 1210 w 1939"/>
                  <a:gd name="T43" fmla="*/ 42 h 2573"/>
                  <a:gd name="T44" fmla="*/ 1295 w 1939"/>
                  <a:gd name="T45" fmla="*/ 135 h 2573"/>
                  <a:gd name="T46" fmla="*/ 1346 w 1939"/>
                  <a:gd name="T47" fmla="*/ 211 h 2573"/>
                  <a:gd name="T48" fmla="*/ 1346 w 1939"/>
                  <a:gd name="T49" fmla="*/ 254 h 2573"/>
                  <a:gd name="T50" fmla="*/ 1405 w 1939"/>
                  <a:gd name="T51" fmla="*/ 338 h 2573"/>
                  <a:gd name="T52" fmla="*/ 1422 w 1939"/>
                  <a:gd name="T53" fmla="*/ 381 h 2573"/>
                  <a:gd name="T54" fmla="*/ 1532 w 1939"/>
                  <a:gd name="T55" fmla="*/ 525 h 2573"/>
                  <a:gd name="T56" fmla="*/ 1575 w 1939"/>
                  <a:gd name="T57" fmla="*/ 643 h 2573"/>
                  <a:gd name="T58" fmla="*/ 1608 w 1939"/>
                  <a:gd name="T59" fmla="*/ 685 h 2573"/>
                  <a:gd name="T60" fmla="*/ 1659 w 1939"/>
                  <a:gd name="T61" fmla="*/ 846 h 2573"/>
                  <a:gd name="T62" fmla="*/ 1727 w 1939"/>
                  <a:gd name="T63" fmla="*/ 923 h 2573"/>
                  <a:gd name="T64" fmla="*/ 1752 w 1939"/>
                  <a:gd name="T65" fmla="*/ 1050 h 2573"/>
                  <a:gd name="T66" fmla="*/ 1744 w 1939"/>
                  <a:gd name="T67" fmla="*/ 1092 h 2573"/>
                  <a:gd name="T68" fmla="*/ 1769 w 1939"/>
                  <a:gd name="T69" fmla="*/ 1143 h 2573"/>
                  <a:gd name="T70" fmla="*/ 1854 w 1939"/>
                  <a:gd name="T71" fmla="*/ 1405 h 2573"/>
                  <a:gd name="T72" fmla="*/ 1862 w 1939"/>
                  <a:gd name="T73" fmla="*/ 1608 h 2573"/>
                  <a:gd name="T74" fmla="*/ 1871 w 1939"/>
                  <a:gd name="T75" fmla="*/ 1735 h 2573"/>
                  <a:gd name="T76" fmla="*/ 1854 w 1939"/>
                  <a:gd name="T77" fmla="*/ 1778 h 2573"/>
                  <a:gd name="T78" fmla="*/ 1828 w 1939"/>
                  <a:gd name="T79" fmla="*/ 1981 h 2573"/>
                  <a:gd name="T80" fmla="*/ 1862 w 1939"/>
                  <a:gd name="T81" fmla="*/ 2192 h 2573"/>
                  <a:gd name="T82" fmla="*/ 1913 w 1939"/>
                  <a:gd name="T83" fmla="*/ 2362 h 2573"/>
                  <a:gd name="T84" fmla="*/ 1939 w 1939"/>
                  <a:gd name="T85" fmla="*/ 2573 h 2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39" h="2573">
                    <a:moveTo>
                      <a:pt x="84" y="2573"/>
                    </a:moveTo>
                    <a:lnTo>
                      <a:pt x="8" y="2387"/>
                    </a:lnTo>
                    <a:lnTo>
                      <a:pt x="0" y="2319"/>
                    </a:lnTo>
                    <a:lnTo>
                      <a:pt x="93" y="2065"/>
                    </a:lnTo>
                    <a:lnTo>
                      <a:pt x="144" y="2006"/>
                    </a:lnTo>
                    <a:lnTo>
                      <a:pt x="211" y="1879"/>
                    </a:lnTo>
                    <a:lnTo>
                      <a:pt x="271" y="1828"/>
                    </a:lnTo>
                    <a:lnTo>
                      <a:pt x="338" y="1718"/>
                    </a:lnTo>
                    <a:lnTo>
                      <a:pt x="398" y="1668"/>
                    </a:lnTo>
                    <a:lnTo>
                      <a:pt x="508" y="1498"/>
                    </a:lnTo>
                    <a:lnTo>
                      <a:pt x="660" y="1431"/>
                    </a:lnTo>
                    <a:lnTo>
                      <a:pt x="906" y="1278"/>
                    </a:lnTo>
                    <a:lnTo>
                      <a:pt x="914" y="1134"/>
                    </a:lnTo>
                    <a:lnTo>
                      <a:pt x="838" y="973"/>
                    </a:lnTo>
                    <a:lnTo>
                      <a:pt x="838" y="787"/>
                    </a:lnTo>
                    <a:lnTo>
                      <a:pt x="880" y="660"/>
                    </a:lnTo>
                    <a:lnTo>
                      <a:pt x="821" y="254"/>
                    </a:lnTo>
                    <a:lnTo>
                      <a:pt x="872" y="93"/>
                    </a:lnTo>
                    <a:lnTo>
                      <a:pt x="923" y="42"/>
                    </a:lnTo>
                    <a:lnTo>
                      <a:pt x="956" y="17"/>
                    </a:lnTo>
                    <a:lnTo>
                      <a:pt x="1083" y="0"/>
                    </a:lnTo>
                    <a:lnTo>
                      <a:pt x="1210" y="42"/>
                    </a:lnTo>
                    <a:lnTo>
                      <a:pt x="1295" y="135"/>
                    </a:lnTo>
                    <a:lnTo>
                      <a:pt x="1346" y="211"/>
                    </a:lnTo>
                    <a:lnTo>
                      <a:pt x="1346" y="254"/>
                    </a:lnTo>
                    <a:lnTo>
                      <a:pt x="1405" y="338"/>
                    </a:lnTo>
                    <a:lnTo>
                      <a:pt x="1422" y="381"/>
                    </a:lnTo>
                    <a:lnTo>
                      <a:pt x="1532" y="525"/>
                    </a:lnTo>
                    <a:lnTo>
                      <a:pt x="1575" y="643"/>
                    </a:lnTo>
                    <a:lnTo>
                      <a:pt x="1608" y="685"/>
                    </a:lnTo>
                    <a:lnTo>
                      <a:pt x="1659" y="846"/>
                    </a:lnTo>
                    <a:lnTo>
                      <a:pt x="1727" y="923"/>
                    </a:lnTo>
                    <a:lnTo>
                      <a:pt x="1752" y="1050"/>
                    </a:lnTo>
                    <a:lnTo>
                      <a:pt x="1744" y="1092"/>
                    </a:lnTo>
                    <a:lnTo>
                      <a:pt x="1769" y="1143"/>
                    </a:lnTo>
                    <a:lnTo>
                      <a:pt x="1854" y="1405"/>
                    </a:lnTo>
                    <a:lnTo>
                      <a:pt x="1862" y="1608"/>
                    </a:lnTo>
                    <a:lnTo>
                      <a:pt x="1871" y="1735"/>
                    </a:lnTo>
                    <a:lnTo>
                      <a:pt x="1854" y="1778"/>
                    </a:lnTo>
                    <a:lnTo>
                      <a:pt x="1828" y="1981"/>
                    </a:lnTo>
                    <a:lnTo>
                      <a:pt x="1862" y="2192"/>
                    </a:lnTo>
                    <a:lnTo>
                      <a:pt x="1913" y="2362"/>
                    </a:lnTo>
                    <a:lnTo>
                      <a:pt x="1939" y="2573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E1CB955A-08CC-4787-B592-3118C5F73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2861"/>
                <a:ext cx="792" cy="960"/>
              </a:xfrm>
              <a:custGeom>
                <a:avLst/>
                <a:gdLst>
                  <a:gd name="T0" fmla="*/ 2591 w 3581"/>
                  <a:gd name="T1" fmla="*/ 4309 h 4335"/>
                  <a:gd name="T2" fmla="*/ 2277 w 3581"/>
                  <a:gd name="T3" fmla="*/ 4131 h 4335"/>
                  <a:gd name="T4" fmla="*/ 2150 w 3581"/>
                  <a:gd name="T5" fmla="*/ 3954 h 4335"/>
                  <a:gd name="T6" fmla="*/ 1913 w 3581"/>
                  <a:gd name="T7" fmla="*/ 3742 h 4335"/>
                  <a:gd name="T8" fmla="*/ 1837 w 3581"/>
                  <a:gd name="T9" fmla="*/ 3640 h 4335"/>
                  <a:gd name="T10" fmla="*/ 1710 w 3581"/>
                  <a:gd name="T11" fmla="*/ 3666 h 4335"/>
                  <a:gd name="T12" fmla="*/ 1549 w 3581"/>
                  <a:gd name="T13" fmla="*/ 3835 h 4335"/>
                  <a:gd name="T14" fmla="*/ 1312 w 3581"/>
                  <a:gd name="T15" fmla="*/ 3945 h 4335"/>
                  <a:gd name="T16" fmla="*/ 931 w 3581"/>
                  <a:gd name="T17" fmla="*/ 3861 h 4335"/>
                  <a:gd name="T18" fmla="*/ 753 w 3581"/>
                  <a:gd name="T19" fmla="*/ 3996 h 4335"/>
                  <a:gd name="T20" fmla="*/ 669 w 3581"/>
                  <a:gd name="T21" fmla="*/ 4030 h 4335"/>
                  <a:gd name="T22" fmla="*/ 499 w 3581"/>
                  <a:gd name="T23" fmla="*/ 4047 h 4335"/>
                  <a:gd name="T24" fmla="*/ 305 w 3581"/>
                  <a:gd name="T25" fmla="*/ 3928 h 4335"/>
                  <a:gd name="T26" fmla="*/ 144 w 3581"/>
                  <a:gd name="T27" fmla="*/ 3708 h 4335"/>
                  <a:gd name="T28" fmla="*/ 25 w 3581"/>
                  <a:gd name="T29" fmla="*/ 3344 h 4335"/>
                  <a:gd name="T30" fmla="*/ 110 w 3581"/>
                  <a:gd name="T31" fmla="*/ 3183 h 4335"/>
                  <a:gd name="T32" fmla="*/ 127 w 3581"/>
                  <a:gd name="T33" fmla="*/ 3056 h 4335"/>
                  <a:gd name="T34" fmla="*/ 220 w 3581"/>
                  <a:gd name="T35" fmla="*/ 2887 h 4335"/>
                  <a:gd name="T36" fmla="*/ 406 w 3581"/>
                  <a:gd name="T37" fmla="*/ 2684 h 4335"/>
                  <a:gd name="T38" fmla="*/ 618 w 3581"/>
                  <a:gd name="T39" fmla="*/ 2243 h 4335"/>
                  <a:gd name="T40" fmla="*/ 779 w 3581"/>
                  <a:gd name="T41" fmla="*/ 1964 h 4335"/>
                  <a:gd name="T42" fmla="*/ 787 w 3581"/>
                  <a:gd name="T43" fmla="*/ 1710 h 4335"/>
                  <a:gd name="T44" fmla="*/ 957 w 3581"/>
                  <a:gd name="T45" fmla="*/ 1397 h 4335"/>
                  <a:gd name="T46" fmla="*/ 965 w 3581"/>
                  <a:gd name="T47" fmla="*/ 982 h 4335"/>
                  <a:gd name="T48" fmla="*/ 1041 w 3581"/>
                  <a:gd name="T49" fmla="*/ 770 h 4335"/>
                  <a:gd name="T50" fmla="*/ 1134 w 3581"/>
                  <a:gd name="T51" fmla="*/ 559 h 4335"/>
                  <a:gd name="T52" fmla="*/ 1371 w 3581"/>
                  <a:gd name="T53" fmla="*/ 220 h 4335"/>
                  <a:gd name="T54" fmla="*/ 1812 w 3581"/>
                  <a:gd name="T55" fmla="*/ 127 h 4335"/>
                  <a:gd name="T56" fmla="*/ 2057 w 3581"/>
                  <a:gd name="T57" fmla="*/ 0 h 4335"/>
                  <a:gd name="T58" fmla="*/ 2176 w 3581"/>
                  <a:gd name="T59" fmla="*/ 118 h 4335"/>
                  <a:gd name="T60" fmla="*/ 2286 w 3581"/>
                  <a:gd name="T61" fmla="*/ 618 h 4335"/>
                  <a:gd name="T62" fmla="*/ 2311 w 3581"/>
                  <a:gd name="T63" fmla="*/ 720 h 4335"/>
                  <a:gd name="T64" fmla="*/ 2362 w 3581"/>
                  <a:gd name="T65" fmla="*/ 906 h 4335"/>
                  <a:gd name="T66" fmla="*/ 2404 w 3581"/>
                  <a:gd name="T67" fmla="*/ 1092 h 4335"/>
                  <a:gd name="T68" fmla="*/ 2523 w 3581"/>
                  <a:gd name="T69" fmla="*/ 1261 h 4335"/>
                  <a:gd name="T70" fmla="*/ 2675 w 3581"/>
                  <a:gd name="T71" fmla="*/ 1422 h 4335"/>
                  <a:gd name="T72" fmla="*/ 2768 w 3581"/>
                  <a:gd name="T73" fmla="*/ 1575 h 4335"/>
                  <a:gd name="T74" fmla="*/ 3014 w 3581"/>
                  <a:gd name="T75" fmla="*/ 2083 h 4335"/>
                  <a:gd name="T76" fmla="*/ 3200 w 3581"/>
                  <a:gd name="T77" fmla="*/ 2303 h 4335"/>
                  <a:gd name="T78" fmla="*/ 3293 w 3581"/>
                  <a:gd name="T79" fmla="*/ 2430 h 4335"/>
                  <a:gd name="T80" fmla="*/ 3446 w 3581"/>
                  <a:gd name="T81" fmla="*/ 2684 h 4335"/>
                  <a:gd name="T82" fmla="*/ 3539 w 3581"/>
                  <a:gd name="T83" fmla="*/ 2904 h 4335"/>
                  <a:gd name="T84" fmla="*/ 3547 w 3581"/>
                  <a:gd name="T85" fmla="*/ 3183 h 4335"/>
                  <a:gd name="T86" fmla="*/ 3539 w 3581"/>
                  <a:gd name="T87" fmla="*/ 3344 h 4335"/>
                  <a:gd name="T88" fmla="*/ 3522 w 3581"/>
                  <a:gd name="T89" fmla="*/ 3437 h 4335"/>
                  <a:gd name="T90" fmla="*/ 3496 w 3581"/>
                  <a:gd name="T91" fmla="*/ 3657 h 4335"/>
                  <a:gd name="T92" fmla="*/ 3496 w 3581"/>
                  <a:gd name="T93" fmla="*/ 3818 h 4335"/>
                  <a:gd name="T94" fmla="*/ 3454 w 3581"/>
                  <a:gd name="T95" fmla="*/ 4055 h 4335"/>
                  <a:gd name="T96" fmla="*/ 3200 w 3581"/>
                  <a:gd name="T97" fmla="*/ 4140 h 4335"/>
                  <a:gd name="T98" fmla="*/ 2828 w 3581"/>
                  <a:gd name="T99" fmla="*/ 4309 h 4335"/>
                  <a:gd name="T100" fmla="*/ 2616 w 3581"/>
                  <a:gd name="T101" fmla="*/ 4309 h 4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81" h="4335">
                    <a:moveTo>
                      <a:pt x="2616" y="4309"/>
                    </a:moveTo>
                    <a:lnTo>
                      <a:pt x="2591" y="4309"/>
                    </a:lnTo>
                    <a:lnTo>
                      <a:pt x="2328" y="4216"/>
                    </a:lnTo>
                    <a:lnTo>
                      <a:pt x="2277" y="4131"/>
                    </a:lnTo>
                    <a:lnTo>
                      <a:pt x="2269" y="4081"/>
                    </a:lnTo>
                    <a:lnTo>
                      <a:pt x="2150" y="3954"/>
                    </a:lnTo>
                    <a:lnTo>
                      <a:pt x="2006" y="3861"/>
                    </a:lnTo>
                    <a:lnTo>
                      <a:pt x="1913" y="3742"/>
                    </a:lnTo>
                    <a:lnTo>
                      <a:pt x="1896" y="3700"/>
                    </a:lnTo>
                    <a:lnTo>
                      <a:pt x="1837" y="3640"/>
                    </a:lnTo>
                    <a:lnTo>
                      <a:pt x="1795" y="3624"/>
                    </a:lnTo>
                    <a:lnTo>
                      <a:pt x="1710" y="3666"/>
                    </a:lnTo>
                    <a:lnTo>
                      <a:pt x="1609" y="3767"/>
                    </a:lnTo>
                    <a:lnTo>
                      <a:pt x="1549" y="3835"/>
                    </a:lnTo>
                    <a:lnTo>
                      <a:pt x="1397" y="3928"/>
                    </a:lnTo>
                    <a:lnTo>
                      <a:pt x="1312" y="3945"/>
                    </a:lnTo>
                    <a:lnTo>
                      <a:pt x="1058" y="3861"/>
                    </a:lnTo>
                    <a:lnTo>
                      <a:pt x="931" y="3861"/>
                    </a:lnTo>
                    <a:lnTo>
                      <a:pt x="855" y="3886"/>
                    </a:lnTo>
                    <a:lnTo>
                      <a:pt x="753" y="3996"/>
                    </a:lnTo>
                    <a:lnTo>
                      <a:pt x="711" y="3996"/>
                    </a:lnTo>
                    <a:lnTo>
                      <a:pt x="669" y="4030"/>
                    </a:lnTo>
                    <a:lnTo>
                      <a:pt x="584" y="4047"/>
                    </a:lnTo>
                    <a:lnTo>
                      <a:pt x="499" y="4047"/>
                    </a:lnTo>
                    <a:lnTo>
                      <a:pt x="364" y="4004"/>
                    </a:lnTo>
                    <a:lnTo>
                      <a:pt x="305" y="3928"/>
                    </a:lnTo>
                    <a:lnTo>
                      <a:pt x="271" y="3844"/>
                    </a:lnTo>
                    <a:lnTo>
                      <a:pt x="144" y="3708"/>
                    </a:lnTo>
                    <a:lnTo>
                      <a:pt x="0" y="3471"/>
                    </a:lnTo>
                    <a:lnTo>
                      <a:pt x="25" y="3344"/>
                    </a:lnTo>
                    <a:lnTo>
                      <a:pt x="85" y="3268"/>
                    </a:lnTo>
                    <a:lnTo>
                      <a:pt x="110" y="3183"/>
                    </a:lnTo>
                    <a:lnTo>
                      <a:pt x="102" y="3141"/>
                    </a:lnTo>
                    <a:lnTo>
                      <a:pt x="127" y="3056"/>
                    </a:lnTo>
                    <a:lnTo>
                      <a:pt x="169" y="3014"/>
                    </a:lnTo>
                    <a:lnTo>
                      <a:pt x="220" y="2887"/>
                    </a:lnTo>
                    <a:lnTo>
                      <a:pt x="322" y="2794"/>
                    </a:lnTo>
                    <a:lnTo>
                      <a:pt x="406" y="2684"/>
                    </a:lnTo>
                    <a:lnTo>
                      <a:pt x="525" y="2337"/>
                    </a:lnTo>
                    <a:lnTo>
                      <a:pt x="618" y="2243"/>
                    </a:lnTo>
                    <a:lnTo>
                      <a:pt x="694" y="2133"/>
                    </a:lnTo>
                    <a:lnTo>
                      <a:pt x="779" y="1964"/>
                    </a:lnTo>
                    <a:lnTo>
                      <a:pt x="796" y="1879"/>
                    </a:lnTo>
                    <a:lnTo>
                      <a:pt x="787" y="1710"/>
                    </a:lnTo>
                    <a:lnTo>
                      <a:pt x="813" y="1592"/>
                    </a:lnTo>
                    <a:lnTo>
                      <a:pt x="957" y="1397"/>
                    </a:lnTo>
                    <a:lnTo>
                      <a:pt x="974" y="1228"/>
                    </a:lnTo>
                    <a:lnTo>
                      <a:pt x="965" y="982"/>
                    </a:lnTo>
                    <a:lnTo>
                      <a:pt x="1016" y="897"/>
                    </a:lnTo>
                    <a:lnTo>
                      <a:pt x="1041" y="770"/>
                    </a:lnTo>
                    <a:lnTo>
                      <a:pt x="1092" y="686"/>
                    </a:lnTo>
                    <a:lnTo>
                      <a:pt x="1134" y="559"/>
                    </a:lnTo>
                    <a:lnTo>
                      <a:pt x="1228" y="466"/>
                    </a:lnTo>
                    <a:lnTo>
                      <a:pt x="1371" y="220"/>
                    </a:lnTo>
                    <a:lnTo>
                      <a:pt x="1465" y="127"/>
                    </a:lnTo>
                    <a:lnTo>
                      <a:pt x="1812" y="127"/>
                    </a:lnTo>
                    <a:lnTo>
                      <a:pt x="1981" y="68"/>
                    </a:lnTo>
                    <a:lnTo>
                      <a:pt x="2057" y="0"/>
                    </a:lnTo>
                    <a:lnTo>
                      <a:pt x="2108" y="25"/>
                    </a:lnTo>
                    <a:lnTo>
                      <a:pt x="2176" y="118"/>
                    </a:lnTo>
                    <a:lnTo>
                      <a:pt x="2201" y="305"/>
                    </a:lnTo>
                    <a:lnTo>
                      <a:pt x="2286" y="618"/>
                    </a:lnTo>
                    <a:lnTo>
                      <a:pt x="2277" y="652"/>
                    </a:lnTo>
                    <a:lnTo>
                      <a:pt x="2311" y="720"/>
                    </a:lnTo>
                    <a:lnTo>
                      <a:pt x="2320" y="813"/>
                    </a:lnTo>
                    <a:lnTo>
                      <a:pt x="2362" y="906"/>
                    </a:lnTo>
                    <a:lnTo>
                      <a:pt x="2362" y="965"/>
                    </a:lnTo>
                    <a:lnTo>
                      <a:pt x="2404" y="1092"/>
                    </a:lnTo>
                    <a:lnTo>
                      <a:pt x="2464" y="1211"/>
                    </a:lnTo>
                    <a:lnTo>
                      <a:pt x="2523" y="1261"/>
                    </a:lnTo>
                    <a:lnTo>
                      <a:pt x="2608" y="1295"/>
                    </a:lnTo>
                    <a:lnTo>
                      <a:pt x="2675" y="1422"/>
                    </a:lnTo>
                    <a:lnTo>
                      <a:pt x="2718" y="1448"/>
                    </a:lnTo>
                    <a:lnTo>
                      <a:pt x="2768" y="1575"/>
                    </a:lnTo>
                    <a:lnTo>
                      <a:pt x="2828" y="1795"/>
                    </a:lnTo>
                    <a:lnTo>
                      <a:pt x="3014" y="2083"/>
                    </a:lnTo>
                    <a:lnTo>
                      <a:pt x="3056" y="2116"/>
                    </a:lnTo>
                    <a:lnTo>
                      <a:pt x="3200" y="2303"/>
                    </a:lnTo>
                    <a:lnTo>
                      <a:pt x="3234" y="2362"/>
                    </a:lnTo>
                    <a:lnTo>
                      <a:pt x="3293" y="2430"/>
                    </a:lnTo>
                    <a:lnTo>
                      <a:pt x="3293" y="2464"/>
                    </a:lnTo>
                    <a:lnTo>
                      <a:pt x="3446" y="2684"/>
                    </a:lnTo>
                    <a:lnTo>
                      <a:pt x="3496" y="2836"/>
                    </a:lnTo>
                    <a:lnTo>
                      <a:pt x="3539" y="2904"/>
                    </a:lnTo>
                    <a:lnTo>
                      <a:pt x="3581" y="3090"/>
                    </a:lnTo>
                    <a:lnTo>
                      <a:pt x="3547" y="3183"/>
                    </a:lnTo>
                    <a:lnTo>
                      <a:pt x="3564" y="3217"/>
                    </a:lnTo>
                    <a:lnTo>
                      <a:pt x="3539" y="3344"/>
                    </a:lnTo>
                    <a:lnTo>
                      <a:pt x="3522" y="3378"/>
                    </a:lnTo>
                    <a:lnTo>
                      <a:pt x="3522" y="3437"/>
                    </a:lnTo>
                    <a:lnTo>
                      <a:pt x="3488" y="3530"/>
                    </a:lnTo>
                    <a:lnTo>
                      <a:pt x="3496" y="3657"/>
                    </a:lnTo>
                    <a:lnTo>
                      <a:pt x="3480" y="3784"/>
                    </a:lnTo>
                    <a:lnTo>
                      <a:pt x="3496" y="3818"/>
                    </a:lnTo>
                    <a:lnTo>
                      <a:pt x="3488" y="3971"/>
                    </a:lnTo>
                    <a:lnTo>
                      <a:pt x="3454" y="4055"/>
                    </a:lnTo>
                    <a:lnTo>
                      <a:pt x="3369" y="4123"/>
                    </a:lnTo>
                    <a:lnTo>
                      <a:pt x="3200" y="4140"/>
                    </a:lnTo>
                    <a:lnTo>
                      <a:pt x="3073" y="4182"/>
                    </a:lnTo>
                    <a:lnTo>
                      <a:pt x="2828" y="4309"/>
                    </a:lnTo>
                    <a:lnTo>
                      <a:pt x="2743" y="4335"/>
                    </a:lnTo>
                    <a:lnTo>
                      <a:pt x="2616" y="4309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29FB8836-BE70-4832-AF2D-F0583C49B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3176"/>
                <a:ext cx="693" cy="727"/>
              </a:xfrm>
              <a:custGeom>
                <a:avLst/>
                <a:gdLst>
                  <a:gd name="T0" fmla="*/ 1423 w 3133"/>
                  <a:gd name="T1" fmla="*/ 246 h 3285"/>
                  <a:gd name="T2" fmla="*/ 1668 w 3133"/>
                  <a:gd name="T3" fmla="*/ 220 h 3285"/>
                  <a:gd name="T4" fmla="*/ 2015 w 3133"/>
                  <a:gd name="T5" fmla="*/ 85 h 3285"/>
                  <a:gd name="T6" fmla="*/ 2532 w 3133"/>
                  <a:gd name="T7" fmla="*/ 0 h 3285"/>
                  <a:gd name="T8" fmla="*/ 2845 w 3133"/>
                  <a:gd name="T9" fmla="*/ 85 h 3285"/>
                  <a:gd name="T10" fmla="*/ 2989 w 3133"/>
                  <a:gd name="T11" fmla="*/ 187 h 3285"/>
                  <a:gd name="T12" fmla="*/ 3006 w 3133"/>
                  <a:gd name="T13" fmla="*/ 347 h 3285"/>
                  <a:gd name="T14" fmla="*/ 2718 w 3133"/>
                  <a:gd name="T15" fmla="*/ 694 h 3285"/>
                  <a:gd name="T16" fmla="*/ 2684 w 3133"/>
                  <a:gd name="T17" fmla="*/ 1270 h 3285"/>
                  <a:gd name="T18" fmla="*/ 2650 w 3133"/>
                  <a:gd name="T19" fmla="*/ 1677 h 3285"/>
                  <a:gd name="T20" fmla="*/ 2540 w 3133"/>
                  <a:gd name="T21" fmla="*/ 2142 h 3285"/>
                  <a:gd name="T22" fmla="*/ 2582 w 3133"/>
                  <a:gd name="T23" fmla="*/ 2261 h 3285"/>
                  <a:gd name="T24" fmla="*/ 2735 w 3133"/>
                  <a:gd name="T25" fmla="*/ 2413 h 3285"/>
                  <a:gd name="T26" fmla="*/ 2913 w 3133"/>
                  <a:gd name="T27" fmla="*/ 2608 h 3285"/>
                  <a:gd name="T28" fmla="*/ 3133 w 3133"/>
                  <a:gd name="T29" fmla="*/ 2921 h 3285"/>
                  <a:gd name="T30" fmla="*/ 3014 w 3133"/>
                  <a:gd name="T31" fmla="*/ 3116 h 3285"/>
                  <a:gd name="T32" fmla="*/ 2472 w 3133"/>
                  <a:gd name="T33" fmla="*/ 3234 h 3285"/>
                  <a:gd name="T34" fmla="*/ 2125 w 3133"/>
                  <a:gd name="T35" fmla="*/ 3243 h 3285"/>
                  <a:gd name="T36" fmla="*/ 1956 w 3133"/>
                  <a:gd name="T37" fmla="*/ 3184 h 3285"/>
                  <a:gd name="T38" fmla="*/ 1575 w 3133"/>
                  <a:gd name="T39" fmla="*/ 2921 h 3285"/>
                  <a:gd name="T40" fmla="*/ 1338 w 3133"/>
                  <a:gd name="T41" fmla="*/ 2963 h 3285"/>
                  <a:gd name="T42" fmla="*/ 1126 w 3133"/>
                  <a:gd name="T43" fmla="*/ 2930 h 3285"/>
                  <a:gd name="T44" fmla="*/ 999 w 3133"/>
                  <a:gd name="T45" fmla="*/ 2938 h 3285"/>
                  <a:gd name="T46" fmla="*/ 838 w 3133"/>
                  <a:gd name="T47" fmla="*/ 2836 h 3285"/>
                  <a:gd name="T48" fmla="*/ 424 w 3133"/>
                  <a:gd name="T49" fmla="*/ 2582 h 3285"/>
                  <a:gd name="T50" fmla="*/ 364 w 3133"/>
                  <a:gd name="T51" fmla="*/ 2286 h 3285"/>
                  <a:gd name="T52" fmla="*/ 246 w 3133"/>
                  <a:gd name="T53" fmla="*/ 1973 h 3285"/>
                  <a:gd name="T54" fmla="*/ 144 w 3133"/>
                  <a:gd name="T55" fmla="*/ 1592 h 3285"/>
                  <a:gd name="T56" fmla="*/ 0 w 3133"/>
                  <a:gd name="T57" fmla="*/ 1050 h 3285"/>
                  <a:gd name="T58" fmla="*/ 119 w 3133"/>
                  <a:gd name="T59" fmla="*/ 872 h 3285"/>
                  <a:gd name="T60" fmla="*/ 381 w 3133"/>
                  <a:gd name="T61" fmla="*/ 627 h 3285"/>
                  <a:gd name="T62" fmla="*/ 508 w 3133"/>
                  <a:gd name="T63" fmla="*/ 500 h 3285"/>
                  <a:gd name="T64" fmla="*/ 728 w 3133"/>
                  <a:gd name="T65" fmla="*/ 288 h 3285"/>
                  <a:gd name="T66" fmla="*/ 855 w 3133"/>
                  <a:gd name="T67" fmla="*/ 237 h 3285"/>
                  <a:gd name="T68" fmla="*/ 1008 w 3133"/>
                  <a:gd name="T69" fmla="*/ 263 h 3285"/>
                  <a:gd name="T70" fmla="*/ 1313 w 3133"/>
                  <a:gd name="T71" fmla="*/ 263 h 3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33" h="3285">
                    <a:moveTo>
                      <a:pt x="1406" y="246"/>
                    </a:moveTo>
                    <a:lnTo>
                      <a:pt x="1423" y="246"/>
                    </a:lnTo>
                    <a:lnTo>
                      <a:pt x="1609" y="212"/>
                    </a:lnTo>
                    <a:lnTo>
                      <a:pt x="1668" y="220"/>
                    </a:lnTo>
                    <a:lnTo>
                      <a:pt x="1888" y="144"/>
                    </a:lnTo>
                    <a:lnTo>
                      <a:pt x="2015" y="85"/>
                    </a:lnTo>
                    <a:lnTo>
                      <a:pt x="2269" y="0"/>
                    </a:lnTo>
                    <a:lnTo>
                      <a:pt x="2532" y="0"/>
                    </a:lnTo>
                    <a:lnTo>
                      <a:pt x="2743" y="68"/>
                    </a:lnTo>
                    <a:lnTo>
                      <a:pt x="2845" y="85"/>
                    </a:lnTo>
                    <a:lnTo>
                      <a:pt x="2963" y="153"/>
                    </a:lnTo>
                    <a:lnTo>
                      <a:pt x="2989" y="187"/>
                    </a:lnTo>
                    <a:lnTo>
                      <a:pt x="2989" y="280"/>
                    </a:lnTo>
                    <a:lnTo>
                      <a:pt x="3006" y="347"/>
                    </a:lnTo>
                    <a:lnTo>
                      <a:pt x="2997" y="373"/>
                    </a:lnTo>
                    <a:lnTo>
                      <a:pt x="2718" y="694"/>
                    </a:lnTo>
                    <a:lnTo>
                      <a:pt x="2659" y="982"/>
                    </a:lnTo>
                    <a:lnTo>
                      <a:pt x="2684" y="1270"/>
                    </a:lnTo>
                    <a:lnTo>
                      <a:pt x="2701" y="1431"/>
                    </a:lnTo>
                    <a:lnTo>
                      <a:pt x="2650" y="1677"/>
                    </a:lnTo>
                    <a:lnTo>
                      <a:pt x="2532" y="1871"/>
                    </a:lnTo>
                    <a:lnTo>
                      <a:pt x="2540" y="2142"/>
                    </a:lnTo>
                    <a:lnTo>
                      <a:pt x="2540" y="2193"/>
                    </a:lnTo>
                    <a:lnTo>
                      <a:pt x="2582" y="2261"/>
                    </a:lnTo>
                    <a:lnTo>
                      <a:pt x="2718" y="2379"/>
                    </a:lnTo>
                    <a:lnTo>
                      <a:pt x="2735" y="2413"/>
                    </a:lnTo>
                    <a:lnTo>
                      <a:pt x="2879" y="2540"/>
                    </a:lnTo>
                    <a:lnTo>
                      <a:pt x="2913" y="2608"/>
                    </a:lnTo>
                    <a:lnTo>
                      <a:pt x="3082" y="2794"/>
                    </a:lnTo>
                    <a:lnTo>
                      <a:pt x="3133" y="2921"/>
                    </a:lnTo>
                    <a:lnTo>
                      <a:pt x="3124" y="2980"/>
                    </a:lnTo>
                    <a:lnTo>
                      <a:pt x="3014" y="3116"/>
                    </a:lnTo>
                    <a:lnTo>
                      <a:pt x="2803" y="3192"/>
                    </a:lnTo>
                    <a:lnTo>
                      <a:pt x="2472" y="3234"/>
                    </a:lnTo>
                    <a:lnTo>
                      <a:pt x="2354" y="3285"/>
                    </a:lnTo>
                    <a:lnTo>
                      <a:pt x="2125" y="3243"/>
                    </a:lnTo>
                    <a:lnTo>
                      <a:pt x="2041" y="3226"/>
                    </a:lnTo>
                    <a:lnTo>
                      <a:pt x="1956" y="3184"/>
                    </a:lnTo>
                    <a:lnTo>
                      <a:pt x="1837" y="3090"/>
                    </a:lnTo>
                    <a:lnTo>
                      <a:pt x="1575" y="2921"/>
                    </a:lnTo>
                    <a:lnTo>
                      <a:pt x="1567" y="2921"/>
                    </a:lnTo>
                    <a:lnTo>
                      <a:pt x="1338" y="2963"/>
                    </a:lnTo>
                    <a:lnTo>
                      <a:pt x="1253" y="2930"/>
                    </a:lnTo>
                    <a:lnTo>
                      <a:pt x="1126" y="2930"/>
                    </a:lnTo>
                    <a:lnTo>
                      <a:pt x="1042" y="2955"/>
                    </a:lnTo>
                    <a:lnTo>
                      <a:pt x="999" y="2938"/>
                    </a:lnTo>
                    <a:lnTo>
                      <a:pt x="864" y="2870"/>
                    </a:lnTo>
                    <a:lnTo>
                      <a:pt x="838" y="2836"/>
                    </a:lnTo>
                    <a:lnTo>
                      <a:pt x="601" y="2743"/>
                    </a:lnTo>
                    <a:lnTo>
                      <a:pt x="424" y="2582"/>
                    </a:lnTo>
                    <a:lnTo>
                      <a:pt x="364" y="2413"/>
                    </a:lnTo>
                    <a:lnTo>
                      <a:pt x="364" y="2286"/>
                    </a:lnTo>
                    <a:lnTo>
                      <a:pt x="297" y="2015"/>
                    </a:lnTo>
                    <a:lnTo>
                      <a:pt x="246" y="1973"/>
                    </a:lnTo>
                    <a:lnTo>
                      <a:pt x="212" y="1888"/>
                    </a:lnTo>
                    <a:lnTo>
                      <a:pt x="144" y="1592"/>
                    </a:lnTo>
                    <a:lnTo>
                      <a:pt x="0" y="1135"/>
                    </a:lnTo>
                    <a:lnTo>
                      <a:pt x="0" y="1050"/>
                    </a:lnTo>
                    <a:lnTo>
                      <a:pt x="34" y="940"/>
                    </a:lnTo>
                    <a:lnTo>
                      <a:pt x="119" y="872"/>
                    </a:lnTo>
                    <a:lnTo>
                      <a:pt x="339" y="703"/>
                    </a:lnTo>
                    <a:lnTo>
                      <a:pt x="381" y="627"/>
                    </a:lnTo>
                    <a:lnTo>
                      <a:pt x="483" y="542"/>
                    </a:lnTo>
                    <a:lnTo>
                      <a:pt x="508" y="500"/>
                    </a:lnTo>
                    <a:lnTo>
                      <a:pt x="576" y="449"/>
                    </a:lnTo>
                    <a:lnTo>
                      <a:pt x="728" y="288"/>
                    </a:lnTo>
                    <a:lnTo>
                      <a:pt x="788" y="246"/>
                    </a:lnTo>
                    <a:lnTo>
                      <a:pt x="855" y="237"/>
                    </a:lnTo>
                    <a:lnTo>
                      <a:pt x="915" y="263"/>
                    </a:lnTo>
                    <a:lnTo>
                      <a:pt x="1008" y="263"/>
                    </a:lnTo>
                    <a:lnTo>
                      <a:pt x="1270" y="288"/>
                    </a:lnTo>
                    <a:lnTo>
                      <a:pt x="1313" y="263"/>
                    </a:lnTo>
                    <a:lnTo>
                      <a:pt x="1406" y="24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6AE31EBC-F675-42F0-B41C-5E2D27321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829"/>
                <a:ext cx="1974" cy="1164"/>
              </a:xfrm>
              <a:custGeom>
                <a:avLst/>
                <a:gdLst>
                  <a:gd name="T0" fmla="*/ 4030 w 8923"/>
                  <a:gd name="T1" fmla="*/ 4267 h 5258"/>
                  <a:gd name="T2" fmla="*/ 3861 w 8923"/>
                  <a:gd name="T3" fmla="*/ 4140 h 5258"/>
                  <a:gd name="T4" fmla="*/ 3895 w 8923"/>
                  <a:gd name="T5" fmla="*/ 3421 h 5258"/>
                  <a:gd name="T6" fmla="*/ 3912 w 8923"/>
                  <a:gd name="T7" fmla="*/ 3328 h 5258"/>
                  <a:gd name="T8" fmla="*/ 3785 w 8923"/>
                  <a:gd name="T9" fmla="*/ 2981 h 5258"/>
                  <a:gd name="T10" fmla="*/ 3649 w 8923"/>
                  <a:gd name="T11" fmla="*/ 2616 h 5258"/>
                  <a:gd name="T12" fmla="*/ 3251 w 8923"/>
                  <a:gd name="T13" fmla="*/ 2566 h 5258"/>
                  <a:gd name="T14" fmla="*/ 3031 w 8923"/>
                  <a:gd name="T15" fmla="*/ 2506 h 5258"/>
                  <a:gd name="T16" fmla="*/ 2735 w 8923"/>
                  <a:gd name="T17" fmla="*/ 2989 h 5258"/>
                  <a:gd name="T18" fmla="*/ 2549 w 8923"/>
                  <a:gd name="T19" fmla="*/ 2947 h 5258"/>
                  <a:gd name="T20" fmla="*/ 2388 w 8923"/>
                  <a:gd name="T21" fmla="*/ 2845 h 5258"/>
                  <a:gd name="T22" fmla="*/ 2108 w 8923"/>
                  <a:gd name="T23" fmla="*/ 2803 h 5258"/>
                  <a:gd name="T24" fmla="*/ 1931 w 8923"/>
                  <a:gd name="T25" fmla="*/ 2396 h 5258"/>
                  <a:gd name="T26" fmla="*/ 1744 w 8923"/>
                  <a:gd name="T27" fmla="*/ 2506 h 5258"/>
                  <a:gd name="T28" fmla="*/ 1346 w 8923"/>
                  <a:gd name="T29" fmla="*/ 2650 h 5258"/>
                  <a:gd name="T30" fmla="*/ 779 w 8923"/>
                  <a:gd name="T31" fmla="*/ 2600 h 5258"/>
                  <a:gd name="T32" fmla="*/ 466 w 8923"/>
                  <a:gd name="T33" fmla="*/ 2549 h 5258"/>
                  <a:gd name="T34" fmla="*/ 153 w 8923"/>
                  <a:gd name="T35" fmla="*/ 2481 h 5258"/>
                  <a:gd name="T36" fmla="*/ 0 w 8923"/>
                  <a:gd name="T37" fmla="*/ 2151 h 5258"/>
                  <a:gd name="T38" fmla="*/ 102 w 8923"/>
                  <a:gd name="T39" fmla="*/ 1990 h 5258"/>
                  <a:gd name="T40" fmla="*/ 144 w 8923"/>
                  <a:gd name="T41" fmla="*/ 1609 h 5258"/>
                  <a:gd name="T42" fmla="*/ 161 w 8923"/>
                  <a:gd name="T43" fmla="*/ 1109 h 5258"/>
                  <a:gd name="T44" fmla="*/ 246 w 8923"/>
                  <a:gd name="T45" fmla="*/ 737 h 5258"/>
                  <a:gd name="T46" fmla="*/ 339 w 8923"/>
                  <a:gd name="T47" fmla="*/ 254 h 5258"/>
                  <a:gd name="T48" fmla="*/ 567 w 8923"/>
                  <a:gd name="T49" fmla="*/ 204 h 5258"/>
                  <a:gd name="T50" fmla="*/ 788 w 8923"/>
                  <a:gd name="T51" fmla="*/ 0 h 5258"/>
                  <a:gd name="T52" fmla="*/ 1160 w 8923"/>
                  <a:gd name="T53" fmla="*/ 110 h 5258"/>
                  <a:gd name="T54" fmla="*/ 1414 w 8923"/>
                  <a:gd name="T55" fmla="*/ 119 h 5258"/>
                  <a:gd name="T56" fmla="*/ 1719 w 8923"/>
                  <a:gd name="T57" fmla="*/ 441 h 5258"/>
                  <a:gd name="T58" fmla="*/ 1914 w 8923"/>
                  <a:gd name="T59" fmla="*/ 424 h 5258"/>
                  <a:gd name="T60" fmla="*/ 2176 w 8923"/>
                  <a:gd name="T61" fmla="*/ 364 h 5258"/>
                  <a:gd name="T62" fmla="*/ 2557 w 8923"/>
                  <a:gd name="T63" fmla="*/ 322 h 5258"/>
                  <a:gd name="T64" fmla="*/ 3251 w 8923"/>
                  <a:gd name="T65" fmla="*/ 635 h 5258"/>
                  <a:gd name="T66" fmla="*/ 3776 w 8923"/>
                  <a:gd name="T67" fmla="*/ 898 h 5258"/>
                  <a:gd name="T68" fmla="*/ 4199 w 8923"/>
                  <a:gd name="T69" fmla="*/ 1482 h 5258"/>
                  <a:gd name="T70" fmla="*/ 4335 w 8923"/>
                  <a:gd name="T71" fmla="*/ 1702 h 5258"/>
                  <a:gd name="T72" fmla="*/ 5088 w 8923"/>
                  <a:gd name="T73" fmla="*/ 1863 h 5258"/>
                  <a:gd name="T74" fmla="*/ 5512 w 8923"/>
                  <a:gd name="T75" fmla="*/ 2168 h 5258"/>
                  <a:gd name="T76" fmla="*/ 5935 w 8923"/>
                  <a:gd name="T77" fmla="*/ 2219 h 5258"/>
                  <a:gd name="T78" fmla="*/ 6477 w 8923"/>
                  <a:gd name="T79" fmla="*/ 2312 h 5258"/>
                  <a:gd name="T80" fmla="*/ 6705 w 8923"/>
                  <a:gd name="T81" fmla="*/ 2616 h 5258"/>
                  <a:gd name="T82" fmla="*/ 6866 w 8923"/>
                  <a:gd name="T83" fmla="*/ 2786 h 5258"/>
                  <a:gd name="T84" fmla="*/ 7290 w 8923"/>
                  <a:gd name="T85" fmla="*/ 2803 h 5258"/>
                  <a:gd name="T86" fmla="*/ 7941 w 8923"/>
                  <a:gd name="T87" fmla="*/ 2828 h 5258"/>
                  <a:gd name="T88" fmla="*/ 8187 w 8923"/>
                  <a:gd name="T89" fmla="*/ 3412 h 5258"/>
                  <a:gd name="T90" fmla="*/ 8128 w 8923"/>
                  <a:gd name="T91" fmla="*/ 4005 h 5258"/>
                  <a:gd name="T92" fmla="*/ 8881 w 8923"/>
                  <a:gd name="T93" fmla="*/ 4259 h 5258"/>
                  <a:gd name="T94" fmla="*/ 8864 w 8923"/>
                  <a:gd name="T95" fmla="*/ 4640 h 5258"/>
                  <a:gd name="T96" fmla="*/ 8593 w 8923"/>
                  <a:gd name="T97" fmla="*/ 4809 h 5258"/>
                  <a:gd name="T98" fmla="*/ 8246 w 8923"/>
                  <a:gd name="T99" fmla="*/ 5004 h 5258"/>
                  <a:gd name="T100" fmla="*/ 7704 w 8923"/>
                  <a:gd name="T101" fmla="*/ 5241 h 5258"/>
                  <a:gd name="T102" fmla="*/ 7290 w 8923"/>
                  <a:gd name="T103" fmla="*/ 5199 h 5258"/>
                  <a:gd name="T104" fmla="*/ 6849 w 8923"/>
                  <a:gd name="T105" fmla="*/ 5207 h 5258"/>
                  <a:gd name="T106" fmla="*/ 6561 w 8923"/>
                  <a:gd name="T107" fmla="*/ 5207 h 5258"/>
                  <a:gd name="T108" fmla="*/ 6477 w 8923"/>
                  <a:gd name="T109" fmla="*/ 5072 h 5258"/>
                  <a:gd name="T110" fmla="*/ 6265 w 8923"/>
                  <a:gd name="T111" fmla="*/ 4750 h 5258"/>
                  <a:gd name="T112" fmla="*/ 6079 w 8923"/>
                  <a:gd name="T113" fmla="*/ 4462 h 5258"/>
                  <a:gd name="T114" fmla="*/ 5918 w 8923"/>
                  <a:gd name="T115" fmla="*/ 4183 h 5258"/>
                  <a:gd name="T116" fmla="*/ 5859 w 8923"/>
                  <a:gd name="T117" fmla="*/ 4030 h 5258"/>
                  <a:gd name="T118" fmla="*/ 5461 w 8923"/>
                  <a:gd name="T119" fmla="*/ 4030 h 5258"/>
                  <a:gd name="T120" fmla="*/ 4919 w 8923"/>
                  <a:gd name="T121" fmla="*/ 4284 h 5258"/>
                  <a:gd name="T122" fmla="*/ 4767 w 8923"/>
                  <a:gd name="T123" fmla="*/ 4335 h 5258"/>
                  <a:gd name="T124" fmla="*/ 4428 w 8923"/>
                  <a:gd name="T125" fmla="*/ 4217 h 5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923" h="5258">
                    <a:moveTo>
                      <a:pt x="4411" y="4217"/>
                    </a:moveTo>
                    <a:lnTo>
                      <a:pt x="4182" y="4259"/>
                    </a:lnTo>
                    <a:lnTo>
                      <a:pt x="4030" y="4267"/>
                    </a:lnTo>
                    <a:lnTo>
                      <a:pt x="3962" y="4267"/>
                    </a:lnTo>
                    <a:lnTo>
                      <a:pt x="3903" y="4242"/>
                    </a:lnTo>
                    <a:lnTo>
                      <a:pt x="3861" y="4140"/>
                    </a:lnTo>
                    <a:lnTo>
                      <a:pt x="3861" y="3734"/>
                    </a:lnTo>
                    <a:lnTo>
                      <a:pt x="3895" y="3573"/>
                    </a:lnTo>
                    <a:lnTo>
                      <a:pt x="3895" y="3421"/>
                    </a:lnTo>
                    <a:lnTo>
                      <a:pt x="3912" y="3387"/>
                    </a:lnTo>
                    <a:lnTo>
                      <a:pt x="3895" y="3353"/>
                    </a:lnTo>
                    <a:lnTo>
                      <a:pt x="3912" y="3328"/>
                    </a:lnTo>
                    <a:lnTo>
                      <a:pt x="3903" y="3201"/>
                    </a:lnTo>
                    <a:lnTo>
                      <a:pt x="3852" y="3040"/>
                    </a:lnTo>
                    <a:lnTo>
                      <a:pt x="3785" y="2981"/>
                    </a:lnTo>
                    <a:lnTo>
                      <a:pt x="3734" y="2879"/>
                    </a:lnTo>
                    <a:lnTo>
                      <a:pt x="3734" y="2820"/>
                    </a:lnTo>
                    <a:lnTo>
                      <a:pt x="3649" y="2616"/>
                    </a:lnTo>
                    <a:lnTo>
                      <a:pt x="3437" y="2642"/>
                    </a:lnTo>
                    <a:lnTo>
                      <a:pt x="3344" y="2616"/>
                    </a:lnTo>
                    <a:lnTo>
                      <a:pt x="3251" y="2566"/>
                    </a:lnTo>
                    <a:lnTo>
                      <a:pt x="3167" y="2473"/>
                    </a:lnTo>
                    <a:lnTo>
                      <a:pt x="3090" y="2456"/>
                    </a:lnTo>
                    <a:lnTo>
                      <a:pt x="3031" y="2506"/>
                    </a:lnTo>
                    <a:lnTo>
                      <a:pt x="2913" y="2803"/>
                    </a:lnTo>
                    <a:lnTo>
                      <a:pt x="2777" y="2913"/>
                    </a:lnTo>
                    <a:lnTo>
                      <a:pt x="2735" y="2989"/>
                    </a:lnTo>
                    <a:lnTo>
                      <a:pt x="2692" y="3006"/>
                    </a:lnTo>
                    <a:lnTo>
                      <a:pt x="2608" y="2989"/>
                    </a:lnTo>
                    <a:lnTo>
                      <a:pt x="2549" y="2947"/>
                    </a:lnTo>
                    <a:lnTo>
                      <a:pt x="2498" y="2870"/>
                    </a:lnTo>
                    <a:lnTo>
                      <a:pt x="2455" y="2854"/>
                    </a:lnTo>
                    <a:lnTo>
                      <a:pt x="2388" y="2845"/>
                    </a:lnTo>
                    <a:lnTo>
                      <a:pt x="2261" y="2862"/>
                    </a:lnTo>
                    <a:lnTo>
                      <a:pt x="2168" y="2845"/>
                    </a:lnTo>
                    <a:lnTo>
                      <a:pt x="2108" y="2803"/>
                    </a:lnTo>
                    <a:lnTo>
                      <a:pt x="2032" y="2684"/>
                    </a:lnTo>
                    <a:lnTo>
                      <a:pt x="2032" y="2616"/>
                    </a:lnTo>
                    <a:lnTo>
                      <a:pt x="1931" y="2396"/>
                    </a:lnTo>
                    <a:lnTo>
                      <a:pt x="1871" y="2396"/>
                    </a:lnTo>
                    <a:lnTo>
                      <a:pt x="1812" y="2439"/>
                    </a:lnTo>
                    <a:lnTo>
                      <a:pt x="1744" y="2506"/>
                    </a:lnTo>
                    <a:lnTo>
                      <a:pt x="1677" y="2616"/>
                    </a:lnTo>
                    <a:lnTo>
                      <a:pt x="1566" y="2684"/>
                    </a:lnTo>
                    <a:lnTo>
                      <a:pt x="1346" y="2650"/>
                    </a:lnTo>
                    <a:lnTo>
                      <a:pt x="1321" y="2633"/>
                    </a:lnTo>
                    <a:lnTo>
                      <a:pt x="1033" y="2642"/>
                    </a:lnTo>
                    <a:lnTo>
                      <a:pt x="779" y="2600"/>
                    </a:lnTo>
                    <a:lnTo>
                      <a:pt x="652" y="2600"/>
                    </a:lnTo>
                    <a:lnTo>
                      <a:pt x="593" y="2566"/>
                    </a:lnTo>
                    <a:lnTo>
                      <a:pt x="466" y="2549"/>
                    </a:lnTo>
                    <a:lnTo>
                      <a:pt x="407" y="2557"/>
                    </a:lnTo>
                    <a:lnTo>
                      <a:pt x="246" y="2498"/>
                    </a:lnTo>
                    <a:lnTo>
                      <a:pt x="153" y="2481"/>
                    </a:lnTo>
                    <a:lnTo>
                      <a:pt x="127" y="2464"/>
                    </a:lnTo>
                    <a:lnTo>
                      <a:pt x="68" y="2269"/>
                    </a:lnTo>
                    <a:lnTo>
                      <a:pt x="0" y="2151"/>
                    </a:lnTo>
                    <a:lnTo>
                      <a:pt x="34" y="2083"/>
                    </a:lnTo>
                    <a:lnTo>
                      <a:pt x="68" y="2066"/>
                    </a:lnTo>
                    <a:lnTo>
                      <a:pt x="102" y="1990"/>
                    </a:lnTo>
                    <a:lnTo>
                      <a:pt x="76" y="1863"/>
                    </a:lnTo>
                    <a:lnTo>
                      <a:pt x="153" y="1702"/>
                    </a:lnTo>
                    <a:lnTo>
                      <a:pt x="144" y="1609"/>
                    </a:lnTo>
                    <a:lnTo>
                      <a:pt x="60" y="1516"/>
                    </a:lnTo>
                    <a:lnTo>
                      <a:pt x="43" y="1457"/>
                    </a:lnTo>
                    <a:lnTo>
                      <a:pt x="161" y="1109"/>
                    </a:lnTo>
                    <a:lnTo>
                      <a:pt x="144" y="915"/>
                    </a:lnTo>
                    <a:lnTo>
                      <a:pt x="195" y="788"/>
                    </a:lnTo>
                    <a:lnTo>
                      <a:pt x="246" y="737"/>
                    </a:lnTo>
                    <a:lnTo>
                      <a:pt x="305" y="635"/>
                    </a:lnTo>
                    <a:lnTo>
                      <a:pt x="305" y="322"/>
                    </a:lnTo>
                    <a:lnTo>
                      <a:pt x="339" y="254"/>
                    </a:lnTo>
                    <a:lnTo>
                      <a:pt x="390" y="212"/>
                    </a:lnTo>
                    <a:lnTo>
                      <a:pt x="449" y="195"/>
                    </a:lnTo>
                    <a:lnTo>
                      <a:pt x="567" y="204"/>
                    </a:lnTo>
                    <a:lnTo>
                      <a:pt x="644" y="170"/>
                    </a:lnTo>
                    <a:lnTo>
                      <a:pt x="754" y="26"/>
                    </a:lnTo>
                    <a:lnTo>
                      <a:pt x="788" y="0"/>
                    </a:lnTo>
                    <a:lnTo>
                      <a:pt x="847" y="17"/>
                    </a:lnTo>
                    <a:lnTo>
                      <a:pt x="940" y="102"/>
                    </a:lnTo>
                    <a:lnTo>
                      <a:pt x="1160" y="110"/>
                    </a:lnTo>
                    <a:lnTo>
                      <a:pt x="1262" y="43"/>
                    </a:lnTo>
                    <a:lnTo>
                      <a:pt x="1346" y="68"/>
                    </a:lnTo>
                    <a:lnTo>
                      <a:pt x="1414" y="119"/>
                    </a:lnTo>
                    <a:lnTo>
                      <a:pt x="1558" y="364"/>
                    </a:lnTo>
                    <a:lnTo>
                      <a:pt x="1626" y="432"/>
                    </a:lnTo>
                    <a:lnTo>
                      <a:pt x="1719" y="441"/>
                    </a:lnTo>
                    <a:lnTo>
                      <a:pt x="1778" y="517"/>
                    </a:lnTo>
                    <a:lnTo>
                      <a:pt x="1820" y="525"/>
                    </a:lnTo>
                    <a:lnTo>
                      <a:pt x="1914" y="424"/>
                    </a:lnTo>
                    <a:lnTo>
                      <a:pt x="2007" y="390"/>
                    </a:lnTo>
                    <a:lnTo>
                      <a:pt x="2091" y="390"/>
                    </a:lnTo>
                    <a:lnTo>
                      <a:pt x="2176" y="364"/>
                    </a:lnTo>
                    <a:lnTo>
                      <a:pt x="2388" y="381"/>
                    </a:lnTo>
                    <a:lnTo>
                      <a:pt x="2515" y="347"/>
                    </a:lnTo>
                    <a:lnTo>
                      <a:pt x="2557" y="322"/>
                    </a:lnTo>
                    <a:lnTo>
                      <a:pt x="2853" y="381"/>
                    </a:lnTo>
                    <a:lnTo>
                      <a:pt x="3107" y="474"/>
                    </a:lnTo>
                    <a:lnTo>
                      <a:pt x="3251" y="635"/>
                    </a:lnTo>
                    <a:lnTo>
                      <a:pt x="3302" y="652"/>
                    </a:lnTo>
                    <a:lnTo>
                      <a:pt x="3480" y="805"/>
                    </a:lnTo>
                    <a:lnTo>
                      <a:pt x="3776" y="898"/>
                    </a:lnTo>
                    <a:lnTo>
                      <a:pt x="3903" y="1016"/>
                    </a:lnTo>
                    <a:lnTo>
                      <a:pt x="4072" y="1245"/>
                    </a:lnTo>
                    <a:lnTo>
                      <a:pt x="4199" y="1482"/>
                    </a:lnTo>
                    <a:lnTo>
                      <a:pt x="4225" y="1609"/>
                    </a:lnTo>
                    <a:lnTo>
                      <a:pt x="4267" y="1685"/>
                    </a:lnTo>
                    <a:lnTo>
                      <a:pt x="4335" y="1702"/>
                    </a:lnTo>
                    <a:lnTo>
                      <a:pt x="4462" y="1702"/>
                    </a:lnTo>
                    <a:lnTo>
                      <a:pt x="4674" y="1736"/>
                    </a:lnTo>
                    <a:lnTo>
                      <a:pt x="5088" y="1863"/>
                    </a:lnTo>
                    <a:lnTo>
                      <a:pt x="5359" y="2049"/>
                    </a:lnTo>
                    <a:lnTo>
                      <a:pt x="5427" y="2125"/>
                    </a:lnTo>
                    <a:lnTo>
                      <a:pt x="5512" y="2168"/>
                    </a:lnTo>
                    <a:lnTo>
                      <a:pt x="5639" y="2202"/>
                    </a:lnTo>
                    <a:lnTo>
                      <a:pt x="5893" y="2202"/>
                    </a:lnTo>
                    <a:lnTo>
                      <a:pt x="5935" y="2219"/>
                    </a:lnTo>
                    <a:lnTo>
                      <a:pt x="6180" y="2252"/>
                    </a:lnTo>
                    <a:lnTo>
                      <a:pt x="6307" y="2295"/>
                    </a:lnTo>
                    <a:lnTo>
                      <a:pt x="6477" y="2312"/>
                    </a:lnTo>
                    <a:lnTo>
                      <a:pt x="6663" y="2456"/>
                    </a:lnTo>
                    <a:lnTo>
                      <a:pt x="6697" y="2498"/>
                    </a:lnTo>
                    <a:lnTo>
                      <a:pt x="6705" y="2616"/>
                    </a:lnTo>
                    <a:lnTo>
                      <a:pt x="6739" y="2701"/>
                    </a:lnTo>
                    <a:lnTo>
                      <a:pt x="6815" y="2769"/>
                    </a:lnTo>
                    <a:lnTo>
                      <a:pt x="6866" y="2786"/>
                    </a:lnTo>
                    <a:lnTo>
                      <a:pt x="7078" y="2811"/>
                    </a:lnTo>
                    <a:lnTo>
                      <a:pt x="7163" y="2786"/>
                    </a:lnTo>
                    <a:lnTo>
                      <a:pt x="7290" y="2803"/>
                    </a:lnTo>
                    <a:lnTo>
                      <a:pt x="7417" y="2769"/>
                    </a:lnTo>
                    <a:lnTo>
                      <a:pt x="7831" y="2743"/>
                    </a:lnTo>
                    <a:lnTo>
                      <a:pt x="7941" y="2828"/>
                    </a:lnTo>
                    <a:lnTo>
                      <a:pt x="8009" y="2955"/>
                    </a:lnTo>
                    <a:lnTo>
                      <a:pt x="8145" y="3175"/>
                    </a:lnTo>
                    <a:lnTo>
                      <a:pt x="8187" y="3412"/>
                    </a:lnTo>
                    <a:lnTo>
                      <a:pt x="8178" y="3658"/>
                    </a:lnTo>
                    <a:lnTo>
                      <a:pt x="8111" y="3912"/>
                    </a:lnTo>
                    <a:lnTo>
                      <a:pt x="8128" y="4005"/>
                    </a:lnTo>
                    <a:lnTo>
                      <a:pt x="8136" y="3988"/>
                    </a:lnTo>
                    <a:lnTo>
                      <a:pt x="8788" y="4157"/>
                    </a:lnTo>
                    <a:lnTo>
                      <a:pt x="8881" y="4259"/>
                    </a:lnTo>
                    <a:lnTo>
                      <a:pt x="8923" y="4428"/>
                    </a:lnTo>
                    <a:lnTo>
                      <a:pt x="8923" y="4471"/>
                    </a:lnTo>
                    <a:lnTo>
                      <a:pt x="8864" y="4640"/>
                    </a:lnTo>
                    <a:lnTo>
                      <a:pt x="8796" y="4699"/>
                    </a:lnTo>
                    <a:lnTo>
                      <a:pt x="8653" y="4792"/>
                    </a:lnTo>
                    <a:lnTo>
                      <a:pt x="8593" y="4809"/>
                    </a:lnTo>
                    <a:lnTo>
                      <a:pt x="8492" y="4869"/>
                    </a:lnTo>
                    <a:lnTo>
                      <a:pt x="8466" y="4869"/>
                    </a:lnTo>
                    <a:lnTo>
                      <a:pt x="8246" y="5004"/>
                    </a:lnTo>
                    <a:lnTo>
                      <a:pt x="8119" y="5046"/>
                    </a:lnTo>
                    <a:lnTo>
                      <a:pt x="7831" y="5207"/>
                    </a:lnTo>
                    <a:lnTo>
                      <a:pt x="7704" y="5241"/>
                    </a:lnTo>
                    <a:lnTo>
                      <a:pt x="7425" y="5241"/>
                    </a:lnTo>
                    <a:lnTo>
                      <a:pt x="7332" y="5224"/>
                    </a:lnTo>
                    <a:lnTo>
                      <a:pt x="7290" y="5199"/>
                    </a:lnTo>
                    <a:lnTo>
                      <a:pt x="7129" y="5173"/>
                    </a:lnTo>
                    <a:lnTo>
                      <a:pt x="6968" y="5216"/>
                    </a:lnTo>
                    <a:lnTo>
                      <a:pt x="6849" y="5207"/>
                    </a:lnTo>
                    <a:lnTo>
                      <a:pt x="6815" y="5224"/>
                    </a:lnTo>
                    <a:lnTo>
                      <a:pt x="6655" y="5258"/>
                    </a:lnTo>
                    <a:lnTo>
                      <a:pt x="6561" y="5207"/>
                    </a:lnTo>
                    <a:lnTo>
                      <a:pt x="6553" y="5173"/>
                    </a:lnTo>
                    <a:lnTo>
                      <a:pt x="6511" y="5139"/>
                    </a:lnTo>
                    <a:lnTo>
                      <a:pt x="6477" y="5072"/>
                    </a:lnTo>
                    <a:lnTo>
                      <a:pt x="6350" y="4911"/>
                    </a:lnTo>
                    <a:lnTo>
                      <a:pt x="6350" y="4877"/>
                    </a:lnTo>
                    <a:lnTo>
                      <a:pt x="6265" y="4750"/>
                    </a:lnTo>
                    <a:lnTo>
                      <a:pt x="6240" y="4657"/>
                    </a:lnTo>
                    <a:lnTo>
                      <a:pt x="6155" y="4564"/>
                    </a:lnTo>
                    <a:lnTo>
                      <a:pt x="6079" y="4462"/>
                    </a:lnTo>
                    <a:lnTo>
                      <a:pt x="5960" y="4327"/>
                    </a:lnTo>
                    <a:lnTo>
                      <a:pt x="5960" y="4284"/>
                    </a:lnTo>
                    <a:lnTo>
                      <a:pt x="5918" y="4183"/>
                    </a:lnTo>
                    <a:lnTo>
                      <a:pt x="5918" y="4090"/>
                    </a:lnTo>
                    <a:lnTo>
                      <a:pt x="5943" y="4098"/>
                    </a:lnTo>
                    <a:lnTo>
                      <a:pt x="5859" y="4030"/>
                    </a:lnTo>
                    <a:lnTo>
                      <a:pt x="5681" y="3980"/>
                    </a:lnTo>
                    <a:lnTo>
                      <a:pt x="5588" y="3988"/>
                    </a:lnTo>
                    <a:lnTo>
                      <a:pt x="5461" y="4030"/>
                    </a:lnTo>
                    <a:lnTo>
                      <a:pt x="5207" y="4217"/>
                    </a:lnTo>
                    <a:lnTo>
                      <a:pt x="5046" y="4267"/>
                    </a:lnTo>
                    <a:lnTo>
                      <a:pt x="4919" y="4284"/>
                    </a:lnTo>
                    <a:lnTo>
                      <a:pt x="4860" y="4327"/>
                    </a:lnTo>
                    <a:lnTo>
                      <a:pt x="4792" y="4310"/>
                    </a:lnTo>
                    <a:lnTo>
                      <a:pt x="4767" y="4335"/>
                    </a:lnTo>
                    <a:lnTo>
                      <a:pt x="4589" y="4310"/>
                    </a:lnTo>
                    <a:lnTo>
                      <a:pt x="4462" y="4217"/>
                    </a:lnTo>
                    <a:lnTo>
                      <a:pt x="4428" y="4217"/>
                    </a:lnTo>
                    <a:lnTo>
                      <a:pt x="4411" y="4217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3" name="Freeform 17">
                <a:extLst>
                  <a:ext uri="{FF2B5EF4-FFF2-40B4-BE49-F238E27FC236}">
                    <a16:creationId xmlns:a16="http://schemas.microsoft.com/office/drawing/2014/main" id="{F4504387-0B89-43AF-947E-C5C705495C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1" y="455"/>
                <a:ext cx="1712" cy="3851"/>
              </a:xfrm>
              <a:custGeom>
                <a:avLst/>
                <a:gdLst>
                  <a:gd name="T0" fmla="*/ 610 w 7738"/>
                  <a:gd name="T1" fmla="*/ 0 h 17398"/>
                  <a:gd name="T2" fmla="*/ 1016 w 7738"/>
                  <a:gd name="T3" fmla="*/ 567 h 17398"/>
                  <a:gd name="T4" fmla="*/ 1346 w 7738"/>
                  <a:gd name="T5" fmla="*/ 1101 h 17398"/>
                  <a:gd name="T6" fmla="*/ 1668 w 7738"/>
                  <a:gd name="T7" fmla="*/ 1846 h 17398"/>
                  <a:gd name="T8" fmla="*/ 1727 w 7738"/>
                  <a:gd name="T9" fmla="*/ 2557 h 17398"/>
                  <a:gd name="T10" fmla="*/ 1219 w 7738"/>
                  <a:gd name="T11" fmla="*/ 3234 h 17398"/>
                  <a:gd name="T12" fmla="*/ 1693 w 7738"/>
                  <a:gd name="T13" fmla="*/ 3581 h 17398"/>
                  <a:gd name="T14" fmla="*/ 1778 w 7738"/>
                  <a:gd name="T15" fmla="*/ 4149 h 17398"/>
                  <a:gd name="T16" fmla="*/ 1160 w 7738"/>
                  <a:gd name="T17" fmla="*/ 4589 h 17398"/>
                  <a:gd name="T18" fmla="*/ 314 w 7738"/>
                  <a:gd name="T19" fmla="*/ 5046 h 17398"/>
                  <a:gd name="T20" fmla="*/ 754 w 7738"/>
                  <a:gd name="T21" fmla="*/ 5173 h 17398"/>
                  <a:gd name="T22" fmla="*/ 1753 w 7738"/>
                  <a:gd name="T23" fmla="*/ 5105 h 17398"/>
                  <a:gd name="T24" fmla="*/ 1651 w 7738"/>
                  <a:gd name="T25" fmla="*/ 6638 h 17398"/>
                  <a:gd name="T26" fmla="*/ 1262 w 7738"/>
                  <a:gd name="T27" fmla="*/ 7484 h 17398"/>
                  <a:gd name="T28" fmla="*/ 957 w 7738"/>
                  <a:gd name="T29" fmla="*/ 8085 h 17398"/>
                  <a:gd name="T30" fmla="*/ 1135 w 7738"/>
                  <a:gd name="T31" fmla="*/ 9008 h 17398"/>
                  <a:gd name="T32" fmla="*/ 1321 w 7738"/>
                  <a:gd name="T33" fmla="*/ 9703 h 17398"/>
                  <a:gd name="T34" fmla="*/ 1541 w 7738"/>
                  <a:gd name="T35" fmla="*/ 9169 h 17398"/>
                  <a:gd name="T36" fmla="*/ 1820 w 7738"/>
                  <a:gd name="T37" fmla="*/ 8416 h 17398"/>
                  <a:gd name="T38" fmla="*/ 1947 w 7738"/>
                  <a:gd name="T39" fmla="*/ 7688 h 17398"/>
                  <a:gd name="T40" fmla="*/ 2540 w 7738"/>
                  <a:gd name="T41" fmla="*/ 6528 h 17398"/>
                  <a:gd name="T42" fmla="*/ 2879 w 7738"/>
                  <a:gd name="T43" fmla="*/ 6638 h 17398"/>
                  <a:gd name="T44" fmla="*/ 3607 w 7738"/>
                  <a:gd name="T45" fmla="*/ 7654 h 17398"/>
                  <a:gd name="T46" fmla="*/ 3370 w 7738"/>
                  <a:gd name="T47" fmla="*/ 6722 h 17398"/>
                  <a:gd name="T48" fmla="*/ 3412 w 7738"/>
                  <a:gd name="T49" fmla="*/ 6096 h 17398"/>
                  <a:gd name="T50" fmla="*/ 2989 w 7738"/>
                  <a:gd name="T51" fmla="*/ 5148 h 17398"/>
                  <a:gd name="T52" fmla="*/ 2930 w 7738"/>
                  <a:gd name="T53" fmla="*/ 4386 h 17398"/>
                  <a:gd name="T54" fmla="*/ 3090 w 7738"/>
                  <a:gd name="T55" fmla="*/ 3412 h 17398"/>
                  <a:gd name="T56" fmla="*/ 3818 w 7738"/>
                  <a:gd name="T57" fmla="*/ 3073 h 17398"/>
                  <a:gd name="T58" fmla="*/ 4428 w 7738"/>
                  <a:gd name="T59" fmla="*/ 3742 h 17398"/>
                  <a:gd name="T60" fmla="*/ 5283 w 7738"/>
                  <a:gd name="T61" fmla="*/ 4767 h 17398"/>
                  <a:gd name="T62" fmla="*/ 5148 w 7738"/>
                  <a:gd name="T63" fmla="*/ 5165 h 17398"/>
                  <a:gd name="T64" fmla="*/ 5529 w 7738"/>
                  <a:gd name="T65" fmla="*/ 5512 h 17398"/>
                  <a:gd name="T66" fmla="*/ 6663 w 7738"/>
                  <a:gd name="T67" fmla="*/ 6062 h 17398"/>
                  <a:gd name="T68" fmla="*/ 7019 w 7738"/>
                  <a:gd name="T69" fmla="*/ 6341 h 17398"/>
                  <a:gd name="T70" fmla="*/ 7738 w 7738"/>
                  <a:gd name="T71" fmla="*/ 6976 h 17398"/>
                  <a:gd name="T72" fmla="*/ 7044 w 7738"/>
                  <a:gd name="T73" fmla="*/ 7992 h 17398"/>
                  <a:gd name="T74" fmla="*/ 6257 w 7738"/>
                  <a:gd name="T75" fmla="*/ 8864 h 17398"/>
                  <a:gd name="T76" fmla="*/ 5630 w 7738"/>
                  <a:gd name="T77" fmla="*/ 9576 h 17398"/>
                  <a:gd name="T78" fmla="*/ 4953 w 7738"/>
                  <a:gd name="T79" fmla="*/ 10405 h 17398"/>
                  <a:gd name="T80" fmla="*/ 3691 w 7738"/>
                  <a:gd name="T81" fmla="*/ 10735 h 17398"/>
                  <a:gd name="T82" fmla="*/ 2879 w 7738"/>
                  <a:gd name="T83" fmla="*/ 11006 h 17398"/>
                  <a:gd name="T84" fmla="*/ 3700 w 7738"/>
                  <a:gd name="T85" fmla="*/ 11421 h 17398"/>
                  <a:gd name="T86" fmla="*/ 1964 w 7738"/>
                  <a:gd name="T87" fmla="*/ 12099 h 17398"/>
                  <a:gd name="T88" fmla="*/ 991 w 7738"/>
                  <a:gd name="T89" fmla="*/ 12539 h 17398"/>
                  <a:gd name="T90" fmla="*/ 779 w 7738"/>
                  <a:gd name="T91" fmla="*/ 12996 h 17398"/>
                  <a:gd name="T92" fmla="*/ 1880 w 7738"/>
                  <a:gd name="T93" fmla="*/ 12615 h 17398"/>
                  <a:gd name="T94" fmla="*/ 3006 w 7738"/>
                  <a:gd name="T95" fmla="*/ 12386 h 17398"/>
                  <a:gd name="T96" fmla="*/ 3277 w 7738"/>
                  <a:gd name="T97" fmla="*/ 12920 h 17398"/>
                  <a:gd name="T98" fmla="*/ 2599 w 7738"/>
                  <a:gd name="T99" fmla="*/ 14063 h 17398"/>
                  <a:gd name="T100" fmla="*/ 1702 w 7738"/>
                  <a:gd name="T101" fmla="*/ 15146 h 17398"/>
                  <a:gd name="T102" fmla="*/ 1482 w 7738"/>
                  <a:gd name="T103" fmla="*/ 15705 h 17398"/>
                  <a:gd name="T104" fmla="*/ 965 w 7738"/>
                  <a:gd name="T105" fmla="*/ 16129 h 17398"/>
                  <a:gd name="T106" fmla="*/ 1186 w 7738"/>
                  <a:gd name="T107" fmla="*/ 16755 h 17398"/>
                  <a:gd name="T108" fmla="*/ 923 w 7738"/>
                  <a:gd name="T109" fmla="*/ 17398 h 17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738" h="17398">
                    <a:moveTo>
                      <a:pt x="0" y="356"/>
                    </a:moveTo>
                    <a:lnTo>
                      <a:pt x="203" y="263"/>
                    </a:lnTo>
                    <a:lnTo>
                      <a:pt x="424" y="85"/>
                    </a:lnTo>
                    <a:lnTo>
                      <a:pt x="441" y="42"/>
                    </a:lnTo>
                    <a:lnTo>
                      <a:pt x="483" y="25"/>
                    </a:lnTo>
                    <a:lnTo>
                      <a:pt x="610" y="0"/>
                    </a:lnTo>
                    <a:lnTo>
                      <a:pt x="694" y="17"/>
                    </a:lnTo>
                    <a:lnTo>
                      <a:pt x="737" y="34"/>
                    </a:lnTo>
                    <a:lnTo>
                      <a:pt x="788" y="110"/>
                    </a:lnTo>
                    <a:lnTo>
                      <a:pt x="821" y="119"/>
                    </a:lnTo>
                    <a:lnTo>
                      <a:pt x="991" y="449"/>
                    </a:lnTo>
                    <a:lnTo>
                      <a:pt x="1016" y="567"/>
                    </a:lnTo>
                    <a:lnTo>
                      <a:pt x="1050" y="601"/>
                    </a:lnTo>
                    <a:lnTo>
                      <a:pt x="1118" y="728"/>
                    </a:lnTo>
                    <a:lnTo>
                      <a:pt x="1186" y="931"/>
                    </a:lnTo>
                    <a:lnTo>
                      <a:pt x="1262" y="999"/>
                    </a:lnTo>
                    <a:lnTo>
                      <a:pt x="1304" y="1075"/>
                    </a:lnTo>
                    <a:lnTo>
                      <a:pt x="1346" y="1101"/>
                    </a:lnTo>
                    <a:lnTo>
                      <a:pt x="1363" y="1287"/>
                    </a:lnTo>
                    <a:lnTo>
                      <a:pt x="1397" y="1422"/>
                    </a:lnTo>
                    <a:lnTo>
                      <a:pt x="1558" y="1651"/>
                    </a:lnTo>
                    <a:lnTo>
                      <a:pt x="1643" y="1778"/>
                    </a:lnTo>
                    <a:lnTo>
                      <a:pt x="1643" y="1820"/>
                    </a:lnTo>
                    <a:lnTo>
                      <a:pt x="1668" y="1846"/>
                    </a:lnTo>
                    <a:lnTo>
                      <a:pt x="1693" y="2100"/>
                    </a:lnTo>
                    <a:lnTo>
                      <a:pt x="1710" y="2218"/>
                    </a:lnTo>
                    <a:lnTo>
                      <a:pt x="1702" y="2303"/>
                    </a:lnTo>
                    <a:lnTo>
                      <a:pt x="1736" y="2430"/>
                    </a:lnTo>
                    <a:lnTo>
                      <a:pt x="1710" y="2515"/>
                    </a:lnTo>
                    <a:lnTo>
                      <a:pt x="1727" y="2557"/>
                    </a:lnTo>
                    <a:lnTo>
                      <a:pt x="1600" y="2828"/>
                    </a:lnTo>
                    <a:lnTo>
                      <a:pt x="1507" y="2887"/>
                    </a:lnTo>
                    <a:lnTo>
                      <a:pt x="1423" y="2980"/>
                    </a:lnTo>
                    <a:lnTo>
                      <a:pt x="1363" y="3116"/>
                    </a:lnTo>
                    <a:lnTo>
                      <a:pt x="1338" y="3158"/>
                    </a:lnTo>
                    <a:lnTo>
                      <a:pt x="1219" y="3234"/>
                    </a:lnTo>
                    <a:lnTo>
                      <a:pt x="991" y="3463"/>
                    </a:lnTo>
                    <a:lnTo>
                      <a:pt x="932" y="3514"/>
                    </a:lnTo>
                    <a:lnTo>
                      <a:pt x="1363" y="3505"/>
                    </a:lnTo>
                    <a:lnTo>
                      <a:pt x="1448" y="3522"/>
                    </a:lnTo>
                    <a:lnTo>
                      <a:pt x="1575" y="3522"/>
                    </a:lnTo>
                    <a:lnTo>
                      <a:pt x="1693" y="3581"/>
                    </a:lnTo>
                    <a:lnTo>
                      <a:pt x="1710" y="3624"/>
                    </a:lnTo>
                    <a:lnTo>
                      <a:pt x="1744" y="3785"/>
                    </a:lnTo>
                    <a:lnTo>
                      <a:pt x="1736" y="3827"/>
                    </a:lnTo>
                    <a:lnTo>
                      <a:pt x="1787" y="3979"/>
                    </a:lnTo>
                    <a:lnTo>
                      <a:pt x="1787" y="4106"/>
                    </a:lnTo>
                    <a:lnTo>
                      <a:pt x="1778" y="4149"/>
                    </a:lnTo>
                    <a:lnTo>
                      <a:pt x="1727" y="4199"/>
                    </a:lnTo>
                    <a:lnTo>
                      <a:pt x="1668" y="4216"/>
                    </a:lnTo>
                    <a:lnTo>
                      <a:pt x="1575" y="4309"/>
                    </a:lnTo>
                    <a:lnTo>
                      <a:pt x="1389" y="4352"/>
                    </a:lnTo>
                    <a:lnTo>
                      <a:pt x="1296" y="4420"/>
                    </a:lnTo>
                    <a:lnTo>
                      <a:pt x="1160" y="4589"/>
                    </a:lnTo>
                    <a:lnTo>
                      <a:pt x="1059" y="4674"/>
                    </a:lnTo>
                    <a:lnTo>
                      <a:pt x="872" y="4682"/>
                    </a:lnTo>
                    <a:lnTo>
                      <a:pt x="813" y="4690"/>
                    </a:lnTo>
                    <a:lnTo>
                      <a:pt x="652" y="4767"/>
                    </a:lnTo>
                    <a:lnTo>
                      <a:pt x="491" y="4868"/>
                    </a:lnTo>
                    <a:lnTo>
                      <a:pt x="314" y="5046"/>
                    </a:lnTo>
                    <a:lnTo>
                      <a:pt x="161" y="5198"/>
                    </a:lnTo>
                    <a:lnTo>
                      <a:pt x="254" y="5258"/>
                    </a:lnTo>
                    <a:lnTo>
                      <a:pt x="339" y="5266"/>
                    </a:lnTo>
                    <a:lnTo>
                      <a:pt x="593" y="5165"/>
                    </a:lnTo>
                    <a:lnTo>
                      <a:pt x="669" y="5156"/>
                    </a:lnTo>
                    <a:lnTo>
                      <a:pt x="754" y="5173"/>
                    </a:lnTo>
                    <a:lnTo>
                      <a:pt x="965" y="5114"/>
                    </a:lnTo>
                    <a:lnTo>
                      <a:pt x="1135" y="5122"/>
                    </a:lnTo>
                    <a:lnTo>
                      <a:pt x="1346" y="5105"/>
                    </a:lnTo>
                    <a:lnTo>
                      <a:pt x="1558" y="5038"/>
                    </a:lnTo>
                    <a:lnTo>
                      <a:pt x="1643" y="5038"/>
                    </a:lnTo>
                    <a:lnTo>
                      <a:pt x="1753" y="5105"/>
                    </a:lnTo>
                    <a:lnTo>
                      <a:pt x="1778" y="5131"/>
                    </a:lnTo>
                    <a:lnTo>
                      <a:pt x="1871" y="5893"/>
                    </a:lnTo>
                    <a:lnTo>
                      <a:pt x="1812" y="6265"/>
                    </a:lnTo>
                    <a:lnTo>
                      <a:pt x="1727" y="6384"/>
                    </a:lnTo>
                    <a:lnTo>
                      <a:pt x="1660" y="6553"/>
                    </a:lnTo>
                    <a:lnTo>
                      <a:pt x="1651" y="6638"/>
                    </a:lnTo>
                    <a:lnTo>
                      <a:pt x="1617" y="6672"/>
                    </a:lnTo>
                    <a:lnTo>
                      <a:pt x="1600" y="6748"/>
                    </a:lnTo>
                    <a:lnTo>
                      <a:pt x="1600" y="6875"/>
                    </a:lnTo>
                    <a:lnTo>
                      <a:pt x="1431" y="7213"/>
                    </a:lnTo>
                    <a:lnTo>
                      <a:pt x="1363" y="7290"/>
                    </a:lnTo>
                    <a:lnTo>
                      <a:pt x="1262" y="7484"/>
                    </a:lnTo>
                    <a:lnTo>
                      <a:pt x="1262" y="7611"/>
                    </a:lnTo>
                    <a:lnTo>
                      <a:pt x="1228" y="7696"/>
                    </a:lnTo>
                    <a:lnTo>
                      <a:pt x="1135" y="7899"/>
                    </a:lnTo>
                    <a:lnTo>
                      <a:pt x="1075" y="7958"/>
                    </a:lnTo>
                    <a:lnTo>
                      <a:pt x="1059" y="8001"/>
                    </a:lnTo>
                    <a:lnTo>
                      <a:pt x="957" y="8085"/>
                    </a:lnTo>
                    <a:lnTo>
                      <a:pt x="974" y="8306"/>
                    </a:lnTo>
                    <a:lnTo>
                      <a:pt x="1059" y="8466"/>
                    </a:lnTo>
                    <a:lnTo>
                      <a:pt x="1135" y="8678"/>
                    </a:lnTo>
                    <a:lnTo>
                      <a:pt x="1118" y="8763"/>
                    </a:lnTo>
                    <a:lnTo>
                      <a:pt x="1118" y="8924"/>
                    </a:lnTo>
                    <a:lnTo>
                      <a:pt x="1135" y="9008"/>
                    </a:lnTo>
                    <a:lnTo>
                      <a:pt x="1186" y="9135"/>
                    </a:lnTo>
                    <a:lnTo>
                      <a:pt x="1270" y="9245"/>
                    </a:lnTo>
                    <a:lnTo>
                      <a:pt x="1270" y="9330"/>
                    </a:lnTo>
                    <a:lnTo>
                      <a:pt x="1296" y="9347"/>
                    </a:lnTo>
                    <a:lnTo>
                      <a:pt x="1262" y="9567"/>
                    </a:lnTo>
                    <a:lnTo>
                      <a:pt x="1321" y="9703"/>
                    </a:lnTo>
                    <a:lnTo>
                      <a:pt x="1380" y="9821"/>
                    </a:lnTo>
                    <a:lnTo>
                      <a:pt x="1406" y="9821"/>
                    </a:lnTo>
                    <a:lnTo>
                      <a:pt x="1507" y="9550"/>
                    </a:lnTo>
                    <a:lnTo>
                      <a:pt x="1524" y="9423"/>
                    </a:lnTo>
                    <a:lnTo>
                      <a:pt x="1516" y="9262"/>
                    </a:lnTo>
                    <a:lnTo>
                      <a:pt x="1541" y="9169"/>
                    </a:lnTo>
                    <a:lnTo>
                      <a:pt x="1533" y="9076"/>
                    </a:lnTo>
                    <a:lnTo>
                      <a:pt x="1558" y="8949"/>
                    </a:lnTo>
                    <a:lnTo>
                      <a:pt x="1600" y="8822"/>
                    </a:lnTo>
                    <a:lnTo>
                      <a:pt x="1710" y="8636"/>
                    </a:lnTo>
                    <a:lnTo>
                      <a:pt x="1778" y="8475"/>
                    </a:lnTo>
                    <a:lnTo>
                      <a:pt x="1820" y="8416"/>
                    </a:lnTo>
                    <a:lnTo>
                      <a:pt x="1888" y="8196"/>
                    </a:lnTo>
                    <a:lnTo>
                      <a:pt x="1880" y="8162"/>
                    </a:lnTo>
                    <a:lnTo>
                      <a:pt x="1931" y="8001"/>
                    </a:lnTo>
                    <a:lnTo>
                      <a:pt x="1931" y="7848"/>
                    </a:lnTo>
                    <a:lnTo>
                      <a:pt x="1956" y="7815"/>
                    </a:lnTo>
                    <a:lnTo>
                      <a:pt x="1947" y="7688"/>
                    </a:lnTo>
                    <a:lnTo>
                      <a:pt x="2142" y="7154"/>
                    </a:lnTo>
                    <a:lnTo>
                      <a:pt x="2185" y="7086"/>
                    </a:lnTo>
                    <a:lnTo>
                      <a:pt x="2185" y="7036"/>
                    </a:lnTo>
                    <a:lnTo>
                      <a:pt x="2405" y="6748"/>
                    </a:lnTo>
                    <a:lnTo>
                      <a:pt x="2489" y="6655"/>
                    </a:lnTo>
                    <a:lnTo>
                      <a:pt x="2540" y="6528"/>
                    </a:lnTo>
                    <a:lnTo>
                      <a:pt x="2574" y="6511"/>
                    </a:lnTo>
                    <a:lnTo>
                      <a:pt x="2701" y="6282"/>
                    </a:lnTo>
                    <a:lnTo>
                      <a:pt x="2735" y="6282"/>
                    </a:lnTo>
                    <a:lnTo>
                      <a:pt x="2777" y="6384"/>
                    </a:lnTo>
                    <a:lnTo>
                      <a:pt x="2777" y="6426"/>
                    </a:lnTo>
                    <a:lnTo>
                      <a:pt x="2879" y="6638"/>
                    </a:lnTo>
                    <a:lnTo>
                      <a:pt x="2946" y="6705"/>
                    </a:lnTo>
                    <a:lnTo>
                      <a:pt x="3361" y="7476"/>
                    </a:lnTo>
                    <a:lnTo>
                      <a:pt x="3370" y="7518"/>
                    </a:lnTo>
                    <a:lnTo>
                      <a:pt x="3471" y="7620"/>
                    </a:lnTo>
                    <a:lnTo>
                      <a:pt x="3564" y="7662"/>
                    </a:lnTo>
                    <a:lnTo>
                      <a:pt x="3607" y="7654"/>
                    </a:lnTo>
                    <a:lnTo>
                      <a:pt x="3624" y="7569"/>
                    </a:lnTo>
                    <a:lnTo>
                      <a:pt x="3581" y="7256"/>
                    </a:lnTo>
                    <a:lnTo>
                      <a:pt x="3539" y="7163"/>
                    </a:lnTo>
                    <a:lnTo>
                      <a:pt x="3539" y="7095"/>
                    </a:lnTo>
                    <a:lnTo>
                      <a:pt x="3454" y="6943"/>
                    </a:lnTo>
                    <a:lnTo>
                      <a:pt x="3370" y="6722"/>
                    </a:lnTo>
                    <a:lnTo>
                      <a:pt x="3446" y="6655"/>
                    </a:lnTo>
                    <a:lnTo>
                      <a:pt x="3700" y="6595"/>
                    </a:lnTo>
                    <a:lnTo>
                      <a:pt x="3734" y="6502"/>
                    </a:lnTo>
                    <a:lnTo>
                      <a:pt x="3675" y="6375"/>
                    </a:lnTo>
                    <a:lnTo>
                      <a:pt x="3480" y="6121"/>
                    </a:lnTo>
                    <a:lnTo>
                      <a:pt x="3412" y="6096"/>
                    </a:lnTo>
                    <a:lnTo>
                      <a:pt x="3319" y="6020"/>
                    </a:lnTo>
                    <a:lnTo>
                      <a:pt x="3294" y="5977"/>
                    </a:lnTo>
                    <a:lnTo>
                      <a:pt x="3192" y="5740"/>
                    </a:lnTo>
                    <a:lnTo>
                      <a:pt x="3065" y="5588"/>
                    </a:lnTo>
                    <a:lnTo>
                      <a:pt x="2972" y="5241"/>
                    </a:lnTo>
                    <a:lnTo>
                      <a:pt x="2989" y="5148"/>
                    </a:lnTo>
                    <a:lnTo>
                      <a:pt x="2963" y="5046"/>
                    </a:lnTo>
                    <a:lnTo>
                      <a:pt x="2921" y="4919"/>
                    </a:lnTo>
                    <a:lnTo>
                      <a:pt x="2870" y="4860"/>
                    </a:lnTo>
                    <a:lnTo>
                      <a:pt x="2845" y="4801"/>
                    </a:lnTo>
                    <a:lnTo>
                      <a:pt x="2845" y="4640"/>
                    </a:lnTo>
                    <a:lnTo>
                      <a:pt x="2930" y="4386"/>
                    </a:lnTo>
                    <a:lnTo>
                      <a:pt x="2946" y="4259"/>
                    </a:lnTo>
                    <a:lnTo>
                      <a:pt x="2972" y="4199"/>
                    </a:lnTo>
                    <a:lnTo>
                      <a:pt x="2972" y="3945"/>
                    </a:lnTo>
                    <a:lnTo>
                      <a:pt x="2930" y="3691"/>
                    </a:lnTo>
                    <a:lnTo>
                      <a:pt x="3014" y="3505"/>
                    </a:lnTo>
                    <a:lnTo>
                      <a:pt x="3090" y="3412"/>
                    </a:lnTo>
                    <a:lnTo>
                      <a:pt x="3183" y="3327"/>
                    </a:lnTo>
                    <a:lnTo>
                      <a:pt x="3336" y="3124"/>
                    </a:lnTo>
                    <a:lnTo>
                      <a:pt x="3488" y="3031"/>
                    </a:lnTo>
                    <a:lnTo>
                      <a:pt x="3607" y="2989"/>
                    </a:lnTo>
                    <a:lnTo>
                      <a:pt x="3691" y="2997"/>
                    </a:lnTo>
                    <a:lnTo>
                      <a:pt x="3818" y="3073"/>
                    </a:lnTo>
                    <a:lnTo>
                      <a:pt x="3912" y="3167"/>
                    </a:lnTo>
                    <a:lnTo>
                      <a:pt x="3971" y="3294"/>
                    </a:lnTo>
                    <a:lnTo>
                      <a:pt x="4182" y="3471"/>
                    </a:lnTo>
                    <a:lnTo>
                      <a:pt x="4208" y="3514"/>
                    </a:lnTo>
                    <a:lnTo>
                      <a:pt x="4403" y="3700"/>
                    </a:lnTo>
                    <a:lnTo>
                      <a:pt x="4428" y="3742"/>
                    </a:lnTo>
                    <a:lnTo>
                      <a:pt x="4470" y="3759"/>
                    </a:lnTo>
                    <a:lnTo>
                      <a:pt x="4648" y="4039"/>
                    </a:lnTo>
                    <a:lnTo>
                      <a:pt x="4868" y="4470"/>
                    </a:lnTo>
                    <a:lnTo>
                      <a:pt x="4953" y="4521"/>
                    </a:lnTo>
                    <a:lnTo>
                      <a:pt x="5012" y="4538"/>
                    </a:lnTo>
                    <a:lnTo>
                      <a:pt x="5283" y="4767"/>
                    </a:lnTo>
                    <a:lnTo>
                      <a:pt x="5385" y="4843"/>
                    </a:lnTo>
                    <a:lnTo>
                      <a:pt x="5444" y="4919"/>
                    </a:lnTo>
                    <a:lnTo>
                      <a:pt x="5435" y="4961"/>
                    </a:lnTo>
                    <a:lnTo>
                      <a:pt x="5402" y="4987"/>
                    </a:lnTo>
                    <a:lnTo>
                      <a:pt x="5215" y="5105"/>
                    </a:lnTo>
                    <a:lnTo>
                      <a:pt x="5148" y="5165"/>
                    </a:lnTo>
                    <a:lnTo>
                      <a:pt x="5054" y="5461"/>
                    </a:lnTo>
                    <a:lnTo>
                      <a:pt x="5148" y="5546"/>
                    </a:lnTo>
                    <a:lnTo>
                      <a:pt x="5275" y="5546"/>
                    </a:lnTo>
                    <a:lnTo>
                      <a:pt x="5359" y="5512"/>
                    </a:lnTo>
                    <a:lnTo>
                      <a:pt x="5486" y="5503"/>
                    </a:lnTo>
                    <a:lnTo>
                      <a:pt x="5529" y="5512"/>
                    </a:lnTo>
                    <a:lnTo>
                      <a:pt x="5630" y="5469"/>
                    </a:lnTo>
                    <a:lnTo>
                      <a:pt x="6011" y="5562"/>
                    </a:lnTo>
                    <a:lnTo>
                      <a:pt x="6197" y="5698"/>
                    </a:lnTo>
                    <a:lnTo>
                      <a:pt x="6274" y="5766"/>
                    </a:lnTo>
                    <a:lnTo>
                      <a:pt x="6282" y="5791"/>
                    </a:lnTo>
                    <a:lnTo>
                      <a:pt x="6663" y="6062"/>
                    </a:lnTo>
                    <a:lnTo>
                      <a:pt x="6705" y="6087"/>
                    </a:lnTo>
                    <a:lnTo>
                      <a:pt x="6722" y="6130"/>
                    </a:lnTo>
                    <a:lnTo>
                      <a:pt x="6807" y="6164"/>
                    </a:lnTo>
                    <a:lnTo>
                      <a:pt x="6832" y="6214"/>
                    </a:lnTo>
                    <a:lnTo>
                      <a:pt x="6892" y="6265"/>
                    </a:lnTo>
                    <a:lnTo>
                      <a:pt x="7019" y="6341"/>
                    </a:lnTo>
                    <a:lnTo>
                      <a:pt x="7103" y="6443"/>
                    </a:lnTo>
                    <a:lnTo>
                      <a:pt x="7357" y="6595"/>
                    </a:lnTo>
                    <a:lnTo>
                      <a:pt x="7518" y="6765"/>
                    </a:lnTo>
                    <a:lnTo>
                      <a:pt x="7628" y="6816"/>
                    </a:lnTo>
                    <a:lnTo>
                      <a:pt x="7696" y="6892"/>
                    </a:lnTo>
                    <a:lnTo>
                      <a:pt x="7738" y="6976"/>
                    </a:lnTo>
                    <a:lnTo>
                      <a:pt x="7738" y="7095"/>
                    </a:lnTo>
                    <a:lnTo>
                      <a:pt x="7662" y="7264"/>
                    </a:lnTo>
                    <a:lnTo>
                      <a:pt x="7544" y="7425"/>
                    </a:lnTo>
                    <a:lnTo>
                      <a:pt x="7366" y="7637"/>
                    </a:lnTo>
                    <a:lnTo>
                      <a:pt x="7061" y="7967"/>
                    </a:lnTo>
                    <a:lnTo>
                      <a:pt x="7044" y="7992"/>
                    </a:lnTo>
                    <a:lnTo>
                      <a:pt x="6841" y="8263"/>
                    </a:lnTo>
                    <a:lnTo>
                      <a:pt x="6748" y="8356"/>
                    </a:lnTo>
                    <a:lnTo>
                      <a:pt x="6519" y="8483"/>
                    </a:lnTo>
                    <a:lnTo>
                      <a:pt x="6324" y="8644"/>
                    </a:lnTo>
                    <a:lnTo>
                      <a:pt x="6240" y="8822"/>
                    </a:lnTo>
                    <a:lnTo>
                      <a:pt x="6257" y="8864"/>
                    </a:lnTo>
                    <a:lnTo>
                      <a:pt x="6147" y="9034"/>
                    </a:lnTo>
                    <a:lnTo>
                      <a:pt x="6003" y="9220"/>
                    </a:lnTo>
                    <a:lnTo>
                      <a:pt x="5952" y="9254"/>
                    </a:lnTo>
                    <a:lnTo>
                      <a:pt x="5910" y="9313"/>
                    </a:lnTo>
                    <a:lnTo>
                      <a:pt x="5689" y="9491"/>
                    </a:lnTo>
                    <a:lnTo>
                      <a:pt x="5630" y="9576"/>
                    </a:lnTo>
                    <a:lnTo>
                      <a:pt x="5444" y="9999"/>
                    </a:lnTo>
                    <a:lnTo>
                      <a:pt x="5402" y="10033"/>
                    </a:lnTo>
                    <a:lnTo>
                      <a:pt x="5359" y="10117"/>
                    </a:lnTo>
                    <a:lnTo>
                      <a:pt x="5325" y="10134"/>
                    </a:lnTo>
                    <a:lnTo>
                      <a:pt x="5308" y="10202"/>
                    </a:lnTo>
                    <a:lnTo>
                      <a:pt x="4953" y="10405"/>
                    </a:lnTo>
                    <a:lnTo>
                      <a:pt x="4733" y="10532"/>
                    </a:lnTo>
                    <a:lnTo>
                      <a:pt x="4445" y="10575"/>
                    </a:lnTo>
                    <a:lnTo>
                      <a:pt x="4360" y="10600"/>
                    </a:lnTo>
                    <a:lnTo>
                      <a:pt x="3962" y="10668"/>
                    </a:lnTo>
                    <a:lnTo>
                      <a:pt x="3785" y="10744"/>
                    </a:lnTo>
                    <a:lnTo>
                      <a:pt x="3691" y="10735"/>
                    </a:lnTo>
                    <a:lnTo>
                      <a:pt x="3598" y="10752"/>
                    </a:lnTo>
                    <a:lnTo>
                      <a:pt x="3065" y="10820"/>
                    </a:lnTo>
                    <a:lnTo>
                      <a:pt x="2777" y="10829"/>
                    </a:lnTo>
                    <a:lnTo>
                      <a:pt x="2599" y="10752"/>
                    </a:lnTo>
                    <a:lnTo>
                      <a:pt x="2472" y="10795"/>
                    </a:lnTo>
                    <a:lnTo>
                      <a:pt x="2879" y="11006"/>
                    </a:lnTo>
                    <a:lnTo>
                      <a:pt x="3234" y="11125"/>
                    </a:lnTo>
                    <a:lnTo>
                      <a:pt x="3446" y="11159"/>
                    </a:lnTo>
                    <a:lnTo>
                      <a:pt x="3700" y="11159"/>
                    </a:lnTo>
                    <a:lnTo>
                      <a:pt x="3742" y="11184"/>
                    </a:lnTo>
                    <a:lnTo>
                      <a:pt x="3759" y="11226"/>
                    </a:lnTo>
                    <a:lnTo>
                      <a:pt x="3700" y="11421"/>
                    </a:lnTo>
                    <a:lnTo>
                      <a:pt x="3192" y="11726"/>
                    </a:lnTo>
                    <a:lnTo>
                      <a:pt x="3133" y="11743"/>
                    </a:lnTo>
                    <a:lnTo>
                      <a:pt x="2625" y="11819"/>
                    </a:lnTo>
                    <a:lnTo>
                      <a:pt x="2532" y="11878"/>
                    </a:lnTo>
                    <a:lnTo>
                      <a:pt x="2125" y="12005"/>
                    </a:lnTo>
                    <a:lnTo>
                      <a:pt x="1964" y="12099"/>
                    </a:lnTo>
                    <a:lnTo>
                      <a:pt x="1837" y="12141"/>
                    </a:lnTo>
                    <a:lnTo>
                      <a:pt x="1710" y="12217"/>
                    </a:lnTo>
                    <a:lnTo>
                      <a:pt x="1617" y="12234"/>
                    </a:lnTo>
                    <a:lnTo>
                      <a:pt x="1558" y="12276"/>
                    </a:lnTo>
                    <a:lnTo>
                      <a:pt x="1211" y="12361"/>
                    </a:lnTo>
                    <a:lnTo>
                      <a:pt x="991" y="12539"/>
                    </a:lnTo>
                    <a:lnTo>
                      <a:pt x="864" y="12666"/>
                    </a:lnTo>
                    <a:lnTo>
                      <a:pt x="610" y="12827"/>
                    </a:lnTo>
                    <a:lnTo>
                      <a:pt x="601" y="12869"/>
                    </a:lnTo>
                    <a:lnTo>
                      <a:pt x="432" y="12987"/>
                    </a:lnTo>
                    <a:lnTo>
                      <a:pt x="390" y="13055"/>
                    </a:lnTo>
                    <a:lnTo>
                      <a:pt x="779" y="12996"/>
                    </a:lnTo>
                    <a:lnTo>
                      <a:pt x="965" y="12903"/>
                    </a:lnTo>
                    <a:lnTo>
                      <a:pt x="1524" y="12700"/>
                    </a:lnTo>
                    <a:lnTo>
                      <a:pt x="1566" y="12700"/>
                    </a:lnTo>
                    <a:lnTo>
                      <a:pt x="1609" y="12666"/>
                    </a:lnTo>
                    <a:lnTo>
                      <a:pt x="1685" y="12666"/>
                    </a:lnTo>
                    <a:lnTo>
                      <a:pt x="1880" y="12615"/>
                    </a:lnTo>
                    <a:lnTo>
                      <a:pt x="2168" y="12513"/>
                    </a:lnTo>
                    <a:lnTo>
                      <a:pt x="2337" y="12505"/>
                    </a:lnTo>
                    <a:lnTo>
                      <a:pt x="2540" y="12437"/>
                    </a:lnTo>
                    <a:lnTo>
                      <a:pt x="2709" y="12420"/>
                    </a:lnTo>
                    <a:lnTo>
                      <a:pt x="2879" y="12429"/>
                    </a:lnTo>
                    <a:lnTo>
                      <a:pt x="3006" y="12386"/>
                    </a:lnTo>
                    <a:lnTo>
                      <a:pt x="3260" y="12353"/>
                    </a:lnTo>
                    <a:lnTo>
                      <a:pt x="3302" y="12353"/>
                    </a:lnTo>
                    <a:lnTo>
                      <a:pt x="3412" y="12395"/>
                    </a:lnTo>
                    <a:lnTo>
                      <a:pt x="3429" y="12657"/>
                    </a:lnTo>
                    <a:lnTo>
                      <a:pt x="3395" y="12784"/>
                    </a:lnTo>
                    <a:lnTo>
                      <a:pt x="3277" y="12920"/>
                    </a:lnTo>
                    <a:lnTo>
                      <a:pt x="2972" y="13402"/>
                    </a:lnTo>
                    <a:lnTo>
                      <a:pt x="2972" y="13572"/>
                    </a:lnTo>
                    <a:lnTo>
                      <a:pt x="2946" y="13699"/>
                    </a:lnTo>
                    <a:lnTo>
                      <a:pt x="2887" y="13775"/>
                    </a:lnTo>
                    <a:lnTo>
                      <a:pt x="2667" y="13961"/>
                    </a:lnTo>
                    <a:lnTo>
                      <a:pt x="2599" y="14063"/>
                    </a:lnTo>
                    <a:lnTo>
                      <a:pt x="2455" y="14207"/>
                    </a:lnTo>
                    <a:lnTo>
                      <a:pt x="2422" y="14224"/>
                    </a:lnTo>
                    <a:lnTo>
                      <a:pt x="2134" y="14478"/>
                    </a:lnTo>
                    <a:lnTo>
                      <a:pt x="2007" y="14672"/>
                    </a:lnTo>
                    <a:lnTo>
                      <a:pt x="1914" y="14774"/>
                    </a:lnTo>
                    <a:lnTo>
                      <a:pt x="1702" y="15146"/>
                    </a:lnTo>
                    <a:lnTo>
                      <a:pt x="1685" y="15273"/>
                    </a:lnTo>
                    <a:lnTo>
                      <a:pt x="1626" y="15392"/>
                    </a:lnTo>
                    <a:lnTo>
                      <a:pt x="1617" y="15477"/>
                    </a:lnTo>
                    <a:lnTo>
                      <a:pt x="1558" y="15604"/>
                    </a:lnTo>
                    <a:lnTo>
                      <a:pt x="1490" y="15663"/>
                    </a:lnTo>
                    <a:lnTo>
                      <a:pt x="1482" y="15705"/>
                    </a:lnTo>
                    <a:lnTo>
                      <a:pt x="1431" y="15781"/>
                    </a:lnTo>
                    <a:lnTo>
                      <a:pt x="1346" y="15841"/>
                    </a:lnTo>
                    <a:lnTo>
                      <a:pt x="1253" y="15858"/>
                    </a:lnTo>
                    <a:lnTo>
                      <a:pt x="1160" y="15934"/>
                    </a:lnTo>
                    <a:lnTo>
                      <a:pt x="1101" y="16044"/>
                    </a:lnTo>
                    <a:lnTo>
                      <a:pt x="965" y="16129"/>
                    </a:lnTo>
                    <a:lnTo>
                      <a:pt x="881" y="16239"/>
                    </a:lnTo>
                    <a:lnTo>
                      <a:pt x="779" y="16281"/>
                    </a:lnTo>
                    <a:lnTo>
                      <a:pt x="694" y="16382"/>
                    </a:lnTo>
                    <a:lnTo>
                      <a:pt x="1118" y="16620"/>
                    </a:lnTo>
                    <a:lnTo>
                      <a:pt x="1186" y="16653"/>
                    </a:lnTo>
                    <a:lnTo>
                      <a:pt x="1186" y="16755"/>
                    </a:lnTo>
                    <a:lnTo>
                      <a:pt x="1160" y="16797"/>
                    </a:lnTo>
                    <a:lnTo>
                      <a:pt x="1118" y="16924"/>
                    </a:lnTo>
                    <a:lnTo>
                      <a:pt x="1126" y="16967"/>
                    </a:lnTo>
                    <a:lnTo>
                      <a:pt x="1016" y="17170"/>
                    </a:lnTo>
                    <a:lnTo>
                      <a:pt x="957" y="17229"/>
                    </a:lnTo>
                    <a:lnTo>
                      <a:pt x="923" y="17398"/>
                    </a:lnTo>
                    <a:moveTo>
                      <a:pt x="923" y="17398"/>
                    </a:moveTo>
                    <a:lnTo>
                      <a:pt x="957" y="17255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4" name="Freeform 18">
                <a:extLst>
                  <a:ext uri="{FF2B5EF4-FFF2-40B4-BE49-F238E27FC236}">
                    <a16:creationId xmlns:a16="http://schemas.microsoft.com/office/drawing/2014/main" id="{0B8FAA29-8007-4572-BFCE-09AD2EE15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0" y="3095"/>
                <a:ext cx="445" cy="519"/>
              </a:xfrm>
              <a:custGeom>
                <a:avLst/>
                <a:gdLst>
                  <a:gd name="T0" fmla="*/ 1025 w 2015"/>
                  <a:gd name="T1" fmla="*/ 2125 h 2345"/>
                  <a:gd name="T2" fmla="*/ 999 w 2015"/>
                  <a:gd name="T3" fmla="*/ 2151 h 2345"/>
                  <a:gd name="T4" fmla="*/ 940 w 2015"/>
                  <a:gd name="T5" fmla="*/ 2176 h 2345"/>
                  <a:gd name="T6" fmla="*/ 855 w 2015"/>
                  <a:gd name="T7" fmla="*/ 2201 h 2345"/>
                  <a:gd name="T8" fmla="*/ 483 w 2015"/>
                  <a:gd name="T9" fmla="*/ 2210 h 2345"/>
                  <a:gd name="T10" fmla="*/ 271 w 2015"/>
                  <a:gd name="T11" fmla="*/ 2168 h 2345"/>
                  <a:gd name="T12" fmla="*/ 102 w 2015"/>
                  <a:gd name="T13" fmla="*/ 2193 h 2345"/>
                  <a:gd name="T14" fmla="*/ 51 w 2015"/>
                  <a:gd name="T15" fmla="*/ 2176 h 2345"/>
                  <a:gd name="T16" fmla="*/ 0 w 2015"/>
                  <a:gd name="T17" fmla="*/ 2100 h 2345"/>
                  <a:gd name="T18" fmla="*/ 0 w 2015"/>
                  <a:gd name="T19" fmla="*/ 2058 h 2345"/>
                  <a:gd name="T20" fmla="*/ 68 w 2015"/>
                  <a:gd name="T21" fmla="*/ 1846 h 2345"/>
                  <a:gd name="T22" fmla="*/ 178 w 2015"/>
                  <a:gd name="T23" fmla="*/ 1736 h 2345"/>
                  <a:gd name="T24" fmla="*/ 246 w 2015"/>
                  <a:gd name="T25" fmla="*/ 1566 h 2345"/>
                  <a:gd name="T26" fmla="*/ 271 w 2015"/>
                  <a:gd name="T27" fmla="*/ 1304 h 2345"/>
                  <a:gd name="T28" fmla="*/ 364 w 2015"/>
                  <a:gd name="T29" fmla="*/ 1219 h 2345"/>
                  <a:gd name="T30" fmla="*/ 491 w 2015"/>
                  <a:gd name="T31" fmla="*/ 1152 h 2345"/>
                  <a:gd name="T32" fmla="*/ 576 w 2015"/>
                  <a:gd name="T33" fmla="*/ 1143 h 2345"/>
                  <a:gd name="T34" fmla="*/ 661 w 2015"/>
                  <a:gd name="T35" fmla="*/ 1042 h 2345"/>
                  <a:gd name="T36" fmla="*/ 661 w 2015"/>
                  <a:gd name="T37" fmla="*/ 711 h 2345"/>
                  <a:gd name="T38" fmla="*/ 838 w 2015"/>
                  <a:gd name="T39" fmla="*/ 424 h 2345"/>
                  <a:gd name="T40" fmla="*/ 957 w 2015"/>
                  <a:gd name="T41" fmla="*/ 119 h 2345"/>
                  <a:gd name="T42" fmla="*/ 1042 w 2015"/>
                  <a:gd name="T43" fmla="*/ 26 h 2345"/>
                  <a:gd name="T44" fmla="*/ 1067 w 2015"/>
                  <a:gd name="T45" fmla="*/ 0 h 2345"/>
                  <a:gd name="T46" fmla="*/ 1152 w 2015"/>
                  <a:gd name="T47" fmla="*/ 34 h 2345"/>
                  <a:gd name="T48" fmla="*/ 1219 w 2015"/>
                  <a:gd name="T49" fmla="*/ 288 h 2345"/>
                  <a:gd name="T50" fmla="*/ 1219 w 2015"/>
                  <a:gd name="T51" fmla="*/ 364 h 2345"/>
                  <a:gd name="T52" fmla="*/ 1304 w 2015"/>
                  <a:gd name="T53" fmla="*/ 466 h 2345"/>
                  <a:gd name="T54" fmla="*/ 1397 w 2015"/>
                  <a:gd name="T55" fmla="*/ 542 h 2345"/>
                  <a:gd name="T56" fmla="*/ 1575 w 2015"/>
                  <a:gd name="T57" fmla="*/ 593 h 2345"/>
                  <a:gd name="T58" fmla="*/ 1660 w 2015"/>
                  <a:gd name="T59" fmla="*/ 678 h 2345"/>
                  <a:gd name="T60" fmla="*/ 1727 w 2015"/>
                  <a:gd name="T61" fmla="*/ 931 h 2345"/>
                  <a:gd name="T62" fmla="*/ 1795 w 2015"/>
                  <a:gd name="T63" fmla="*/ 1025 h 2345"/>
                  <a:gd name="T64" fmla="*/ 1812 w 2015"/>
                  <a:gd name="T65" fmla="*/ 1118 h 2345"/>
                  <a:gd name="T66" fmla="*/ 1846 w 2015"/>
                  <a:gd name="T67" fmla="*/ 1152 h 2345"/>
                  <a:gd name="T68" fmla="*/ 1964 w 2015"/>
                  <a:gd name="T69" fmla="*/ 1372 h 2345"/>
                  <a:gd name="T70" fmla="*/ 1990 w 2015"/>
                  <a:gd name="T71" fmla="*/ 1524 h 2345"/>
                  <a:gd name="T72" fmla="*/ 2015 w 2015"/>
                  <a:gd name="T73" fmla="*/ 1558 h 2345"/>
                  <a:gd name="T74" fmla="*/ 2015 w 2015"/>
                  <a:gd name="T75" fmla="*/ 1626 h 2345"/>
                  <a:gd name="T76" fmla="*/ 1990 w 2015"/>
                  <a:gd name="T77" fmla="*/ 1685 h 2345"/>
                  <a:gd name="T78" fmla="*/ 1990 w 2015"/>
                  <a:gd name="T79" fmla="*/ 1778 h 2345"/>
                  <a:gd name="T80" fmla="*/ 1939 w 2015"/>
                  <a:gd name="T81" fmla="*/ 1871 h 2345"/>
                  <a:gd name="T82" fmla="*/ 1761 w 2015"/>
                  <a:gd name="T83" fmla="*/ 2066 h 2345"/>
                  <a:gd name="T84" fmla="*/ 1710 w 2015"/>
                  <a:gd name="T85" fmla="*/ 2193 h 2345"/>
                  <a:gd name="T86" fmla="*/ 1710 w 2015"/>
                  <a:gd name="T87" fmla="*/ 2252 h 2345"/>
                  <a:gd name="T88" fmla="*/ 1651 w 2015"/>
                  <a:gd name="T89" fmla="*/ 2345 h 2345"/>
                  <a:gd name="T90" fmla="*/ 1566 w 2015"/>
                  <a:gd name="T91" fmla="*/ 2337 h 2345"/>
                  <a:gd name="T92" fmla="*/ 1439 w 2015"/>
                  <a:gd name="T93" fmla="*/ 2201 h 2345"/>
                  <a:gd name="T94" fmla="*/ 1236 w 2015"/>
                  <a:gd name="T95" fmla="*/ 2100 h 2345"/>
                  <a:gd name="T96" fmla="*/ 1109 w 2015"/>
                  <a:gd name="T97" fmla="*/ 2083 h 2345"/>
                  <a:gd name="T98" fmla="*/ 1025 w 2015"/>
                  <a:gd name="T99" fmla="*/ 2125 h 2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5" h="2345">
                    <a:moveTo>
                      <a:pt x="1025" y="2125"/>
                    </a:moveTo>
                    <a:lnTo>
                      <a:pt x="999" y="2151"/>
                    </a:lnTo>
                    <a:lnTo>
                      <a:pt x="940" y="2176"/>
                    </a:lnTo>
                    <a:lnTo>
                      <a:pt x="855" y="2201"/>
                    </a:lnTo>
                    <a:lnTo>
                      <a:pt x="483" y="2210"/>
                    </a:lnTo>
                    <a:lnTo>
                      <a:pt x="271" y="2168"/>
                    </a:lnTo>
                    <a:lnTo>
                      <a:pt x="102" y="2193"/>
                    </a:lnTo>
                    <a:lnTo>
                      <a:pt x="51" y="2176"/>
                    </a:lnTo>
                    <a:lnTo>
                      <a:pt x="0" y="2100"/>
                    </a:lnTo>
                    <a:lnTo>
                      <a:pt x="0" y="2058"/>
                    </a:lnTo>
                    <a:lnTo>
                      <a:pt x="68" y="1846"/>
                    </a:lnTo>
                    <a:lnTo>
                      <a:pt x="178" y="1736"/>
                    </a:lnTo>
                    <a:lnTo>
                      <a:pt x="246" y="1566"/>
                    </a:lnTo>
                    <a:lnTo>
                      <a:pt x="271" y="1304"/>
                    </a:lnTo>
                    <a:lnTo>
                      <a:pt x="364" y="1219"/>
                    </a:lnTo>
                    <a:lnTo>
                      <a:pt x="491" y="1152"/>
                    </a:lnTo>
                    <a:lnTo>
                      <a:pt x="576" y="1143"/>
                    </a:lnTo>
                    <a:lnTo>
                      <a:pt x="661" y="1042"/>
                    </a:lnTo>
                    <a:lnTo>
                      <a:pt x="661" y="711"/>
                    </a:lnTo>
                    <a:lnTo>
                      <a:pt x="838" y="424"/>
                    </a:lnTo>
                    <a:lnTo>
                      <a:pt x="957" y="119"/>
                    </a:lnTo>
                    <a:lnTo>
                      <a:pt x="1042" y="26"/>
                    </a:lnTo>
                    <a:lnTo>
                      <a:pt x="1067" y="0"/>
                    </a:lnTo>
                    <a:lnTo>
                      <a:pt x="1152" y="34"/>
                    </a:lnTo>
                    <a:lnTo>
                      <a:pt x="1219" y="288"/>
                    </a:lnTo>
                    <a:lnTo>
                      <a:pt x="1219" y="364"/>
                    </a:lnTo>
                    <a:lnTo>
                      <a:pt x="1304" y="466"/>
                    </a:lnTo>
                    <a:lnTo>
                      <a:pt x="1397" y="542"/>
                    </a:lnTo>
                    <a:lnTo>
                      <a:pt x="1575" y="593"/>
                    </a:lnTo>
                    <a:lnTo>
                      <a:pt x="1660" y="678"/>
                    </a:lnTo>
                    <a:lnTo>
                      <a:pt x="1727" y="931"/>
                    </a:lnTo>
                    <a:lnTo>
                      <a:pt x="1795" y="1025"/>
                    </a:lnTo>
                    <a:lnTo>
                      <a:pt x="1812" y="1118"/>
                    </a:lnTo>
                    <a:lnTo>
                      <a:pt x="1846" y="1152"/>
                    </a:lnTo>
                    <a:lnTo>
                      <a:pt x="1964" y="1372"/>
                    </a:lnTo>
                    <a:lnTo>
                      <a:pt x="1990" y="1524"/>
                    </a:lnTo>
                    <a:lnTo>
                      <a:pt x="2015" y="1558"/>
                    </a:lnTo>
                    <a:lnTo>
                      <a:pt x="2015" y="1626"/>
                    </a:lnTo>
                    <a:lnTo>
                      <a:pt x="1990" y="1685"/>
                    </a:lnTo>
                    <a:lnTo>
                      <a:pt x="1990" y="1778"/>
                    </a:lnTo>
                    <a:lnTo>
                      <a:pt x="1939" y="1871"/>
                    </a:lnTo>
                    <a:lnTo>
                      <a:pt x="1761" y="2066"/>
                    </a:lnTo>
                    <a:lnTo>
                      <a:pt x="1710" y="2193"/>
                    </a:lnTo>
                    <a:lnTo>
                      <a:pt x="1710" y="2252"/>
                    </a:lnTo>
                    <a:lnTo>
                      <a:pt x="1651" y="2345"/>
                    </a:lnTo>
                    <a:lnTo>
                      <a:pt x="1566" y="2337"/>
                    </a:lnTo>
                    <a:lnTo>
                      <a:pt x="1439" y="2201"/>
                    </a:lnTo>
                    <a:lnTo>
                      <a:pt x="1236" y="2100"/>
                    </a:lnTo>
                    <a:lnTo>
                      <a:pt x="1109" y="2083"/>
                    </a:lnTo>
                    <a:lnTo>
                      <a:pt x="1025" y="212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5" name="Freeform 19">
                <a:extLst>
                  <a:ext uri="{FF2B5EF4-FFF2-40B4-BE49-F238E27FC236}">
                    <a16:creationId xmlns:a16="http://schemas.microsoft.com/office/drawing/2014/main" id="{2F0EFE29-E6F2-46F4-95E1-1874F9D7D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6" y="3650"/>
                <a:ext cx="515" cy="656"/>
              </a:xfrm>
              <a:custGeom>
                <a:avLst/>
                <a:gdLst>
                  <a:gd name="T0" fmla="*/ 2328 w 2328"/>
                  <a:gd name="T1" fmla="*/ 2963 h 2963"/>
                  <a:gd name="T2" fmla="*/ 2277 w 2328"/>
                  <a:gd name="T3" fmla="*/ 2718 h 2963"/>
                  <a:gd name="T4" fmla="*/ 2303 w 2328"/>
                  <a:gd name="T5" fmla="*/ 2498 h 2963"/>
                  <a:gd name="T6" fmla="*/ 2277 w 2328"/>
                  <a:gd name="T7" fmla="*/ 2278 h 2963"/>
                  <a:gd name="T8" fmla="*/ 2277 w 2328"/>
                  <a:gd name="T9" fmla="*/ 2091 h 2963"/>
                  <a:gd name="T10" fmla="*/ 2303 w 2328"/>
                  <a:gd name="T11" fmla="*/ 1964 h 2963"/>
                  <a:gd name="T12" fmla="*/ 2294 w 2328"/>
                  <a:gd name="T13" fmla="*/ 1744 h 2963"/>
                  <a:gd name="T14" fmla="*/ 2269 w 2328"/>
                  <a:gd name="T15" fmla="*/ 1685 h 2963"/>
                  <a:gd name="T16" fmla="*/ 2252 w 2328"/>
                  <a:gd name="T17" fmla="*/ 1456 h 2963"/>
                  <a:gd name="T18" fmla="*/ 2227 w 2328"/>
                  <a:gd name="T19" fmla="*/ 1431 h 2963"/>
                  <a:gd name="T20" fmla="*/ 2159 w 2328"/>
                  <a:gd name="T21" fmla="*/ 1118 h 2963"/>
                  <a:gd name="T22" fmla="*/ 2057 w 2328"/>
                  <a:gd name="T23" fmla="*/ 957 h 2963"/>
                  <a:gd name="T24" fmla="*/ 1888 w 2328"/>
                  <a:gd name="T25" fmla="*/ 771 h 2963"/>
                  <a:gd name="T26" fmla="*/ 1880 w 2328"/>
                  <a:gd name="T27" fmla="*/ 703 h 2963"/>
                  <a:gd name="T28" fmla="*/ 1736 w 2328"/>
                  <a:gd name="T29" fmla="*/ 483 h 2963"/>
                  <a:gd name="T30" fmla="*/ 1549 w 2328"/>
                  <a:gd name="T31" fmla="*/ 263 h 2963"/>
                  <a:gd name="T32" fmla="*/ 1507 w 2328"/>
                  <a:gd name="T33" fmla="*/ 237 h 2963"/>
                  <a:gd name="T34" fmla="*/ 1380 w 2328"/>
                  <a:gd name="T35" fmla="*/ 119 h 2963"/>
                  <a:gd name="T36" fmla="*/ 1084 w 2328"/>
                  <a:gd name="T37" fmla="*/ 0 h 2963"/>
                  <a:gd name="T38" fmla="*/ 1016 w 2328"/>
                  <a:gd name="T39" fmla="*/ 0 h 2963"/>
                  <a:gd name="T40" fmla="*/ 957 w 2328"/>
                  <a:gd name="T41" fmla="*/ 17 h 2963"/>
                  <a:gd name="T42" fmla="*/ 897 w 2328"/>
                  <a:gd name="T43" fmla="*/ 93 h 2963"/>
                  <a:gd name="T44" fmla="*/ 821 w 2328"/>
                  <a:gd name="T45" fmla="*/ 263 h 2963"/>
                  <a:gd name="T46" fmla="*/ 779 w 2328"/>
                  <a:gd name="T47" fmla="*/ 432 h 2963"/>
                  <a:gd name="T48" fmla="*/ 787 w 2328"/>
                  <a:gd name="T49" fmla="*/ 474 h 2963"/>
                  <a:gd name="T50" fmla="*/ 728 w 2328"/>
                  <a:gd name="T51" fmla="*/ 813 h 2963"/>
                  <a:gd name="T52" fmla="*/ 754 w 2328"/>
                  <a:gd name="T53" fmla="*/ 889 h 2963"/>
                  <a:gd name="T54" fmla="*/ 745 w 2328"/>
                  <a:gd name="T55" fmla="*/ 974 h 2963"/>
                  <a:gd name="T56" fmla="*/ 779 w 2328"/>
                  <a:gd name="T57" fmla="*/ 1101 h 2963"/>
                  <a:gd name="T58" fmla="*/ 779 w 2328"/>
                  <a:gd name="T59" fmla="*/ 1270 h 2963"/>
                  <a:gd name="T60" fmla="*/ 737 w 2328"/>
                  <a:gd name="T61" fmla="*/ 1524 h 2963"/>
                  <a:gd name="T62" fmla="*/ 669 w 2328"/>
                  <a:gd name="T63" fmla="*/ 1651 h 2963"/>
                  <a:gd name="T64" fmla="*/ 423 w 2328"/>
                  <a:gd name="T65" fmla="*/ 1973 h 2963"/>
                  <a:gd name="T66" fmla="*/ 406 w 2328"/>
                  <a:gd name="T67" fmla="*/ 2015 h 2963"/>
                  <a:gd name="T68" fmla="*/ 288 w 2328"/>
                  <a:gd name="T69" fmla="*/ 2185 h 2963"/>
                  <a:gd name="T70" fmla="*/ 271 w 2328"/>
                  <a:gd name="T71" fmla="*/ 2227 h 2963"/>
                  <a:gd name="T72" fmla="*/ 220 w 2328"/>
                  <a:gd name="T73" fmla="*/ 2303 h 2963"/>
                  <a:gd name="T74" fmla="*/ 203 w 2328"/>
                  <a:gd name="T75" fmla="*/ 2388 h 2963"/>
                  <a:gd name="T76" fmla="*/ 0 w 2328"/>
                  <a:gd name="T77" fmla="*/ 2752 h 2963"/>
                  <a:gd name="T78" fmla="*/ 25 w 2328"/>
                  <a:gd name="T79" fmla="*/ 2862 h 2963"/>
                  <a:gd name="T80" fmla="*/ 0 w 2328"/>
                  <a:gd name="T81" fmla="*/ 2963 h 2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28" h="2963">
                    <a:moveTo>
                      <a:pt x="2328" y="2963"/>
                    </a:moveTo>
                    <a:lnTo>
                      <a:pt x="2277" y="2718"/>
                    </a:lnTo>
                    <a:lnTo>
                      <a:pt x="2303" y="2498"/>
                    </a:lnTo>
                    <a:lnTo>
                      <a:pt x="2277" y="2278"/>
                    </a:lnTo>
                    <a:lnTo>
                      <a:pt x="2277" y="2091"/>
                    </a:lnTo>
                    <a:lnTo>
                      <a:pt x="2303" y="1964"/>
                    </a:lnTo>
                    <a:lnTo>
                      <a:pt x="2294" y="1744"/>
                    </a:lnTo>
                    <a:lnTo>
                      <a:pt x="2269" y="1685"/>
                    </a:lnTo>
                    <a:lnTo>
                      <a:pt x="2252" y="1456"/>
                    </a:lnTo>
                    <a:lnTo>
                      <a:pt x="2227" y="1431"/>
                    </a:lnTo>
                    <a:lnTo>
                      <a:pt x="2159" y="1118"/>
                    </a:lnTo>
                    <a:lnTo>
                      <a:pt x="2057" y="957"/>
                    </a:lnTo>
                    <a:lnTo>
                      <a:pt x="1888" y="771"/>
                    </a:lnTo>
                    <a:lnTo>
                      <a:pt x="1880" y="703"/>
                    </a:lnTo>
                    <a:lnTo>
                      <a:pt x="1736" y="483"/>
                    </a:lnTo>
                    <a:lnTo>
                      <a:pt x="1549" y="263"/>
                    </a:lnTo>
                    <a:lnTo>
                      <a:pt x="1507" y="237"/>
                    </a:lnTo>
                    <a:lnTo>
                      <a:pt x="1380" y="119"/>
                    </a:lnTo>
                    <a:lnTo>
                      <a:pt x="1084" y="0"/>
                    </a:lnTo>
                    <a:lnTo>
                      <a:pt x="1016" y="0"/>
                    </a:lnTo>
                    <a:lnTo>
                      <a:pt x="957" y="17"/>
                    </a:lnTo>
                    <a:lnTo>
                      <a:pt x="897" y="93"/>
                    </a:lnTo>
                    <a:lnTo>
                      <a:pt x="821" y="263"/>
                    </a:lnTo>
                    <a:lnTo>
                      <a:pt x="779" y="432"/>
                    </a:lnTo>
                    <a:lnTo>
                      <a:pt x="787" y="474"/>
                    </a:lnTo>
                    <a:lnTo>
                      <a:pt x="728" y="813"/>
                    </a:lnTo>
                    <a:lnTo>
                      <a:pt x="754" y="889"/>
                    </a:lnTo>
                    <a:lnTo>
                      <a:pt x="745" y="974"/>
                    </a:lnTo>
                    <a:lnTo>
                      <a:pt x="779" y="1101"/>
                    </a:lnTo>
                    <a:lnTo>
                      <a:pt x="779" y="1270"/>
                    </a:lnTo>
                    <a:lnTo>
                      <a:pt x="737" y="1524"/>
                    </a:lnTo>
                    <a:lnTo>
                      <a:pt x="669" y="1651"/>
                    </a:lnTo>
                    <a:lnTo>
                      <a:pt x="423" y="1973"/>
                    </a:lnTo>
                    <a:lnTo>
                      <a:pt x="406" y="2015"/>
                    </a:lnTo>
                    <a:lnTo>
                      <a:pt x="288" y="2185"/>
                    </a:lnTo>
                    <a:lnTo>
                      <a:pt x="271" y="2227"/>
                    </a:lnTo>
                    <a:lnTo>
                      <a:pt x="220" y="2303"/>
                    </a:lnTo>
                    <a:lnTo>
                      <a:pt x="203" y="2388"/>
                    </a:lnTo>
                    <a:lnTo>
                      <a:pt x="0" y="2752"/>
                    </a:lnTo>
                    <a:lnTo>
                      <a:pt x="25" y="2862"/>
                    </a:lnTo>
                    <a:lnTo>
                      <a:pt x="0" y="2963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6" name="Freeform 20">
                <a:extLst>
                  <a:ext uri="{FF2B5EF4-FFF2-40B4-BE49-F238E27FC236}">
                    <a16:creationId xmlns:a16="http://schemas.microsoft.com/office/drawing/2014/main" id="{C240C1ED-9EC2-4C35-B9D5-076EF66F5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1" y="3157"/>
                <a:ext cx="738" cy="773"/>
              </a:xfrm>
              <a:custGeom>
                <a:avLst/>
                <a:gdLst>
                  <a:gd name="T0" fmla="*/ 1025 w 3336"/>
                  <a:gd name="T1" fmla="*/ 228 h 3488"/>
                  <a:gd name="T2" fmla="*/ 1186 w 3336"/>
                  <a:gd name="T3" fmla="*/ 194 h 3488"/>
                  <a:gd name="T4" fmla="*/ 1313 w 3336"/>
                  <a:gd name="T5" fmla="*/ 177 h 3488"/>
                  <a:gd name="T6" fmla="*/ 1677 w 3336"/>
                  <a:gd name="T7" fmla="*/ 144 h 3488"/>
                  <a:gd name="T8" fmla="*/ 2024 w 3336"/>
                  <a:gd name="T9" fmla="*/ 93 h 3488"/>
                  <a:gd name="T10" fmla="*/ 2396 w 3336"/>
                  <a:gd name="T11" fmla="*/ 17 h 3488"/>
                  <a:gd name="T12" fmla="*/ 2523 w 3336"/>
                  <a:gd name="T13" fmla="*/ 8 h 3488"/>
                  <a:gd name="T14" fmla="*/ 2752 w 3336"/>
                  <a:gd name="T15" fmla="*/ 17 h 3488"/>
                  <a:gd name="T16" fmla="*/ 3006 w 3336"/>
                  <a:gd name="T17" fmla="*/ 67 h 3488"/>
                  <a:gd name="T18" fmla="*/ 3209 w 3336"/>
                  <a:gd name="T19" fmla="*/ 211 h 3488"/>
                  <a:gd name="T20" fmla="*/ 3243 w 3336"/>
                  <a:gd name="T21" fmla="*/ 364 h 3488"/>
                  <a:gd name="T22" fmla="*/ 3099 w 3336"/>
                  <a:gd name="T23" fmla="*/ 651 h 3488"/>
                  <a:gd name="T24" fmla="*/ 2921 w 3336"/>
                  <a:gd name="T25" fmla="*/ 889 h 3488"/>
                  <a:gd name="T26" fmla="*/ 2930 w 3336"/>
                  <a:gd name="T27" fmla="*/ 1583 h 3488"/>
                  <a:gd name="T28" fmla="*/ 2837 w 3336"/>
                  <a:gd name="T29" fmla="*/ 1913 h 3488"/>
                  <a:gd name="T30" fmla="*/ 2760 w 3336"/>
                  <a:gd name="T31" fmla="*/ 2057 h 3488"/>
                  <a:gd name="T32" fmla="*/ 2803 w 3336"/>
                  <a:gd name="T33" fmla="*/ 2226 h 3488"/>
                  <a:gd name="T34" fmla="*/ 3006 w 3336"/>
                  <a:gd name="T35" fmla="*/ 2463 h 3488"/>
                  <a:gd name="T36" fmla="*/ 3141 w 3336"/>
                  <a:gd name="T37" fmla="*/ 2658 h 3488"/>
                  <a:gd name="T38" fmla="*/ 3336 w 3336"/>
                  <a:gd name="T39" fmla="*/ 2971 h 3488"/>
                  <a:gd name="T40" fmla="*/ 3311 w 3336"/>
                  <a:gd name="T41" fmla="*/ 3158 h 3488"/>
                  <a:gd name="T42" fmla="*/ 3057 w 3336"/>
                  <a:gd name="T43" fmla="*/ 3327 h 3488"/>
                  <a:gd name="T44" fmla="*/ 2600 w 3336"/>
                  <a:gd name="T45" fmla="*/ 3454 h 3488"/>
                  <a:gd name="T46" fmla="*/ 2439 w 3336"/>
                  <a:gd name="T47" fmla="*/ 3488 h 3488"/>
                  <a:gd name="T48" fmla="*/ 2269 w 3336"/>
                  <a:gd name="T49" fmla="*/ 3462 h 3488"/>
                  <a:gd name="T50" fmla="*/ 2058 w 3336"/>
                  <a:gd name="T51" fmla="*/ 3403 h 3488"/>
                  <a:gd name="T52" fmla="*/ 1617 w 3336"/>
                  <a:gd name="T53" fmla="*/ 3098 h 3488"/>
                  <a:gd name="T54" fmla="*/ 1448 w 3336"/>
                  <a:gd name="T55" fmla="*/ 3107 h 3488"/>
                  <a:gd name="T56" fmla="*/ 1321 w 3336"/>
                  <a:gd name="T57" fmla="*/ 3141 h 3488"/>
                  <a:gd name="T58" fmla="*/ 999 w 3336"/>
                  <a:gd name="T59" fmla="*/ 3073 h 3488"/>
                  <a:gd name="T60" fmla="*/ 491 w 3336"/>
                  <a:gd name="T61" fmla="*/ 2734 h 3488"/>
                  <a:gd name="T62" fmla="*/ 364 w 3336"/>
                  <a:gd name="T63" fmla="*/ 2353 h 3488"/>
                  <a:gd name="T64" fmla="*/ 271 w 3336"/>
                  <a:gd name="T65" fmla="*/ 2108 h 3488"/>
                  <a:gd name="T66" fmla="*/ 153 w 3336"/>
                  <a:gd name="T67" fmla="*/ 1693 h 3488"/>
                  <a:gd name="T68" fmla="*/ 9 w 3336"/>
                  <a:gd name="T69" fmla="*/ 1278 h 3488"/>
                  <a:gd name="T70" fmla="*/ 0 w 3336"/>
                  <a:gd name="T71" fmla="*/ 1066 h 3488"/>
                  <a:gd name="T72" fmla="*/ 68 w 3336"/>
                  <a:gd name="T73" fmla="*/ 914 h 3488"/>
                  <a:gd name="T74" fmla="*/ 229 w 3336"/>
                  <a:gd name="T75" fmla="*/ 795 h 3488"/>
                  <a:gd name="T76" fmla="*/ 390 w 3336"/>
                  <a:gd name="T77" fmla="*/ 660 h 3488"/>
                  <a:gd name="T78" fmla="*/ 525 w 3336"/>
                  <a:gd name="T79" fmla="*/ 584 h 3488"/>
                  <a:gd name="T80" fmla="*/ 635 w 3336"/>
                  <a:gd name="T81" fmla="*/ 457 h 3488"/>
                  <a:gd name="T82" fmla="*/ 796 w 3336"/>
                  <a:gd name="T83" fmla="*/ 296 h 3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336" h="3488">
                    <a:moveTo>
                      <a:pt x="1016" y="220"/>
                    </a:moveTo>
                    <a:lnTo>
                      <a:pt x="1025" y="228"/>
                    </a:lnTo>
                    <a:lnTo>
                      <a:pt x="1093" y="237"/>
                    </a:lnTo>
                    <a:lnTo>
                      <a:pt x="1186" y="194"/>
                    </a:lnTo>
                    <a:lnTo>
                      <a:pt x="1245" y="211"/>
                    </a:lnTo>
                    <a:lnTo>
                      <a:pt x="1313" y="177"/>
                    </a:lnTo>
                    <a:lnTo>
                      <a:pt x="1440" y="169"/>
                    </a:lnTo>
                    <a:lnTo>
                      <a:pt x="1677" y="144"/>
                    </a:lnTo>
                    <a:lnTo>
                      <a:pt x="1744" y="127"/>
                    </a:lnTo>
                    <a:lnTo>
                      <a:pt x="2024" y="93"/>
                    </a:lnTo>
                    <a:lnTo>
                      <a:pt x="2244" y="17"/>
                    </a:lnTo>
                    <a:lnTo>
                      <a:pt x="2396" y="17"/>
                    </a:lnTo>
                    <a:lnTo>
                      <a:pt x="2422" y="0"/>
                    </a:lnTo>
                    <a:lnTo>
                      <a:pt x="2523" y="8"/>
                    </a:lnTo>
                    <a:lnTo>
                      <a:pt x="2718" y="25"/>
                    </a:lnTo>
                    <a:lnTo>
                      <a:pt x="2752" y="17"/>
                    </a:lnTo>
                    <a:lnTo>
                      <a:pt x="2980" y="42"/>
                    </a:lnTo>
                    <a:lnTo>
                      <a:pt x="3006" y="67"/>
                    </a:lnTo>
                    <a:lnTo>
                      <a:pt x="3133" y="110"/>
                    </a:lnTo>
                    <a:lnTo>
                      <a:pt x="3209" y="211"/>
                    </a:lnTo>
                    <a:lnTo>
                      <a:pt x="3243" y="271"/>
                    </a:lnTo>
                    <a:lnTo>
                      <a:pt x="3243" y="364"/>
                    </a:lnTo>
                    <a:lnTo>
                      <a:pt x="3209" y="457"/>
                    </a:lnTo>
                    <a:lnTo>
                      <a:pt x="3099" y="651"/>
                    </a:lnTo>
                    <a:lnTo>
                      <a:pt x="2989" y="795"/>
                    </a:lnTo>
                    <a:lnTo>
                      <a:pt x="2921" y="889"/>
                    </a:lnTo>
                    <a:lnTo>
                      <a:pt x="2930" y="1397"/>
                    </a:lnTo>
                    <a:lnTo>
                      <a:pt x="2930" y="1583"/>
                    </a:lnTo>
                    <a:lnTo>
                      <a:pt x="2896" y="1778"/>
                    </a:lnTo>
                    <a:lnTo>
                      <a:pt x="2837" y="1913"/>
                    </a:lnTo>
                    <a:lnTo>
                      <a:pt x="2803" y="1930"/>
                    </a:lnTo>
                    <a:lnTo>
                      <a:pt x="2760" y="2057"/>
                    </a:lnTo>
                    <a:lnTo>
                      <a:pt x="2811" y="2277"/>
                    </a:lnTo>
                    <a:lnTo>
                      <a:pt x="2803" y="2226"/>
                    </a:lnTo>
                    <a:lnTo>
                      <a:pt x="2845" y="2319"/>
                    </a:lnTo>
                    <a:lnTo>
                      <a:pt x="3006" y="2463"/>
                    </a:lnTo>
                    <a:lnTo>
                      <a:pt x="3116" y="2590"/>
                    </a:lnTo>
                    <a:lnTo>
                      <a:pt x="3141" y="2658"/>
                    </a:lnTo>
                    <a:lnTo>
                      <a:pt x="3294" y="2844"/>
                    </a:lnTo>
                    <a:lnTo>
                      <a:pt x="3336" y="2971"/>
                    </a:lnTo>
                    <a:lnTo>
                      <a:pt x="3328" y="3132"/>
                    </a:lnTo>
                    <a:lnTo>
                      <a:pt x="3311" y="3158"/>
                    </a:lnTo>
                    <a:lnTo>
                      <a:pt x="3167" y="3259"/>
                    </a:lnTo>
                    <a:lnTo>
                      <a:pt x="3057" y="3327"/>
                    </a:lnTo>
                    <a:lnTo>
                      <a:pt x="2642" y="3454"/>
                    </a:lnTo>
                    <a:lnTo>
                      <a:pt x="2600" y="3454"/>
                    </a:lnTo>
                    <a:lnTo>
                      <a:pt x="2557" y="3479"/>
                    </a:lnTo>
                    <a:lnTo>
                      <a:pt x="2439" y="3488"/>
                    </a:lnTo>
                    <a:lnTo>
                      <a:pt x="2312" y="3454"/>
                    </a:lnTo>
                    <a:lnTo>
                      <a:pt x="2269" y="3462"/>
                    </a:lnTo>
                    <a:lnTo>
                      <a:pt x="2142" y="3445"/>
                    </a:lnTo>
                    <a:lnTo>
                      <a:pt x="2058" y="3403"/>
                    </a:lnTo>
                    <a:lnTo>
                      <a:pt x="1871" y="3242"/>
                    </a:lnTo>
                    <a:lnTo>
                      <a:pt x="1617" y="3098"/>
                    </a:lnTo>
                    <a:lnTo>
                      <a:pt x="1482" y="3064"/>
                    </a:lnTo>
                    <a:lnTo>
                      <a:pt x="1448" y="3107"/>
                    </a:lnTo>
                    <a:lnTo>
                      <a:pt x="1406" y="3132"/>
                    </a:lnTo>
                    <a:lnTo>
                      <a:pt x="1321" y="3141"/>
                    </a:lnTo>
                    <a:lnTo>
                      <a:pt x="1067" y="3132"/>
                    </a:lnTo>
                    <a:lnTo>
                      <a:pt x="999" y="3073"/>
                    </a:lnTo>
                    <a:lnTo>
                      <a:pt x="635" y="2929"/>
                    </a:lnTo>
                    <a:lnTo>
                      <a:pt x="491" y="2734"/>
                    </a:lnTo>
                    <a:lnTo>
                      <a:pt x="449" y="2650"/>
                    </a:lnTo>
                    <a:lnTo>
                      <a:pt x="364" y="2353"/>
                    </a:lnTo>
                    <a:lnTo>
                      <a:pt x="314" y="2192"/>
                    </a:lnTo>
                    <a:lnTo>
                      <a:pt x="271" y="2108"/>
                    </a:lnTo>
                    <a:lnTo>
                      <a:pt x="187" y="1735"/>
                    </a:lnTo>
                    <a:lnTo>
                      <a:pt x="153" y="1693"/>
                    </a:lnTo>
                    <a:lnTo>
                      <a:pt x="102" y="1481"/>
                    </a:lnTo>
                    <a:lnTo>
                      <a:pt x="9" y="1278"/>
                    </a:lnTo>
                    <a:lnTo>
                      <a:pt x="17" y="1236"/>
                    </a:lnTo>
                    <a:lnTo>
                      <a:pt x="0" y="1066"/>
                    </a:lnTo>
                    <a:lnTo>
                      <a:pt x="17" y="982"/>
                    </a:lnTo>
                    <a:lnTo>
                      <a:pt x="68" y="914"/>
                    </a:lnTo>
                    <a:lnTo>
                      <a:pt x="136" y="863"/>
                    </a:lnTo>
                    <a:lnTo>
                      <a:pt x="229" y="795"/>
                    </a:lnTo>
                    <a:lnTo>
                      <a:pt x="263" y="795"/>
                    </a:lnTo>
                    <a:lnTo>
                      <a:pt x="390" y="660"/>
                    </a:lnTo>
                    <a:lnTo>
                      <a:pt x="483" y="601"/>
                    </a:lnTo>
                    <a:lnTo>
                      <a:pt x="525" y="584"/>
                    </a:lnTo>
                    <a:lnTo>
                      <a:pt x="585" y="533"/>
                    </a:lnTo>
                    <a:lnTo>
                      <a:pt x="635" y="457"/>
                    </a:lnTo>
                    <a:lnTo>
                      <a:pt x="720" y="406"/>
                    </a:lnTo>
                    <a:lnTo>
                      <a:pt x="796" y="296"/>
                    </a:lnTo>
                    <a:lnTo>
                      <a:pt x="1016" y="22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7" name="Freeform 21">
                <a:extLst>
                  <a:ext uri="{FF2B5EF4-FFF2-40B4-BE49-F238E27FC236}">
                    <a16:creationId xmlns:a16="http://schemas.microsoft.com/office/drawing/2014/main" id="{4C2D9685-63CD-49D3-85F9-2F3275194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" y="1461"/>
                <a:ext cx="1124" cy="1353"/>
              </a:xfrm>
              <a:custGeom>
                <a:avLst/>
                <a:gdLst>
                  <a:gd name="T0" fmla="*/ 1431 w 5080"/>
                  <a:gd name="T1" fmla="*/ 2997 h 6112"/>
                  <a:gd name="T2" fmla="*/ 1321 w 5080"/>
                  <a:gd name="T3" fmla="*/ 2793 h 6112"/>
                  <a:gd name="T4" fmla="*/ 1262 w 5080"/>
                  <a:gd name="T5" fmla="*/ 2573 h 6112"/>
                  <a:gd name="T6" fmla="*/ 1439 w 5080"/>
                  <a:gd name="T7" fmla="*/ 2370 h 6112"/>
                  <a:gd name="T8" fmla="*/ 1651 w 5080"/>
                  <a:gd name="T9" fmla="*/ 2226 h 6112"/>
                  <a:gd name="T10" fmla="*/ 1786 w 5080"/>
                  <a:gd name="T11" fmla="*/ 2006 h 6112"/>
                  <a:gd name="T12" fmla="*/ 1456 w 5080"/>
                  <a:gd name="T13" fmla="*/ 1820 h 6112"/>
                  <a:gd name="T14" fmla="*/ 1245 w 5080"/>
                  <a:gd name="T15" fmla="*/ 1540 h 6112"/>
                  <a:gd name="T16" fmla="*/ 1202 w 5080"/>
                  <a:gd name="T17" fmla="*/ 1041 h 6112"/>
                  <a:gd name="T18" fmla="*/ 1084 w 5080"/>
                  <a:gd name="T19" fmla="*/ 804 h 6112"/>
                  <a:gd name="T20" fmla="*/ 1211 w 5080"/>
                  <a:gd name="T21" fmla="*/ 321 h 6112"/>
                  <a:gd name="T22" fmla="*/ 1719 w 5080"/>
                  <a:gd name="T23" fmla="*/ 0 h 6112"/>
                  <a:gd name="T24" fmla="*/ 2091 w 5080"/>
                  <a:gd name="T25" fmla="*/ 177 h 6112"/>
                  <a:gd name="T26" fmla="*/ 2371 w 5080"/>
                  <a:gd name="T27" fmla="*/ 279 h 6112"/>
                  <a:gd name="T28" fmla="*/ 2472 w 5080"/>
                  <a:gd name="T29" fmla="*/ 575 h 6112"/>
                  <a:gd name="T30" fmla="*/ 2244 w 5080"/>
                  <a:gd name="T31" fmla="*/ 821 h 6112"/>
                  <a:gd name="T32" fmla="*/ 2117 w 5080"/>
                  <a:gd name="T33" fmla="*/ 1092 h 6112"/>
                  <a:gd name="T34" fmla="*/ 1854 w 5080"/>
                  <a:gd name="T35" fmla="*/ 1447 h 6112"/>
                  <a:gd name="T36" fmla="*/ 1998 w 5080"/>
                  <a:gd name="T37" fmla="*/ 1481 h 6112"/>
                  <a:gd name="T38" fmla="*/ 2413 w 5080"/>
                  <a:gd name="T39" fmla="*/ 1269 h 6112"/>
                  <a:gd name="T40" fmla="*/ 2692 w 5080"/>
                  <a:gd name="T41" fmla="*/ 1151 h 6112"/>
                  <a:gd name="T42" fmla="*/ 2946 w 5080"/>
                  <a:gd name="T43" fmla="*/ 1058 h 6112"/>
                  <a:gd name="T44" fmla="*/ 3547 w 5080"/>
                  <a:gd name="T45" fmla="*/ 1176 h 6112"/>
                  <a:gd name="T46" fmla="*/ 3920 w 5080"/>
                  <a:gd name="T47" fmla="*/ 1456 h 6112"/>
                  <a:gd name="T48" fmla="*/ 4182 w 5080"/>
                  <a:gd name="T49" fmla="*/ 1744 h 6112"/>
                  <a:gd name="T50" fmla="*/ 5037 w 5080"/>
                  <a:gd name="T51" fmla="*/ 2404 h 6112"/>
                  <a:gd name="T52" fmla="*/ 5037 w 5080"/>
                  <a:gd name="T53" fmla="*/ 2624 h 6112"/>
                  <a:gd name="T54" fmla="*/ 4639 w 5080"/>
                  <a:gd name="T55" fmla="*/ 3149 h 6112"/>
                  <a:gd name="T56" fmla="*/ 3894 w 5080"/>
                  <a:gd name="T57" fmla="*/ 3886 h 6112"/>
                  <a:gd name="T58" fmla="*/ 3497 w 5080"/>
                  <a:gd name="T59" fmla="*/ 4444 h 6112"/>
                  <a:gd name="T60" fmla="*/ 3302 w 5080"/>
                  <a:gd name="T61" fmla="*/ 4681 h 6112"/>
                  <a:gd name="T62" fmla="*/ 3039 w 5080"/>
                  <a:gd name="T63" fmla="*/ 4969 h 6112"/>
                  <a:gd name="T64" fmla="*/ 2768 w 5080"/>
                  <a:gd name="T65" fmla="*/ 5503 h 6112"/>
                  <a:gd name="T66" fmla="*/ 1829 w 5080"/>
                  <a:gd name="T67" fmla="*/ 6028 h 6112"/>
                  <a:gd name="T68" fmla="*/ 813 w 5080"/>
                  <a:gd name="T69" fmla="*/ 6095 h 6112"/>
                  <a:gd name="T70" fmla="*/ 610 w 5080"/>
                  <a:gd name="T71" fmla="*/ 6095 h 6112"/>
                  <a:gd name="T72" fmla="*/ 500 w 5080"/>
                  <a:gd name="T73" fmla="*/ 5807 h 6112"/>
                  <a:gd name="T74" fmla="*/ 246 w 5080"/>
                  <a:gd name="T75" fmla="*/ 5376 h 6112"/>
                  <a:gd name="T76" fmla="*/ 203 w 5080"/>
                  <a:gd name="T77" fmla="*/ 4842 h 6112"/>
                  <a:gd name="T78" fmla="*/ 0 w 5080"/>
                  <a:gd name="T79" fmla="*/ 4173 h 6112"/>
                  <a:gd name="T80" fmla="*/ 330 w 5080"/>
                  <a:gd name="T81" fmla="*/ 3699 h 6112"/>
                  <a:gd name="T82" fmla="*/ 415 w 5080"/>
                  <a:gd name="T83" fmla="*/ 3496 h 6112"/>
                  <a:gd name="T84" fmla="*/ 559 w 5080"/>
                  <a:gd name="T85" fmla="*/ 3403 h 6112"/>
                  <a:gd name="T86" fmla="*/ 889 w 5080"/>
                  <a:gd name="T87" fmla="*/ 3708 h 6112"/>
                  <a:gd name="T88" fmla="*/ 1405 w 5080"/>
                  <a:gd name="T89" fmla="*/ 3886 h 6112"/>
                  <a:gd name="T90" fmla="*/ 1558 w 5080"/>
                  <a:gd name="T91" fmla="*/ 3725 h 6112"/>
                  <a:gd name="T92" fmla="*/ 1346 w 5080"/>
                  <a:gd name="T93" fmla="*/ 3378 h 6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80" h="6112">
                    <a:moveTo>
                      <a:pt x="1431" y="3132"/>
                    </a:moveTo>
                    <a:lnTo>
                      <a:pt x="1431" y="3115"/>
                    </a:lnTo>
                    <a:lnTo>
                      <a:pt x="1431" y="2997"/>
                    </a:lnTo>
                    <a:lnTo>
                      <a:pt x="1380" y="2912"/>
                    </a:lnTo>
                    <a:lnTo>
                      <a:pt x="1338" y="2878"/>
                    </a:lnTo>
                    <a:lnTo>
                      <a:pt x="1321" y="2793"/>
                    </a:lnTo>
                    <a:lnTo>
                      <a:pt x="1253" y="2666"/>
                    </a:lnTo>
                    <a:lnTo>
                      <a:pt x="1245" y="2607"/>
                    </a:lnTo>
                    <a:lnTo>
                      <a:pt x="1262" y="2573"/>
                    </a:lnTo>
                    <a:lnTo>
                      <a:pt x="1380" y="2523"/>
                    </a:lnTo>
                    <a:lnTo>
                      <a:pt x="1414" y="2489"/>
                    </a:lnTo>
                    <a:lnTo>
                      <a:pt x="1439" y="2370"/>
                    </a:lnTo>
                    <a:lnTo>
                      <a:pt x="1516" y="2285"/>
                    </a:lnTo>
                    <a:lnTo>
                      <a:pt x="1583" y="2243"/>
                    </a:lnTo>
                    <a:lnTo>
                      <a:pt x="1651" y="2226"/>
                    </a:lnTo>
                    <a:lnTo>
                      <a:pt x="1761" y="2142"/>
                    </a:lnTo>
                    <a:lnTo>
                      <a:pt x="1786" y="2057"/>
                    </a:lnTo>
                    <a:lnTo>
                      <a:pt x="1786" y="2006"/>
                    </a:lnTo>
                    <a:lnTo>
                      <a:pt x="1685" y="1938"/>
                    </a:lnTo>
                    <a:lnTo>
                      <a:pt x="1600" y="1921"/>
                    </a:lnTo>
                    <a:lnTo>
                      <a:pt x="1456" y="1820"/>
                    </a:lnTo>
                    <a:lnTo>
                      <a:pt x="1372" y="1794"/>
                    </a:lnTo>
                    <a:lnTo>
                      <a:pt x="1262" y="1710"/>
                    </a:lnTo>
                    <a:lnTo>
                      <a:pt x="1245" y="1540"/>
                    </a:lnTo>
                    <a:lnTo>
                      <a:pt x="1278" y="1413"/>
                    </a:lnTo>
                    <a:lnTo>
                      <a:pt x="1278" y="1329"/>
                    </a:lnTo>
                    <a:lnTo>
                      <a:pt x="1202" y="1041"/>
                    </a:lnTo>
                    <a:lnTo>
                      <a:pt x="1177" y="999"/>
                    </a:lnTo>
                    <a:lnTo>
                      <a:pt x="1109" y="931"/>
                    </a:lnTo>
                    <a:lnTo>
                      <a:pt x="1084" y="804"/>
                    </a:lnTo>
                    <a:lnTo>
                      <a:pt x="1084" y="635"/>
                    </a:lnTo>
                    <a:lnTo>
                      <a:pt x="1126" y="516"/>
                    </a:lnTo>
                    <a:lnTo>
                      <a:pt x="1211" y="321"/>
                    </a:lnTo>
                    <a:lnTo>
                      <a:pt x="1405" y="237"/>
                    </a:lnTo>
                    <a:lnTo>
                      <a:pt x="1626" y="50"/>
                    </a:lnTo>
                    <a:lnTo>
                      <a:pt x="1719" y="0"/>
                    </a:lnTo>
                    <a:lnTo>
                      <a:pt x="1981" y="59"/>
                    </a:lnTo>
                    <a:lnTo>
                      <a:pt x="2023" y="84"/>
                    </a:lnTo>
                    <a:lnTo>
                      <a:pt x="2091" y="177"/>
                    </a:lnTo>
                    <a:lnTo>
                      <a:pt x="2193" y="237"/>
                    </a:lnTo>
                    <a:lnTo>
                      <a:pt x="2252" y="237"/>
                    </a:lnTo>
                    <a:lnTo>
                      <a:pt x="2371" y="279"/>
                    </a:lnTo>
                    <a:lnTo>
                      <a:pt x="2506" y="440"/>
                    </a:lnTo>
                    <a:lnTo>
                      <a:pt x="2481" y="474"/>
                    </a:lnTo>
                    <a:lnTo>
                      <a:pt x="2472" y="575"/>
                    </a:lnTo>
                    <a:lnTo>
                      <a:pt x="2328" y="778"/>
                    </a:lnTo>
                    <a:lnTo>
                      <a:pt x="2294" y="804"/>
                    </a:lnTo>
                    <a:lnTo>
                      <a:pt x="2244" y="821"/>
                    </a:lnTo>
                    <a:lnTo>
                      <a:pt x="2193" y="880"/>
                    </a:lnTo>
                    <a:lnTo>
                      <a:pt x="2150" y="905"/>
                    </a:lnTo>
                    <a:lnTo>
                      <a:pt x="2117" y="1092"/>
                    </a:lnTo>
                    <a:lnTo>
                      <a:pt x="2015" y="1329"/>
                    </a:lnTo>
                    <a:lnTo>
                      <a:pt x="1863" y="1405"/>
                    </a:lnTo>
                    <a:lnTo>
                      <a:pt x="1854" y="1447"/>
                    </a:lnTo>
                    <a:lnTo>
                      <a:pt x="1871" y="1481"/>
                    </a:lnTo>
                    <a:lnTo>
                      <a:pt x="1905" y="1490"/>
                    </a:lnTo>
                    <a:lnTo>
                      <a:pt x="1998" y="1481"/>
                    </a:lnTo>
                    <a:lnTo>
                      <a:pt x="2125" y="1413"/>
                    </a:lnTo>
                    <a:lnTo>
                      <a:pt x="2193" y="1363"/>
                    </a:lnTo>
                    <a:lnTo>
                      <a:pt x="2413" y="1269"/>
                    </a:lnTo>
                    <a:lnTo>
                      <a:pt x="2506" y="1193"/>
                    </a:lnTo>
                    <a:lnTo>
                      <a:pt x="2540" y="1210"/>
                    </a:lnTo>
                    <a:lnTo>
                      <a:pt x="2692" y="1151"/>
                    </a:lnTo>
                    <a:lnTo>
                      <a:pt x="2760" y="1109"/>
                    </a:lnTo>
                    <a:lnTo>
                      <a:pt x="2912" y="1049"/>
                    </a:lnTo>
                    <a:lnTo>
                      <a:pt x="2946" y="1058"/>
                    </a:lnTo>
                    <a:lnTo>
                      <a:pt x="3073" y="1041"/>
                    </a:lnTo>
                    <a:lnTo>
                      <a:pt x="3454" y="1176"/>
                    </a:lnTo>
                    <a:lnTo>
                      <a:pt x="3547" y="1176"/>
                    </a:lnTo>
                    <a:lnTo>
                      <a:pt x="3640" y="1227"/>
                    </a:lnTo>
                    <a:lnTo>
                      <a:pt x="3852" y="1405"/>
                    </a:lnTo>
                    <a:lnTo>
                      <a:pt x="3920" y="1456"/>
                    </a:lnTo>
                    <a:lnTo>
                      <a:pt x="3979" y="1523"/>
                    </a:lnTo>
                    <a:lnTo>
                      <a:pt x="4148" y="1676"/>
                    </a:lnTo>
                    <a:lnTo>
                      <a:pt x="4182" y="1744"/>
                    </a:lnTo>
                    <a:lnTo>
                      <a:pt x="4309" y="1828"/>
                    </a:lnTo>
                    <a:lnTo>
                      <a:pt x="4758" y="2133"/>
                    </a:lnTo>
                    <a:lnTo>
                      <a:pt x="5037" y="2404"/>
                    </a:lnTo>
                    <a:lnTo>
                      <a:pt x="5080" y="2463"/>
                    </a:lnTo>
                    <a:lnTo>
                      <a:pt x="5071" y="2565"/>
                    </a:lnTo>
                    <a:lnTo>
                      <a:pt x="5037" y="2624"/>
                    </a:lnTo>
                    <a:lnTo>
                      <a:pt x="4834" y="2920"/>
                    </a:lnTo>
                    <a:lnTo>
                      <a:pt x="4741" y="2997"/>
                    </a:lnTo>
                    <a:lnTo>
                      <a:pt x="4639" y="3149"/>
                    </a:lnTo>
                    <a:lnTo>
                      <a:pt x="4301" y="3623"/>
                    </a:lnTo>
                    <a:lnTo>
                      <a:pt x="3954" y="3809"/>
                    </a:lnTo>
                    <a:lnTo>
                      <a:pt x="3894" y="3886"/>
                    </a:lnTo>
                    <a:lnTo>
                      <a:pt x="3683" y="4148"/>
                    </a:lnTo>
                    <a:lnTo>
                      <a:pt x="3573" y="4334"/>
                    </a:lnTo>
                    <a:lnTo>
                      <a:pt x="3497" y="4444"/>
                    </a:lnTo>
                    <a:lnTo>
                      <a:pt x="3344" y="4588"/>
                    </a:lnTo>
                    <a:lnTo>
                      <a:pt x="3302" y="4656"/>
                    </a:lnTo>
                    <a:lnTo>
                      <a:pt x="3302" y="4681"/>
                    </a:lnTo>
                    <a:lnTo>
                      <a:pt x="3175" y="4808"/>
                    </a:lnTo>
                    <a:lnTo>
                      <a:pt x="3133" y="4885"/>
                    </a:lnTo>
                    <a:lnTo>
                      <a:pt x="3039" y="4969"/>
                    </a:lnTo>
                    <a:lnTo>
                      <a:pt x="2929" y="5156"/>
                    </a:lnTo>
                    <a:lnTo>
                      <a:pt x="2845" y="5435"/>
                    </a:lnTo>
                    <a:lnTo>
                      <a:pt x="2768" y="5503"/>
                    </a:lnTo>
                    <a:lnTo>
                      <a:pt x="2455" y="5723"/>
                    </a:lnTo>
                    <a:lnTo>
                      <a:pt x="2210" y="5850"/>
                    </a:lnTo>
                    <a:lnTo>
                      <a:pt x="1829" y="6028"/>
                    </a:lnTo>
                    <a:lnTo>
                      <a:pt x="1321" y="6028"/>
                    </a:lnTo>
                    <a:lnTo>
                      <a:pt x="1194" y="6087"/>
                    </a:lnTo>
                    <a:lnTo>
                      <a:pt x="813" y="6095"/>
                    </a:lnTo>
                    <a:lnTo>
                      <a:pt x="728" y="6112"/>
                    </a:lnTo>
                    <a:lnTo>
                      <a:pt x="643" y="6112"/>
                    </a:lnTo>
                    <a:lnTo>
                      <a:pt x="610" y="6095"/>
                    </a:lnTo>
                    <a:lnTo>
                      <a:pt x="517" y="5977"/>
                    </a:lnTo>
                    <a:lnTo>
                      <a:pt x="491" y="5850"/>
                    </a:lnTo>
                    <a:lnTo>
                      <a:pt x="500" y="5807"/>
                    </a:lnTo>
                    <a:lnTo>
                      <a:pt x="449" y="5630"/>
                    </a:lnTo>
                    <a:lnTo>
                      <a:pt x="373" y="5579"/>
                    </a:lnTo>
                    <a:lnTo>
                      <a:pt x="246" y="5376"/>
                    </a:lnTo>
                    <a:lnTo>
                      <a:pt x="237" y="5088"/>
                    </a:lnTo>
                    <a:lnTo>
                      <a:pt x="203" y="5003"/>
                    </a:lnTo>
                    <a:lnTo>
                      <a:pt x="203" y="4842"/>
                    </a:lnTo>
                    <a:lnTo>
                      <a:pt x="102" y="4588"/>
                    </a:lnTo>
                    <a:lnTo>
                      <a:pt x="0" y="4258"/>
                    </a:lnTo>
                    <a:lnTo>
                      <a:pt x="0" y="4173"/>
                    </a:lnTo>
                    <a:lnTo>
                      <a:pt x="34" y="4089"/>
                    </a:lnTo>
                    <a:lnTo>
                      <a:pt x="254" y="3869"/>
                    </a:lnTo>
                    <a:lnTo>
                      <a:pt x="330" y="3699"/>
                    </a:lnTo>
                    <a:lnTo>
                      <a:pt x="364" y="3665"/>
                    </a:lnTo>
                    <a:lnTo>
                      <a:pt x="364" y="3623"/>
                    </a:lnTo>
                    <a:lnTo>
                      <a:pt x="415" y="3496"/>
                    </a:lnTo>
                    <a:lnTo>
                      <a:pt x="415" y="3437"/>
                    </a:lnTo>
                    <a:lnTo>
                      <a:pt x="466" y="3403"/>
                    </a:lnTo>
                    <a:lnTo>
                      <a:pt x="559" y="3403"/>
                    </a:lnTo>
                    <a:lnTo>
                      <a:pt x="711" y="3496"/>
                    </a:lnTo>
                    <a:lnTo>
                      <a:pt x="770" y="3615"/>
                    </a:lnTo>
                    <a:lnTo>
                      <a:pt x="889" y="3708"/>
                    </a:lnTo>
                    <a:lnTo>
                      <a:pt x="1041" y="3716"/>
                    </a:lnTo>
                    <a:lnTo>
                      <a:pt x="1245" y="3759"/>
                    </a:lnTo>
                    <a:lnTo>
                      <a:pt x="1405" y="3886"/>
                    </a:lnTo>
                    <a:lnTo>
                      <a:pt x="1499" y="3919"/>
                    </a:lnTo>
                    <a:lnTo>
                      <a:pt x="1583" y="3877"/>
                    </a:lnTo>
                    <a:lnTo>
                      <a:pt x="1558" y="3725"/>
                    </a:lnTo>
                    <a:lnTo>
                      <a:pt x="1439" y="3623"/>
                    </a:lnTo>
                    <a:lnTo>
                      <a:pt x="1372" y="3462"/>
                    </a:lnTo>
                    <a:lnTo>
                      <a:pt x="1346" y="3378"/>
                    </a:lnTo>
                    <a:lnTo>
                      <a:pt x="1389" y="3301"/>
                    </a:lnTo>
                    <a:lnTo>
                      <a:pt x="1431" y="313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8" name="Freeform 22">
                <a:extLst>
                  <a:ext uri="{FF2B5EF4-FFF2-40B4-BE49-F238E27FC236}">
                    <a16:creationId xmlns:a16="http://schemas.microsoft.com/office/drawing/2014/main" id="{5954B04F-182F-4217-B71A-E9B1D24CD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872"/>
                <a:ext cx="1887" cy="1093"/>
              </a:xfrm>
              <a:custGeom>
                <a:avLst/>
                <a:gdLst>
                  <a:gd name="T0" fmla="*/ 4487 w 8525"/>
                  <a:gd name="T1" fmla="*/ 3488 h 4936"/>
                  <a:gd name="T2" fmla="*/ 4174 w 8525"/>
                  <a:gd name="T3" fmla="*/ 3446 h 4936"/>
                  <a:gd name="T4" fmla="*/ 4072 w 8525"/>
                  <a:gd name="T5" fmla="*/ 3014 h 4936"/>
                  <a:gd name="T6" fmla="*/ 3877 w 8525"/>
                  <a:gd name="T7" fmla="*/ 2608 h 4936"/>
                  <a:gd name="T8" fmla="*/ 3683 w 8525"/>
                  <a:gd name="T9" fmla="*/ 2405 h 4936"/>
                  <a:gd name="T10" fmla="*/ 3522 w 8525"/>
                  <a:gd name="T11" fmla="*/ 1888 h 4936"/>
                  <a:gd name="T12" fmla="*/ 3268 w 8525"/>
                  <a:gd name="T13" fmla="*/ 1871 h 4936"/>
                  <a:gd name="T14" fmla="*/ 2819 w 8525"/>
                  <a:gd name="T15" fmla="*/ 1702 h 4936"/>
                  <a:gd name="T16" fmla="*/ 2582 w 8525"/>
                  <a:gd name="T17" fmla="*/ 1795 h 4936"/>
                  <a:gd name="T18" fmla="*/ 2421 w 8525"/>
                  <a:gd name="T19" fmla="*/ 1888 h 4936"/>
                  <a:gd name="T20" fmla="*/ 2074 w 8525"/>
                  <a:gd name="T21" fmla="*/ 1922 h 4936"/>
                  <a:gd name="T22" fmla="*/ 1956 w 8525"/>
                  <a:gd name="T23" fmla="*/ 1795 h 4936"/>
                  <a:gd name="T24" fmla="*/ 1820 w 8525"/>
                  <a:gd name="T25" fmla="*/ 1676 h 4936"/>
                  <a:gd name="T26" fmla="*/ 1651 w 8525"/>
                  <a:gd name="T27" fmla="*/ 1668 h 4936"/>
                  <a:gd name="T28" fmla="*/ 1549 w 8525"/>
                  <a:gd name="T29" fmla="*/ 1854 h 4936"/>
                  <a:gd name="T30" fmla="*/ 1126 w 8525"/>
                  <a:gd name="T31" fmla="*/ 1897 h 4936"/>
                  <a:gd name="T32" fmla="*/ 813 w 8525"/>
                  <a:gd name="T33" fmla="*/ 2040 h 4936"/>
                  <a:gd name="T34" fmla="*/ 432 w 8525"/>
                  <a:gd name="T35" fmla="*/ 1897 h 4936"/>
                  <a:gd name="T36" fmla="*/ 68 w 8525"/>
                  <a:gd name="T37" fmla="*/ 1770 h 4936"/>
                  <a:gd name="T38" fmla="*/ 152 w 8525"/>
                  <a:gd name="T39" fmla="*/ 1346 h 4936"/>
                  <a:gd name="T40" fmla="*/ 0 w 8525"/>
                  <a:gd name="T41" fmla="*/ 1058 h 4936"/>
                  <a:gd name="T42" fmla="*/ 119 w 8525"/>
                  <a:gd name="T43" fmla="*/ 618 h 4936"/>
                  <a:gd name="T44" fmla="*/ 305 w 8525"/>
                  <a:gd name="T45" fmla="*/ 305 h 4936"/>
                  <a:gd name="T46" fmla="*/ 550 w 8525"/>
                  <a:gd name="T47" fmla="*/ 0 h 4936"/>
                  <a:gd name="T48" fmla="*/ 762 w 8525"/>
                  <a:gd name="T49" fmla="*/ 25 h 4936"/>
                  <a:gd name="T50" fmla="*/ 1041 w 8525"/>
                  <a:gd name="T51" fmla="*/ 42 h 4936"/>
                  <a:gd name="T52" fmla="*/ 1541 w 8525"/>
                  <a:gd name="T53" fmla="*/ 457 h 4936"/>
                  <a:gd name="T54" fmla="*/ 1896 w 8525"/>
                  <a:gd name="T55" fmla="*/ 356 h 4936"/>
                  <a:gd name="T56" fmla="*/ 2133 w 8525"/>
                  <a:gd name="T57" fmla="*/ 246 h 4936"/>
                  <a:gd name="T58" fmla="*/ 2557 w 8525"/>
                  <a:gd name="T59" fmla="*/ 305 h 4936"/>
                  <a:gd name="T60" fmla="*/ 3031 w 8525"/>
                  <a:gd name="T61" fmla="*/ 627 h 4936"/>
                  <a:gd name="T62" fmla="*/ 3327 w 8525"/>
                  <a:gd name="T63" fmla="*/ 720 h 4936"/>
                  <a:gd name="T64" fmla="*/ 3573 w 8525"/>
                  <a:gd name="T65" fmla="*/ 914 h 4936"/>
                  <a:gd name="T66" fmla="*/ 3725 w 8525"/>
                  <a:gd name="T67" fmla="*/ 1236 h 4936"/>
                  <a:gd name="T68" fmla="*/ 3818 w 8525"/>
                  <a:gd name="T69" fmla="*/ 1439 h 4936"/>
                  <a:gd name="T70" fmla="*/ 3911 w 8525"/>
                  <a:gd name="T71" fmla="*/ 1651 h 4936"/>
                  <a:gd name="T72" fmla="*/ 4250 w 8525"/>
                  <a:gd name="T73" fmla="*/ 1702 h 4936"/>
                  <a:gd name="T74" fmla="*/ 4749 w 8525"/>
                  <a:gd name="T75" fmla="*/ 1770 h 4936"/>
                  <a:gd name="T76" fmla="*/ 5173 w 8525"/>
                  <a:gd name="T77" fmla="*/ 2134 h 4936"/>
                  <a:gd name="T78" fmla="*/ 5554 w 8525"/>
                  <a:gd name="T79" fmla="*/ 2142 h 4936"/>
                  <a:gd name="T80" fmla="*/ 6011 w 8525"/>
                  <a:gd name="T81" fmla="*/ 2227 h 4936"/>
                  <a:gd name="T82" fmla="*/ 6290 w 8525"/>
                  <a:gd name="T83" fmla="*/ 2438 h 4936"/>
                  <a:gd name="T84" fmla="*/ 6697 w 8525"/>
                  <a:gd name="T85" fmla="*/ 2769 h 4936"/>
                  <a:gd name="T86" fmla="*/ 7653 w 8525"/>
                  <a:gd name="T87" fmla="*/ 2921 h 4936"/>
                  <a:gd name="T88" fmla="*/ 7696 w 8525"/>
                  <a:gd name="T89" fmla="*/ 3133 h 4936"/>
                  <a:gd name="T90" fmla="*/ 7746 w 8525"/>
                  <a:gd name="T91" fmla="*/ 3632 h 4936"/>
                  <a:gd name="T92" fmla="*/ 7763 w 8525"/>
                  <a:gd name="T93" fmla="*/ 3835 h 4936"/>
                  <a:gd name="T94" fmla="*/ 8229 w 8525"/>
                  <a:gd name="T95" fmla="*/ 3937 h 4936"/>
                  <a:gd name="T96" fmla="*/ 8517 w 8525"/>
                  <a:gd name="T97" fmla="*/ 4191 h 4936"/>
                  <a:gd name="T98" fmla="*/ 8432 w 8525"/>
                  <a:gd name="T99" fmla="*/ 4420 h 4936"/>
                  <a:gd name="T100" fmla="*/ 7780 w 8525"/>
                  <a:gd name="T101" fmla="*/ 4767 h 4936"/>
                  <a:gd name="T102" fmla="*/ 7247 w 8525"/>
                  <a:gd name="T103" fmla="*/ 4936 h 4936"/>
                  <a:gd name="T104" fmla="*/ 6663 w 8525"/>
                  <a:gd name="T105" fmla="*/ 4860 h 4936"/>
                  <a:gd name="T106" fmla="*/ 6358 w 8525"/>
                  <a:gd name="T107" fmla="*/ 4741 h 4936"/>
                  <a:gd name="T108" fmla="*/ 6223 w 8525"/>
                  <a:gd name="T109" fmla="*/ 4403 h 4936"/>
                  <a:gd name="T110" fmla="*/ 6011 w 8525"/>
                  <a:gd name="T111" fmla="*/ 3988 h 4936"/>
                  <a:gd name="T112" fmla="*/ 6079 w 8525"/>
                  <a:gd name="T113" fmla="*/ 3674 h 4936"/>
                  <a:gd name="T114" fmla="*/ 6240 w 8525"/>
                  <a:gd name="T115" fmla="*/ 3437 h 4936"/>
                  <a:gd name="T116" fmla="*/ 6307 w 8525"/>
                  <a:gd name="T117" fmla="*/ 3183 h 4936"/>
                  <a:gd name="T118" fmla="*/ 5782 w 8525"/>
                  <a:gd name="T119" fmla="*/ 3319 h 4936"/>
                  <a:gd name="T120" fmla="*/ 4961 w 8525"/>
                  <a:gd name="T121" fmla="*/ 3353 h 4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525" h="4936">
                    <a:moveTo>
                      <a:pt x="4741" y="3404"/>
                    </a:moveTo>
                    <a:lnTo>
                      <a:pt x="4648" y="3412"/>
                    </a:lnTo>
                    <a:lnTo>
                      <a:pt x="4487" y="3488"/>
                    </a:lnTo>
                    <a:lnTo>
                      <a:pt x="4394" y="3505"/>
                    </a:lnTo>
                    <a:lnTo>
                      <a:pt x="4242" y="3505"/>
                    </a:lnTo>
                    <a:lnTo>
                      <a:pt x="4174" y="3446"/>
                    </a:lnTo>
                    <a:lnTo>
                      <a:pt x="4131" y="3361"/>
                    </a:lnTo>
                    <a:lnTo>
                      <a:pt x="4131" y="3200"/>
                    </a:lnTo>
                    <a:lnTo>
                      <a:pt x="4072" y="3014"/>
                    </a:lnTo>
                    <a:lnTo>
                      <a:pt x="3996" y="2887"/>
                    </a:lnTo>
                    <a:lnTo>
                      <a:pt x="3894" y="2760"/>
                    </a:lnTo>
                    <a:lnTo>
                      <a:pt x="3877" y="2608"/>
                    </a:lnTo>
                    <a:lnTo>
                      <a:pt x="3852" y="2506"/>
                    </a:lnTo>
                    <a:lnTo>
                      <a:pt x="3801" y="2447"/>
                    </a:lnTo>
                    <a:lnTo>
                      <a:pt x="3683" y="2405"/>
                    </a:lnTo>
                    <a:lnTo>
                      <a:pt x="3615" y="2354"/>
                    </a:lnTo>
                    <a:lnTo>
                      <a:pt x="3564" y="2278"/>
                    </a:lnTo>
                    <a:lnTo>
                      <a:pt x="3522" y="1888"/>
                    </a:lnTo>
                    <a:lnTo>
                      <a:pt x="3497" y="1880"/>
                    </a:lnTo>
                    <a:lnTo>
                      <a:pt x="3395" y="1897"/>
                    </a:lnTo>
                    <a:lnTo>
                      <a:pt x="3268" y="1871"/>
                    </a:lnTo>
                    <a:lnTo>
                      <a:pt x="3116" y="1888"/>
                    </a:lnTo>
                    <a:lnTo>
                      <a:pt x="2921" y="1829"/>
                    </a:lnTo>
                    <a:lnTo>
                      <a:pt x="2819" y="1702"/>
                    </a:lnTo>
                    <a:lnTo>
                      <a:pt x="2735" y="1693"/>
                    </a:lnTo>
                    <a:lnTo>
                      <a:pt x="2641" y="1719"/>
                    </a:lnTo>
                    <a:lnTo>
                      <a:pt x="2582" y="1795"/>
                    </a:lnTo>
                    <a:lnTo>
                      <a:pt x="2514" y="1837"/>
                    </a:lnTo>
                    <a:lnTo>
                      <a:pt x="2455" y="1854"/>
                    </a:lnTo>
                    <a:lnTo>
                      <a:pt x="2421" y="1888"/>
                    </a:lnTo>
                    <a:lnTo>
                      <a:pt x="2294" y="1956"/>
                    </a:lnTo>
                    <a:lnTo>
                      <a:pt x="2167" y="1973"/>
                    </a:lnTo>
                    <a:lnTo>
                      <a:pt x="2074" y="1922"/>
                    </a:lnTo>
                    <a:lnTo>
                      <a:pt x="2023" y="1846"/>
                    </a:lnTo>
                    <a:lnTo>
                      <a:pt x="1981" y="1829"/>
                    </a:lnTo>
                    <a:lnTo>
                      <a:pt x="1956" y="1795"/>
                    </a:lnTo>
                    <a:lnTo>
                      <a:pt x="1913" y="1795"/>
                    </a:lnTo>
                    <a:lnTo>
                      <a:pt x="1854" y="1761"/>
                    </a:lnTo>
                    <a:lnTo>
                      <a:pt x="1820" y="1676"/>
                    </a:lnTo>
                    <a:lnTo>
                      <a:pt x="1778" y="1626"/>
                    </a:lnTo>
                    <a:lnTo>
                      <a:pt x="1719" y="1617"/>
                    </a:lnTo>
                    <a:lnTo>
                      <a:pt x="1651" y="1668"/>
                    </a:lnTo>
                    <a:lnTo>
                      <a:pt x="1600" y="1744"/>
                    </a:lnTo>
                    <a:lnTo>
                      <a:pt x="1600" y="1786"/>
                    </a:lnTo>
                    <a:lnTo>
                      <a:pt x="1549" y="1854"/>
                    </a:lnTo>
                    <a:lnTo>
                      <a:pt x="1507" y="1880"/>
                    </a:lnTo>
                    <a:lnTo>
                      <a:pt x="1194" y="1880"/>
                    </a:lnTo>
                    <a:lnTo>
                      <a:pt x="1126" y="1897"/>
                    </a:lnTo>
                    <a:lnTo>
                      <a:pt x="1058" y="2007"/>
                    </a:lnTo>
                    <a:lnTo>
                      <a:pt x="974" y="2040"/>
                    </a:lnTo>
                    <a:lnTo>
                      <a:pt x="813" y="2040"/>
                    </a:lnTo>
                    <a:lnTo>
                      <a:pt x="652" y="1981"/>
                    </a:lnTo>
                    <a:lnTo>
                      <a:pt x="500" y="1888"/>
                    </a:lnTo>
                    <a:lnTo>
                      <a:pt x="432" y="1897"/>
                    </a:lnTo>
                    <a:lnTo>
                      <a:pt x="279" y="1880"/>
                    </a:lnTo>
                    <a:lnTo>
                      <a:pt x="119" y="1829"/>
                    </a:lnTo>
                    <a:lnTo>
                      <a:pt x="68" y="1770"/>
                    </a:lnTo>
                    <a:lnTo>
                      <a:pt x="68" y="1693"/>
                    </a:lnTo>
                    <a:lnTo>
                      <a:pt x="144" y="1465"/>
                    </a:lnTo>
                    <a:lnTo>
                      <a:pt x="152" y="1346"/>
                    </a:lnTo>
                    <a:lnTo>
                      <a:pt x="144" y="1312"/>
                    </a:lnTo>
                    <a:lnTo>
                      <a:pt x="34" y="1219"/>
                    </a:lnTo>
                    <a:lnTo>
                      <a:pt x="0" y="1058"/>
                    </a:lnTo>
                    <a:lnTo>
                      <a:pt x="34" y="965"/>
                    </a:lnTo>
                    <a:lnTo>
                      <a:pt x="102" y="872"/>
                    </a:lnTo>
                    <a:lnTo>
                      <a:pt x="119" y="618"/>
                    </a:lnTo>
                    <a:lnTo>
                      <a:pt x="119" y="584"/>
                    </a:lnTo>
                    <a:lnTo>
                      <a:pt x="195" y="457"/>
                    </a:lnTo>
                    <a:lnTo>
                      <a:pt x="305" y="305"/>
                    </a:lnTo>
                    <a:lnTo>
                      <a:pt x="339" y="144"/>
                    </a:lnTo>
                    <a:lnTo>
                      <a:pt x="432" y="59"/>
                    </a:lnTo>
                    <a:lnTo>
                      <a:pt x="550" y="0"/>
                    </a:lnTo>
                    <a:lnTo>
                      <a:pt x="635" y="0"/>
                    </a:lnTo>
                    <a:lnTo>
                      <a:pt x="677" y="25"/>
                    </a:lnTo>
                    <a:lnTo>
                      <a:pt x="762" y="25"/>
                    </a:lnTo>
                    <a:lnTo>
                      <a:pt x="804" y="17"/>
                    </a:lnTo>
                    <a:lnTo>
                      <a:pt x="914" y="0"/>
                    </a:lnTo>
                    <a:lnTo>
                      <a:pt x="1041" y="42"/>
                    </a:lnTo>
                    <a:lnTo>
                      <a:pt x="1414" y="440"/>
                    </a:lnTo>
                    <a:lnTo>
                      <a:pt x="1456" y="457"/>
                    </a:lnTo>
                    <a:lnTo>
                      <a:pt x="1541" y="457"/>
                    </a:lnTo>
                    <a:lnTo>
                      <a:pt x="1642" y="364"/>
                    </a:lnTo>
                    <a:lnTo>
                      <a:pt x="1769" y="373"/>
                    </a:lnTo>
                    <a:lnTo>
                      <a:pt x="1896" y="356"/>
                    </a:lnTo>
                    <a:lnTo>
                      <a:pt x="1981" y="322"/>
                    </a:lnTo>
                    <a:lnTo>
                      <a:pt x="2049" y="271"/>
                    </a:lnTo>
                    <a:lnTo>
                      <a:pt x="2133" y="246"/>
                    </a:lnTo>
                    <a:lnTo>
                      <a:pt x="2218" y="288"/>
                    </a:lnTo>
                    <a:lnTo>
                      <a:pt x="2303" y="305"/>
                    </a:lnTo>
                    <a:lnTo>
                      <a:pt x="2557" y="305"/>
                    </a:lnTo>
                    <a:lnTo>
                      <a:pt x="2802" y="415"/>
                    </a:lnTo>
                    <a:lnTo>
                      <a:pt x="2862" y="483"/>
                    </a:lnTo>
                    <a:lnTo>
                      <a:pt x="3031" y="627"/>
                    </a:lnTo>
                    <a:lnTo>
                      <a:pt x="3158" y="660"/>
                    </a:lnTo>
                    <a:lnTo>
                      <a:pt x="3285" y="720"/>
                    </a:lnTo>
                    <a:lnTo>
                      <a:pt x="3327" y="720"/>
                    </a:lnTo>
                    <a:lnTo>
                      <a:pt x="3344" y="754"/>
                    </a:lnTo>
                    <a:lnTo>
                      <a:pt x="3395" y="762"/>
                    </a:lnTo>
                    <a:lnTo>
                      <a:pt x="3573" y="914"/>
                    </a:lnTo>
                    <a:lnTo>
                      <a:pt x="3615" y="1041"/>
                    </a:lnTo>
                    <a:lnTo>
                      <a:pt x="3674" y="1109"/>
                    </a:lnTo>
                    <a:lnTo>
                      <a:pt x="3725" y="1236"/>
                    </a:lnTo>
                    <a:lnTo>
                      <a:pt x="3767" y="1270"/>
                    </a:lnTo>
                    <a:lnTo>
                      <a:pt x="3810" y="1355"/>
                    </a:lnTo>
                    <a:lnTo>
                      <a:pt x="3818" y="1439"/>
                    </a:lnTo>
                    <a:lnTo>
                      <a:pt x="3776" y="1566"/>
                    </a:lnTo>
                    <a:lnTo>
                      <a:pt x="3784" y="1609"/>
                    </a:lnTo>
                    <a:lnTo>
                      <a:pt x="3911" y="1651"/>
                    </a:lnTo>
                    <a:lnTo>
                      <a:pt x="4081" y="1634"/>
                    </a:lnTo>
                    <a:lnTo>
                      <a:pt x="4123" y="1668"/>
                    </a:lnTo>
                    <a:lnTo>
                      <a:pt x="4250" y="1702"/>
                    </a:lnTo>
                    <a:lnTo>
                      <a:pt x="4292" y="1676"/>
                    </a:lnTo>
                    <a:lnTo>
                      <a:pt x="4504" y="1702"/>
                    </a:lnTo>
                    <a:lnTo>
                      <a:pt x="4749" y="1770"/>
                    </a:lnTo>
                    <a:lnTo>
                      <a:pt x="4961" y="1897"/>
                    </a:lnTo>
                    <a:lnTo>
                      <a:pt x="5071" y="2057"/>
                    </a:lnTo>
                    <a:lnTo>
                      <a:pt x="5173" y="2134"/>
                    </a:lnTo>
                    <a:lnTo>
                      <a:pt x="5300" y="2142"/>
                    </a:lnTo>
                    <a:lnTo>
                      <a:pt x="5427" y="2184"/>
                    </a:lnTo>
                    <a:lnTo>
                      <a:pt x="5554" y="2142"/>
                    </a:lnTo>
                    <a:lnTo>
                      <a:pt x="5681" y="2184"/>
                    </a:lnTo>
                    <a:lnTo>
                      <a:pt x="5977" y="2193"/>
                    </a:lnTo>
                    <a:lnTo>
                      <a:pt x="6011" y="2227"/>
                    </a:lnTo>
                    <a:lnTo>
                      <a:pt x="6138" y="2261"/>
                    </a:lnTo>
                    <a:lnTo>
                      <a:pt x="6223" y="2311"/>
                    </a:lnTo>
                    <a:lnTo>
                      <a:pt x="6290" y="2438"/>
                    </a:lnTo>
                    <a:lnTo>
                      <a:pt x="6417" y="2701"/>
                    </a:lnTo>
                    <a:lnTo>
                      <a:pt x="6468" y="2760"/>
                    </a:lnTo>
                    <a:lnTo>
                      <a:pt x="6697" y="2769"/>
                    </a:lnTo>
                    <a:lnTo>
                      <a:pt x="7298" y="2675"/>
                    </a:lnTo>
                    <a:lnTo>
                      <a:pt x="7425" y="2709"/>
                    </a:lnTo>
                    <a:lnTo>
                      <a:pt x="7653" y="2921"/>
                    </a:lnTo>
                    <a:lnTo>
                      <a:pt x="7662" y="3006"/>
                    </a:lnTo>
                    <a:lnTo>
                      <a:pt x="7704" y="3090"/>
                    </a:lnTo>
                    <a:lnTo>
                      <a:pt x="7696" y="3133"/>
                    </a:lnTo>
                    <a:lnTo>
                      <a:pt x="7721" y="3175"/>
                    </a:lnTo>
                    <a:lnTo>
                      <a:pt x="7763" y="3463"/>
                    </a:lnTo>
                    <a:lnTo>
                      <a:pt x="7746" y="3632"/>
                    </a:lnTo>
                    <a:lnTo>
                      <a:pt x="7730" y="3674"/>
                    </a:lnTo>
                    <a:lnTo>
                      <a:pt x="7730" y="3801"/>
                    </a:lnTo>
                    <a:lnTo>
                      <a:pt x="7763" y="3835"/>
                    </a:lnTo>
                    <a:lnTo>
                      <a:pt x="7789" y="3835"/>
                    </a:lnTo>
                    <a:lnTo>
                      <a:pt x="7772" y="3827"/>
                    </a:lnTo>
                    <a:lnTo>
                      <a:pt x="8229" y="3937"/>
                    </a:lnTo>
                    <a:lnTo>
                      <a:pt x="8356" y="3945"/>
                    </a:lnTo>
                    <a:lnTo>
                      <a:pt x="8424" y="3988"/>
                    </a:lnTo>
                    <a:lnTo>
                      <a:pt x="8517" y="4191"/>
                    </a:lnTo>
                    <a:lnTo>
                      <a:pt x="8525" y="4233"/>
                    </a:lnTo>
                    <a:lnTo>
                      <a:pt x="8483" y="4360"/>
                    </a:lnTo>
                    <a:lnTo>
                      <a:pt x="8432" y="4420"/>
                    </a:lnTo>
                    <a:lnTo>
                      <a:pt x="8314" y="4462"/>
                    </a:lnTo>
                    <a:lnTo>
                      <a:pt x="7992" y="4674"/>
                    </a:lnTo>
                    <a:lnTo>
                      <a:pt x="7780" y="4767"/>
                    </a:lnTo>
                    <a:lnTo>
                      <a:pt x="7653" y="4851"/>
                    </a:lnTo>
                    <a:lnTo>
                      <a:pt x="7374" y="4928"/>
                    </a:lnTo>
                    <a:lnTo>
                      <a:pt x="7247" y="4936"/>
                    </a:lnTo>
                    <a:lnTo>
                      <a:pt x="7052" y="4928"/>
                    </a:lnTo>
                    <a:lnTo>
                      <a:pt x="6858" y="4843"/>
                    </a:lnTo>
                    <a:lnTo>
                      <a:pt x="6663" y="4860"/>
                    </a:lnTo>
                    <a:lnTo>
                      <a:pt x="6570" y="4834"/>
                    </a:lnTo>
                    <a:lnTo>
                      <a:pt x="6443" y="4834"/>
                    </a:lnTo>
                    <a:lnTo>
                      <a:pt x="6358" y="4741"/>
                    </a:lnTo>
                    <a:lnTo>
                      <a:pt x="6333" y="4657"/>
                    </a:lnTo>
                    <a:lnTo>
                      <a:pt x="6299" y="4623"/>
                    </a:lnTo>
                    <a:lnTo>
                      <a:pt x="6223" y="4403"/>
                    </a:lnTo>
                    <a:lnTo>
                      <a:pt x="6113" y="4208"/>
                    </a:lnTo>
                    <a:lnTo>
                      <a:pt x="6070" y="4191"/>
                    </a:lnTo>
                    <a:lnTo>
                      <a:pt x="6011" y="3988"/>
                    </a:lnTo>
                    <a:lnTo>
                      <a:pt x="5994" y="3928"/>
                    </a:lnTo>
                    <a:lnTo>
                      <a:pt x="6036" y="3742"/>
                    </a:lnTo>
                    <a:lnTo>
                      <a:pt x="6079" y="3674"/>
                    </a:lnTo>
                    <a:lnTo>
                      <a:pt x="6155" y="3615"/>
                    </a:lnTo>
                    <a:lnTo>
                      <a:pt x="6206" y="3454"/>
                    </a:lnTo>
                    <a:lnTo>
                      <a:pt x="6240" y="3437"/>
                    </a:lnTo>
                    <a:lnTo>
                      <a:pt x="6350" y="3268"/>
                    </a:lnTo>
                    <a:lnTo>
                      <a:pt x="6358" y="3234"/>
                    </a:lnTo>
                    <a:lnTo>
                      <a:pt x="6307" y="3183"/>
                    </a:lnTo>
                    <a:lnTo>
                      <a:pt x="6070" y="3260"/>
                    </a:lnTo>
                    <a:lnTo>
                      <a:pt x="5909" y="3268"/>
                    </a:lnTo>
                    <a:lnTo>
                      <a:pt x="5782" y="3319"/>
                    </a:lnTo>
                    <a:lnTo>
                      <a:pt x="5655" y="3327"/>
                    </a:lnTo>
                    <a:lnTo>
                      <a:pt x="5401" y="3310"/>
                    </a:lnTo>
                    <a:lnTo>
                      <a:pt x="4961" y="3353"/>
                    </a:lnTo>
                    <a:lnTo>
                      <a:pt x="4775" y="3395"/>
                    </a:lnTo>
                    <a:lnTo>
                      <a:pt x="4741" y="3404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9" name="Freeform 23">
                <a:extLst>
                  <a:ext uri="{FF2B5EF4-FFF2-40B4-BE49-F238E27FC236}">
                    <a16:creationId xmlns:a16="http://schemas.microsoft.com/office/drawing/2014/main" id="{24C3FA05-2F83-490A-8BA8-DF1E7FA96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1129"/>
                <a:ext cx="107" cy="45"/>
              </a:xfrm>
              <a:custGeom>
                <a:avLst/>
                <a:gdLst>
                  <a:gd name="T0" fmla="*/ 355 w 482"/>
                  <a:gd name="T1" fmla="*/ 42 h 203"/>
                  <a:gd name="T2" fmla="*/ 372 w 482"/>
                  <a:gd name="T3" fmla="*/ 42 h 203"/>
                  <a:gd name="T4" fmla="*/ 482 w 482"/>
                  <a:gd name="T5" fmla="*/ 102 h 203"/>
                  <a:gd name="T6" fmla="*/ 465 w 482"/>
                  <a:gd name="T7" fmla="*/ 144 h 203"/>
                  <a:gd name="T8" fmla="*/ 93 w 482"/>
                  <a:gd name="T9" fmla="*/ 203 h 203"/>
                  <a:gd name="T10" fmla="*/ 0 w 482"/>
                  <a:gd name="T11" fmla="*/ 76 h 203"/>
                  <a:gd name="T12" fmla="*/ 8 w 482"/>
                  <a:gd name="T13" fmla="*/ 42 h 203"/>
                  <a:gd name="T14" fmla="*/ 76 w 482"/>
                  <a:gd name="T15" fmla="*/ 0 h 203"/>
                  <a:gd name="T16" fmla="*/ 228 w 482"/>
                  <a:gd name="T17" fmla="*/ 17 h 203"/>
                  <a:gd name="T18" fmla="*/ 296 w 482"/>
                  <a:gd name="T19" fmla="*/ 42 h 203"/>
                  <a:gd name="T20" fmla="*/ 355 w 482"/>
                  <a:gd name="T21" fmla="*/ 4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2" h="203">
                    <a:moveTo>
                      <a:pt x="355" y="42"/>
                    </a:moveTo>
                    <a:lnTo>
                      <a:pt x="372" y="42"/>
                    </a:lnTo>
                    <a:lnTo>
                      <a:pt x="482" y="102"/>
                    </a:lnTo>
                    <a:lnTo>
                      <a:pt x="465" y="144"/>
                    </a:lnTo>
                    <a:lnTo>
                      <a:pt x="93" y="203"/>
                    </a:lnTo>
                    <a:lnTo>
                      <a:pt x="0" y="76"/>
                    </a:lnTo>
                    <a:lnTo>
                      <a:pt x="8" y="42"/>
                    </a:lnTo>
                    <a:lnTo>
                      <a:pt x="76" y="0"/>
                    </a:lnTo>
                    <a:lnTo>
                      <a:pt x="228" y="17"/>
                    </a:lnTo>
                    <a:lnTo>
                      <a:pt x="296" y="42"/>
                    </a:lnTo>
                    <a:lnTo>
                      <a:pt x="355" y="4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0" name="Freeform 24">
                <a:extLst>
                  <a:ext uri="{FF2B5EF4-FFF2-40B4-BE49-F238E27FC236}">
                    <a16:creationId xmlns:a16="http://schemas.microsoft.com/office/drawing/2014/main" id="{50BF4536-0B6F-4C92-9851-EBDCFC50D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" y="1109"/>
                <a:ext cx="112" cy="82"/>
              </a:xfrm>
              <a:custGeom>
                <a:avLst/>
                <a:gdLst>
                  <a:gd name="T0" fmla="*/ 296 w 508"/>
                  <a:gd name="T1" fmla="*/ 110 h 372"/>
                  <a:gd name="T2" fmla="*/ 330 w 508"/>
                  <a:gd name="T3" fmla="*/ 93 h 372"/>
                  <a:gd name="T4" fmla="*/ 474 w 508"/>
                  <a:gd name="T5" fmla="*/ 0 h 372"/>
                  <a:gd name="T6" fmla="*/ 508 w 508"/>
                  <a:gd name="T7" fmla="*/ 34 h 372"/>
                  <a:gd name="T8" fmla="*/ 482 w 508"/>
                  <a:gd name="T9" fmla="*/ 161 h 372"/>
                  <a:gd name="T10" fmla="*/ 397 w 508"/>
                  <a:gd name="T11" fmla="*/ 364 h 372"/>
                  <a:gd name="T12" fmla="*/ 355 w 508"/>
                  <a:gd name="T13" fmla="*/ 372 h 372"/>
                  <a:gd name="T14" fmla="*/ 287 w 508"/>
                  <a:gd name="T15" fmla="*/ 322 h 372"/>
                  <a:gd name="T16" fmla="*/ 160 w 508"/>
                  <a:gd name="T17" fmla="*/ 339 h 372"/>
                  <a:gd name="T18" fmla="*/ 8 w 508"/>
                  <a:gd name="T19" fmla="*/ 305 h 372"/>
                  <a:gd name="T20" fmla="*/ 0 w 508"/>
                  <a:gd name="T21" fmla="*/ 254 h 372"/>
                  <a:gd name="T22" fmla="*/ 42 w 508"/>
                  <a:gd name="T23" fmla="*/ 195 h 372"/>
                  <a:gd name="T24" fmla="*/ 135 w 508"/>
                  <a:gd name="T25" fmla="*/ 127 h 372"/>
                  <a:gd name="T26" fmla="*/ 262 w 508"/>
                  <a:gd name="T27" fmla="*/ 135 h 372"/>
                  <a:gd name="T28" fmla="*/ 296 w 508"/>
                  <a:gd name="T29" fmla="*/ 11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8" h="372">
                    <a:moveTo>
                      <a:pt x="296" y="110"/>
                    </a:moveTo>
                    <a:lnTo>
                      <a:pt x="330" y="93"/>
                    </a:lnTo>
                    <a:lnTo>
                      <a:pt x="474" y="0"/>
                    </a:lnTo>
                    <a:lnTo>
                      <a:pt x="508" y="34"/>
                    </a:lnTo>
                    <a:lnTo>
                      <a:pt x="482" y="161"/>
                    </a:lnTo>
                    <a:lnTo>
                      <a:pt x="397" y="364"/>
                    </a:lnTo>
                    <a:lnTo>
                      <a:pt x="355" y="372"/>
                    </a:lnTo>
                    <a:lnTo>
                      <a:pt x="287" y="322"/>
                    </a:lnTo>
                    <a:lnTo>
                      <a:pt x="160" y="339"/>
                    </a:lnTo>
                    <a:lnTo>
                      <a:pt x="8" y="305"/>
                    </a:lnTo>
                    <a:lnTo>
                      <a:pt x="0" y="254"/>
                    </a:lnTo>
                    <a:lnTo>
                      <a:pt x="42" y="195"/>
                    </a:lnTo>
                    <a:lnTo>
                      <a:pt x="135" y="127"/>
                    </a:lnTo>
                    <a:lnTo>
                      <a:pt x="262" y="135"/>
                    </a:lnTo>
                    <a:lnTo>
                      <a:pt x="296" y="11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1" name="Freeform 25">
                <a:extLst>
                  <a:ext uri="{FF2B5EF4-FFF2-40B4-BE49-F238E27FC236}">
                    <a16:creationId xmlns:a16="http://schemas.microsoft.com/office/drawing/2014/main" id="{564C34B3-EFC4-4908-B9C5-D3553B7A7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" y="3255"/>
                <a:ext cx="258" cy="270"/>
              </a:xfrm>
              <a:custGeom>
                <a:avLst/>
                <a:gdLst>
                  <a:gd name="T0" fmla="*/ 678 w 1169"/>
                  <a:gd name="T1" fmla="*/ 1134 h 1219"/>
                  <a:gd name="T2" fmla="*/ 644 w 1169"/>
                  <a:gd name="T3" fmla="*/ 1151 h 1219"/>
                  <a:gd name="T4" fmla="*/ 551 w 1169"/>
                  <a:gd name="T5" fmla="*/ 1219 h 1219"/>
                  <a:gd name="T6" fmla="*/ 466 w 1169"/>
                  <a:gd name="T7" fmla="*/ 1219 h 1219"/>
                  <a:gd name="T8" fmla="*/ 381 w 1169"/>
                  <a:gd name="T9" fmla="*/ 1168 h 1219"/>
                  <a:gd name="T10" fmla="*/ 187 w 1169"/>
                  <a:gd name="T11" fmla="*/ 1100 h 1219"/>
                  <a:gd name="T12" fmla="*/ 127 w 1169"/>
                  <a:gd name="T13" fmla="*/ 1109 h 1219"/>
                  <a:gd name="T14" fmla="*/ 43 w 1169"/>
                  <a:gd name="T15" fmla="*/ 1058 h 1219"/>
                  <a:gd name="T16" fmla="*/ 0 w 1169"/>
                  <a:gd name="T17" fmla="*/ 973 h 1219"/>
                  <a:gd name="T18" fmla="*/ 9 w 1169"/>
                  <a:gd name="T19" fmla="*/ 889 h 1219"/>
                  <a:gd name="T20" fmla="*/ 77 w 1169"/>
                  <a:gd name="T21" fmla="*/ 770 h 1219"/>
                  <a:gd name="T22" fmla="*/ 144 w 1169"/>
                  <a:gd name="T23" fmla="*/ 567 h 1219"/>
                  <a:gd name="T24" fmla="*/ 178 w 1169"/>
                  <a:gd name="T25" fmla="*/ 449 h 1219"/>
                  <a:gd name="T26" fmla="*/ 187 w 1169"/>
                  <a:gd name="T27" fmla="*/ 322 h 1219"/>
                  <a:gd name="T28" fmla="*/ 254 w 1169"/>
                  <a:gd name="T29" fmla="*/ 237 h 1219"/>
                  <a:gd name="T30" fmla="*/ 314 w 1169"/>
                  <a:gd name="T31" fmla="*/ 118 h 1219"/>
                  <a:gd name="T32" fmla="*/ 381 w 1169"/>
                  <a:gd name="T33" fmla="*/ 42 h 1219"/>
                  <a:gd name="T34" fmla="*/ 441 w 1169"/>
                  <a:gd name="T35" fmla="*/ 0 h 1219"/>
                  <a:gd name="T36" fmla="*/ 568 w 1169"/>
                  <a:gd name="T37" fmla="*/ 17 h 1219"/>
                  <a:gd name="T38" fmla="*/ 855 w 1169"/>
                  <a:gd name="T39" fmla="*/ 127 h 1219"/>
                  <a:gd name="T40" fmla="*/ 872 w 1169"/>
                  <a:gd name="T41" fmla="*/ 144 h 1219"/>
                  <a:gd name="T42" fmla="*/ 949 w 1169"/>
                  <a:gd name="T43" fmla="*/ 271 h 1219"/>
                  <a:gd name="T44" fmla="*/ 999 w 1169"/>
                  <a:gd name="T45" fmla="*/ 432 h 1219"/>
                  <a:gd name="T46" fmla="*/ 1135 w 1169"/>
                  <a:gd name="T47" fmla="*/ 652 h 1219"/>
                  <a:gd name="T48" fmla="*/ 1160 w 1169"/>
                  <a:gd name="T49" fmla="*/ 711 h 1219"/>
                  <a:gd name="T50" fmla="*/ 1169 w 1169"/>
                  <a:gd name="T51" fmla="*/ 906 h 1219"/>
                  <a:gd name="T52" fmla="*/ 1118 w 1169"/>
                  <a:gd name="T53" fmla="*/ 1007 h 1219"/>
                  <a:gd name="T54" fmla="*/ 1008 w 1169"/>
                  <a:gd name="T55" fmla="*/ 1092 h 1219"/>
                  <a:gd name="T56" fmla="*/ 678 w 1169"/>
                  <a:gd name="T57" fmla="*/ 1134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9" h="1219">
                    <a:moveTo>
                      <a:pt x="678" y="1134"/>
                    </a:moveTo>
                    <a:lnTo>
                      <a:pt x="644" y="1151"/>
                    </a:lnTo>
                    <a:lnTo>
                      <a:pt x="551" y="1219"/>
                    </a:lnTo>
                    <a:lnTo>
                      <a:pt x="466" y="1219"/>
                    </a:lnTo>
                    <a:lnTo>
                      <a:pt x="381" y="1168"/>
                    </a:lnTo>
                    <a:lnTo>
                      <a:pt x="187" y="1100"/>
                    </a:lnTo>
                    <a:lnTo>
                      <a:pt x="127" y="1109"/>
                    </a:lnTo>
                    <a:lnTo>
                      <a:pt x="43" y="1058"/>
                    </a:lnTo>
                    <a:lnTo>
                      <a:pt x="0" y="973"/>
                    </a:lnTo>
                    <a:lnTo>
                      <a:pt x="9" y="889"/>
                    </a:lnTo>
                    <a:lnTo>
                      <a:pt x="77" y="770"/>
                    </a:lnTo>
                    <a:lnTo>
                      <a:pt x="144" y="567"/>
                    </a:lnTo>
                    <a:lnTo>
                      <a:pt x="178" y="449"/>
                    </a:lnTo>
                    <a:lnTo>
                      <a:pt x="187" y="322"/>
                    </a:lnTo>
                    <a:lnTo>
                      <a:pt x="254" y="237"/>
                    </a:lnTo>
                    <a:lnTo>
                      <a:pt x="314" y="118"/>
                    </a:lnTo>
                    <a:lnTo>
                      <a:pt x="381" y="42"/>
                    </a:lnTo>
                    <a:lnTo>
                      <a:pt x="441" y="0"/>
                    </a:lnTo>
                    <a:lnTo>
                      <a:pt x="568" y="17"/>
                    </a:lnTo>
                    <a:lnTo>
                      <a:pt x="855" y="127"/>
                    </a:lnTo>
                    <a:lnTo>
                      <a:pt x="872" y="144"/>
                    </a:lnTo>
                    <a:lnTo>
                      <a:pt x="949" y="271"/>
                    </a:lnTo>
                    <a:lnTo>
                      <a:pt x="999" y="432"/>
                    </a:lnTo>
                    <a:lnTo>
                      <a:pt x="1135" y="652"/>
                    </a:lnTo>
                    <a:lnTo>
                      <a:pt x="1160" y="711"/>
                    </a:lnTo>
                    <a:lnTo>
                      <a:pt x="1169" y="906"/>
                    </a:lnTo>
                    <a:lnTo>
                      <a:pt x="1118" y="1007"/>
                    </a:lnTo>
                    <a:lnTo>
                      <a:pt x="1008" y="1092"/>
                    </a:lnTo>
                    <a:lnTo>
                      <a:pt x="678" y="1134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2" name="Freeform 26">
                <a:extLst>
                  <a:ext uri="{FF2B5EF4-FFF2-40B4-BE49-F238E27FC236}">
                    <a16:creationId xmlns:a16="http://schemas.microsoft.com/office/drawing/2014/main" id="{3F21B974-30E2-4F6A-A8AA-6D82A5995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5" y="1648"/>
                <a:ext cx="431" cy="269"/>
              </a:xfrm>
              <a:custGeom>
                <a:avLst/>
                <a:gdLst>
                  <a:gd name="T0" fmla="*/ 660 w 1947"/>
                  <a:gd name="T1" fmla="*/ 195 h 1211"/>
                  <a:gd name="T2" fmla="*/ 745 w 1947"/>
                  <a:gd name="T3" fmla="*/ 169 h 1211"/>
                  <a:gd name="T4" fmla="*/ 872 w 1947"/>
                  <a:gd name="T5" fmla="*/ 110 h 1211"/>
                  <a:gd name="T6" fmla="*/ 1016 w 1947"/>
                  <a:gd name="T7" fmla="*/ 0 h 1211"/>
                  <a:gd name="T8" fmla="*/ 1058 w 1947"/>
                  <a:gd name="T9" fmla="*/ 17 h 1211"/>
                  <a:gd name="T10" fmla="*/ 1118 w 1947"/>
                  <a:gd name="T11" fmla="*/ 161 h 1211"/>
                  <a:gd name="T12" fmla="*/ 1126 w 1947"/>
                  <a:gd name="T13" fmla="*/ 246 h 1211"/>
                  <a:gd name="T14" fmla="*/ 1219 w 1947"/>
                  <a:gd name="T15" fmla="*/ 364 h 1211"/>
                  <a:gd name="T16" fmla="*/ 1422 w 1947"/>
                  <a:gd name="T17" fmla="*/ 500 h 1211"/>
                  <a:gd name="T18" fmla="*/ 1499 w 1947"/>
                  <a:gd name="T19" fmla="*/ 525 h 1211"/>
                  <a:gd name="T20" fmla="*/ 1710 w 1947"/>
                  <a:gd name="T21" fmla="*/ 559 h 1211"/>
                  <a:gd name="T22" fmla="*/ 1947 w 1947"/>
                  <a:gd name="T23" fmla="*/ 677 h 1211"/>
                  <a:gd name="T24" fmla="*/ 1947 w 1947"/>
                  <a:gd name="T25" fmla="*/ 720 h 1211"/>
                  <a:gd name="T26" fmla="*/ 1863 w 1947"/>
                  <a:gd name="T27" fmla="*/ 813 h 1211"/>
                  <a:gd name="T28" fmla="*/ 1583 w 1947"/>
                  <a:gd name="T29" fmla="*/ 948 h 1211"/>
                  <a:gd name="T30" fmla="*/ 1558 w 1947"/>
                  <a:gd name="T31" fmla="*/ 948 h 1211"/>
                  <a:gd name="T32" fmla="*/ 1338 w 1947"/>
                  <a:gd name="T33" fmla="*/ 1042 h 1211"/>
                  <a:gd name="T34" fmla="*/ 1143 w 1947"/>
                  <a:gd name="T35" fmla="*/ 1092 h 1211"/>
                  <a:gd name="T36" fmla="*/ 1084 w 1947"/>
                  <a:gd name="T37" fmla="*/ 1092 h 1211"/>
                  <a:gd name="T38" fmla="*/ 957 w 1947"/>
                  <a:gd name="T39" fmla="*/ 1160 h 1211"/>
                  <a:gd name="T40" fmla="*/ 796 w 1947"/>
                  <a:gd name="T41" fmla="*/ 1202 h 1211"/>
                  <a:gd name="T42" fmla="*/ 669 w 1947"/>
                  <a:gd name="T43" fmla="*/ 1211 h 1211"/>
                  <a:gd name="T44" fmla="*/ 610 w 1947"/>
                  <a:gd name="T45" fmla="*/ 1160 h 1211"/>
                  <a:gd name="T46" fmla="*/ 449 w 1947"/>
                  <a:gd name="T47" fmla="*/ 1109 h 1211"/>
                  <a:gd name="T48" fmla="*/ 229 w 1947"/>
                  <a:gd name="T49" fmla="*/ 1092 h 1211"/>
                  <a:gd name="T50" fmla="*/ 169 w 1947"/>
                  <a:gd name="T51" fmla="*/ 1075 h 1211"/>
                  <a:gd name="T52" fmla="*/ 127 w 1947"/>
                  <a:gd name="T53" fmla="*/ 703 h 1211"/>
                  <a:gd name="T54" fmla="*/ 76 w 1947"/>
                  <a:gd name="T55" fmla="*/ 550 h 1211"/>
                  <a:gd name="T56" fmla="*/ 17 w 1947"/>
                  <a:gd name="T57" fmla="*/ 457 h 1211"/>
                  <a:gd name="T58" fmla="*/ 0 w 1947"/>
                  <a:gd name="T59" fmla="*/ 457 h 1211"/>
                  <a:gd name="T60" fmla="*/ 34 w 1947"/>
                  <a:gd name="T61" fmla="*/ 322 h 1211"/>
                  <a:gd name="T62" fmla="*/ 76 w 1947"/>
                  <a:gd name="T63" fmla="*/ 305 h 1211"/>
                  <a:gd name="T64" fmla="*/ 93 w 1947"/>
                  <a:gd name="T65" fmla="*/ 330 h 1211"/>
                  <a:gd name="T66" fmla="*/ 390 w 1947"/>
                  <a:gd name="T67" fmla="*/ 263 h 1211"/>
                  <a:gd name="T68" fmla="*/ 559 w 1947"/>
                  <a:gd name="T69" fmla="*/ 237 h 1211"/>
                  <a:gd name="T70" fmla="*/ 627 w 1947"/>
                  <a:gd name="T71" fmla="*/ 203 h 1211"/>
                  <a:gd name="T72" fmla="*/ 660 w 1947"/>
                  <a:gd name="T73" fmla="*/ 195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47" h="1211">
                    <a:moveTo>
                      <a:pt x="660" y="195"/>
                    </a:moveTo>
                    <a:lnTo>
                      <a:pt x="745" y="169"/>
                    </a:lnTo>
                    <a:lnTo>
                      <a:pt x="872" y="110"/>
                    </a:lnTo>
                    <a:lnTo>
                      <a:pt x="1016" y="0"/>
                    </a:lnTo>
                    <a:lnTo>
                      <a:pt x="1058" y="17"/>
                    </a:lnTo>
                    <a:lnTo>
                      <a:pt x="1118" y="161"/>
                    </a:lnTo>
                    <a:lnTo>
                      <a:pt x="1126" y="246"/>
                    </a:lnTo>
                    <a:lnTo>
                      <a:pt x="1219" y="364"/>
                    </a:lnTo>
                    <a:lnTo>
                      <a:pt x="1422" y="500"/>
                    </a:lnTo>
                    <a:lnTo>
                      <a:pt x="1499" y="525"/>
                    </a:lnTo>
                    <a:lnTo>
                      <a:pt x="1710" y="559"/>
                    </a:lnTo>
                    <a:lnTo>
                      <a:pt x="1947" y="677"/>
                    </a:lnTo>
                    <a:lnTo>
                      <a:pt x="1947" y="720"/>
                    </a:lnTo>
                    <a:lnTo>
                      <a:pt x="1863" y="813"/>
                    </a:lnTo>
                    <a:lnTo>
                      <a:pt x="1583" y="948"/>
                    </a:lnTo>
                    <a:lnTo>
                      <a:pt x="1558" y="948"/>
                    </a:lnTo>
                    <a:lnTo>
                      <a:pt x="1338" y="1042"/>
                    </a:lnTo>
                    <a:lnTo>
                      <a:pt x="1143" y="1092"/>
                    </a:lnTo>
                    <a:lnTo>
                      <a:pt x="1084" y="1092"/>
                    </a:lnTo>
                    <a:lnTo>
                      <a:pt x="957" y="1160"/>
                    </a:lnTo>
                    <a:lnTo>
                      <a:pt x="796" y="1202"/>
                    </a:lnTo>
                    <a:lnTo>
                      <a:pt x="669" y="1211"/>
                    </a:lnTo>
                    <a:lnTo>
                      <a:pt x="610" y="1160"/>
                    </a:lnTo>
                    <a:lnTo>
                      <a:pt x="449" y="1109"/>
                    </a:lnTo>
                    <a:lnTo>
                      <a:pt x="229" y="1092"/>
                    </a:lnTo>
                    <a:lnTo>
                      <a:pt x="169" y="1075"/>
                    </a:lnTo>
                    <a:lnTo>
                      <a:pt x="127" y="703"/>
                    </a:lnTo>
                    <a:lnTo>
                      <a:pt x="76" y="550"/>
                    </a:lnTo>
                    <a:lnTo>
                      <a:pt x="17" y="457"/>
                    </a:lnTo>
                    <a:lnTo>
                      <a:pt x="0" y="457"/>
                    </a:lnTo>
                    <a:lnTo>
                      <a:pt x="34" y="322"/>
                    </a:lnTo>
                    <a:lnTo>
                      <a:pt x="76" y="305"/>
                    </a:lnTo>
                    <a:lnTo>
                      <a:pt x="93" y="330"/>
                    </a:lnTo>
                    <a:lnTo>
                      <a:pt x="390" y="263"/>
                    </a:lnTo>
                    <a:lnTo>
                      <a:pt x="559" y="237"/>
                    </a:lnTo>
                    <a:lnTo>
                      <a:pt x="627" y="203"/>
                    </a:lnTo>
                    <a:lnTo>
                      <a:pt x="660" y="19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3" name="Freeform 27">
                <a:extLst>
                  <a:ext uri="{FF2B5EF4-FFF2-40B4-BE49-F238E27FC236}">
                    <a16:creationId xmlns:a16="http://schemas.microsoft.com/office/drawing/2014/main" id="{FCBAD1C6-AD68-4042-9960-451C32640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7" y="3123"/>
                <a:ext cx="790" cy="833"/>
              </a:xfrm>
              <a:custGeom>
                <a:avLst/>
                <a:gdLst>
                  <a:gd name="T0" fmla="*/ 1330 w 3573"/>
                  <a:gd name="T1" fmla="*/ 237 h 3759"/>
                  <a:gd name="T2" fmla="*/ 1753 w 3573"/>
                  <a:gd name="T3" fmla="*/ 246 h 3759"/>
                  <a:gd name="T4" fmla="*/ 2075 w 3573"/>
                  <a:gd name="T5" fmla="*/ 153 h 3759"/>
                  <a:gd name="T6" fmla="*/ 2295 w 3573"/>
                  <a:gd name="T7" fmla="*/ 59 h 3759"/>
                  <a:gd name="T8" fmla="*/ 2608 w 3573"/>
                  <a:gd name="T9" fmla="*/ 0 h 3759"/>
                  <a:gd name="T10" fmla="*/ 3184 w 3573"/>
                  <a:gd name="T11" fmla="*/ 161 h 3759"/>
                  <a:gd name="T12" fmla="*/ 3463 w 3573"/>
                  <a:gd name="T13" fmla="*/ 381 h 3759"/>
                  <a:gd name="T14" fmla="*/ 3268 w 3573"/>
                  <a:gd name="T15" fmla="*/ 847 h 3759"/>
                  <a:gd name="T16" fmla="*/ 3116 w 3573"/>
                  <a:gd name="T17" fmla="*/ 1135 h 3759"/>
                  <a:gd name="T18" fmla="*/ 3124 w 3573"/>
                  <a:gd name="T19" fmla="*/ 1778 h 3759"/>
                  <a:gd name="T20" fmla="*/ 3082 w 3573"/>
                  <a:gd name="T21" fmla="*/ 1998 h 3759"/>
                  <a:gd name="T22" fmla="*/ 3040 w 3573"/>
                  <a:gd name="T23" fmla="*/ 2091 h 3759"/>
                  <a:gd name="T24" fmla="*/ 2963 w 3573"/>
                  <a:gd name="T25" fmla="*/ 2193 h 3759"/>
                  <a:gd name="T26" fmla="*/ 3167 w 3573"/>
                  <a:gd name="T27" fmla="*/ 2515 h 3759"/>
                  <a:gd name="T28" fmla="*/ 3446 w 3573"/>
                  <a:gd name="T29" fmla="*/ 2828 h 3759"/>
                  <a:gd name="T30" fmla="*/ 3556 w 3573"/>
                  <a:gd name="T31" fmla="*/ 3378 h 3759"/>
                  <a:gd name="T32" fmla="*/ 3446 w 3573"/>
                  <a:gd name="T33" fmla="*/ 3514 h 3759"/>
                  <a:gd name="T34" fmla="*/ 3243 w 3573"/>
                  <a:gd name="T35" fmla="*/ 3607 h 3759"/>
                  <a:gd name="T36" fmla="*/ 3116 w 3573"/>
                  <a:gd name="T37" fmla="*/ 3615 h 3759"/>
                  <a:gd name="T38" fmla="*/ 2684 w 3573"/>
                  <a:gd name="T39" fmla="*/ 3700 h 3759"/>
                  <a:gd name="T40" fmla="*/ 2388 w 3573"/>
                  <a:gd name="T41" fmla="*/ 3759 h 3759"/>
                  <a:gd name="T42" fmla="*/ 2261 w 3573"/>
                  <a:gd name="T43" fmla="*/ 3717 h 3759"/>
                  <a:gd name="T44" fmla="*/ 1939 w 3573"/>
                  <a:gd name="T45" fmla="*/ 3497 h 3759"/>
                  <a:gd name="T46" fmla="*/ 1829 w 3573"/>
                  <a:gd name="T47" fmla="*/ 3412 h 3759"/>
                  <a:gd name="T48" fmla="*/ 1533 w 3573"/>
                  <a:gd name="T49" fmla="*/ 3387 h 3759"/>
                  <a:gd name="T50" fmla="*/ 1118 w 3573"/>
                  <a:gd name="T51" fmla="*/ 3378 h 3759"/>
                  <a:gd name="T52" fmla="*/ 745 w 3573"/>
                  <a:gd name="T53" fmla="*/ 3124 h 3759"/>
                  <a:gd name="T54" fmla="*/ 635 w 3573"/>
                  <a:gd name="T55" fmla="*/ 3107 h 3759"/>
                  <a:gd name="T56" fmla="*/ 441 w 3573"/>
                  <a:gd name="T57" fmla="*/ 2828 h 3759"/>
                  <a:gd name="T58" fmla="*/ 373 w 3573"/>
                  <a:gd name="T59" fmla="*/ 2599 h 3759"/>
                  <a:gd name="T60" fmla="*/ 297 w 3573"/>
                  <a:gd name="T61" fmla="*/ 2388 h 3759"/>
                  <a:gd name="T62" fmla="*/ 246 w 3573"/>
                  <a:gd name="T63" fmla="*/ 2091 h 3759"/>
                  <a:gd name="T64" fmla="*/ 161 w 3573"/>
                  <a:gd name="T65" fmla="*/ 1719 h 3759"/>
                  <a:gd name="T66" fmla="*/ 85 w 3573"/>
                  <a:gd name="T67" fmla="*/ 1558 h 3759"/>
                  <a:gd name="T68" fmla="*/ 9 w 3573"/>
                  <a:gd name="T69" fmla="*/ 1135 h 3759"/>
                  <a:gd name="T70" fmla="*/ 297 w 3573"/>
                  <a:gd name="T71" fmla="*/ 889 h 3759"/>
                  <a:gd name="T72" fmla="*/ 610 w 3573"/>
                  <a:gd name="T73" fmla="*/ 601 h 3759"/>
                  <a:gd name="T74" fmla="*/ 822 w 3573"/>
                  <a:gd name="T75" fmla="*/ 373 h 3759"/>
                  <a:gd name="T76" fmla="*/ 1008 w 3573"/>
                  <a:gd name="T77" fmla="*/ 322 h 3759"/>
                  <a:gd name="T78" fmla="*/ 1296 w 3573"/>
                  <a:gd name="T79" fmla="*/ 246 h 3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73" h="3759">
                    <a:moveTo>
                      <a:pt x="1296" y="246"/>
                    </a:moveTo>
                    <a:lnTo>
                      <a:pt x="1330" y="237"/>
                    </a:lnTo>
                    <a:lnTo>
                      <a:pt x="1575" y="220"/>
                    </a:lnTo>
                    <a:lnTo>
                      <a:pt x="1753" y="246"/>
                    </a:lnTo>
                    <a:lnTo>
                      <a:pt x="1880" y="170"/>
                    </a:lnTo>
                    <a:lnTo>
                      <a:pt x="2075" y="153"/>
                    </a:lnTo>
                    <a:lnTo>
                      <a:pt x="2202" y="110"/>
                    </a:lnTo>
                    <a:lnTo>
                      <a:pt x="2295" y="59"/>
                    </a:lnTo>
                    <a:lnTo>
                      <a:pt x="2481" y="43"/>
                    </a:lnTo>
                    <a:lnTo>
                      <a:pt x="2608" y="0"/>
                    </a:lnTo>
                    <a:lnTo>
                      <a:pt x="2921" y="59"/>
                    </a:lnTo>
                    <a:lnTo>
                      <a:pt x="3184" y="161"/>
                    </a:lnTo>
                    <a:lnTo>
                      <a:pt x="3353" y="220"/>
                    </a:lnTo>
                    <a:lnTo>
                      <a:pt x="3463" y="381"/>
                    </a:lnTo>
                    <a:lnTo>
                      <a:pt x="3429" y="601"/>
                    </a:lnTo>
                    <a:lnTo>
                      <a:pt x="3268" y="847"/>
                    </a:lnTo>
                    <a:lnTo>
                      <a:pt x="3167" y="948"/>
                    </a:lnTo>
                    <a:lnTo>
                      <a:pt x="3116" y="1135"/>
                    </a:lnTo>
                    <a:lnTo>
                      <a:pt x="3184" y="1600"/>
                    </a:lnTo>
                    <a:lnTo>
                      <a:pt x="3124" y="1778"/>
                    </a:lnTo>
                    <a:lnTo>
                      <a:pt x="3116" y="1973"/>
                    </a:lnTo>
                    <a:lnTo>
                      <a:pt x="3082" y="1998"/>
                    </a:lnTo>
                    <a:lnTo>
                      <a:pt x="3082" y="2032"/>
                    </a:lnTo>
                    <a:lnTo>
                      <a:pt x="3040" y="2091"/>
                    </a:lnTo>
                    <a:lnTo>
                      <a:pt x="3040" y="2134"/>
                    </a:lnTo>
                    <a:lnTo>
                      <a:pt x="2963" y="2193"/>
                    </a:lnTo>
                    <a:lnTo>
                      <a:pt x="2963" y="2252"/>
                    </a:lnTo>
                    <a:lnTo>
                      <a:pt x="3167" y="2515"/>
                    </a:lnTo>
                    <a:lnTo>
                      <a:pt x="3243" y="2582"/>
                    </a:lnTo>
                    <a:lnTo>
                      <a:pt x="3446" y="2828"/>
                    </a:lnTo>
                    <a:lnTo>
                      <a:pt x="3573" y="3209"/>
                    </a:lnTo>
                    <a:lnTo>
                      <a:pt x="3556" y="3378"/>
                    </a:lnTo>
                    <a:lnTo>
                      <a:pt x="3488" y="3429"/>
                    </a:lnTo>
                    <a:lnTo>
                      <a:pt x="3446" y="3514"/>
                    </a:lnTo>
                    <a:lnTo>
                      <a:pt x="3361" y="3565"/>
                    </a:lnTo>
                    <a:lnTo>
                      <a:pt x="3243" y="3607"/>
                    </a:lnTo>
                    <a:lnTo>
                      <a:pt x="3158" y="3632"/>
                    </a:lnTo>
                    <a:lnTo>
                      <a:pt x="3116" y="3615"/>
                    </a:lnTo>
                    <a:lnTo>
                      <a:pt x="2786" y="3649"/>
                    </a:lnTo>
                    <a:lnTo>
                      <a:pt x="2684" y="3700"/>
                    </a:lnTo>
                    <a:lnTo>
                      <a:pt x="2515" y="3742"/>
                    </a:lnTo>
                    <a:lnTo>
                      <a:pt x="2388" y="3759"/>
                    </a:lnTo>
                    <a:lnTo>
                      <a:pt x="2303" y="3717"/>
                    </a:lnTo>
                    <a:lnTo>
                      <a:pt x="2261" y="3717"/>
                    </a:lnTo>
                    <a:lnTo>
                      <a:pt x="2185" y="3649"/>
                    </a:lnTo>
                    <a:lnTo>
                      <a:pt x="1939" y="3497"/>
                    </a:lnTo>
                    <a:lnTo>
                      <a:pt x="1897" y="3480"/>
                    </a:lnTo>
                    <a:lnTo>
                      <a:pt x="1829" y="3412"/>
                    </a:lnTo>
                    <a:lnTo>
                      <a:pt x="1702" y="3378"/>
                    </a:lnTo>
                    <a:lnTo>
                      <a:pt x="1533" y="3387"/>
                    </a:lnTo>
                    <a:lnTo>
                      <a:pt x="1372" y="3353"/>
                    </a:lnTo>
                    <a:lnTo>
                      <a:pt x="1118" y="3378"/>
                    </a:lnTo>
                    <a:lnTo>
                      <a:pt x="999" y="3285"/>
                    </a:lnTo>
                    <a:lnTo>
                      <a:pt x="745" y="3124"/>
                    </a:lnTo>
                    <a:lnTo>
                      <a:pt x="678" y="3124"/>
                    </a:lnTo>
                    <a:lnTo>
                      <a:pt x="635" y="3107"/>
                    </a:lnTo>
                    <a:lnTo>
                      <a:pt x="601" y="3065"/>
                    </a:lnTo>
                    <a:lnTo>
                      <a:pt x="441" y="2828"/>
                    </a:lnTo>
                    <a:lnTo>
                      <a:pt x="441" y="2786"/>
                    </a:lnTo>
                    <a:lnTo>
                      <a:pt x="373" y="2599"/>
                    </a:lnTo>
                    <a:lnTo>
                      <a:pt x="339" y="2565"/>
                    </a:lnTo>
                    <a:lnTo>
                      <a:pt x="297" y="2388"/>
                    </a:lnTo>
                    <a:lnTo>
                      <a:pt x="254" y="2218"/>
                    </a:lnTo>
                    <a:lnTo>
                      <a:pt x="246" y="2091"/>
                    </a:lnTo>
                    <a:lnTo>
                      <a:pt x="161" y="1804"/>
                    </a:lnTo>
                    <a:lnTo>
                      <a:pt x="161" y="1719"/>
                    </a:lnTo>
                    <a:lnTo>
                      <a:pt x="127" y="1685"/>
                    </a:lnTo>
                    <a:lnTo>
                      <a:pt x="85" y="1558"/>
                    </a:lnTo>
                    <a:lnTo>
                      <a:pt x="0" y="1219"/>
                    </a:lnTo>
                    <a:lnTo>
                      <a:pt x="9" y="1135"/>
                    </a:lnTo>
                    <a:lnTo>
                      <a:pt x="127" y="991"/>
                    </a:lnTo>
                    <a:lnTo>
                      <a:pt x="297" y="889"/>
                    </a:lnTo>
                    <a:lnTo>
                      <a:pt x="508" y="652"/>
                    </a:lnTo>
                    <a:lnTo>
                      <a:pt x="610" y="601"/>
                    </a:lnTo>
                    <a:lnTo>
                      <a:pt x="728" y="457"/>
                    </a:lnTo>
                    <a:lnTo>
                      <a:pt x="822" y="373"/>
                    </a:lnTo>
                    <a:lnTo>
                      <a:pt x="915" y="322"/>
                    </a:lnTo>
                    <a:lnTo>
                      <a:pt x="1008" y="322"/>
                    </a:lnTo>
                    <a:lnTo>
                      <a:pt x="1109" y="263"/>
                    </a:lnTo>
                    <a:lnTo>
                      <a:pt x="1296" y="24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4" name="Freeform 28">
                <a:extLst>
                  <a:ext uri="{FF2B5EF4-FFF2-40B4-BE49-F238E27FC236}">
                    <a16:creationId xmlns:a16="http://schemas.microsoft.com/office/drawing/2014/main" id="{2691656D-96D1-4D49-BAE4-A73F602CC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" y="3605"/>
                <a:ext cx="643" cy="701"/>
              </a:xfrm>
              <a:custGeom>
                <a:avLst/>
                <a:gdLst>
                  <a:gd name="T0" fmla="*/ 9 w 2904"/>
                  <a:gd name="T1" fmla="*/ 3166 h 3166"/>
                  <a:gd name="T2" fmla="*/ 0 w 2904"/>
                  <a:gd name="T3" fmla="*/ 2938 h 3166"/>
                  <a:gd name="T4" fmla="*/ 34 w 2904"/>
                  <a:gd name="T5" fmla="*/ 2802 h 3166"/>
                  <a:gd name="T6" fmla="*/ 643 w 2904"/>
                  <a:gd name="T7" fmla="*/ 2007 h 3166"/>
                  <a:gd name="T8" fmla="*/ 779 w 2904"/>
                  <a:gd name="T9" fmla="*/ 1820 h 3166"/>
                  <a:gd name="T10" fmla="*/ 830 w 2904"/>
                  <a:gd name="T11" fmla="*/ 1634 h 3166"/>
                  <a:gd name="T12" fmla="*/ 821 w 2904"/>
                  <a:gd name="T13" fmla="*/ 1346 h 3166"/>
                  <a:gd name="T14" fmla="*/ 847 w 2904"/>
                  <a:gd name="T15" fmla="*/ 1219 h 3166"/>
                  <a:gd name="T16" fmla="*/ 804 w 2904"/>
                  <a:gd name="T17" fmla="*/ 999 h 3166"/>
                  <a:gd name="T18" fmla="*/ 821 w 2904"/>
                  <a:gd name="T19" fmla="*/ 940 h 3166"/>
                  <a:gd name="T20" fmla="*/ 872 w 2904"/>
                  <a:gd name="T21" fmla="*/ 889 h 3166"/>
                  <a:gd name="T22" fmla="*/ 889 w 2904"/>
                  <a:gd name="T23" fmla="*/ 847 h 3166"/>
                  <a:gd name="T24" fmla="*/ 974 w 2904"/>
                  <a:gd name="T25" fmla="*/ 720 h 3166"/>
                  <a:gd name="T26" fmla="*/ 982 w 2904"/>
                  <a:gd name="T27" fmla="*/ 627 h 3166"/>
                  <a:gd name="T28" fmla="*/ 1024 w 2904"/>
                  <a:gd name="T29" fmla="*/ 500 h 3166"/>
                  <a:gd name="T30" fmla="*/ 1050 w 2904"/>
                  <a:gd name="T31" fmla="*/ 466 h 3166"/>
                  <a:gd name="T32" fmla="*/ 1041 w 2904"/>
                  <a:gd name="T33" fmla="*/ 432 h 3166"/>
                  <a:gd name="T34" fmla="*/ 1236 w 2904"/>
                  <a:gd name="T35" fmla="*/ 119 h 3166"/>
                  <a:gd name="T36" fmla="*/ 1372 w 2904"/>
                  <a:gd name="T37" fmla="*/ 17 h 3166"/>
                  <a:gd name="T38" fmla="*/ 1583 w 2904"/>
                  <a:gd name="T39" fmla="*/ 0 h 3166"/>
                  <a:gd name="T40" fmla="*/ 1888 w 2904"/>
                  <a:gd name="T41" fmla="*/ 220 h 3166"/>
                  <a:gd name="T42" fmla="*/ 2074 w 2904"/>
                  <a:gd name="T43" fmla="*/ 483 h 3166"/>
                  <a:gd name="T44" fmla="*/ 2210 w 2904"/>
                  <a:gd name="T45" fmla="*/ 593 h 3166"/>
                  <a:gd name="T46" fmla="*/ 2261 w 2904"/>
                  <a:gd name="T47" fmla="*/ 677 h 3166"/>
                  <a:gd name="T48" fmla="*/ 2337 w 2904"/>
                  <a:gd name="T49" fmla="*/ 728 h 3166"/>
                  <a:gd name="T50" fmla="*/ 2430 w 2904"/>
                  <a:gd name="T51" fmla="*/ 872 h 3166"/>
                  <a:gd name="T52" fmla="*/ 2591 w 2904"/>
                  <a:gd name="T53" fmla="*/ 1177 h 3166"/>
                  <a:gd name="T54" fmla="*/ 2650 w 2904"/>
                  <a:gd name="T55" fmla="*/ 1262 h 3166"/>
                  <a:gd name="T56" fmla="*/ 2658 w 2904"/>
                  <a:gd name="T57" fmla="*/ 1346 h 3166"/>
                  <a:gd name="T58" fmla="*/ 2726 w 2904"/>
                  <a:gd name="T59" fmla="*/ 1473 h 3166"/>
                  <a:gd name="T60" fmla="*/ 2777 w 2904"/>
                  <a:gd name="T61" fmla="*/ 1727 h 3166"/>
                  <a:gd name="T62" fmla="*/ 2768 w 2904"/>
                  <a:gd name="T63" fmla="*/ 1812 h 3166"/>
                  <a:gd name="T64" fmla="*/ 2785 w 2904"/>
                  <a:gd name="T65" fmla="*/ 1897 h 3166"/>
                  <a:gd name="T66" fmla="*/ 2760 w 2904"/>
                  <a:gd name="T67" fmla="*/ 2193 h 3166"/>
                  <a:gd name="T68" fmla="*/ 2760 w 2904"/>
                  <a:gd name="T69" fmla="*/ 2396 h 3166"/>
                  <a:gd name="T70" fmla="*/ 2777 w 2904"/>
                  <a:gd name="T71" fmla="*/ 2481 h 3166"/>
                  <a:gd name="T72" fmla="*/ 2760 w 2904"/>
                  <a:gd name="T73" fmla="*/ 2565 h 3166"/>
                  <a:gd name="T74" fmla="*/ 2768 w 2904"/>
                  <a:gd name="T75" fmla="*/ 2692 h 3166"/>
                  <a:gd name="T76" fmla="*/ 2811 w 2904"/>
                  <a:gd name="T77" fmla="*/ 2819 h 3166"/>
                  <a:gd name="T78" fmla="*/ 2811 w 2904"/>
                  <a:gd name="T79" fmla="*/ 2904 h 3166"/>
                  <a:gd name="T80" fmla="*/ 2862 w 2904"/>
                  <a:gd name="T81" fmla="*/ 3031 h 3166"/>
                  <a:gd name="T82" fmla="*/ 2904 w 2904"/>
                  <a:gd name="T83" fmla="*/ 3166 h 3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904" h="3166">
                    <a:moveTo>
                      <a:pt x="9" y="3166"/>
                    </a:moveTo>
                    <a:lnTo>
                      <a:pt x="0" y="2938"/>
                    </a:lnTo>
                    <a:lnTo>
                      <a:pt x="34" y="2802"/>
                    </a:lnTo>
                    <a:lnTo>
                      <a:pt x="643" y="2007"/>
                    </a:lnTo>
                    <a:lnTo>
                      <a:pt x="779" y="1820"/>
                    </a:lnTo>
                    <a:lnTo>
                      <a:pt x="830" y="1634"/>
                    </a:lnTo>
                    <a:lnTo>
                      <a:pt x="821" y="1346"/>
                    </a:lnTo>
                    <a:lnTo>
                      <a:pt x="847" y="1219"/>
                    </a:lnTo>
                    <a:lnTo>
                      <a:pt x="804" y="999"/>
                    </a:lnTo>
                    <a:lnTo>
                      <a:pt x="821" y="940"/>
                    </a:lnTo>
                    <a:lnTo>
                      <a:pt x="872" y="889"/>
                    </a:lnTo>
                    <a:lnTo>
                      <a:pt x="889" y="847"/>
                    </a:lnTo>
                    <a:lnTo>
                      <a:pt x="974" y="720"/>
                    </a:lnTo>
                    <a:lnTo>
                      <a:pt x="982" y="627"/>
                    </a:lnTo>
                    <a:lnTo>
                      <a:pt x="1024" y="500"/>
                    </a:lnTo>
                    <a:lnTo>
                      <a:pt x="1050" y="466"/>
                    </a:lnTo>
                    <a:lnTo>
                      <a:pt x="1041" y="432"/>
                    </a:lnTo>
                    <a:lnTo>
                      <a:pt x="1236" y="119"/>
                    </a:lnTo>
                    <a:lnTo>
                      <a:pt x="1372" y="17"/>
                    </a:lnTo>
                    <a:lnTo>
                      <a:pt x="1583" y="0"/>
                    </a:lnTo>
                    <a:lnTo>
                      <a:pt x="1888" y="220"/>
                    </a:lnTo>
                    <a:lnTo>
                      <a:pt x="2074" y="483"/>
                    </a:lnTo>
                    <a:lnTo>
                      <a:pt x="2210" y="593"/>
                    </a:lnTo>
                    <a:lnTo>
                      <a:pt x="2261" y="677"/>
                    </a:lnTo>
                    <a:lnTo>
                      <a:pt x="2337" y="728"/>
                    </a:lnTo>
                    <a:lnTo>
                      <a:pt x="2430" y="872"/>
                    </a:lnTo>
                    <a:lnTo>
                      <a:pt x="2591" y="1177"/>
                    </a:lnTo>
                    <a:lnTo>
                      <a:pt x="2650" y="1262"/>
                    </a:lnTo>
                    <a:lnTo>
                      <a:pt x="2658" y="1346"/>
                    </a:lnTo>
                    <a:lnTo>
                      <a:pt x="2726" y="1473"/>
                    </a:lnTo>
                    <a:lnTo>
                      <a:pt x="2777" y="1727"/>
                    </a:lnTo>
                    <a:lnTo>
                      <a:pt x="2768" y="1812"/>
                    </a:lnTo>
                    <a:lnTo>
                      <a:pt x="2785" y="1897"/>
                    </a:lnTo>
                    <a:lnTo>
                      <a:pt x="2760" y="2193"/>
                    </a:lnTo>
                    <a:lnTo>
                      <a:pt x="2760" y="2396"/>
                    </a:lnTo>
                    <a:lnTo>
                      <a:pt x="2777" y="2481"/>
                    </a:lnTo>
                    <a:lnTo>
                      <a:pt x="2760" y="2565"/>
                    </a:lnTo>
                    <a:lnTo>
                      <a:pt x="2768" y="2692"/>
                    </a:lnTo>
                    <a:lnTo>
                      <a:pt x="2811" y="2819"/>
                    </a:lnTo>
                    <a:lnTo>
                      <a:pt x="2811" y="2904"/>
                    </a:lnTo>
                    <a:lnTo>
                      <a:pt x="2862" y="3031"/>
                    </a:lnTo>
                    <a:lnTo>
                      <a:pt x="2904" y="3166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5" name="Freeform 29">
                <a:extLst>
                  <a:ext uri="{FF2B5EF4-FFF2-40B4-BE49-F238E27FC236}">
                    <a16:creationId xmlns:a16="http://schemas.microsoft.com/office/drawing/2014/main" id="{73A38472-A614-4367-A591-E686F854C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8" y="897"/>
                <a:ext cx="1828" cy="1046"/>
              </a:xfrm>
              <a:custGeom>
                <a:avLst/>
                <a:gdLst>
                  <a:gd name="T0" fmla="*/ 965 w 8263"/>
                  <a:gd name="T1" fmla="*/ 1566 h 4724"/>
                  <a:gd name="T2" fmla="*/ 339 w 8263"/>
                  <a:gd name="T3" fmla="*/ 1634 h 4724"/>
                  <a:gd name="T4" fmla="*/ 76 w 8263"/>
                  <a:gd name="T5" fmla="*/ 1524 h 4724"/>
                  <a:gd name="T6" fmla="*/ 144 w 8263"/>
                  <a:gd name="T7" fmla="*/ 1118 h 4724"/>
                  <a:gd name="T8" fmla="*/ 17 w 8263"/>
                  <a:gd name="T9" fmla="*/ 940 h 4724"/>
                  <a:gd name="T10" fmla="*/ 0 w 8263"/>
                  <a:gd name="T11" fmla="*/ 728 h 4724"/>
                  <a:gd name="T12" fmla="*/ 228 w 8263"/>
                  <a:gd name="T13" fmla="*/ 263 h 4724"/>
                  <a:gd name="T14" fmla="*/ 313 w 8263"/>
                  <a:gd name="T15" fmla="*/ 17 h 4724"/>
                  <a:gd name="T16" fmla="*/ 550 w 8263"/>
                  <a:gd name="T17" fmla="*/ 102 h 4724"/>
                  <a:gd name="T18" fmla="*/ 1058 w 8263"/>
                  <a:gd name="T19" fmla="*/ 296 h 4724"/>
                  <a:gd name="T20" fmla="*/ 1295 w 8263"/>
                  <a:gd name="T21" fmla="*/ 517 h 4724"/>
                  <a:gd name="T22" fmla="*/ 1608 w 8263"/>
                  <a:gd name="T23" fmla="*/ 381 h 4724"/>
                  <a:gd name="T24" fmla="*/ 1845 w 8263"/>
                  <a:gd name="T25" fmla="*/ 280 h 4724"/>
                  <a:gd name="T26" fmla="*/ 2015 w 8263"/>
                  <a:gd name="T27" fmla="*/ 237 h 4724"/>
                  <a:gd name="T28" fmla="*/ 2252 w 8263"/>
                  <a:gd name="T29" fmla="*/ 322 h 4724"/>
                  <a:gd name="T30" fmla="*/ 2489 w 8263"/>
                  <a:gd name="T31" fmla="*/ 347 h 4724"/>
                  <a:gd name="T32" fmla="*/ 2921 w 8263"/>
                  <a:gd name="T33" fmla="*/ 627 h 4724"/>
                  <a:gd name="T34" fmla="*/ 3293 w 8263"/>
                  <a:gd name="T35" fmla="*/ 813 h 4724"/>
                  <a:gd name="T36" fmla="*/ 3522 w 8263"/>
                  <a:gd name="T37" fmla="*/ 1211 h 4724"/>
                  <a:gd name="T38" fmla="*/ 3522 w 8263"/>
                  <a:gd name="T39" fmla="*/ 1456 h 4724"/>
                  <a:gd name="T40" fmla="*/ 3649 w 8263"/>
                  <a:gd name="T41" fmla="*/ 1609 h 4724"/>
                  <a:gd name="T42" fmla="*/ 4233 w 8263"/>
                  <a:gd name="T43" fmla="*/ 1744 h 4724"/>
                  <a:gd name="T44" fmla="*/ 4529 w 8263"/>
                  <a:gd name="T45" fmla="*/ 1770 h 4724"/>
                  <a:gd name="T46" fmla="*/ 4868 w 8263"/>
                  <a:gd name="T47" fmla="*/ 2041 h 4724"/>
                  <a:gd name="T48" fmla="*/ 5393 w 8263"/>
                  <a:gd name="T49" fmla="*/ 2168 h 4724"/>
                  <a:gd name="T50" fmla="*/ 5562 w 8263"/>
                  <a:gd name="T51" fmla="*/ 2201 h 4724"/>
                  <a:gd name="T52" fmla="*/ 6036 w 8263"/>
                  <a:gd name="T53" fmla="*/ 2354 h 4724"/>
                  <a:gd name="T54" fmla="*/ 6231 w 8263"/>
                  <a:gd name="T55" fmla="*/ 2726 h 4724"/>
                  <a:gd name="T56" fmla="*/ 6459 w 8263"/>
                  <a:gd name="T57" fmla="*/ 2803 h 4724"/>
                  <a:gd name="T58" fmla="*/ 7264 w 8263"/>
                  <a:gd name="T59" fmla="*/ 2726 h 4724"/>
                  <a:gd name="T60" fmla="*/ 7433 w 8263"/>
                  <a:gd name="T61" fmla="*/ 2989 h 4724"/>
                  <a:gd name="T62" fmla="*/ 7475 w 8263"/>
                  <a:gd name="T63" fmla="*/ 3285 h 4724"/>
                  <a:gd name="T64" fmla="*/ 7442 w 8263"/>
                  <a:gd name="T65" fmla="*/ 3700 h 4724"/>
                  <a:gd name="T66" fmla="*/ 8170 w 8263"/>
                  <a:gd name="T67" fmla="*/ 3945 h 4724"/>
                  <a:gd name="T68" fmla="*/ 8229 w 8263"/>
                  <a:gd name="T69" fmla="*/ 4199 h 4724"/>
                  <a:gd name="T70" fmla="*/ 7755 w 8263"/>
                  <a:gd name="T71" fmla="*/ 4504 h 4724"/>
                  <a:gd name="T72" fmla="*/ 7221 w 8263"/>
                  <a:gd name="T73" fmla="*/ 4724 h 4724"/>
                  <a:gd name="T74" fmla="*/ 6493 w 8263"/>
                  <a:gd name="T75" fmla="*/ 4648 h 4724"/>
                  <a:gd name="T76" fmla="*/ 6256 w 8263"/>
                  <a:gd name="T77" fmla="*/ 4479 h 4724"/>
                  <a:gd name="T78" fmla="*/ 6121 w 8263"/>
                  <a:gd name="T79" fmla="*/ 4123 h 4724"/>
                  <a:gd name="T80" fmla="*/ 5926 w 8263"/>
                  <a:gd name="T81" fmla="*/ 3810 h 4724"/>
                  <a:gd name="T82" fmla="*/ 6062 w 8263"/>
                  <a:gd name="T83" fmla="*/ 3463 h 4724"/>
                  <a:gd name="T84" fmla="*/ 6358 w 8263"/>
                  <a:gd name="T85" fmla="*/ 3023 h 4724"/>
                  <a:gd name="T86" fmla="*/ 6053 w 8263"/>
                  <a:gd name="T87" fmla="*/ 2921 h 4724"/>
                  <a:gd name="T88" fmla="*/ 5300 w 8263"/>
                  <a:gd name="T89" fmla="*/ 3048 h 4724"/>
                  <a:gd name="T90" fmla="*/ 5012 w 8263"/>
                  <a:gd name="T91" fmla="*/ 2955 h 4724"/>
                  <a:gd name="T92" fmla="*/ 4631 w 8263"/>
                  <a:gd name="T93" fmla="*/ 3133 h 4724"/>
                  <a:gd name="T94" fmla="*/ 4284 w 8263"/>
                  <a:gd name="T95" fmla="*/ 3184 h 4724"/>
                  <a:gd name="T96" fmla="*/ 4064 w 8263"/>
                  <a:gd name="T97" fmla="*/ 3040 h 4724"/>
                  <a:gd name="T98" fmla="*/ 3818 w 8263"/>
                  <a:gd name="T99" fmla="*/ 2481 h 4724"/>
                  <a:gd name="T100" fmla="*/ 3657 w 8263"/>
                  <a:gd name="T101" fmla="*/ 2210 h 4724"/>
                  <a:gd name="T102" fmla="*/ 3471 w 8263"/>
                  <a:gd name="T103" fmla="*/ 1676 h 4724"/>
                  <a:gd name="T104" fmla="*/ 3166 w 8263"/>
                  <a:gd name="T105" fmla="*/ 1634 h 4724"/>
                  <a:gd name="T106" fmla="*/ 2692 w 8263"/>
                  <a:gd name="T107" fmla="*/ 1456 h 4724"/>
                  <a:gd name="T108" fmla="*/ 2184 w 8263"/>
                  <a:gd name="T109" fmla="*/ 1685 h 4724"/>
                  <a:gd name="T110" fmla="*/ 1820 w 8263"/>
                  <a:gd name="T111" fmla="*/ 1482 h 4724"/>
                  <a:gd name="T112" fmla="*/ 1600 w 8263"/>
                  <a:gd name="T113" fmla="*/ 1355 h 4724"/>
                  <a:gd name="T114" fmla="*/ 1532 w 8263"/>
                  <a:gd name="T115" fmla="*/ 1279 h 4724"/>
                  <a:gd name="T116" fmla="*/ 1312 w 8263"/>
                  <a:gd name="T117" fmla="*/ 1541 h 4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263" h="4724">
                    <a:moveTo>
                      <a:pt x="1312" y="1541"/>
                    </a:moveTo>
                    <a:lnTo>
                      <a:pt x="1058" y="1583"/>
                    </a:lnTo>
                    <a:lnTo>
                      <a:pt x="965" y="1566"/>
                    </a:lnTo>
                    <a:lnTo>
                      <a:pt x="838" y="1651"/>
                    </a:lnTo>
                    <a:lnTo>
                      <a:pt x="652" y="1736"/>
                    </a:lnTo>
                    <a:lnTo>
                      <a:pt x="339" y="1634"/>
                    </a:lnTo>
                    <a:lnTo>
                      <a:pt x="85" y="1634"/>
                    </a:lnTo>
                    <a:lnTo>
                      <a:pt x="59" y="1609"/>
                    </a:lnTo>
                    <a:lnTo>
                      <a:pt x="76" y="1524"/>
                    </a:lnTo>
                    <a:lnTo>
                      <a:pt x="220" y="1304"/>
                    </a:lnTo>
                    <a:lnTo>
                      <a:pt x="212" y="1177"/>
                    </a:lnTo>
                    <a:lnTo>
                      <a:pt x="144" y="1118"/>
                    </a:lnTo>
                    <a:lnTo>
                      <a:pt x="8" y="1042"/>
                    </a:lnTo>
                    <a:lnTo>
                      <a:pt x="0" y="999"/>
                    </a:lnTo>
                    <a:lnTo>
                      <a:pt x="17" y="940"/>
                    </a:lnTo>
                    <a:lnTo>
                      <a:pt x="51" y="906"/>
                    </a:lnTo>
                    <a:lnTo>
                      <a:pt x="51" y="813"/>
                    </a:lnTo>
                    <a:lnTo>
                      <a:pt x="0" y="728"/>
                    </a:lnTo>
                    <a:lnTo>
                      <a:pt x="178" y="508"/>
                    </a:lnTo>
                    <a:lnTo>
                      <a:pt x="228" y="423"/>
                    </a:lnTo>
                    <a:lnTo>
                      <a:pt x="228" y="263"/>
                    </a:lnTo>
                    <a:lnTo>
                      <a:pt x="262" y="136"/>
                    </a:lnTo>
                    <a:lnTo>
                      <a:pt x="254" y="110"/>
                    </a:lnTo>
                    <a:lnTo>
                      <a:pt x="313" y="17"/>
                    </a:lnTo>
                    <a:lnTo>
                      <a:pt x="398" y="0"/>
                    </a:lnTo>
                    <a:lnTo>
                      <a:pt x="466" y="76"/>
                    </a:lnTo>
                    <a:lnTo>
                      <a:pt x="550" y="102"/>
                    </a:lnTo>
                    <a:lnTo>
                      <a:pt x="626" y="59"/>
                    </a:lnTo>
                    <a:lnTo>
                      <a:pt x="880" y="17"/>
                    </a:lnTo>
                    <a:lnTo>
                      <a:pt x="1058" y="296"/>
                    </a:lnTo>
                    <a:lnTo>
                      <a:pt x="1100" y="373"/>
                    </a:lnTo>
                    <a:lnTo>
                      <a:pt x="1236" y="432"/>
                    </a:lnTo>
                    <a:lnTo>
                      <a:pt x="1295" y="517"/>
                    </a:lnTo>
                    <a:lnTo>
                      <a:pt x="1388" y="517"/>
                    </a:lnTo>
                    <a:lnTo>
                      <a:pt x="1481" y="415"/>
                    </a:lnTo>
                    <a:lnTo>
                      <a:pt x="1608" y="381"/>
                    </a:lnTo>
                    <a:lnTo>
                      <a:pt x="1693" y="339"/>
                    </a:lnTo>
                    <a:lnTo>
                      <a:pt x="1778" y="330"/>
                    </a:lnTo>
                    <a:lnTo>
                      <a:pt x="1845" y="280"/>
                    </a:lnTo>
                    <a:lnTo>
                      <a:pt x="1888" y="280"/>
                    </a:lnTo>
                    <a:lnTo>
                      <a:pt x="1972" y="237"/>
                    </a:lnTo>
                    <a:lnTo>
                      <a:pt x="2015" y="237"/>
                    </a:lnTo>
                    <a:lnTo>
                      <a:pt x="2074" y="296"/>
                    </a:lnTo>
                    <a:lnTo>
                      <a:pt x="2167" y="330"/>
                    </a:lnTo>
                    <a:lnTo>
                      <a:pt x="2252" y="322"/>
                    </a:lnTo>
                    <a:lnTo>
                      <a:pt x="2294" y="280"/>
                    </a:lnTo>
                    <a:lnTo>
                      <a:pt x="2421" y="280"/>
                    </a:lnTo>
                    <a:lnTo>
                      <a:pt x="2489" y="347"/>
                    </a:lnTo>
                    <a:lnTo>
                      <a:pt x="2692" y="440"/>
                    </a:lnTo>
                    <a:lnTo>
                      <a:pt x="2836" y="627"/>
                    </a:lnTo>
                    <a:lnTo>
                      <a:pt x="2921" y="627"/>
                    </a:lnTo>
                    <a:lnTo>
                      <a:pt x="3124" y="737"/>
                    </a:lnTo>
                    <a:lnTo>
                      <a:pt x="3209" y="762"/>
                    </a:lnTo>
                    <a:lnTo>
                      <a:pt x="3293" y="813"/>
                    </a:lnTo>
                    <a:lnTo>
                      <a:pt x="3412" y="948"/>
                    </a:lnTo>
                    <a:lnTo>
                      <a:pt x="3437" y="1118"/>
                    </a:lnTo>
                    <a:lnTo>
                      <a:pt x="3522" y="1211"/>
                    </a:lnTo>
                    <a:lnTo>
                      <a:pt x="3573" y="1338"/>
                    </a:lnTo>
                    <a:lnTo>
                      <a:pt x="3573" y="1380"/>
                    </a:lnTo>
                    <a:lnTo>
                      <a:pt x="3522" y="1456"/>
                    </a:lnTo>
                    <a:lnTo>
                      <a:pt x="3513" y="1499"/>
                    </a:lnTo>
                    <a:lnTo>
                      <a:pt x="3530" y="1541"/>
                    </a:lnTo>
                    <a:lnTo>
                      <a:pt x="3649" y="1609"/>
                    </a:lnTo>
                    <a:lnTo>
                      <a:pt x="3860" y="1660"/>
                    </a:lnTo>
                    <a:lnTo>
                      <a:pt x="3903" y="1651"/>
                    </a:lnTo>
                    <a:lnTo>
                      <a:pt x="4233" y="1744"/>
                    </a:lnTo>
                    <a:lnTo>
                      <a:pt x="4275" y="1736"/>
                    </a:lnTo>
                    <a:lnTo>
                      <a:pt x="4402" y="1770"/>
                    </a:lnTo>
                    <a:lnTo>
                      <a:pt x="4529" y="1770"/>
                    </a:lnTo>
                    <a:lnTo>
                      <a:pt x="4656" y="1803"/>
                    </a:lnTo>
                    <a:lnTo>
                      <a:pt x="4741" y="1863"/>
                    </a:lnTo>
                    <a:lnTo>
                      <a:pt x="4868" y="2041"/>
                    </a:lnTo>
                    <a:lnTo>
                      <a:pt x="4969" y="2125"/>
                    </a:lnTo>
                    <a:lnTo>
                      <a:pt x="5181" y="2176"/>
                    </a:lnTo>
                    <a:lnTo>
                      <a:pt x="5393" y="2168"/>
                    </a:lnTo>
                    <a:lnTo>
                      <a:pt x="5435" y="2193"/>
                    </a:lnTo>
                    <a:lnTo>
                      <a:pt x="5520" y="2176"/>
                    </a:lnTo>
                    <a:lnTo>
                      <a:pt x="5562" y="2201"/>
                    </a:lnTo>
                    <a:lnTo>
                      <a:pt x="5774" y="2176"/>
                    </a:lnTo>
                    <a:lnTo>
                      <a:pt x="5968" y="2286"/>
                    </a:lnTo>
                    <a:lnTo>
                      <a:pt x="6036" y="2354"/>
                    </a:lnTo>
                    <a:lnTo>
                      <a:pt x="6104" y="2396"/>
                    </a:lnTo>
                    <a:lnTo>
                      <a:pt x="6197" y="2684"/>
                    </a:lnTo>
                    <a:lnTo>
                      <a:pt x="6231" y="2726"/>
                    </a:lnTo>
                    <a:lnTo>
                      <a:pt x="6316" y="2769"/>
                    </a:lnTo>
                    <a:lnTo>
                      <a:pt x="6400" y="2769"/>
                    </a:lnTo>
                    <a:lnTo>
                      <a:pt x="6459" y="2803"/>
                    </a:lnTo>
                    <a:lnTo>
                      <a:pt x="6790" y="2701"/>
                    </a:lnTo>
                    <a:lnTo>
                      <a:pt x="7137" y="2684"/>
                    </a:lnTo>
                    <a:lnTo>
                      <a:pt x="7264" y="2726"/>
                    </a:lnTo>
                    <a:lnTo>
                      <a:pt x="7357" y="2811"/>
                    </a:lnTo>
                    <a:lnTo>
                      <a:pt x="7340" y="2811"/>
                    </a:lnTo>
                    <a:lnTo>
                      <a:pt x="7433" y="2989"/>
                    </a:lnTo>
                    <a:lnTo>
                      <a:pt x="7475" y="3116"/>
                    </a:lnTo>
                    <a:lnTo>
                      <a:pt x="7501" y="3158"/>
                    </a:lnTo>
                    <a:lnTo>
                      <a:pt x="7475" y="3285"/>
                    </a:lnTo>
                    <a:lnTo>
                      <a:pt x="7518" y="3370"/>
                    </a:lnTo>
                    <a:lnTo>
                      <a:pt x="7501" y="3531"/>
                    </a:lnTo>
                    <a:lnTo>
                      <a:pt x="7442" y="3700"/>
                    </a:lnTo>
                    <a:lnTo>
                      <a:pt x="7458" y="3759"/>
                    </a:lnTo>
                    <a:lnTo>
                      <a:pt x="7933" y="3895"/>
                    </a:lnTo>
                    <a:lnTo>
                      <a:pt x="8170" y="3945"/>
                    </a:lnTo>
                    <a:lnTo>
                      <a:pt x="8237" y="3954"/>
                    </a:lnTo>
                    <a:lnTo>
                      <a:pt x="8263" y="4115"/>
                    </a:lnTo>
                    <a:lnTo>
                      <a:pt x="8229" y="4199"/>
                    </a:lnTo>
                    <a:lnTo>
                      <a:pt x="8136" y="4301"/>
                    </a:lnTo>
                    <a:lnTo>
                      <a:pt x="7975" y="4420"/>
                    </a:lnTo>
                    <a:lnTo>
                      <a:pt x="7755" y="4504"/>
                    </a:lnTo>
                    <a:lnTo>
                      <a:pt x="7662" y="4513"/>
                    </a:lnTo>
                    <a:lnTo>
                      <a:pt x="7408" y="4657"/>
                    </a:lnTo>
                    <a:lnTo>
                      <a:pt x="7221" y="4724"/>
                    </a:lnTo>
                    <a:lnTo>
                      <a:pt x="6934" y="4724"/>
                    </a:lnTo>
                    <a:lnTo>
                      <a:pt x="6654" y="4657"/>
                    </a:lnTo>
                    <a:lnTo>
                      <a:pt x="6493" y="4648"/>
                    </a:lnTo>
                    <a:lnTo>
                      <a:pt x="6400" y="4631"/>
                    </a:lnTo>
                    <a:lnTo>
                      <a:pt x="6307" y="4555"/>
                    </a:lnTo>
                    <a:lnTo>
                      <a:pt x="6256" y="4479"/>
                    </a:lnTo>
                    <a:lnTo>
                      <a:pt x="6222" y="4343"/>
                    </a:lnTo>
                    <a:lnTo>
                      <a:pt x="6155" y="4250"/>
                    </a:lnTo>
                    <a:lnTo>
                      <a:pt x="6121" y="4123"/>
                    </a:lnTo>
                    <a:lnTo>
                      <a:pt x="6053" y="4030"/>
                    </a:lnTo>
                    <a:lnTo>
                      <a:pt x="6019" y="3996"/>
                    </a:lnTo>
                    <a:lnTo>
                      <a:pt x="5926" y="3810"/>
                    </a:lnTo>
                    <a:lnTo>
                      <a:pt x="5952" y="3683"/>
                    </a:lnTo>
                    <a:lnTo>
                      <a:pt x="6053" y="3522"/>
                    </a:lnTo>
                    <a:lnTo>
                      <a:pt x="6062" y="3463"/>
                    </a:lnTo>
                    <a:lnTo>
                      <a:pt x="6222" y="3311"/>
                    </a:lnTo>
                    <a:lnTo>
                      <a:pt x="6231" y="3243"/>
                    </a:lnTo>
                    <a:lnTo>
                      <a:pt x="6358" y="3023"/>
                    </a:lnTo>
                    <a:lnTo>
                      <a:pt x="6349" y="2946"/>
                    </a:lnTo>
                    <a:lnTo>
                      <a:pt x="6222" y="2955"/>
                    </a:lnTo>
                    <a:lnTo>
                      <a:pt x="6053" y="2921"/>
                    </a:lnTo>
                    <a:lnTo>
                      <a:pt x="5994" y="2921"/>
                    </a:lnTo>
                    <a:lnTo>
                      <a:pt x="5706" y="3023"/>
                    </a:lnTo>
                    <a:lnTo>
                      <a:pt x="5300" y="3048"/>
                    </a:lnTo>
                    <a:lnTo>
                      <a:pt x="5207" y="3048"/>
                    </a:lnTo>
                    <a:lnTo>
                      <a:pt x="5080" y="2963"/>
                    </a:lnTo>
                    <a:lnTo>
                      <a:pt x="5012" y="2955"/>
                    </a:lnTo>
                    <a:lnTo>
                      <a:pt x="4919" y="2989"/>
                    </a:lnTo>
                    <a:lnTo>
                      <a:pt x="4792" y="3082"/>
                    </a:lnTo>
                    <a:lnTo>
                      <a:pt x="4631" y="3133"/>
                    </a:lnTo>
                    <a:lnTo>
                      <a:pt x="4512" y="3150"/>
                    </a:lnTo>
                    <a:lnTo>
                      <a:pt x="4351" y="3209"/>
                    </a:lnTo>
                    <a:lnTo>
                      <a:pt x="4284" y="3184"/>
                    </a:lnTo>
                    <a:lnTo>
                      <a:pt x="4258" y="3200"/>
                    </a:lnTo>
                    <a:lnTo>
                      <a:pt x="4106" y="3090"/>
                    </a:lnTo>
                    <a:lnTo>
                      <a:pt x="4064" y="3040"/>
                    </a:lnTo>
                    <a:lnTo>
                      <a:pt x="4038" y="2803"/>
                    </a:lnTo>
                    <a:lnTo>
                      <a:pt x="3945" y="2642"/>
                    </a:lnTo>
                    <a:lnTo>
                      <a:pt x="3818" y="2481"/>
                    </a:lnTo>
                    <a:lnTo>
                      <a:pt x="3818" y="2328"/>
                    </a:lnTo>
                    <a:lnTo>
                      <a:pt x="3784" y="2261"/>
                    </a:lnTo>
                    <a:lnTo>
                      <a:pt x="3657" y="2210"/>
                    </a:lnTo>
                    <a:lnTo>
                      <a:pt x="3513" y="2066"/>
                    </a:lnTo>
                    <a:lnTo>
                      <a:pt x="3496" y="1947"/>
                    </a:lnTo>
                    <a:lnTo>
                      <a:pt x="3471" y="1676"/>
                    </a:lnTo>
                    <a:lnTo>
                      <a:pt x="3446" y="1643"/>
                    </a:lnTo>
                    <a:lnTo>
                      <a:pt x="3412" y="1634"/>
                    </a:lnTo>
                    <a:lnTo>
                      <a:pt x="3166" y="1634"/>
                    </a:lnTo>
                    <a:lnTo>
                      <a:pt x="3039" y="1609"/>
                    </a:lnTo>
                    <a:lnTo>
                      <a:pt x="2844" y="1550"/>
                    </a:lnTo>
                    <a:lnTo>
                      <a:pt x="2692" y="1456"/>
                    </a:lnTo>
                    <a:lnTo>
                      <a:pt x="2599" y="1456"/>
                    </a:lnTo>
                    <a:lnTo>
                      <a:pt x="2472" y="1499"/>
                    </a:lnTo>
                    <a:lnTo>
                      <a:pt x="2184" y="1685"/>
                    </a:lnTo>
                    <a:lnTo>
                      <a:pt x="2091" y="1685"/>
                    </a:lnTo>
                    <a:lnTo>
                      <a:pt x="1964" y="1643"/>
                    </a:lnTo>
                    <a:lnTo>
                      <a:pt x="1820" y="1482"/>
                    </a:lnTo>
                    <a:lnTo>
                      <a:pt x="1744" y="1482"/>
                    </a:lnTo>
                    <a:lnTo>
                      <a:pt x="1651" y="1431"/>
                    </a:lnTo>
                    <a:lnTo>
                      <a:pt x="1600" y="1355"/>
                    </a:lnTo>
                    <a:lnTo>
                      <a:pt x="1600" y="1321"/>
                    </a:lnTo>
                    <a:lnTo>
                      <a:pt x="1575" y="1287"/>
                    </a:lnTo>
                    <a:lnTo>
                      <a:pt x="1532" y="1279"/>
                    </a:lnTo>
                    <a:lnTo>
                      <a:pt x="1431" y="1372"/>
                    </a:lnTo>
                    <a:lnTo>
                      <a:pt x="1338" y="1516"/>
                    </a:lnTo>
                    <a:lnTo>
                      <a:pt x="1312" y="1541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6" name="Freeform 30">
                <a:extLst>
                  <a:ext uri="{FF2B5EF4-FFF2-40B4-BE49-F238E27FC236}">
                    <a16:creationId xmlns:a16="http://schemas.microsoft.com/office/drawing/2014/main" id="{3D078E5A-096F-4A00-94F2-86A756ACC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" y="3285"/>
                <a:ext cx="208" cy="210"/>
              </a:xfrm>
              <a:custGeom>
                <a:avLst/>
                <a:gdLst>
                  <a:gd name="T0" fmla="*/ 441 w 940"/>
                  <a:gd name="T1" fmla="*/ 940 h 949"/>
                  <a:gd name="T2" fmla="*/ 398 w 940"/>
                  <a:gd name="T3" fmla="*/ 940 h 949"/>
                  <a:gd name="T4" fmla="*/ 229 w 940"/>
                  <a:gd name="T5" fmla="*/ 898 h 949"/>
                  <a:gd name="T6" fmla="*/ 94 w 940"/>
                  <a:gd name="T7" fmla="*/ 949 h 949"/>
                  <a:gd name="T8" fmla="*/ 0 w 940"/>
                  <a:gd name="T9" fmla="*/ 855 h 949"/>
                  <a:gd name="T10" fmla="*/ 17 w 940"/>
                  <a:gd name="T11" fmla="*/ 771 h 949"/>
                  <a:gd name="T12" fmla="*/ 51 w 940"/>
                  <a:gd name="T13" fmla="*/ 737 h 949"/>
                  <a:gd name="T14" fmla="*/ 34 w 940"/>
                  <a:gd name="T15" fmla="*/ 652 h 949"/>
                  <a:gd name="T16" fmla="*/ 102 w 940"/>
                  <a:gd name="T17" fmla="*/ 390 h 949"/>
                  <a:gd name="T18" fmla="*/ 153 w 940"/>
                  <a:gd name="T19" fmla="*/ 314 h 949"/>
                  <a:gd name="T20" fmla="*/ 153 w 940"/>
                  <a:gd name="T21" fmla="*/ 271 h 949"/>
                  <a:gd name="T22" fmla="*/ 195 w 940"/>
                  <a:gd name="T23" fmla="*/ 187 h 949"/>
                  <a:gd name="T24" fmla="*/ 305 w 940"/>
                  <a:gd name="T25" fmla="*/ 34 h 949"/>
                  <a:gd name="T26" fmla="*/ 331 w 940"/>
                  <a:gd name="T27" fmla="*/ 9 h 949"/>
                  <a:gd name="T28" fmla="*/ 424 w 940"/>
                  <a:gd name="T29" fmla="*/ 0 h 949"/>
                  <a:gd name="T30" fmla="*/ 491 w 940"/>
                  <a:gd name="T31" fmla="*/ 34 h 949"/>
                  <a:gd name="T32" fmla="*/ 576 w 940"/>
                  <a:gd name="T33" fmla="*/ 43 h 949"/>
                  <a:gd name="T34" fmla="*/ 712 w 940"/>
                  <a:gd name="T35" fmla="*/ 161 h 949"/>
                  <a:gd name="T36" fmla="*/ 754 w 940"/>
                  <a:gd name="T37" fmla="*/ 254 h 949"/>
                  <a:gd name="T38" fmla="*/ 830 w 940"/>
                  <a:gd name="T39" fmla="*/ 347 h 949"/>
                  <a:gd name="T40" fmla="*/ 881 w 940"/>
                  <a:gd name="T41" fmla="*/ 474 h 949"/>
                  <a:gd name="T42" fmla="*/ 915 w 940"/>
                  <a:gd name="T43" fmla="*/ 508 h 949"/>
                  <a:gd name="T44" fmla="*/ 940 w 940"/>
                  <a:gd name="T45" fmla="*/ 601 h 949"/>
                  <a:gd name="T46" fmla="*/ 932 w 940"/>
                  <a:gd name="T47" fmla="*/ 754 h 949"/>
                  <a:gd name="T48" fmla="*/ 771 w 940"/>
                  <a:gd name="T49" fmla="*/ 872 h 949"/>
                  <a:gd name="T50" fmla="*/ 610 w 940"/>
                  <a:gd name="T51" fmla="*/ 923 h 949"/>
                  <a:gd name="T52" fmla="*/ 441 w 940"/>
                  <a:gd name="T53" fmla="*/ 940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40" h="949">
                    <a:moveTo>
                      <a:pt x="441" y="940"/>
                    </a:moveTo>
                    <a:lnTo>
                      <a:pt x="398" y="940"/>
                    </a:lnTo>
                    <a:lnTo>
                      <a:pt x="229" y="898"/>
                    </a:lnTo>
                    <a:lnTo>
                      <a:pt x="94" y="949"/>
                    </a:lnTo>
                    <a:lnTo>
                      <a:pt x="0" y="855"/>
                    </a:lnTo>
                    <a:lnTo>
                      <a:pt x="17" y="771"/>
                    </a:lnTo>
                    <a:lnTo>
                      <a:pt x="51" y="737"/>
                    </a:lnTo>
                    <a:lnTo>
                      <a:pt x="34" y="652"/>
                    </a:lnTo>
                    <a:lnTo>
                      <a:pt x="102" y="390"/>
                    </a:lnTo>
                    <a:lnTo>
                      <a:pt x="153" y="314"/>
                    </a:lnTo>
                    <a:lnTo>
                      <a:pt x="153" y="271"/>
                    </a:lnTo>
                    <a:lnTo>
                      <a:pt x="195" y="187"/>
                    </a:lnTo>
                    <a:lnTo>
                      <a:pt x="305" y="34"/>
                    </a:lnTo>
                    <a:lnTo>
                      <a:pt x="331" y="9"/>
                    </a:lnTo>
                    <a:lnTo>
                      <a:pt x="424" y="0"/>
                    </a:lnTo>
                    <a:lnTo>
                      <a:pt x="491" y="34"/>
                    </a:lnTo>
                    <a:lnTo>
                      <a:pt x="576" y="43"/>
                    </a:lnTo>
                    <a:lnTo>
                      <a:pt x="712" y="161"/>
                    </a:lnTo>
                    <a:lnTo>
                      <a:pt x="754" y="254"/>
                    </a:lnTo>
                    <a:lnTo>
                      <a:pt x="830" y="347"/>
                    </a:lnTo>
                    <a:lnTo>
                      <a:pt x="881" y="474"/>
                    </a:lnTo>
                    <a:lnTo>
                      <a:pt x="915" y="508"/>
                    </a:lnTo>
                    <a:lnTo>
                      <a:pt x="940" y="601"/>
                    </a:lnTo>
                    <a:lnTo>
                      <a:pt x="932" y="754"/>
                    </a:lnTo>
                    <a:lnTo>
                      <a:pt x="771" y="872"/>
                    </a:lnTo>
                    <a:lnTo>
                      <a:pt x="610" y="923"/>
                    </a:lnTo>
                    <a:lnTo>
                      <a:pt x="441" y="94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7" name="Freeform 31">
                <a:extLst>
                  <a:ext uri="{FF2B5EF4-FFF2-40B4-BE49-F238E27FC236}">
                    <a16:creationId xmlns:a16="http://schemas.microsoft.com/office/drawing/2014/main" id="{5C89F559-6B8B-4FF0-8009-D045F56C4C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6" y="3399"/>
                <a:ext cx="800" cy="907"/>
              </a:xfrm>
              <a:custGeom>
                <a:avLst/>
                <a:gdLst>
                  <a:gd name="T0" fmla="*/ 3547 w 3615"/>
                  <a:gd name="T1" fmla="*/ 3852 h 4097"/>
                  <a:gd name="T2" fmla="*/ 3522 w 3615"/>
                  <a:gd name="T3" fmla="*/ 3386 h 4097"/>
                  <a:gd name="T4" fmla="*/ 3505 w 3615"/>
                  <a:gd name="T5" fmla="*/ 3259 h 4097"/>
                  <a:gd name="T6" fmla="*/ 3564 w 3615"/>
                  <a:gd name="T7" fmla="*/ 2785 h 4097"/>
                  <a:gd name="T8" fmla="*/ 3479 w 3615"/>
                  <a:gd name="T9" fmla="*/ 2565 h 4097"/>
                  <a:gd name="T10" fmla="*/ 3437 w 3615"/>
                  <a:gd name="T11" fmla="*/ 2345 h 4097"/>
                  <a:gd name="T12" fmla="*/ 3293 w 3615"/>
                  <a:gd name="T13" fmla="*/ 1947 h 4097"/>
                  <a:gd name="T14" fmla="*/ 3158 w 3615"/>
                  <a:gd name="T15" fmla="*/ 1693 h 4097"/>
                  <a:gd name="T16" fmla="*/ 2997 w 3615"/>
                  <a:gd name="T17" fmla="*/ 1498 h 4097"/>
                  <a:gd name="T18" fmla="*/ 2811 w 3615"/>
                  <a:gd name="T19" fmla="*/ 1312 h 4097"/>
                  <a:gd name="T20" fmla="*/ 2590 w 3615"/>
                  <a:gd name="T21" fmla="*/ 1058 h 4097"/>
                  <a:gd name="T22" fmla="*/ 2472 w 3615"/>
                  <a:gd name="T23" fmla="*/ 838 h 4097"/>
                  <a:gd name="T24" fmla="*/ 2082 w 3615"/>
                  <a:gd name="T25" fmla="*/ 398 h 4097"/>
                  <a:gd name="T26" fmla="*/ 1913 w 3615"/>
                  <a:gd name="T27" fmla="*/ 178 h 4097"/>
                  <a:gd name="T28" fmla="*/ 1854 w 3615"/>
                  <a:gd name="T29" fmla="*/ 17 h 4097"/>
                  <a:gd name="T30" fmla="*/ 1693 w 3615"/>
                  <a:gd name="T31" fmla="*/ 0 h 4097"/>
                  <a:gd name="T32" fmla="*/ 1583 w 3615"/>
                  <a:gd name="T33" fmla="*/ 186 h 4097"/>
                  <a:gd name="T34" fmla="*/ 1541 w 3615"/>
                  <a:gd name="T35" fmla="*/ 355 h 4097"/>
                  <a:gd name="T36" fmla="*/ 1371 w 3615"/>
                  <a:gd name="T37" fmla="*/ 762 h 4097"/>
                  <a:gd name="T38" fmla="*/ 1261 w 3615"/>
                  <a:gd name="T39" fmla="*/ 906 h 4097"/>
                  <a:gd name="T40" fmla="*/ 1151 w 3615"/>
                  <a:gd name="T41" fmla="*/ 1100 h 4097"/>
                  <a:gd name="T42" fmla="*/ 1050 w 3615"/>
                  <a:gd name="T43" fmla="*/ 1397 h 4097"/>
                  <a:gd name="T44" fmla="*/ 973 w 3615"/>
                  <a:gd name="T45" fmla="*/ 1524 h 4097"/>
                  <a:gd name="T46" fmla="*/ 948 w 3615"/>
                  <a:gd name="T47" fmla="*/ 1735 h 4097"/>
                  <a:gd name="T48" fmla="*/ 1024 w 3615"/>
                  <a:gd name="T49" fmla="*/ 1981 h 4097"/>
                  <a:gd name="T50" fmla="*/ 1067 w 3615"/>
                  <a:gd name="T51" fmla="*/ 2277 h 4097"/>
                  <a:gd name="T52" fmla="*/ 948 w 3615"/>
                  <a:gd name="T53" fmla="*/ 2472 h 4097"/>
                  <a:gd name="T54" fmla="*/ 643 w 3615"/>
                  <a:gd name="T55" fmla="*/ 2582 h 4097"/>
                  <a:gd name="T56" fmla="*/ 338 w 3615"/>
                  <a:gd name="T57" fmla="*/ 2828 h 4097"/>
                  <a:gd name="T58" fmla="*/ 322 w 3615"/>
                  <a:gd name="T59" fmla="*/ 3132 h 4097"/>
                  <a:gd name="T60" fmla="*/ 288 w 3615"/>
                  <a:gd name="T61" fmla="*/ 3344 h 4097"/>
                  <a:gd name="T62" fmla="*/ 152 w 3615"/>
                  <a:gd name="T63" fmla="*/ 3615 h 4097"/>
                  <a:gd name="T64" fmla="*/ 135 w 3615"/>
                  <a:gd name="T65" fmla="*/ 3869 h 4097"/>
                  <a:gd name="T66" fmla="*/ 59 w 3615"/>
                  <a:gd name="T67" fmla="*/ 3954 h 4097"/>
                  <a:gd name="T68" fmla="*/ 0 w 3615"/>
                  <a:gd name="T69" fmla="*/ 4097 h 4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15" h="4097">
                    <a:moveTo>
                      <a:pt x="3615" y="4097"/>
                    </a:moveTo>
                    <a:lnTo>
                      <a:pt x="3547" y="3852"/>
                    </a:lnTo>
                    <a:lnTo>
                      <a:pt x="3513" y="3573"/>
                    </a:lnTo>
                    <a:lnTo>
                      <a:pt x="3522" y="3386"/>
                    </a:lnTo>
                    <a:lnTo>
                      <a:pt x="3505" y="3352"/>
                    </a:lnTo>
                    <a:lnTo>
                      <a:pt x="3505" y="3259"/>
                    </a:lnTo>
                    <a:lnTo>
                      <a:pt x="3547" y="3166"/>
                    </a:lnTo>
                    <a:lnTo>
                      <a:pt x="3564" y="2785"/>
                    </a:lnTo>
                    <a:lnTo>
                      <a:pt x="3530" y="2658"/>
                    </a:lnTo>
                    <a:lnTo>
                      <a:pt x="3479" y="2565"/>
                    </a:lnTo>
                    <a:lnTo>
                      <a:pt x="3488" y="2472"/>
                    </a:lnTo>
                    <a:lnTo>
                      <a:pt x="3437" y="2345"/>
                    </a:lnTo>
                    <a:lnTo>
                      <a:pt x="3378" y="2099"/>
                    </a:lnTo>
                    <a:lnTo>
                      <a:pt x="3293" y="1947"/>
                    </a:lnTo>
                    <a:lnTo>
                      <a:pt x="3175" y="1786"/>
                    </a:lnTo>
                    <a:lnTo>
                      <a:pt x="3158" y="1693"/>
                    </a:lnTo>
                    <a:lnTo>
                      <a:pt x="3090" y="1600"/>
                    </a:lnTo>
                    <a:lnTo>
                      <a:pt x="2997" y="1498"/>
                    </a:lnTo>
                    <a:lnTo>
                      <a:pt x="2878" y="1431"/>
                    </a:lnTo>
                    <a:lnTo>
                      <a:pt x="2811" y="1312"/>
                    </a:lnTo>
                    <a:lnTo>
                      <a:pt x="2641" y="1168"/>
                    </a:lnTo>
                    <a:lnTo>
                      <a:pt x="2590" y="1058"/>
                    </a:lnTo>
                    <a:lnTo>
                      <a:pt x="2531" y="999"/>
                    </a:lnTo>
                    <a:lnTo>
                      <a:pt x="2472" y="838"/>
                    </a:lnTo>
                    <a:lnTo>
                      <a:pt x="2260" y="618"/>
                    </a:lnTo>
                    <a:lnTo>
                      <a:pt x="2082" y="398"/>
                    </a:lnTo>
                    <a:lnTo>
                      <a:pt x="2032" y="305"/>
                    </a:lnTo>
                    <a:lnTo>
                      <a:pt x="1913" y="178"/>
                    </a:lnTo>
                    <a:lnTo>
                      <a:pt x="1896" y="84"/>
                    </a:lnTo>
                    <a:lnTo>
                      <a:pt x="1854" y="17"/>
                    </a:lnTo>
                    <a:lnTo>
                      <a:pt x="1812" y="0"/>
                    </a:lnTo>
                    <a:lnTo>
                      <a:pt x="1693" y="0"/>
                    </a:lnTo>
                    <a:lnTo>
                      <a:pt x="1642" y="51"/>
                    </a:lnTo>
                    <a:lnTo>
                      <a:pt x="1583" y="186"/>
                    </a:lnTo>
                    <a:lnTo>
                      <a:pt x="1583" y="271"/>
                    </a:lnTo>
                    <a:lnTo>
                      <a:pt x="1541" y="355"/>
                    </a:lnTo>
                    <a:lnTo>
                      <a:pt x="1473" y="609"/>
                    </a:lnTo>
                    <a:lnTo>
                      <a:pt x="1371" y="762"/>
                    </a:lnTo>
                    <a:lnTo>
                      <a:pt x="1354" y="804"/>
                    </a:lnTo>
                    <a:lnTo>
                      <a:pt x="1261" y="906"/>
                    </a:lnTo>
                    <a:lnTo>
                      <a:pt x="1194" y="1016"/>
                    </a:lnTo>
                    <a:lnTo>
                      <a:pt x="1151" y="1100"/>
                    </a:lnTo>
                    <a:lnTo>
                      <a:pt x="1109" y="1270"/>
                    </a:lnTo>
                    <a:lnTo>
                      <a:pt x="1050" y="1397"/>
                    </a:lnTo>
                    <a:lnTo>
                      <a:pt x="1007" y="1481"/>
                    </a:lnTo>
                    <a:lnTo>
                      <a:pt x="973" y="1524"/>
                    </a:lnTo>
                    <a:lnTo>
                      <a:pt x="948" y="1608"/>
                    </a:lnTo>
                    <a:lnTo>
                      <a:pt x="948" y="1735"/>
                    </a:lnTo>
                    <a:lnTo>
                      <a:pt x="990" y="1947"/>
                    </a:lnTo>
                    <a:lnTo>
                      <a:pt x="1024" y="1981"/>
                    </a:lnTo>
                    <a:lnTo>
                      <a:pt x="1050" y="2108"/>
                    </a:lnTo>
                    <a:lnTo>
                      <a:pt x="1067" y="2277"/>
                    </a:lnTo>
                    <a:lnTo>
                      <a:pt x="999" y="2404"/>
                    </a:lnTo>
                    <a:lnTo>
                      <a:pt x="948" y="2472"/>
                    </a:lnTo>
                    <a:lnTo>
                      <a:pt x="872" y="2523"/>
                    </a:lnTo>
                    <a:lnTo>
                      <a:pt x="643" y="2582"/>
                    </a:lnTo>
                    <a:lnTo>
                      <a:pt x="423" y="2734"/>
                    </a:lnTo>
                    <a:lnTo>
                      <a:pt x="338" y="2828"/>
                    </a:lnTo>
                    <a:lnTo>
                      <a:pt x="288" y="3005"/>
                    </a:lnTo>
                    <a:lnTo>
                      <a:pt x="322" y="3132"/>
                    </a:lnTo>
                    <a:lnTo>
                      <a:pt x="279" y="3302"/>
                    </a:lnTo>
                    <a:lnTo>
                      <a:pt x="288" y="3344"/>
                    </a:lnTo>
                    <a:lnTo>
                      <a:pt x="161" y="3488"/>
                    </a:lnTo>
                    <a:lnTo>
                      <a:pt x="152" y="3615"/>
                    </a:lnTo>
                    <a:lnTo>
                      <a:pt x="169" y="3742"/>
                    </a:lnTo>
                    <a:lnTo>
                      <a:pt x="135" y="3869"/>
                    </a:lnTo>
                    <a:lnTo>
                      <a:pt x="93" y="3937"/>
                    </a:lnTo>
                    <a:lnTo>
                      <a:pt x="59" y="3954"/>
                    </a:lnTo>
                    <a:lnTo>
                      <a:pt x="59" y="3979"/>
                    </a:lnTo>
                    <a:lnTo>
                      <a:pt x="0" y="4097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8" name="Freeform 32">
                <a:extLst>
                  <a:ext uri="{FF2B5EF4-FFF2-40B4-BE49-F238E27FC236}">
                    <a16:creationId xmlns:a16="http://schemas.microsoft.com/office/drawing/2014/main" id="{43E7B10C-53A3-4D75-8A6D-602AF441C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5" y="3311"/>
                <a:ext cx="152" cy="156"/>
              </a:xfrm>
              <a:custGeom>
                <a:avLst/>
                <a:gdLst>
                  <a:gd name="T0" fmla="*/ 441 w 686"/>
                  <a:gd name="T1" fmla="*/ 694 h 703"/>
                  <a:gd name="T2" fmla="*/ 407 w 686"/>
                  <a:gd name="T3" fmla="*/ 703 h 703"/>
                  <a:gd name="T4" fmla="*/ 280 w 686"/>
                  <a:gd name="T5" fmla="*/ 677 h 703"/>
                  <a:gd name="T6" fmla="*/ 43 w 686"/>
                  <a:gd name="T7" fmla="*/ 703 h 703"/>
                  <a:gd name="T8" fmla="*/ 0 w 686"/>
                  <a:gd name="T9" fmla="*/ 660 h 703"/>
                  <a:gd name="T10" fmla="*/ 34 w 686"/>
                  <a:gd name="T11" fmla="*/ 533 h 703"/>
                  <a:gd name="T12" fmla="*/ 93 w 686"/>
                  <a:gd name="T13" fmla="*/ 406 h 703"/>
                  <a:gd name="T14" fmla="*/ 85 w 686"/>
                  <a:gd name="T15" fmla="*/ 279 h 703"/>
                  <a:gd name="T16" fmla="*/ 136 w 686"/>
                  <a:gd name="T17" fmla="*/ 110 h 703"/>
                  <a:gd name="T18" fmla="*/ 220 w 686"/>
                  <a:gd name="T19" fmla="*/ 0 h 703"/>
                  <a:gd name="T20" fmla="*/ 280 w 686"/>
                  <a:gd name="T21" fmla="*/ 0 h 703"/>
                  <a:gd name="T22" fmla="*/ 474 w 686"/>
                  <a:gd name="T23" fmla="*/ 110 h 703"/>
                  <a:gd name="T24" fmla="*/ 601 w 686"/>
                  <a:gd name="T25" fmla="*/ 271 h 703"/>
                  <a:gd name="T26" fmla="*/ 686 w 686"/>
                  <a:gd name="T27" fmla="*/ 525 h 703"/>
                  <a:gd name="T28" fmla="*/ 686 w 686"/>
                  <a:gd name="T29" fmla="*/ 592 h 703"/>
                  <a:gd name="T30" fmla="*/ 652 w 686"/>
                  <a:gd name="T31" fmla="*/ 635 h 703"/>
                  <a:gd name="T32" fmla="*/ 441 w 686"/>
                  <a:gd name="T33" fmla="*/ 694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6" h="703">
                    <a:moveTo>
                      <a:pt x="441" y="694"/>
                    </a:moveTo>
                    <a:lnTo>
                      <a:pt x="407" y="703"/>
                    </a:lnTo>
                    <a:lnTo>
                      <a:pt x="280" y="677"/>
                    </a:lnTo>
                    <a:lnTo>
                      <a:pt x="43" y="703"/>
                    </a:lnTo>
                    <a:lnTo>
                      <a:pt x="0" y="660"/>
                    </a:lnTo>
                    <a:lnTo>
                      <a:pt x="34" y="533"/>
                    </a:lnTo>
                    <a:lnTo>
                      <a:pt x="93" y="406"/>
                    </a:lnTo>
                    <a:lnTo>
                      <a:pt x="85" y="279"/>
                    </a:lnTo>
                    <a:lnTo>
                      <a:pt x="136" y="110"/>
                    </a:lnTo>
                    <a:lnTo>
                      <a:pt x="220" y="0"/>
                    </a:lnTo>
                    <a:lnTo>
                      <a:pt x="280" y="0"/>
                    </a:lnTo>
                    <a:lnTo>
                      <a:pt x="474" y="110"/>
                    </a:lnTo>
                    <a:lnTo>
                      <a:pt x="601" y="271"/>
                    </a:lnTo>
                    <a:lnTo>
                      <a:pt x="686" y="525"/>
                    </a:lnTo>
                    <a:lnTo>
                      <a:pt x="686" y="592"/>
                    </a:lnTo>
                    <a:lnTo>
                      <a:pt x="652" y="635"/>
                    </a:lnTo>
                    <a:lnTo>
                      <a:pt x="441" y="694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9" name="Freeform 33">
                <a:extLst>
                  <a:ext uri="{FF2B5EF4-FFF2-40B4-BE49-F238E27FC236}">
                    <a16:creationId xmlns:a16="http://schemas.microsoft.com/office/drawing/2014/main" id="{713432E2-DE42-41EE-88E6-DC04773F7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2977"/>
                <a:ext cx="2522" cy="1329"/>
              </a:xfrm>
              <a:custGeom>
                <a:avLst/>
                <a:gdLst>
                  <a:gd name="T0" fmla="*/ 6112 w 11395"/>
                  <a:gd name="T1" fmla="*/ 5494 h 6002"/>
                  <a:gd name="T2" fmla="*/ 6256 w 11395"/>
                  <a:gd name="T3" fmla="*/ 5012 h 6002"/>
                  <a:gd name="T4" fmla="*/ 6434 w 11395"/>
                  <a:gd name="T5" fmla="*/ 4419 h 6002"/>
                  <a:gd name="T6" fmla="*/ 6459 w 11395"/>
                  <a:gd name="T7" fmla="*/ 3725 h 6002"/>
                  <a:gd name="T8" fmla="*/ 7027 w 11395"/>
                  <a:gd name="T9" fmla="*/ 4208 h 6002"/>
                  <a:gd name="T10" fmla="*/ 7653 w 11395"/>
                  <a:gd name="T11" fmla="*/ 4749 h 6002"/>
                  <a:gd name="T12" fmla="*/ 8415 w 11395"/>
                  <a:gd name="T13" fmla="*/ 4648 h 6002"/>
                  <a:gd name="T14" fmla="*/ 8728 w 11395"/>
                  <a:gd name="T15" fmla="*/ 4648 h 6002"/>
                  <a:gd name="T16" fmla="*/ 9778 w 11395"/>
                  <a:gd name="T17" fmla="*/ 4885 h 6002"/>
                  <a:gd name="T18" fmla="*/ 10320 w 11395"/>
                  <a:gd name="T19" fmla="*/ 4910 h 6002"/>
                  <a:gd name="T20" fmla="*/ 10701 w 11395"/>
                  <a:gd name="T21" fmla="*/ 4910 h 6002"/>
                  <a:gd name="T22" fmla="*/ 11361 w 11395"/>
                  <a:gd name="T23" fmla="*/ 4174 h 6002"/>
                  <a:gd name="T24" fmla="*/ 11141 w 11395"/>
                  <a:gd name="T25" fmla="*/ 3928 h 6002"/>
                  <a:gd name="T26" fmla="*/ 10354 w 11395"/>
                  <a:gd name="T27" fmla="*/ 3386 h 6002"/>
                  <a:gd name="T28" fmla="*/ 10159 w 11395"/>
                  <a:gd name="T29" fmla="*/ 2641 h 6002"/>
                  <a:gd name="T30" fmla="*/ 10176 w 11395"/>
                  <a:gd name="T31" fmla="*/ 2514 h 6002"/>
                  <a:gd name="T32" fmla="*/ 10227 w 11395"/>
                  <a:gd name="T33" fmla="*/ 1829 h 6002"/>
                  <a:gd name="T34" fmla="*/ 10515 w 11395"/>
                  <a:gd name="T35" fmla="*/ 1227 h 6002"/>
                  <a:gd name="T36" fmla="*/ 10752 w 11395"/>
                  <a:gd name="T37" fmla="*/ 821 h 6002"/>
                  <a:gd name="T38" fmla="*/ 11073 w 11395"/>
                  <a:gd name="T39" fmla="*/ 68 h 6002"/>
                  <a:gd name="T40" fmla="*/ 10701 w 11395"/>
                  <a:gd name="T41" fmla="*/ 110 h 6002"/>
                  <a:gd name="T42" fmla="*/ 9710 w 11395"/>
                  <a:gd name="T43" fmla="*/ 161 h 6002"/>
                  <a:gd name="T44" fmla="*/ 9363 w 11395"/>
                  <a:gd name="T45" fmla="*/ 288 h 6002"/>
                  <a:gd name="T46" fmla="*/ 8703 w 11395"/>
                  <a:gd name="T47" fmla="*/ 533 h 6002"/>
                  <a:gd name="T48" fmla="*/ 7949 w 11395"/>
                  <a:gd name="T49" fmla="*/ 516 h 6002"/>
                  <a:gd name="T50" fmla="*/ 7611 w 11395"/>
                  <a:gd name="T51" fmla="*/ 313 h 6002"/>
                  <a:gd name="T52" fmla="*/ 6967 w 11395"/>
                  <a:gd name="T53" fmla="*/ 254 h 6002"/>
                  <a:gd name="T54" fmla="*/ 6603 w 11395"/>
                  <a:gd name="T55" fmla="*/ 338 h 6002"/>
                  <a:gd name="T56" fmla="*/ 6459 w 11395"/>
                  <a:gd name="T57" fmla="*/ 872 h 6002"/>
                  <a:gd name="T58" fmla="*/ 5807 w 11395"/>
                  <a:gd name="T59" fmla="*/ 1727 h 6002"/>
                  <a:gd name="T60" fmla="*/ 6028 w 11395"/>
                  <a:gd name="T61" fmla="*/ 2218 h 6002"/>
                  <a:gd name="T62" fmla="*/ 5909 w 11395"/>
                  <a:gd name="T63" fmla="*/ 2836 h 6002"/>
                  <a:gd name="T64" fmla="*/ 5638 w 11395"/>
                  <a:gd name="T65" fmla="*/ 3276 h 6002"/>
                  <a:gd name="T66" fmla="*/ 5613 w 11395"/>
                  <a:gd name="T67" fmla="*/ 2768 h 6002"/>
                  <a:gd name="T68" fmla="*/ 5393 w 11395"/>
                  <a:gd name="T69" fmla="*/ 2447 h 6002"/>
                  <a:gd name="T70" fmla="*/ 5223 w 11395"/>
                  <a:gd name="T71" fmla="*/ 1913 h 6002"/>
                  <a:gd name="T72" fmla="*/ 4978 w 11395"/>
                  <a:gd name="T73" fmla="*/ 1354 h 6002"/>
                  <a:gd name="T74" fmla="*/ 4605 w 11395"/>
                  <a:gd name="T75" fmla="*/ 1168 h 6002"/>
                  <a:gd name="T76" fmla="*/ 4284 w 11395"/>
                  <a:gd name="T77" fmla="*/ 745 h 6002"/>
                  <a:gd name="T78" fmla="*/ 3716 w 11395"/>
                  <a:gd name="T79" fmla="*/ 813 h 6002"/>
                  <a:gd name="T80" fmla="*/ 3344 w 11395"/>
                  <a:gd name="T81" fmla="*/ 1143 h 6002"/>
                  <a:gd name="T82" fmla="*/ 3132 w 11395"/>
                  <a:gd name="T83" fmla="*/ 1769 h 6002"/>
                  <a:gd name="T84" fmla="*/ 2760 w 11395"/>
                  <a:gd name="T85" fmla="*/ 2311 h 6002"/>
                  <a:gd name="T86" fmla="*/ 2683 w 11395"/>
                  <a:gd name="T87" fmla="*/ 2726 h 6002"/>
                  <a:gd name="T88" fmla="*/ 2472 w 11395"/>
                  <a:gd name="T89" fmla="*/ 3505 h 6002"/>
                  <a:gd name="T90" fmla="*/ 1955 w 11395"/>
                  <a:gd name="T91" fmla="*/ 3962 h 6002"/>
                  <a:gd name="T92" fmla="*/ 1854 w 11395"/>
                  <a:gd name="T93" fmla="*/ 4385 h 6002"/>
                  <a:gd name="T94" fmla="*/ 1693 w 11395"/>
                  <a:gd name="T95" fmla="*/ 5122 h 6002"/>
                  <a:gd name="T96" fmla="*/ 1371 w 11395"/>
                  <a:gd name="T97" fmla="*/ 5401 h 6002"/>
                  <a:gd name="T98" fmla="*/ 643 w 11395"/>
                  <a:gd name="T99" fmla="*/ 5384 h 6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395" h="6002">
                    <a:moveTo>
                      <a:pt x="6265" y="6002"/>
                    </a:moveTo>
                    <a:lnTo>
                      <a:pt x="6087" y="5706"/>
                    </a:lnTo>
                    <a:lnTo>
                      <a:pt x="6053" y="5554"/>
                    </a:lnTo>
                    <a:lnTo>
                      <a:pt x="6112" y="5494"/>
                    </a:lnTo>
                    <a:lnTo>
                      <a:pt x="6138" y="5427"/>
                    </a:lnTo>
                    <a:lnTo>
                      <a:pt x="6171" y="5393"/>
                    </a:lnTo>
                    <a:lnTo>
                      <a:pt x="6256" y="5080"/>
                    </a:lnTo>
                    <a:lnTo>
                      <a:pt x="6256" y="5012"/>
                    </a:lnTo>
                    <a:lnTo>
                      <a:pt x="6307" y="4919"/>
                    </a:lnTo>
                    <a:lnTo>
                      <a:pt x="6332" y="4792"/>
                    </a:lnTo>
                    <a:lnTo>
                      <a:pt x="6434" y="4512"/>
                    </a:lnTo>
                    <a:lnTo>
                      <a:pt x="6434" y="4419"/>
                    </a:lnTo>
                    <a:lnTo>
                      <a:pt x="6459" y="4352"/>
                    </a:lnTo>
                    <a:lnTo>
                      <a:pt x="6442" y="4072"/>
                    </a:lnTo>
                    <a:lnTo>
                      <a:pt x="6459" y="4038"/>
                    </a:lnTo>
                    <a:lnTo>
                      <a:pt x="6459" y="3725"/>
                    </a:lnTo>
                    <a:lnTo>
                      <a:pt x="6527" y="3691"/>
                    </a:lnTo>
                    <a:lnTo>
                      <a:pt x="6823" y="3962"/>
                    </a:lnTo>
                    <a:lnTo>
                      <a:pt x="6925" y="4123"/>
                    </a:lnTo>
                    <a:lnTo>
                      <a:pt x="7027" y="4208"/>
                    </a:lnTo>
                    <a:lnTo>
                      <a:pt x="7297" y="4470"/>
                    </a:lnTo>
                    <a:lnTo>
                      <a:pt x="7484" y="4656"/>
                    </a:lnTo>
                    <a:lnTo>
                      <a:pt x="7611" y="4741"/>
                    </a:lnTo>
                    <a:lnTo>
                      <a:pt x="7653" y="4749"/>
                    </a:lnTo>
                    <a:lnTo>
                      <a:pt x="7822" y="4766"/>
                    </a:lnTo>
                    <a:lnTo>
                      <a:pt x="7992" y="4741"/>
                    </a:lnTo>
                    <a:lnTo>
                      <a:pt x="8119" y="4766"/>
                    </a:lnTo>
                    <a:lnTo>
                      <a:pt x="8415" y="4648"/>
                    </a:lnTo>
                    <a:lnTo>
                      <a:pt x="8525" y="4580"/>
                    </a:lnTo>
                    <a:lnTo>
                      <a:pt x="8610" y="4572"/>
                    </a:lnTo>
                    <a:lnTo>
                      <a:pt x="8686" y="4606"/>
                    </a:lnTo>
                    <a:lnTo>
                      <a:pt x="8728" y="4648"/>
                    </a:lnTo>
                    <a:lnTo>
                      <a:pt x="9025" y="4783"/>
                    </a:lnTo>
                    <a:lnTo>
                      <a:pt x="9355" y="4792"/>
                    </a:lnTo>
                    <a:lnTo>
                      <a:pt x="9566" y="4876"/>
                    </a:lnTo>
                    <a:lnTo>
                      <a:pt x="9778" y="4885"/>
                    </a:lnTo>
                    <a:lnTo>
                      <a:pt x="9863" y="4910"/>
                    </a:lnTo>
                    <a:lnTo>
                      <a:pt x="9990" y="4910"/>
                    </a:lnTo>
                    <a:lnTo>
                      <a:pt x="10074" y="4885"/>
                    </a:lnTo>
                    <a:lnTo>
                      <a:pt x="10320" y="4910"/>
                    </a:lnTo>
                    <a:lnTo>
                      <a:pt x="10362" y="4885"/>
                    </a:lnTo>
                    <a:lnTo>
                      <a:pt x="10531" y="4944"/>
                    </a:lnTo>
                    <a:lnTo>
                      <a:pt x="10616" y="4944"/>
                    </a:lnTo>
                    <a:lnTo>
                      <a:pt x="10701" y="4910"/>
                    </a:lnTo>
                    <a:lnTo>
                      <a:pt x="11056" y="4572"/>
                    </a:lnTo>
                    <a:lnTo>
                      <a:pt x="11073" y="4529"/>
                    </a:lnTo>
                    <a:lnTo>
                      <a:pt x="11133" y="4436"/>
                    </a:lnTo>
                    <a:lnTo>
                      <a:pt x="11361" y="4174"/>
                    </a:lnTo>
                    <a:lnTo>
                      <a:pt x="11395" y="4047"/>
                    </a:lnTo>
                    <a:lnTo>
                      <a:pt x="11353" y="3987"/>
                    </a:lnTo>
                    <a:lnTo>
                      <a:pt x="11234" y="3945"/>
                    </a:lnTo>
                    <a:lnTo>
                      <a:pt x="11141" y="3928"/>
                    </a:lnTo>
                    <a:lnTo>
                      <a:pt x="11014" y="3852"/>
                    </a:lnTo>
                    <a:lnTo>
                      <a:pt x="10794" y="3742"/>
                    </a:lnTo>
                    <a:lnTo>
                      <a:pt x="10608" y="3615"/>
                    </a:lnTo>
                    <a:lnTo>
                      <a:pt x="10354" y="3386"/>
                    </a:lnTo>
                    <a:lnTo>
                      <a:pt x="10218" y="3209"/>
                    </a:lnTo>
                    <a:lnTo>
                      <a:pt x="10142" y="3158"/>
                    </a:lnTo>
                    <a:lnTo>
                      <a:pt x="10125" y="3005"/>
                    </a:lnTo>
                    <a:lnTo>
                      <a:pt x="10159" y="2641"/>
                    </a:lnTo>
                    <a:lnTo>
                      <a:pt x="10167" y="2607"/>
                    </a:lnTo>
                    <a:lnTo>
                      <a:pt x="10142" y="2548"/>
                    </a:lnTo>
                    <a:lnTo>
                      <a:pt x="10159" y="2514"/>
                    </a:lnTo>
                    <a:lnTo>
                      <a:pt x="10176" y="2514"/>
                    </a:lnTo>
                    <a:lnTo>
                      <a:pt x="10159" y="2514"/>
                    </a:lnTo>
                    <a:lnTo>
                      <a:pt x="10100" y="2116"/>
                    </a:lnTo>
                    <a:lnTo>
                      <a:pt x="10134" y="1956"/>
                    </a:lnTo>
                    <a:lnTo>
                      <a:pt x="10227" y="1829"/>
                    </a:lnTo>
                    <a:lnTo>
                      <a:pt x="10261" y="1676"/>
                    </a:lnTo>
                    <a:lnTo>
                      <a:pt x="10362" y="1481"/>
                    </a:lnTo>
                    <a:lnTo>
                      <a:pt x="10396" y="1388"/>
                    </a:lnTo>
                    <a:lnTo>
                      <a:pt x="10515" y="1227"/>
                    </a:lnTo>
                    <a:lnTo>
                      <a:pt x="10531" y="1168"/>
                    </a:lnTo>
                    <a:lnTo>
                      <a:pt x="10625" y="1041"/>
                    </a:lnTo>
                    <a:lnTo>
                      <a:pt x="10658" y="948"/>
                    </a:lnTo>
                    <a:lnTo>
                      <a:pt x="10752" y="821"/>
                    </a:lnTo>
                    <a:lnTo>
                      <a:pt x="10836" y="601"/>
                    </a:lnTo>
                    <a:lnTo>
                      <a:pt x="11031" y="288"/>
                    </a:lnTo>
                    <a:lnTo>
                      <a:pt x="11048" y="220"/>
                    </a:lnTo>
                    <a:lnTo>
                      <a:pt x="11073" y="68"/>
                    </a:lnTo>
                    <a:lnTo>
                      <a:pt x="11006" y="0"/>
                    </a:lnTo>
                    <a:lnTo>
                      <a:pt x="10862" y="8"/>
                    </a:lnTo>
                    <a:lnTo>
                      <a:pt x="10836" y="42"/>
                    </a:lnTo>
                    <a:lnTo>
                      <a:pt x="10701" y="110"/>
                    </a:lnTo>
                    <a:lnTo>
                      <a:pt x="10278" y="211"/>
                    </a:lnTo>
                    <a:lnTo>
                      <a:pt x="10057" y="254"/>
                    </a:lnTo>
                    <a:lnTo>
                      <a:pt x="9998" y="220"/>
                    </a:lnTo>
                    <a:lnTo>
                      <a:pt x="9710" y="161"/>
                    </a:lnTo>
                    <a:lnTo>
                      <a:pt x="9592" y="203"/>
                    </a:lnTo>
                    <a:lnTo>
                      <a:pt x="9490" y="211"/>
                    </a:lnTo>
                    <a:lnTo>
                      <a:pt x="9397" y="254"/>
                    </a:lnTo>
                    <a:lnTo>
                      <a:pt x="9363" y="288"/>
                    </a:lnTo>
                    <a:lnTo>
                      <a:pt x="9304" y="305"/>
                    </a:lnTo>
                    <a:lnTo>
                      <a:pt x="9118" y="465"/>
                    </a:lnTo>
                    <a:lnTo>
                      <a:pt x="8957" y="516"/>
                    </a:lnTo>
                    <a:lnTo>
                      <a:pt x="8703" y="533"/>
                    </a:lnTo>
                    <a:lnTo>
                      <a:pt x="8449" y="618"/>
                    </a:lnTo>
                    <a:lnTo>
                      <a:pt x="8203" y="533"/>
                    </a:lnTo>
                    <a:lnTo>
                      <a:pt x="7983" y="533"/>
                    </a:lnTo>
                    <a:lnTo>
                      <a:pt x="7949" y="516"/>
                    </a:lnTo>
                    <a:lnTo>
                      <a:pt x="7856" y="508"/>
                    </a:lnTo>
                    <a:lnTo>
                      <a:pt x="7695" y="415"/>
                    </a:lnTo>
                    <a:lnTo>
                      <a:pt x="7653" y="338"/>
                    </a:lnTo>
                    <a:lnTo>
                      <a:pt x="7611" y="313"/>
                    </a:lnTo>
                    <a:lnTo>
                      <a:pt x="7348" y="338"/>
                    </a:lnTo>
                    <a:lnTo>
                      <a:pt x="7196" y="288"/>
                    </a:lnTo>
                    <a:lnTo>
                      <a:pt x="7001" y="271"/>
                    </a:lnTo>
                    <a:lnTo>
                      <a:pt x="6967" y="254"/>
                    </a:lnTo>
                    <a:lnTo>
                      <a:pt x="6722" y="245"/>
                    </a:lnTo>
                    <a:lnTo>
                      <a:pt x="6654" y="262"/>
                    </a:lnTo>
                    <a:lnTo>
                      <a:pt x="6620" y="288"/>
                    </a:lnTo>
                    <a:lnTo>
                      <a:pt x="6603" y="338"/>
                    </a:lnTo>
                    <a:lnTo>
                      <a:pt x="6561" y="550"/>
                    </a:lnTo>
                    <a:lnTo>
                      <a:pt x="6595" y="804"/>
                    </a:lnTo>
                    <a:lnTo>
                      <a:pt x="6561" y="838"/>
                    </a:lnTo>
                    <a:lnTo>
                      <a:pt x="6459" y="872"/>
                    </a:lnTo>
                    <a:lnTo>
                      <a:pt x="5985" y="1337"/>
                    </a:lnTo>
                    <a:lnTo>
                      <a:pt x="5892" y="1439"/>
                    </a:lnTo>
                    <a:lnTo>
                      <a:pt x="5807" y="1642"/>
                    </a:lnTo>
                    <a:lnTo>
                      <a:pt x="5807" y="1727"/>
                    </a:lnTo>
                    <a:lnTo>
                      <a:pt x="5892" y="1879"/>
                    </a:lnTo>
                    <a:lnTo>
                      <a:pt x="5960" y="2049"/>
                    </a:lnTo>
                    <a:lnTo>
                      <a:pt x="5960" y="2091"/>
                    </a:lnTo>
                    <a:lnTo>
                      <a:pt x="6028" y="2218"/>
                    </a:lnTo>
                    <a:lnTo>
                      <a:pt x="6078" y="2599"/>
                    </a:lnTo>
                    <a:lnTo>
                      <a:pt x="6044" y="2684"/>
                    </a:lnTo>
                    <a:lnTo>
                      <a:pt x="6002" y="2709"/>
                    </a:lnTo>
                    <a:lnTo>
                      <a:pt x="5909" y="2836"/>
                    </a:lnTo>
                    <a:lnTo>
                      <a:pt x="5850" y="3090"/>
                    </a:lnTo>
                    <a:lnTo>
                      <a:pt x="5723" y="3319"/>
                    </a:lnTo>
                    <a:lnTo>
                      <a:pt x="5655" y="3319"/>
                    </a:lnTo>
                    <a:lnTo>
                      <a:pt x="5638" y="3276"/>
                    </a:lnTo>
                    <a:lnTo>
                      <a:pt x="5630" y="3175"/>
                    </a:lnTo>
                    <a:lnTo>
                      <a:pt x="5647" y="2921"/>
                    </a:lnTo>
                    <a:lnTo>
                      <a:pt x="5613" y="2828"/>
                    </a:lnTo>
                    <a:lnTo>
                      <a:pt x="5613" y="2768"/>
                    </a:lnTo>
                    <a:lnTo>
                      <a:pt x="5553" y="2667"/>
                    </a:lnTo>
                    <a:lnTo>
                      <a:pt x="5553" y="2641"/>
                    </a:lnTo>
                    <a:lnTo>
                      <a:pt x="5460" y="2514"/>
                    </a:lnTo>
                    <a:lnTo>
                      <a:pt x="5393" y="2447"/>
                    </a:lnTo>
                    <a:lnTo>
                      <a:pt x="5283" y="2379"/>
                    </a:lnTo>
                    <a:lnTo>
                      <a:pt x="5249" y="2260"/>
                    </a:lnTo>
                    <a:lnTo>
                      <a:pt x="5257" y="2099"/>
                    </a:lnTo>
                    <a:lnTo>
                      <a:pt x="5223" y="1913"/>
                    </a:lnTo>
                    <a:lnTo>
                      <a:pt x="5266" y="1693"/>
                    </a:lnTo>
                    <a:lnTo>
                      <a:pt x="5249" y="1566"/>
                    </a:lnTo>
                    <a:lnTo>
                      <a:pt x="5164" y="1439"/>
                    </a:lnTo>
                    <a:lnTo>
                      <a:pt x="4978" y="1354"/>
                    </a:lnTo>
                    <a:lnTo>
                      <a:pt x="4876" y="1219"/>
                    </a:lnTo>
                    <a:lnTo>
                      <a:pt x="4834" y="1185"/>
                    </a:lnTo>
                    <a:lnTo>
                      <a:pt x="4766" y="1168"/>
                    </a:lnTo>
                    <a:lnTo>
                      <a:pt x="4605" y="1168"/>
                    </a:lnTo>
                    <a:lnTo>
                      <a:pt x="4554" y="1117"/>
                    </a:lnTo>
                    <a:lnTo>
                      <a:pt x="4478" y="906"/>
                    </a:lnTo>
                    <a:lnTo>
                      <a:pt x="4411" y="821"/>
                    </a:lnTo>
                    <a:lnTo>
                      <a:pt x="4284" y="745"/>
                    </a:lnTo>
                    <a:lnTo>
                      <a:pt x="4063" y="660"/>
                    </a:lnTo>
                    <a:lnTo>
                      <a:pt x="3996" y="618"/>
                    </a:lnTo>
                    <a:lnTo>
                      <a:pt x="3903" y="635"/>
                    </a:lnTo>
                    <a:lnTo>
                      <a:pt x="3716" y="813"/>
                    </a:lnTo>
                    <a:lnTo>
                      <a:pt x="3522" y="838"/>
                    </a:lnTo>
                    <a:lnTo>
                      <a:pt x="3437" y="923"/>
                    </a:lnTo>
                    <a:lnTo>
                      <a:pt x="3344" y="1109"/>
                    </a:lnTo>
                    <a:lnTo>
                      <a:pt x="3344" y="1143"/>
                    </a:lnTo>
                    <a:lnTo>
                      <a:pt x="3251" y="1439"/>
                    </a:lnTo>
                    <a:lnTo>
                      <a:pt x="3251" y="1524"/>
                    </a:lnTo>
                    <a:lnTo>
                      <a:pt x="3175" y="1693"/>
                    </a:lnTo>
                    <a:lnTo>
                      <a:pt x="3132" y="1769"/>
                    </a:lnTo>
                    <a:lnTo>
                      <a:pt x="2861" y="1981"/>
                    </a:lnTo>
                    <a:lnTo>
                      <a:pt x="2743" y="2184"/>
                    </a:lnTo>
                    <a:lnTo>
                      <a:pt x="2734" y="2226"/>
                    </a:lnTo>
                    <a:lnTo>
                      <a:pt x="2760" y="2311"/>
                    </a:lnTo>
                    <a:lnTo>
                      <a:pt x="2726" y="2387"/>
                    </a:lnTo>
                    <a:lnTo>
                      <a:pt x="2726" y="2514"/>
                    </a:lnTo>
                    <a:lnTo>
                      <a:pt x="2683" y="2641"/>
                    </a:lnTo>
                    <a:lnTo>
                      <a:pt x="2683" y="2726"/>
                    </a:lnTo>
                    <a:lnTo>
                      <a:pt x="2641" y="2853"/>
                    </a:lnTo>
                    <a:lnTo>
                      <a:pt x="2523" y="3039"/>
                    </a:lnTo>
                    <a:lnTo>
                      <a:pt x="2540" y="3293"/>
                    </a:lnTo>
                    <a:lnTo>
                      <a:pt x="2472" y="3505"/>
                    </a:lnTo>
                    <a:lnTo>
                      <a:pt x="2328" y="3615"/>
                    </a:lnTo>
                    <a:lnTo>
                      <a:pt x="2277" y="3691"/>
                    </a:lnTo>
                    <a:lnTo>
                      <a:pt x="2133" y="3767"/>
                    </a:lnTo>
                    <a:lnTo>
                      <a:pt x="1955" y="3962"/>
                    </a:lnTo>
                    <a:lnTo>
                      <a:pt x="1947" y="4004"/>
                    </a:lnTo>
                    <a:lnTo>
                      <a:pt x="1913" y="4038"/>
                    </a:lnTo>
                    <a:lnTo>
                      <a:pt x="1854" y="4216"/>
                    </a:lnTo>
                    <a:lnTo>
                      <a:pt x="1854" y="4385"/>
                    </a:lnTo>
                    <a:lnTo>
                      <a:pt x="1828" y="4512"/>
                    </a:lnTo>
                    <a:lnTo>
                      <a:pt x="1718" y="4699"/>
                    </a:lnTo>
                    <a:lnTo>
                      <a:pt x="1718" y="5037"/>
                    </a:lnTo>
                    <a:lnTo>
                      <a:pt x="1693" y="5122"/>
                    </a:lnTo>
                    <a:lnTo>
                      <a:pt x="1668" y="5147"/>
                    </a:lnTo>
                    <a:lnTo>
                      <a:pt x="1634" y="5232"/>
                    </a:lnTo>
                    <a:lnTo>
                      <a:pt x="1541" y="5317"/>
                    </a:lnTo>
                    <a:lnTo>
                      <a:pt x="1371" y="5401"/>
                    </a:lnTo>
                    <a:lnTo>
                      <a:pt x="1278" y="5384"/>
                    </a:lnTo>
                    <a:lnTo>
                      <a:pt x="1126" y="5291"/>
                    </a:lnTo>
                    <a:lnTo>
                      <a:pt x="990" y="5257"/>
                    </a:lnTo>
                    <a:lnTo>
                      <a:pt x="643" y="5384"/>
                    </a:lnTo>
                    <a:lnTo>
                      <a:pt x="457" y="5494"/>
                    </a:lnTo>
                    <a:lnTo>
                      <a:pt x="296" y="5621"/>
                    </a:lnTo>
                    <a:lnTo>
                      <a:pt x="0" y="6002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0" name="Freeform 34">
                <a:extLst>
                  <a:ext uri="{FF2B5EF4-FFF2-40B4-BE49-F238E27FC236}">
                    <a16:creationId xmlns:a16="http://schemas.microsoft.com/office/drawing/2014/main" id="{C148F96D-D125-4528-AB00-AED4721450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1" y="12"/>
                <a:ext cx="5877" cy="2935"/>
              </a:xfrm>
              <a:custGeom>
                <a:avLst/>
                <a:gdLst>
                  <a:gd name="T0" fmla="*/ 25788 w 26558"/>
                  <a:gd name="T1" fmla="*/ 11861 h 13258"/>
                  <a:gd name="T2" fmla="*/ 25610 w 26558"/>
                  <a:gd name="T3" fmla="*/ 13174 h 13258"/>
                  <a:gd name="T4" fmla="*/ 24899 w 26558"/>
                  <a:gd name="T5" fmla="*/ 12463 h 13258"/>
                  <a:gd name="T6" fmla="*/ 23824 w 26558"/>
                  <a:gd name="T7" fmla="*/ 11616 h 13258"/>
                  <a:gd name="T8" fmla="*/ 22596 w 26558"/>
                  <a:gd name="T9" fmla="*/ 11116 h 13258"/>
                  <a:gd name="T10" fmla="*/ 20869 w 26558"/>
                  <a:gd name="T11" fmla="*/ 10642 h 13258"/>
                  <a:gd name="T12" fmla="*/ 21428 w 26558"/>
                  <a:gd name="T13" fmla="*/ 10676 h 13258"/>
                  <a:gd name="T14" fmla="*/ 22342 w 26558"/>
                  <a:gd name="T15" fmla="*/ 10380 h 13258"/>
                  <a:gd name="T16" fmla="*/ 23697 w 26558"/>
                  <a:gd name="T17" fmla="*/ 10007 h 13258"/>
                  <a:gd name="T18" fmla="*/ 24696 w 26558"/>
                  <a:gd name="T19" fmla="*/ 9601 h 13258"/>
                  <a:gd name="T20" fmla="*/ 25263 w 26558"/>
                  <a:gd name="T21" fmla="*/ 8847 h 13258"/>
                  <a:gd name="T22" fmla="*/ 25017 w 26558"/>
                  <a:gd name="T23" fmla="*/ 7586 h 13258"/>
                  <a:gd name="T24" fmla="*/ 24467 w 26558"/>
                  <a:gd name="T25" fmla="*/ 6858 h 13258"/>
                  <a:gd name="T26" fmla="*/ 24162 w 26558"/>
                  <a:gd name="T27" fmla="*/ 5503 h 13258"/>
                  <a:gd name="T28" fmla="*/ 23383 w 26558"/>
                  <a:gd name="T29" fmla="*/ 4902 h 13258"/>
                  <a:gd name="T30" fmla="*/ 22495 w 26558"/>
                  <a:gd name="T31" fmla="*/ 3928 h 13258"/>
                  <a:gd name="T32" fmla="*/ 21216 w 26558"/>
                  <a:gd name="T33" fmla="*/ 4453 h 13258"/>
                  <a:gd name="T34" fmla="*/ 20513 w 26558"/>
                  <a:gd name="T35" fmla="*/ 4284 h 13258"/>
                  <a:gd name="T36" fmla="*/ 19277 w 26558"/>
                  <a:gd name="T37" fmla="*/ 3937 h 13258"/>
                  <a:gd name="T38" fmla="*/ 18998 w 26558"/>
                  <a:gd name="T39" fmla="*/ 2752 h 13258"/>
                  <a:gd name="T40" fmla="*/ 18160 w 26558"/>
                  <a:gd name="T41" fmla="*/ 2032 h 13258"/>
                  <a:gd name="T42" fmla="*/ 16992 w 26558"/>
                  <a:gd name="T43" fmla="*/ 1837 h 13258"/>
                  <a:gd name="T44" fmla="*/ 16162 w 26558"/>
                  <a:gd name="T45" fmla="*/ 1499 h 13258"/>
                  <a:gd name="T46" fmla="*/ 14706 w 26558"/>
                  <a:gd name="T47" fmla="*/ 1592 h 13258"/>
                  <a:gd name="T48" fmla="*/ 13631 w 26558"/>
                  <a:gd name="T49" fmla="*/ 2142 h 13258"/>
                  <a:gd name="T50" fmla="*/ 12852 w 26558"/>
                  <a:gd name="T51" fmla="*/ 2980 h 13258"/>
                  <a:gd name="T52" fmla="*/ 12361 w 26558"/>
                  <a:gd name="T53" fmla="*/ 3911 h 13258"/>
                  <a:gd name="T54" fmla="*/ 12886 w 26558"/>
                  <a:gd name="T55" fmla="*/ 5639 h 13258"/>
                  <a:gd name="T56" fmla="*/ 13165 w 26558"/>
                  <a:gd name="T57" fmla="*/ 6858 h 13258"/>
                  <a:gd name="T58" fmla="*/ 14494 w 26558"/>
                  <a:gd name="T59" fmla="*/ 8094 h 13258"/>
                  <a:gd name="T60" fmla="*/ 14960 w 26558"/>
                  <a:gd name="T61" fmla="*/ 8119 h 13258"/>
                  <a:gd name="T62" fmla="*/ 15248 w 26558"/>
                  <a:gd name="T63" fmla="*/ 8864 h 13258"/>
                  <a:gd name="T64" fmla="*/ 16179 w 26558"/>
                  <a:gd name="T65" fmla="*/ 9652 h 13258"/>
                  <a:gd name="T66" fmla="*/ 16374 w 26558"/>
                  <a:gd name="T67" fmla="*/ 8306 h 13258"/>
                  <a:gd name="T68" fmla="*/ 17152 w 26558"/>
                  <a:gd name="T69" fmla="*/ 8060 h 13258"/>
                  <a:gd name="T70" fmla="*/ 16966 w 26558"/>
                  <a:gd name="T71" fmla="*/ 9288 h 13258"/>
                  <a:gd name="T72" fmla="*/ 18160 w 26558"/>
                  <a:gd name="T73" fmla="*/ 9423 h 13258"/>
                  <a:gd name="T74" fmla="*/ 19235 w 26558"/>
                  <a:gd name="T75" fmla="*/ 8720 h 13258"/>
                  <a:gd name="T76" fmla="*/ 18846 w 26558"/>
                  <a:gd name="T77" fmla="*/ 9499 h 13258"/>
                  <a:gd name="T78" fmla="*/ 18769 w 26558"/>
                  <a:gd name="T79" fmla="*/ 9813 h 13258"/>
                  <a:gd name="T80" fmla="*/ 18160 w 26558"/>
                  <a:gd name="T81" fmla="*/ 10524 h 13258"/>
                  <a:gd name="T82" fmla="*/ 17627 w 26558"/>
                  <a:gd name="T83" fmla="*/ 11565 h 13258"/>
                  <a:gd name="T84" fmla="*/ 17356 w 26558"/>
                  <a:gd name="T85" fmla="*/ 13004 h 13258"/>
                  <a:gd name="T86" fmla="*/ 16992 w 26558"/>
                  <a:gd name="T87" fmla="*/ 12115 h 13258"/>
                  <a:gd name="T88" fmla="*/ 16484 w 26558"/>
                  <a:gd name="T89" fmla="*/ 10786 h 13258"/>
                  <a:gd name="T90" fmla="*/ 15070 w 26558"/>
                  <a:gd name="T91" fmla="*/ 10354 h 13258"/>
                  <a:gd name="T92" fmla="*/ 13656 w 26558"/>
                  <a:gd name="T93" fmla="*/ 9635 h 13258"/>
                  <a:gd name="T94" fmla="*/ 12090 w 26558"/>
                  <a:gd name="T95" fmla="*/ 10761 h 13258"/>
                  <a:gd name="T96" fmla="*/ 12031 w 26558"/>
                  <a:gd name="T97" fmla="*/ 9948 h 13258"/>
                  <a:gd name="T98" fmla="*/ 12496 w 26558"/>
                  <a:gd name="T99" fmla="*/ 7950 h 13258"/>
                  <a:gd name="T100" fmla="*/ 12056 w 26558"/>
                  <a:gd name="T101" fmla="*/ 6612 h 13258"/>
                  <a:gd name="T102" fmla="*/ 10659 w 26558"/>
                  <a:gd name="T103" fmla="*/ 5063 h 13258"/>
                  <a:gd name="T104" fmla="*/ 8636 w 26558"/>
                  <a:gd name="T105" fmla="*/ 4724 h 13258"/>
                  <a:gd name="T106" fmla="*/ 7442 w 26558"/>
                  <a:gd name="T107" fmla="*/ 4276 h 13258"/>
                  <a:gd name="T108" fmla="*/ 6663 w 26558"/>
                  <a:gd name="T109" fmla="*/ 3150 h 13258"/>
                  <a:gd name="T110" fmla="*/ 5495 w 26558"/>
                  <a:gd name="T111" fmla="*/ 2379 h 13258"/>
                  <a:gd name="T112" fmla="*/ 4149 w 26558"/>
                  <a:gd name="T113" fmla="*/ 1719 h 13258"/>
                  <a:gd name="T114" fmla="*/ 2650 w 26558"/>
                  <a:gd name="T115" fmla="*/ 2819 h 13258"/>
                  <a:gd name="T116" fmla="*/ 2125 w 26558"/>
                  <a:gd name="T117" fmla="*/ 1278 h 13258"/>
                  <a:gd name="T118" fmla="*/ 779 w 26558"/>
                  <a:gd name="T119" fmla="*/ 813 h 13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558" h="13258">
                    <a:moveTo>
                      <a:pt x="26558" y="10219"/>
                    </a:moveTo>
                    <a:lnTo>
                      <a:pt x="26126" y="10524"/>
                    </a:lnTo>
                    <a:lnTo>
                      <a:pt x="25813" y="10778"/>
                    </a:lnTo>
                    <a:lnTo>
                      <a:pt x="25737" y="11006"/>
                    </a:lnTo>
                    <a:lnTo>
                      <a:pt x="25779" y="11218"/>
                    </a:lnTo>
                    <a:lnTo>
                      <a:pt x="25822" y="11294"/>
                    </a:lnTo>
                    <a:lnTo>
                      <a:pt x="25822" y="11463"/>
                    </a:lnTo>
                    <a:lnTo>
                      <a:pt x="25745" y="11616"/>
                    </a:lnTo>
                    <a:lnTo>
                      <a:pt x="25737" y="11785"/>
                    </a:lnTo>
                    <a:lnTo>
                      <a:pt x="25788" y="11861"/>
                    </a:lnTo>
                    <a:lnTo>
                      <a:pt x="25898" y="12124"/>
                    </a:lnTo>
                    <a:lnTo>
                      <a:pt x="25889" y="12251"/>
                    </a:lnTo>
                    <a:lnTo>
                      <a:pt x="25805" y="12420"/>
                    </a:lnTo>
                    <a:lnTo>
                      <a:pt x="25779" y="12547"/>
                    </a:lnTo>
                    <a:lnTo>
                      <a:pt x="25805" y="12666"/>
                    </a:lnTo>
                    <a:lnTo>
                      <a:pt x="26008" y="13089"/>
                    </a:lnTo>
                    <a:lnTo>
                      <a:pt x="25999" y="13258"/>
                    </a:lnTo>
                    <a:lnTo>
                      <a:pt x="25974" y="13258"/>
                    </a:lnTo>
                    <a:lnTo>
                      <a:pt x="25703" y="13182"/>
                    </a:lnTo>
                    <a:lnTo>
                      <a:pt x="25610" y="13174"/>
                    </a:lnTo>
                    <a:lnTo>
                      <a:pt x="25517" y="13199"/>
                    </a:lnTo>
                    <a:lnTo>
                      <a:pt x="25424" y="13258"/>
                    </a:lnTo>
                    <a:lnTo>
                      <a:pt x="25331" y="13241"/>
                    </a:lnTo>
                    <a:lnTo>
                      <a:pt x="25297" y="13208"/>
                    </a:lnTo>
                    <a:lnTo>
                      <a:pt x="25254" y="13131"/>
                    </a:lnTo>
                    <a:lnTo>
                      <a:pt x="25246" y="13055"/>
                    </a:lnTo>
                    <a:lnTo>
                      <a:pt x="25127" y="12903"/>
                    </a:lnTo>
                    <a:lnTo>
                      <a:pt x="25000" y="12776"/>
                    </a:lnTo>
                    <a:lnTo>
                      <a:pt x="24941" y="12615"/>
                    </a:lnTo>
                    <a:lnTo>
                      <a:pt x="24899" y="12463"/>
                    </a:lnTo>
                    <a:lnTo>
                      <a:pt x="24907" y="12268"/>
                    </a:lnTo>
                    <a:lnTo>
                      <a:pt x="24865" y="12115"/>
                    </a:lnTo>
                    <a:lnTo>
                      <a:pt x="24738" y="11963"/>
                    </a:lnTo>
                    <a:lnTo>
                      <a:pt x="24628" y="11878"/>
                    </a:lnTo>
                    <a:lnTo>
                      <a:pt x="24518" y="11828"/>
                    </a:lnTo>
                    <a:lnTo>
                      <a:pt x="24467" y="11768"/>
                    </a:lnTo>
                    <a:lnTo>
                      <a:pt x="24332" y="11717"/>
                    </a:lnTo>
                    <a:lnTo>
                      <a:pt x="24298" y="11684"/>
                    </a:lnTo>
                    <a:lnTo>
                      <a:pt x="24078" y="11641"/>
                    </a:lnTo>
                    <a:lnTo>
                      <a:pt x="23824" y="11616"/>
                    </a:lnTo>
                    <a:lnTo>
                      <a:pt x="23604" y="11650"/>
                    </a:lnTo>
                    <a:lnTo>
                      <a:pt x="23417" y="11641"/>
                    </a:lnTo>
                    <a:lnTo>
                      <a:pt x="23197" y="11557"/>
                    </a:lnTo>
                    <a:lnTo>
                      <a:pt x="23163" y="11523"/>
                    </a:lnTo>
                    <a:lnTo>
                      <a:pt x="23104" y="11514"/>
                    </a:lnTo>
                    <a:lnTo>
                      <a:pt x="22943" y="11430"/>
                    </a:lnTo>
                    <a:lnTo>
                      <a:pt x="22859" y="11336"/>
                    </a:lnTo>
                    <a:lnTo>
                      <a:pt x="22757" y="11269"/>
                    </a:lnTo>
                    <a:lnTo>
                      <a:pt x="22732" y="11226"/>
                    </a:lnTo>
                    <a:lnTo>
                      <a:pt x="22596" y="11116"/>
                    </a:lnTo>
                    <a:lnTo>
                      <a:pt x="22503" y="10998"/>
                    </a:lnTo>
                    <a:lnTo>
                      <a:pt x="22317" y="10956"/>
                    </a:lnTo>
                    <a:lnTo>
                      <a:pt x="22156" y="10981"/>
                    </a:lnTo>
                    <a:lnTo>
                      <a:pt x="22020" y="11040"/>
                    </a:lnTo>
                    <a:lnTo>
                      <a:pt x="21860" y="11049"/>
                    </a:lnTo>
                    <a:lnTo>
                      <a:pt x="21673" y="10998"/>
                    </a:lnTo>
                    <a:lnTo>
                      <a:pt x="21606" y="10947"/>
                    </a:lnTo>
                    <a:lnTo>
                      <a:pt x="21479" y="10879"/>
                    </a:lnTo>
                    <a:lnTo>
                      <a:pt x="20988" y="10676"/>
                    </a:lnTo>
                    <a:lnTo>
                      <a:pt x="20869" y="10642"/>
                    </a:lnTo>
                    <a:lnTo>
                      <a:pt x="20818" y="10608"/>
                    </a:lnTo>
                    <a:lnTo>
                      <a:pt x="20564" y="10600"/>
                    </a:lnTo>
                    <a:lnTo>
                      <a:pt x="20378" y="10566"/>
                    </a:lnTo>
                    <a:lnTo>
                      <a:pt x="20327" y="10524"/>
                    </a:lnTo>
                    <a:lnTo>
                      <a:pt x="20302" y="10481"/>
                    </a:lnTo>
                    <a:lnTo>
                      <a:pt x="20319" y="10439"/>
                    </a:lnTo>
                    <a:lnTo>
                      <a:pt x="20513" y="10456"/>
                    </a:lnTo>
                    <a:lnTo>
                      <a:pt x="20869" y="10473"/>
                    </a:lnTo>
                    <a:lnTo>
                      <a:pt x="21030" y="10575"/>
                    </a:lnTo>
                    <a:lnTo>
                      <a:pt x="21428" y="10676"/>
                    </a:lnTo>
                    <a:lnTo>
                      <a:pt x="21470" y="10676"/>
                    </a:lnTo>
                    <a:lnTo>
                      <a:pt x="21512" y="10617"/>
                    </a:lnTo>
                    <a:lnTo>
                      <a:pt x="21589" y="10575"/>
                    </a:lnTo>
                    <a:lnTo>
                      <a:pt x="21809" y="10566"/>
                    </a:lnTo>
                    <a:lnTo>
                      <a:pt x="21893" y="10532"/>
                    </a:lnTo>
                    <a:lnTo>
                      <a:pt x="21936" y="10498"/>
                    </a:lnTo>
                    <a:lnTo>
                      <a:pt x="22088" y="10397"/>
                    </a:lnTo>
                    <a:lnTo>
                      <a:pt x="22173" y="10388"/>
                    </a:lnTo>
                    <a:lnTo>
                      <a:pt x="22257" y="10414"/>
                    </a:lnTo>
                    <a:lnTo>
                      <a:pt x="22342" y="10380"/>
                    </a:lnTo>
                    <a:lnTo>
                      <a:pt x="22469" y="10304"/>
                    </a:lnTo>
                    <a:lnTo>
                      <a:pt x="22537" y="10227"/>
                    </a:lnTo>
                    <a:lnTo>
                      <a:pt x="22605" y="10177"/>
                    </a:lnTo>
                    <a:lnTo>
                      <a:pt x="22732" y="10151"/>
                    </a:lnTo>
                    <a:lnTo>
                      <a:pt x="22901" y="10134"/>
                    </a:lnTo>
                    <a:lnTo>
                      <a:pt x="23113" y="10168"/>
                    </a:lnTo>
                    <a:lnTo>
                      <a:pt x="23451" y="10083"/>
                    </a:lnTo>
                    <a:lnTo>
                      <a:pt x="23570" y="10075"/>
                    </a:lnTo>
                    <a:lnTo>
                      <a:pt x="23654" y="10050"/>
                    </a:lnTo>
                    <a:lnTo>
                      <a:pt x="23697" y="10007"/>
                    </a:lnTo>
                    <a:lnTo>
                      <a:pt x="23900" y="9906"/>
                    </a:lnTo>
                    <a:lnTo>
                      <a:pt x="24086" y="9770"/>
                    </a:lnTo>
                    <a:lnTo>
                      <a:pt x="24255" y="9745"/>
                    </a:lnTo>
                    <a:lnTo>
                      <a:pt x="24298" y="9762"/>
                    </a:lnTo>
                    <a:lnTo>
                      <a:pt x="24332" y="9787"/>
                    </a:lnTo>
                    <a:lnTo>
                      <a:pt x="24374" y="9787"/>
                    </a:lnTo>
                    <a:lnTo>
                      <a:pt x="24501" y="9736"/>
                    </a:lnTo>
                    <a:lnTo>
                      <a:pt x="24628" y="9719"/>
                    </a:lnTo>
                    <a:lnTo>
                      <a:pt x="24687" y="9652"/>
                    </a:lnTo>
                    <a:lnTo>
                      <a:pt x="24696" y="9601"/>
                    </a:lnTo>
                    <a:lnTo>
                      <a:pt x="24806" y="9440"/>
                    </a:lnTo>
                    <a:lnTo>
                      <a:pt x="24865" y="9381"/>
                    </a:lnTo>
                    <a:lnTo>
                      <a:pt x="24941" y="9347"/>
                    </a:lnTo>
                    <a:lnTo>
                      <a:pt x="24975" y="9296"/>
                    </a:lnTo>
                    <a:lnTo>
                      <a:pt x="24992" y="9220"/>
                    </a:lnTo>
                    <a:lnTo>
                      <a:pt x="24992" y="9127"/>
                    </a:lnTo>
                    <a:lnTo>
                      <a:pt x="24975" y="9000"/>
                    </a:lnTo>
                    <a:lnTo>
                      <a:pt x="24992" y="8974"/>
                    </a:lnTo>
                    <a:lnTo>
                      <a:pt x="25136" y="8873"/>
                    </a:lnTo>
                    <a:lnTo>
                      <a:pt x="25263" y="8847"/>
                    </a:lnTo>
                    <a:lnTo>
                      <a:pt x="25466" y="8729"/>
                    </a:lnTo>
                    <a:lnTo>
                      <a:pt x="25585" y="8593"/>
                    </a:lnTo>
                    <a:lnTo>
                      <a:pt x="25635" y="8365"/>
                    </a:lnTo>
                    <a:lnTo>
                      <a:pt x="25610" y="8170"/>
                    </a:lnTo>
                    <a:lnTo>
                      <a:pt x="25593" y="8136"/>
                    </a:lnTo>
                    <a:lnTo>
                      <a:pt x="25483" y="8060"/>
                    </a:lnTo>
                    <a:lnTo>
                      <a:pt x="25339" y="8018"/>
                    </a:lnTo>
                    <a:lnTo>
                      <a:pt x="25119" y="7899"/>
                    </a:lnTo>
                    <a:lnTo>
                      <a:pt x="25017" y="7738"/>
                    </a:lnTo>
                    <a:lnTo>
                      <a:pt x="25017" y="7586"/>
                    </a:lnTo>
                    <a:lnTo>
                      <a:pt x="25034" y="7459"/>
                    </a:lnTo>
                    <a:lnTo>
                      <a:pt x="25060" y="7434"/>
                    </a:lnTo>
                    <a:lnTo>
                      <a:pt x="24984" y="7349"/>
                    </a:lnTo>
                    <a:lnTo>
                      <a:pt x="24899" y="7340"/>
                    </a:lnTo>
                    <a:lnTo>
                      <a:pt x="24806" y="7281"/>
                    </a:lnTo>
                    <a:lnTo>
                      <a:pt x="24679" y="7247"/>
                    </a:lnTo>
                    <a:lnTo>
                      <a:pt x="24586" y="7180"/>
                    </a:lnTo>
                    <a:lnTo>
                      <a:pt x="24509" y="7078"/>
                    </a:lnTo>
                    <a:lnTo>
                      <a:pt x="24476" y="6985"/>
                    </a:lnTo>
                    <a:lnTo>
                      <a:pt x="24467" y="6858"/>
                    </a:lnTo>
                    <a:lnTo>
                      <a:pt x="24416" y="6765"/>
                    </a:lnTo>
                    <a:lnTo>
                      <a:pt x="24289" y="6646"/>
                    </a:lnTo>
                    <a:lnTo>
                      <a:pt x="24171" y="6587"/>
                    </a:lnTo>
                    <a:lnTo>
                      <a:pt x="24120" y="6536"/>
                    </a:lnTo>
                    <a:lnTo>
                      <a:pt x="24196" y="6257"/>
                    </a:lnTo>
                    <a:lnTo>
                      <a:pt x="24255" y="6197"/>
                    </a:lnTo>
                    <a:lnTo>
                      <a:pt x="24281" y="6104"/>
                    </a:lnTo>
                    <a:lnTo>
                      <a:pt x="24247" y="5689"/>
                    </a:lnTo>
                    <a:lnTo>
                      <a:pt x="24222" y="5596"/>
                    </a:lnTo>
                    <a:lnTo>
                      <a:pt x="24162" y="5503"/>
                    </a:lnTo>
                    <a:lnTo>
                      <a:pt x="24154" y="5435"/>
                    </a:lnTo>
                    <a:lnTo>
                      <a:pt x="24078" y="5351"/>
                    </a:lnTo>
                    <a:lnTo>
                      <a:pt x="23942" y="5300"/>
                    </a:lnTo>
                    <a:lnTo>
                      <a:pt x="23942" y="5283"/>
                    </a:lnTo>
                    <a:lnTo>
                      <a:pt x="23680" y="5249"/>
                    </a:lnTo>
                    <a:lnTo>
                      <a:pt x="23654" y="5215"/>
                    </a:lnTo>
                    <a:lnTo>
                      <a:pt x="23570" y="5165"/>
                    </a:lnTo>
                    <a:lnTo>
                      <a:pt x="23494" y="5071"/>
                    </a:lnTo>
                    <a:lnTo>
                      <a:pt x="23477" y="5029"/>
                    </a:lnTo>
                    <a:lnTo>
                      <a:pt x="23383" y="4902"/>
                    </a:lnTo>
                    <a:lnTo>
                      <a:pt x="23350" y="4809"/>
                    </a:lnTo>
                    <a:lnTo>
                      <a:pt x="23265" y="4682"/>
                    </a:lnTo>
                    <a:lnTo>
                      <a:pt x="23121" y="4606"/>
                    </a:lnTo>
                    <a:lnTo>
                      <a:pt x="23070" y="4555"/>
                    </a:lnTo>
                    <a:lnTo>
                      <a:pt x="23028" y="4470"/>
                    </a:lnTo>
                    <a:lnTo>
                      <a:pt x="23002" y="4377"/>
                    </a:lnTo>
                    <a:lnTo>
                      <a:pt x="22799" y="4064"/>
                    </a:lnTo>
                    <a:lnTo>
                      <a:pt x="22715" y="4013"/>
                    </a:lnTo>
                    <a:lnTo>
                      <a:pt x="22681" y="4013"/>
                    </a:lnTo>
                    <a:lnTo>
                      <a:pt x="22495" y="3928"/>
                    </a:lnTo>
                    <a:lnTo>
                      <a:pt x="22080" y="3937"/>
                    </a:lnTo>
                    <a:lnTo>
                      <a:pt x="21987" y="3954"/>
                    </a:lnTo>
                    <a:lnTo>
                      <a:pt x="21800" y="4098"/>
                    </a:lnTo>
                    <a:lnTo>
                      <a:pt x="21741" y="4174"/>
                    </a:lnTo>
                    <a:lnTo>
                      <a:pt x="21673" y="4233"/>
                    </a:lnTo>
                    <a:lnTo>
                      <a:pt x="21546" y="4250"/>
                    </a:lnTo>
                    <a:lnTo>
                      <a:pt x="21453" y="4216"/>
                    </a:lnTo>
                    <a:lnTo>
                      <a:pt x="21419" y="4233"/>
                    </a:lnTo>
                    <a:lnTo>
                      <a:pt x="21326" y="4292"/>
                    </a:lnTo>
                    <a:lnTo>
                      <a:pt x="21216" y="4453"/>
                    </a:lnTo>
                    <a:lnTo>
                      <a:pt x="21106" y="4538"/>
                    </a:lnTo>
                    <a:lnTo>
                      <a:pt x="20979" y="4589"/>
                    </a:lnTo>
                    <a:lnTo>
                      <a:pt x="20852" y="4513"/>
                    </a:lnTo>
                    <a:lnTo>
                      <a:pt x="20759" y="4513"/>
                    </a:lnTo>
                    <a:lnTo>
                      <a:pt x="20666" y="4555"/>
                    </a:lnTo>
                    <a:lnTo>
                      <a:pt x="20598" y="4546"/>
                    </a:lnTo>
                    <a:lnTo>
                      <a:pt x="20581" y="4521"/>
                    </a:lnTo>
                    <a:lnTo>
                      <a:pt x="20564" y="4470"/>
                    </a:lnTo>
                    <a:lnTo>
                      <a:pt x="20581" y="4411"/>
                    </a:lnTo>
                    <a:lnTo>
                      <a:pt x="20513" y="4284"/>
                    </a:lnTo>
                    <a:lnTo>
                      <a:pt x="20361" y="4216"/>
                    </a:lnTo>
                    <a:lnTo>
                      <a:pt x="20039" y="4199"/>
                    </a:lnTo>
                    <a:lnTo>
                      <a:pt x="19929" y="4022"/>
                    </a:lnTo>
                    <a:lnTo>
                      <a:pt x="19811" y="3945"/>
                    </a:lnTo>
                    <a:lnTo>
                      <a:pt x="19752" y="3937"/>
                    </a:lnTo>
                    <a:lnTo>
                      <a:pt x="19625" y="3979"/>
                    </a:lnTo>
                    <a:lnTo>
                      <a:pt x="19591" y="3971"/>
                    </a:lnTo>
                    <a:lnTo>
                      <a:pt x="19557" y="3988"/>
                    </a:lnTo>
                    <a:lnTo>
                      <a:pt x="19430" y="3988"/>
                    </a:lnTo>
                    <a:lnTo>
                      <a:pt x="19277" y="3937"/>
                    </a:lnTo>
                    <a:lnTo>
                      <a:pt x="19193" y="3844"/>
                    </a:lnTo>
                    <a:lnTo>
                      <a:pt x="19167" y="3734"/>
                    </a:lnTo>
                    <a:lnTo>
                      <a:pt x="19167" y="3641"/>
                    </a:lnTo>
                    <a:lnTo>
                      <a:pt x="19193" y="3581"/>
                    </a:lnTo>
                    <a:lnTo>
                      <a:pt x="19184" y="3454"/>
                    </a:lnTo>
                    <a:lnTo>
                      <a:pt x="19227" y="3234"/>
                    </a:lnTo>
                    <a:lnTo>
                      <a:pt x="19227" y="3073"/>
                    </a:lnTo>
                    <a:lnTo>
                      <a:pt x="19167" y="2887"/>
                    </a:lnTo>
                    <a:lnTo>
                      <a:pt x="19117" y="2819"/>
                    </a:lnTo>
                    <a:lnTo>
                      <a:pt x="18998" y="2752"/>
                    </a:lnTo>
                    <a:lnTo>
                      <a:pt x="18939" y="2726"/>
                    </a:lnTo>
                    <a:lnTo>
                      <a:pt x="18778" y="2726"/>
                    </a:lnTo>
                    <a:lnTo>
                      <a:pt x="18651" y="2675"/>
                    </a:lnTo>
                    <a:lnTo>
                      <a:pt x="18575" y="2565"/>
                    </a:lnTo>
                    <a:lnTo>
                      <a:pt x="18549" y="2472"/>
                    </a:lnTo>
                    <a:lnTo>
                      <a:pt x="18473" y="2345"/>
                    </a:lnTo>
                    <a:lnTo>
                      <a:pt x="18372" y="2277"/>
                    </a:lnTo>
                    <a:lnTo>
                      <a:pt x="18253" y="2277"/>
                    </a:lnTo>
                    <a:lnTo>
                      <a:pt x="18194" y="2227"/>
                    </a:lnTo>
                    <a:lnTo>
                      <a:pt x="18160" y="2032"/>
                    </a:lnTo>
                    <a:lnTo>
                      <a:pt x="18126" y="1973"/>
                    </a:lnTo>
                    <a:lnTo>
                      <a:pt x="18058" y="1922"/>
                    </a:lnTo>
                    <a:lnTo>
                      <a:pt x="18033" y="1880"/>
                    </a:lnTo>
                    <a:lnTo>
                      <a:pt x="17991" y="1854"/>
                    </a:lnTo>
                    <a:lnTo>
                      <a:pt x="17881" y="1837"/>
                    </a:lnTo>
                    <a:lnTo>
                      <a:pt x="17627" y="1846"/>
                    </a:lnTo>
                    <a:lnTo>
                      <a:pt x="17500" y="1795"/>
                    </a:lnTo>
                    <a:lnTo>
                      <a:pt x="17246" y="1795"/>
                    </a:lnTo>
                    <a:lnTo>
                      <a:pt x="17093" y="1846"/>
                    </a:lnTo>
                    <a:lnTo>
                      <a:pt x="16992" y="1837"/>
                    </a:lnTo>
                    <a:lnTo>
                      <a:pt x="16865" y="1897"/>
                    </a:lnTo>
                    <a:lnTo>
                      <a:pt x="16839" y="1930"/>
                    </a:lnTo>
                    <a:lnTo>
                      <a:pt x="16712" y="1947"/>
                    </a:lnTo>
                    <a:lnTo>
                      <a:pt x="16585" y="1905"/>
                    </a:lnTo>
                    <a:lnTo>
                      <a:pt x="16560" y="1880"/>
                    </a:lnTo>
                    <a:lnTo>
                      <a:pt x="16458" y="1812"/>
                    </a:lnTo>
                    <a:lnTo>
                      <a:pt x="16441" y="1778"/>
                    </a:lnTo>
                    <a:lnTo>
                      <a:pt x="16399" y="1761"/>
                    </a:lnTo>
                    <a:lnTo>
                      <a:pt x="16297" y="1617"/>
                    </a:lnTo>
                    <a:lnTo>
                      <a:pt x="16162" y="1499"/>
                    </a:lnTo>
                    <a:lnTo>
                      <a:pt x="16026" y="1431"/>
                    </a:lnTo>
                    <a:lnTo>
                      <a:pt x="15840" y="1389"/>
                    </a:lnTo>
                    <a:lnTo>
                      <a:pt x="15713" y="1431"/>
                    </a:lnTo>
                    <a:lnTo>
                      <a:pt x="15629" y="1516"/>
                    </a:lnTo>
                    <a:lnTo>
                      <a:pt x="15552" y="1558"/>
                    </a:lnTo>
                    <a:lnTo>
                      <a:pt x="15400" y="1558"/>
                    </a:lnTo>
                    <a:lnTo>
                      <a:pt x="15366" y="1541"/>
                    </a:lnTo>
                    <a:lnTo>
                      <a:pt x="15180" y="1549"/>
                    </a:lnTo>
                    <a:lnTo>
                      <a:pt x="14833" y="1600"/>
                    </a:lnTo>
                    <a:lnTo>
                      <a:pt x="14706" y="1592"/>
                    </a:lnTo>
                    <a:lnTo>
                      <a:pt x="14613" y="1626"/>
                    </a:lnTo>
                    <a:lnTo>
                      <a:pt x="14384" y="1770"/>
                    </a:lnTo>
                    <a:lnTo>
                      <a:pt x="14291" y="1880"/>
                    </a:lnTo>
                    <a:lnTo>
                      <a:pt x="14249" y="1947"/>
                    </a:lnTo>
                    <a:lnTo>
                      <a:pt x="14181" y="1998"/>
                    </a:lnTo>
                    <a:lnTo>
                      <a:pt x="14012" y="1981"/>
                    </a:lnTo>
                    <a:lnTo>
                      <a:pt x="13800" y="2142"/>
                    </a:lnTo>
                    <a:lnTo>
                      <a:pt x="13698" y="2167"/>
                    </a:lnTo>
                    <a:lnTo>
                      <a:pt x="13664" y="2167"/>
                    </a:lnTo>
                    <a:lnTo>
                      <a:pt x="13631" y="2142"/>
                    </a:lnTo>
                    <a:lnTo>
                      <a:pt x="13597" y="2142"/>
                    </a:lnTo>
                    <a:lnTo>
                      <a:pt x="13470" y="2074"/>
                    </a:lnTo>
                    <a:lnTo>
                      <a:pt x="13250" y="2066"/>
                    </a:lnTo>
                    <a:lnTo>
                      <a:pt x="13190" y="2083"/>
                    </a:lnTo>
                    <a:lnTo>
                      <a:pt x="13029" y="2201"/>
                    </a:lnTo>
                    <a:lnTo>
                      <a:pt x="12970" y="2320"/>
                    </a:lnTo>
                    <a:lnTo>
                      <a:pt x="12903" y="2489"/>
                    </a:lnTo>
                    <a:lnTo>
                      <a:pt x="12860" y="2684"/>
                    </a:lnTo>
                    <a:lnTo>
                      <a:pt x="12835" y="2853"/>
                    </a:lnTo>
                    <a:lnTo>
                      <a:pt x="12852" y="2980"/>
                    </a:lnTo>
                    <a:lnTo>
                      <a:pt x="12826" y="3065"/>
                    </a:lnTo>
                    <a:lnTo>
                      <a:pt x="12725" y="3150"/>
                    </a:lnTo>
                    <a:lnTo>
                      <a:pt x="12657" y="3166"/>
                    </a:lnTo>
                    <a:lnTo>
                      <a:pt x="12335" y="3158"/>
                    </a:lnTo>
                    <a:lnTo>
                      <a:pt x="12276" y="3175"/>
                    </a:lnTo>
                    <a:lnTo>
                      <a:pt x="12132" y="3361"/>
                    </a:lnTo>
                    <a:lnTo>
                      <a:pt x="12098" y="3488"/>
                    </a:lnTo>
                    <a:lnTo>
                      <a:pt x="12107" y="3607"/>
                    </a:lnTo>
                    <a:lnTo>
                      <a:pt x="12310" y="3869"/>
                    </a:lnTo>
                    <a:lnTo>
                      <a:pt x="12361" y="3911"/>
                    </a:lnTo>
                    <a:lnTo>
                      <a:pt x="12437" y="4038"/>
                    </a:lnTo>
                    <a:lnTo>
                      <a:pt x="12496" y="4098"/>
                    </a:lnTo>
                    <a:lnTo>
                      <a:pt x="12538" y="4174"/>
                    </a:lnTo>
                    <a:lnTo>
                      <a:pt x="12547" y="4259"/>
                    </a:lnTo>
                    <a:lnTo>
                      <a:pt x="12581" y="4301"/>
                    </a:lnTo>
                    <a:lnTo>
                      <a:pt x="12665" y="4809"/>
                    </a:lnTo>
                    <a:lnTo>
                      <a:pt x="12767" y="4970"/>
                    </a:lnTo>
                    <a:lnTo>
                      <a:pt x="12835" y="5131"/>
                    </a:lnTo>
                    <a:lnTo>
                      <a:pt x="12886" y="5385"/>
                    </a:lnTo>
                    <a:lnTo>
                      <a:pt x="12886" y="5639"/>
                    </a:lnTo>
                    <a:lnTo>
                      <a:pt x="12919" y="5808"/>
                    </a:lnTo>
                    <a:lnTo>
                      <a:pt x="12962" y="5893"/>
                    </a:lnTo>
                    <a:lnTo>
                      <a:pt x="13004" y="6062"/>
                    </a:lnTo>
                    <a:lnTo>
                      <a:pt x="13013" y="6189"/>
                    </a:lnTo>
                    <a:lnTo>
                      <a:pt x="13046" y="6231"/>
                    </a:lnTo>
                    <a:lnTo>
                      <a:pt x="13072" y="6350"/>
                    </a:lnTo>
                    <a:lnTo>
                      <a:pt x="13106" y="6604"/>
                    </a:lnTo>
                    <a:lnTo>
                      <a:pt x="13148" y="6688"/>
                    </a:lnTo>
                    <a:lnTo>
                      <a:pt x="13140" y="6773"/>
                    </a:lnTo>
                    <a:lnTo>
                      <a:pt x="13165" y="6858"/>
                    </a:lnTo>
                    <a:lnTo>
                      <a:pt x="13190" y="7069"/>
                    </a:lnTo>
                    <a:lnTo>
                      <a:pt x="13241" y="7239"/>
                    </a:lnTo>
                    <a:lnTo>
                      <a:pt x="13410" y="7510"/>
                    </a:lnTo>
                    <a:lnTo>
                      <a:pt x="13512" y="7611"/>
                    </a:lnTo>
                    <a:lnTo>
                      <a:pt x="13639" y="7789"/>
                    </a:lnTo>
                    <a:lnTo>
                      <a:pt x="13817" y="7958"/>
                    </a:lnTo>
                    <a:lnTo>
                      <a:pt x="13902" y="8018"/>
                    </a:lnTo>
                    <a:lnTo>
                      <a:pt x="14113" y="8077"/>
                    </a:lnTo>
                    <a:lnTo>
                      <a:pt x="14409" y="8077"/>
                    </a:lnTo>
                    <a:lnTo>
                      <a:pt x="14494" y="8094"/>
                    </a:lnTo>
                    <a:lnTo>
                      <a:pt x="14850" y="7933"/>
                    </a:lnTo>
                    <a:lnTo>
                      <a:pt x="14968" y="7831"/>
                    </a:lnTo>
                    <a:lnTo>
                      <a:pt x="15019" y="7814"/>
                    </a:lnTo>
                    <a:lnTo>
                      <a:pt x="15197" y="7645"/>
                    </a:lnTo>
                    <a:lnTo>
                      <a:pt x="15281" y="7603"/>
                    </a:lnTo>
                    <a:lnTo>
                      <a:pt x="15239" y="7755"/>
                    </a:lnTo>
                    <a:lnTo>
                      <a:pt x="15197" y="7789"/>
                    </a:lnTo>
                    <a:lnTo>
                      <a:pt x="15188" y="7831"/>
                    </a:lnTo>
                    <a:lnTo>
                      <a:pt x="15019" y="7984"/>
                    </a:lnTo>
                    <a:lnTo>
                      <a:pt x="14960" y="8119"/>
                    </a:lnTo>
                    <a:lnTo>
                      <a:pt x="14977" y="8221"/>
                    </a:lnTo>
                    <a:lnTo>
                      <a:pt x="14926" y="8289"/>
                    </a:lnTo>
                    <a:lnTo>
                      <a:pt x="14799" y="8382"/>
                    </a:lnTo>
                    <a:lnTo>
                      <a:pt x="14790" y="8475"/>
                    </a:lnTo>
                    <a:lnTo>
                      <a:pt x="14816" y="8560"/>
                    </a:lnTo>
                    <a:lnTo>
                      <a:pt x="14858" y="8602"/>
                    </a:lnTo>
                    <a:lnTo>
                      <a:pt x="14985" y="8653"/>
                    </a:lnTo>
                    <a:lnTo>
                      <a:pt x="15095" y="8763"/>
                    </a:lnTo>
                    <a:lnTo>
                      <a:pt x="15180" y="8805"/>
                    </a:lnTo>
                    <a:lnTo>
                      <a:pt x="15248" y="8864"/>
                    </a:lnTo>
                    <a:lnTo>
                      <a:pt x="15341" y="9076"/>
                    </a:lnTo>
                    <a:lnTo>
                      <a:pt x="15400" y="9152"/>
                    </a:lnTo>
                    <a:lnTo>
                      <a:pt x="15510" y="9237"/>
                    </a:lnTo>
                    <a:lnTo>
                      <a:pt x="15637" y="9262"/>
                    </a:lnTo>
                    <a:lnTo>
                      <a:pt x="15730" y="9372"/>
                    </a:lnTo>
                    <a:lnTo>
                      <a:pt x="15806" y="9542"/>
                    </a:lnTo>
                    <a:lnTo>
                      <a:pt x="15857" y="9609"/>
                    </a:lnTo>
                    <a:lnTo>
                      <a:pt x="15933" y="9652"/>
                    </a:lnTo>
                    <a:lnTo>
                      <a:pt x="16103" y="9686"/>
                    </a:lnTo>
                    <a:lnTo>
                      <a:pt x="16179" y="9652"/>
                    </a:lnTo>
                    <a:lnTo>
                      <a:pt x="16280" y="9550"/>
                    </a:lnTo>
                    <a:lnTo>
                      <a:pt x="16289" y="9440"/>
                    </a:lnTo>
                    <a:lnTo>
                      <a:pt x="16416" y="9338"/>
                    </a:lnTo>
                    <a:lnTo>
                      <a:pt x="16509" y="9237"/>
                    </a:lnTo>
                    <a:lnTo>
                      <a:pt x="16509" y="9161"/>
                    </a:lnTo>
                    <a:lnTo>
                      <a:pt x="16543" y="9034"/>
                    </a:lnTo>
                    <a:lnTo>
                      <a:pt x="16492" y="8873"/>
                    </a:lnTo>
                    <a:lnTo>
                      <a:pt x="16416" y="8780"/>
                    </a:lnTo>
                    <a:lnTo>
                      <a:pt x="16424" y="8653"/>
                    </a:lnTo>
                    <a:lnTo>
                      <a:pt x="16374" y="8306"/>
                    </a:lnTo>
                    <a:lnTo>
                      <a:pt x="16416" y="8204"/>
                    </a:lnTo>
                    <a:lnTo>
                      <a:pt x="16661" y="8517"/>
                    </a:lnTo>
                    <a:lnTo>
                      <a:pt x="16746" y="8500"/>
                    </a:lnTo>
                    <a:lnTo>
                      <a:pt x="16763" y="8433"/>
                    </a:lnTo>
                    <a:lnTo>
                      <a:pt x="16755" y="8339"/>
                    </a:lnTo>
                    <a:lnTo>
                      <a:pt x="16822" y="8212"/>
                    </a:lnTo>
                    <a:lnTo>
                      <a:pt x="16907" y="8128"/>
                    </a:lnTo>
                    <a:lnTo>
                      <a:pt x="17144" y="7806"/>
                    </a:lnTo>
                    <a:lnTo>
                      <a:pt x="17152" y="8018"/>
                    </a:lnTo>
                    <a:lnTo>
                      <a:pt x="17152" y="8060"/>
                    </a:lnTo>
                    <a:lnTo>
                      <a:pt x="17093" y="8179"/>
                    </a:lnTo>
                    <a:lnTo>
                      <a:pt x="17017" y="8483"/>
                    </a:lnTo>
                    <a:lnTo>
                      <a:pt x="16983" y="8653"/>
                    </a:lnTo>
                    <a:lnTo>
                      <a:pt x="16949" y="8737"/>
                    </a:lnTo>
                    <a:lnTo>
                      <a:pt x="16932" y="8771"/>
                    </a:lnTo>
                    <a:lnTo>
                      <a:pt x="16814" y="8907"/>
                    </a:lnTo>
                    <a:lnTo>
                      <a:pt x="16814" y="9000"/>
                    </a:lnTo>
                    <a:lnTo>
                      <a:pt x="16771" y="9068"/>
                    </a:lnTo>
                    <a:lnTo>
                      <a:pt x="16882" y="9262"/>
                    </a:lnTo>
                    <a:lnTo>
                      <a:pt x="16966" y="9288"/>
                    </a:lnTo>
                    <a:lnTo>
                      <a:pt x="17093" y="9237"/>
                    </a:lnTo>
                    <a:lnTo>
                      <a:pt x="17296" y="9245"/>
                    </a:lnTo>
                    <a:lnTo>
                      <a:pt x="17457" y="9296"/>
                    </a:lnTo>
                    <a:lnTo>
                      <a:pt x="17542" y="9305"/>
                    </a:lnTo>
                    <a:lnTo>
                      <a:pt x="17584" y="9338"/>
                    </a:lnTo>
                    <a:lnTo>
                      <a:pt x="17627" y="9338"/>
                    </a:lnTo>
                    <a:lnTo>
                      <a:pt x="17737" y="9423"/>
                    </a:lnTo>
                    <a:lnTo>
                      <a:pt x="17991" y="9457"/>
                    </a:lnTo>
                    <a:lnTo>
                      <a:pt x="18075" y="9440"/>
                    </a:lnTo>
                    <a:lnTo>
                      <a:pt x="18160" y="9423"/>
                    </a:lnTo>
                    <a:lnTo>
                      <a:pt x="18202" y="9381"/>
                    </a:lnTo>
                    <a:lnTo>
                      <a:pt x="18321" y="9355"/>
                    </a:lnTo>
                    <a:lnTo>
                      <a:pt x="18388" y="9305"/>
                    </a:lnTo>
                    <a:lnTo>
                      <a:pt x="18473" y="9288"/>
                    </a:lnTo>
                    <a:lnTo>
                      <a:pt x="18515" y="9296"/>
                    </a:lnTo>
                    <a:lnTo>
                      <a:pt x="18600" y="9262"/>
                    </a:lnTo>
                    <a:lnTo>
                      <a:pt x="18719" y="9178"/>
                    </a:lnTo>
                    <a:lnTo>
                      <a:pt x="18812" y="9084"/>
                    </a:lnTo>
                    <a:lnTo>
                      <a:pt x="18956" y="8991"/>
                    </a:lnTo>
                    <a:lnTo>
                      <a:pt x="19235" y="8720"/>
                    </a:lnTo>
                    <a:lnTo>
                      <a:pt x="19464" y="8593"/>
                    </a:lnTo>
                    <a:lnTo>
                      <a:pt x="19421" y="8746"/>
                    </a:lnTo>
                    <a:lnTo>
                      <a:pt x="19320" y="8864"/>
                    </a:lnTo>
                    <a:lnTo>
                      <a:pt x="19227" y="9008"/>
                    </a:lnTo>
                    <a:lnTo>
                      <a:pt x="19210" y="9051"/>
                    </a:lnTo>
                    <a:lnTo>
                      <a:pt x="19159" y="9084"/>
                    </a:lnTo>
                    <a:lnTo>
                      <a:pt x="19023" y="9245"/>
                    </a:lnTo>
                    <a:lnTo>
                      <a:pt x="18956" y="9279"/>
                    </a:lnTo>
                    <a:lnTo>
                      <a:pt x="18846" y="9457"/>
                    </a:lnTo>
                    <a:lnTo>
                      <a:pt x="18846" y="9499"/>
                    </a:lnTo>
                    <a:lnTo>
                      <a:pt x="18905" y="9516"/>
                    </a:lnTo>
                    <a:lnTo>
                      <a:pt x="18990" y="9474"/>
                    </a:lnTo>
                    <a:lnTo>
                      <a:pt x="19125" y="9474"/>
                    </a:lnTo>
                    <a:lnTo>
                      <a:pt x="19371" y="9338"/>
                    </a:lnTo>
                    <a:lnTo>
                      <a:pt x="19455" y="9313"/>
                    </a:lnTo>
                    <a:lnTo>
                      <a:pt x="19514" y="9338"/>
                    </a:lnTo>
                    <a:lnTo>
                      <a:pt x="19514" y="9372"/>
                    </a:lnTo>
                    <a:lnTo>
                      <a:pt x="19379" y="9508"/>
                    </a:lnTo>
                    <a:lnTo>
                      <a:pt x="19277" y="9550"/>
                    </a:lnTo>
                    <a:lnTo>
                      <a:pt x="18769" y="9813"/>
                    </a:lnTo>
                    <a:lnTo>
                      <a:pt x="18642" y="9872"/>
                    </a:lnTo>
                    <a:lnTo>
                      <a:pt x="18583" y="9940"/>
                    </a:lnTo>
                    <a:lnTo>
                      <a:pt x="18515" y="9956"/>
                    </a:lnTo>
                    <a:lnTo>
                      <a:pt x="18499" y="9990"/>
                    </a:lnTo>
                    <a:lnTo>
                      <a:pt x="18456" y="10007"/>
                    </a:lnTo>
                    <a:lnTo>
                      <a:pt x="18338" y="10160"/>
                    </a:lnTo>
                    <a:lnTo>
                      <a:pt x="18312" y="10244"/>
                    </a:lnTo>
                    <a:lnTo>
                      <a:pt x="18253" y="10312"/>
                    </a:lnTo>
                    <a:lnTo>
                      <a:pt x="18236" y="10397"/>
                    </a:lnTo>
                    <a:lnTo>
                      <a:pt x="18160" y="10524"/>
                    </a:lnTo>
                    <a:lnTo>
                      <a:pt x="18126" y="10735"/>
                    </a:lnTo>
                    <a:lnTo>
                      <a:pt x="18084" y="10862"/>
                    </a:lnTo>
                    <a:lnTo>
                      <a:pt x="18024" y="10922"/>
                    </a:lnTo>
                    <a:lnTo>
                      <a:pt x="17982" y="11006"/>
                    </a:lnTo>
                    <a:lnTo>
                      <a:pt x="17940" y="11032"/>
                    </a:lnTo>
                    <a:lnTo>
                      <a:pt x="17855" y="11133"/>
                    </a:lnTo>
                    <a:lnTo>
                      <a:pt x="17847" y="11176"/>
                    </a:lnTo>
                    <a:lnTo>
                      <a:pt x="17754" y="11286"/>
                    </a:lnTo>
                    <a:lnTo>
                      <a:pt x="17635" y="11480"/>
                    </a:lnTo>
                    <a:lnTo>
                      <a:pt x="17627" y="11565"/>
                    </a:lnTo>
                    <a:lnTo>
                      <a:pt x="17559" y="11734"/>
                    </a:lnTo>
                    <a:lnTo>
                      <a:pt x="17559" y="11946"/>
                    </a:lnTo>
                    <a:lnTo>
                      <a:pt x="17533" y="12073"/>
                    </a:lnTo>
                    <a:lnTo>
                      <a:pt x="17533" y="12158"/>
                    </a:lnTo>
                    <a:lnTo>
                      <a:pt x="17432" y="12310"/>
                    </a:lnTo>
                    <a:lnTo>
                      <a:pt x="17398" y="12437"/>
                    </a:lnTo>
                    <a:lnTo>
                      <a:pt x="17330" y="12547"/>
                    </a:lnTo>
                    <a:lnTo>
                      <a:pt x="17356" y="12547"/>
                    </a:lnTo>
                    <a:lnTo>
                      <a:pt x="17356" y="12920"/>
                    </a:lnTo>
                    <a:lnTo>
                      <a:pt x="17356" y="13004"/>
                    </a:lnTo>
                    <a:lnTo>
                      <a:pt x="17330" y="13030"/>
                    </a:lnTo>
                    <a:lnTo>
                      <a:pt x="17296" y="13030"/>
                    </a:lnTo>
                    <a:lnTo>
                      <a:pt x="17110" y="12937"/>
                    </a:lnTo>
                    <a:lnTo>
                      <a:pt x="17076" y="12810"/>
                    </a:lnTo>
                    <a:lnTo>
                      <a:pt x="17093" y="12708"/>
                    </a:lnTo>
                    <a:lnTo>
                      <a:pt x="17068" y="12683"/>
                    </a:lnTo>
                    <a:lnTo>
                      <a:pt x="17059" y="12556"/>
                    </a:lnTo>
                    <a:lnTo>
                      <a:pt x="17017" y="12488"/>
                    </a:lnTo>
                    <a:lnTo>
                      <a:pt x="17017" y="12209"/>
                    </a:lnTo>
                    <a:lnTo>
                      <a:pt x="16992" y="12115"/>
                    </a:lnTo>
                    <a:lnTo>
                      <a:pt x="17009" y="12022"/>
                    </a:lnTo>
                    <a:lnTo>
                      <a:pt x="16966" y="11734"/>
                    </a:lnTo>
                    <a:lnTo>
                      <a:pt x="16865" y="11514"/>
                    </a:lnTo>
                    <a:lnTo>
                      <a:pt x="16856" y="11447"/>
                    </a:lnTo>
                    <a:lnTo>
                      <a:pt x="16805" y="11387"/>
                    </a:lnTo>
                    <a:lnTo>
                      <a:pt x="16805" y="11353"/>
                    </a:lnTo>
                    <a:lnTo>
                      <a:pt x="16746" y="11303"/>
                    </a:lnTo>
                    <a:lnTo>
                      <a:pt x="16670" y="11006"/>
                    </a:lnTo>
                    <a:lnTo>
                      <a:pt x="16577" y="10879"/>
                    </a:lnTo>
                    <a:lnTo>
                      <a:pt x="16484" y="10786"/>
                    </a:lnTo>
                    <a:lnTo>
                      <a:pt x="16374" y="10718"/>
                    </a:lnTo>
                    <a:lnTo>
                      <a:pt x="16323" y="10642"/>
                    </a:lnTo>
                    <a:lnTo>
                      <a:pt x="16213" y="10549"/>
                    </a:lnTo>
                    <a:lnTo>
                      <a:pt x="16137" y="10414"/>
                    </a:lnTo>
                    <a:lnTo>
                      <a:pt x="15942" y="10227"/>
                    </a:lnTo>
                    <a:lnTo>
                      <a:pt x="15857" y="10210"/>
                    </a:lnTo>
                    <a:lnTo>
                      <a:pt x="15603" y="10244"/>
                    </a:lnTo>
                    <a:lnTo>
                      <a:pt x="15383" y="10354"/>
                    </a:lnTo>
                    <a:lnTo>
                      <a:pt x="15290" y="10380"/>
                    </a:lnTo>
                    <a:lnTo>
                      <a:pt x="15070" y="10354"/>
                    </a:lnTo>
                    <a:lnTo>
                      <a:pt x="14943" y="10295"/>
                    </a:lnTo>
                    <a:lnTo>
                      <a:pt x="14917" y="10295"/>
                    </a:lnTo>
                    <a:lnTo>
                      <a:pt x="14790" y="10219"/>
                    </a:lnTo>
                    <a:lnTo>
                      <a:pt x="14663" y="10134"/>
                    </a:lnTo>
                    <a:lnTo>
                      <a:pt x="14553" y="9999"/>
                    </a:lnTo>
                    <a:lnTo>
                      <a:pt x="14469" y="9965"/>
                    </a:lnTo>
                    <a:lnTo>
                      <a:pt x="14350" y="9889"/>
                    </a:lnTo>
                    <a:lnTo>
                      <a:pt x="14096" y="9804"/>
                    </a:lnTo>
                    <a:lnTo>
                      <a:pt x="13935" y="9694"/>
                    </a:lnTo>
                    <a:lnTo>
                      <a:pt x="13656" y="9635"/>
                    </a:lnTo>
                    <a:lnTo>
                      <a:pt x="13588" y="9635"/>
                    </a:lnTo>
                    <a:lnTo>
                      <a:pt x="13436" y="9702"/>
                    </a:lnTo>
                    <a:lnTo>
                      <a:pt x="13402" y="9702"/>
                    </a:lnTo>
                    <a:lnTo>
                      <a:pt x="13089" y="9914"/>
                    </a:lnTo>
                    <a:lnTo>
                      <a:pt x="12835" y="10151"/>
                    </a:lnTo>
                    <a:lnTo>
                      <a:pt x="12708" y="10227"/>
                    </a:lnTo>
                    <a:lnTo>
                      <a:pt x="12522" y="10422"/>
                    </a:lnTo>
                    <a:lnTo>
                      <a:pt x="12445" y="10532"/>
                    </a:lnTo>
                    <a:lnTo>
                      <a:pt x="12217" y="10727"/>
                    </a:lnTo>
                    <a:lnTo>
                      <a:pt x="12090" y="10761"/>
                    </a:lnTo>
                    <a:lnTo>
                      <a:pt x="11895" y="10685"/>
                    </a:lnTo>
                    <a:lnTo>
                      <a:pt x="11675" y="10685"/>
                    </a:lnTo>
                    <a:lnTo>
                      <a:pt x="11523" y="10727"/>
                    </a:lnTo>
                    <a:lnTo>
                      <a:pt x="11489" y="10727"/>
                    </a:lnTo>
                    <a:lnTo>
                      <a:pt x="11463" y="10702"/>
                    </a:lnTo>
                    <a:lnTo>
                      <a:pt x="11379" y="10651"/>
                    </a:lnTo>
                    <a:lnTo>
                      <a:pt x="11446" y="10532"/>
                    </a:lnTo>
                    <a:lnTo>
                      <a:pt x="11920" y="10092"/>
                    </a:lnTo>
                    <a:lnTo>
                      <a:pt x="11988" y="9965"/>
                    </a:lnTo>
                    <a:lnTo>
                      <a:pt x="12031" y="9948"/>
                    </a:lnTo>
                    <a:lnTo>
                      <a:pt x="12217" y="9762"/>
                    </a:lnTo>
                    <a:lnTo>
                      <a:pt x="12293" y="9592"/>
                    </a:lnTo>
                    <a:lnTo>
                      <a:pt x="12352" y="9432"/>
                    </a:lnTo>
                    <a:lnTo>
                      <a:pt x="12327" y="9279"/>
                    </a:lnTo>
                    <a:lnTo>
                      <a:pt x="12242" y="9051"/>
                    </a:lnTo>
                    <a:lnTo>
                      <a:pt x="12242" y="8864"/>
                    </a:lnTo>
                    <a:lnTo>
                      <a:pt x="12327" y="8483"/>
                    </a:lnTo>
                    <a:lnTo>
                      <a:pt x="12369" y="8390"/>
                    </a:lnTo>
                    <a:lnTo>
                      <a:pt x="12369" y="8331"/>
                    </a:lnTo>
                    <a:lnTo>
                      <a:pt x="12496" y="7950"/>
                    </a:lnTo>
                    <a:lnTo>
                      <a:pt x="12555" y="7603"/>
                    </a:lnTo>
                    <a:lnTo>
                      <a:pt x="12555" y="7450"/>
                    </a:lnTo>
                    <a:lnTo>
                      <a:pt x="12538" y="7349"/>
                    </a:lnTo>
                    <a:lnTo>
                      <a:pt x="12445" y="7103"/>
                    </a:lnTo>
                    <a:lnTo>
                      <a:pt x="12437" y="7002"/>
                    </a:lnTo>
                    <a:lnTo>
                      <a:pt x="12403" y="6976"/>
                    </a:lnTo>
                    <a:lnTo>
                      <a:pt x="12361" y="6849"/>
                    </a:lnTo>
                    <a:lnTo>
                      <a:pt x="12200" y="6697"/>
                    </a:lnTo>
                    <a:lnTo>
                      <a:pt x="12090" y="6612"/>
                    </a:lnTo>
                    <a:lnTo>
                      <a:pt x="12056" y="6612"/>
                    </a:lnTo>
                    <a:lnTo>
                      <a:pt x="11895" y="6494"/>
                    </a:lnTo>
                    <a:lnTo>
                      <a:pt x="11836" y="6460"/>
                    </a:lnTo>
                    <a:lnTo>
                      <a:pt x="11269" y="5994"/>
                    </a:lnTo>
                    <a:lnTo>
                      <a:pt x="11065" y="5656"/>
                    </a:lnTo>
                    <a:lnTo>
                      <a:pt x="11065" y="5630"/>
                    </a:lnTo>
                    <a:lnTo>
                      <a:pt x="11015" y="5562"/>
                    </a:lnTo>
                    <a:lnTo>
                      <a:pt x="10981" y="5469"/>
                    </a:lnTo>
                    <a:lnTo>
                      <a:pt x="10828" y="5249"/>
                    </a:lnTo>
                    <a:lnTo>
                      <a:pt x="10676" y="5105"/>
                    </a:lnTo>
                    <a:lnTo>
                      <a:pt x="10659" y="5063"/>
                    </a:lnTo>
                    <a:lnTo>
                      <a:pt x="10371" y="4995"/>
                    </a:lnTo>
                    <a:lnTo>
                      <a:pt x="10092" y="4851"/>
                    </a:lnTo>
                    <a:lnTo>
                      <a:pt x="9965" y="4826"/>
                    </a:lnTo>
                    <a:lnTo>
                      <a:pt x="9711" y="4826"/>
                    </a:lnTo>
                    <a:lnTo>
                      <a:pt x="9584" y="4860"/>
                    </a:lnTo>
                    <a:lnTo>
                      <a:pt x="9457" y="4860"/>
                    </a:lnTo>
                    <a:lnTo>
                      <a:pt x="9304" y="4826"/>
                    </a:lnTo>
                    <a:lnTo>
                      <a:pt x="9017" y="4843"/>
                    </a:lnTo>
                    <a:lnTo>
                      <a:pt x="8796" y="4733"/>
                    </a:lnTo>
                    <a:lnTo>
                      <a:pt x="8636" y="4724"/>
                    </a:lnTo>
                    <a:lnTo>
                      <a:pt x="8576" y="4690"/>
                    </a:lnTo>
                    <a:lnTo>
                      <a:pt x="8407" y="4504"/>
                    </a:lnTo>
                    <a:lnTo>
                      <a:pt x="8365" y="4479"/>
                    </a:lnTo>
                    <a:lnTo>
                      <a:pt x="8348" y="4428"/>
                    </a:lnTo>
                    <a:lnTo>
                      <a:pt x="8187" y="4284"/>
                    </a:lnTo>
                    <a:lnTo>
                      <a:pt x="8068" y="4284"/>
                    </a:lnTo>
                    <a:lnTo>
                      <a:pt x="7882" y="4318"/>
                    </a:lnTo>
                    <a:lnTo>
                      <a:pt x="7696" y="4318"/>
                    </a:lnTo>
                    <a:lnTo>
                      <a:pt x="7535" y="4276"/>
                    </a:lnTo>
                    <a:lnTo>
                      <a:pt x="7442" y="4276"/>
                    </a:lnTo>
                    <a:lnTo>
                      <a:pt x="7349" y="4301"/>
                    </a:lnTo>
                    <a:lnTo>
                      <a:pt x="7196" y="4259"/>
                    </a:lnTo>
                    <a:lnTo>
                      <a:pt x="7061" y="4123"/>
                    </a:lnTo>
                    <a:lnTo>
                      <a:pt x="7019" y="3869"/>
                    </a:lnTo>
                    <a:lnTo>
                      <a:pt x="6968" y="3751"/>
                    </a:lnTo>
                    <a:lnTo>
                      <a:pt x="6968" y="3683"/>
                    </a:lnTo>
                    <a:lnTo>
                      <a:pt x="6892" y="3463"/>
                    </a:lnTo>
                    <a:lnTo>
                      <a:pt x="6824" y="3370"/>
                    </a:lnTo>
                    <a:lnTo>
                      <a:pt x="6782" y="3277"/>
                    </a:lnTo>
                    <a:lnTo>
                      <a:pt x="6663" y="3150"/>
                    </a:lnTo>
                    <a:lnTo>
                      <a:pt x="6477" y="3073"/>
                    </a:lnTo>
                    <a:lnTo>
                      <a:pt x="6350" y="2997"/>
                    </a:lnTo>
                    <a:lnTo>
                      <a:pt x="6274" y="2887"/>
                    </a:lnTo>
                    <a:lnTo>
                      <a:pt x="6104" y="2760"/>
                    </a:lnTo>
                    <a:lnTo>
                      <a:pt x="5969" y="2692"/>
                    </a:lnTo>
                    <a:lnTo>
                      <a:pt x="5808" y="2675"/>
                    </a:lnTo>
                    <a:lnTo>
                      <a:pt x="5656" y="2591"/>
                    </a:lnTo>
                    <a:lnTo>
                      <a:pt x="5546" y="2447"/>
                    </a:lnTo>
                    <a:lnTo>
                      <a:pt x="5503" y="2421"/>
                    </a:lnTo>
                    <a:lnTo>
                      <a:pt x="5495" y="2379"/>
                    </a:lnTo>
                    <a:lnTo>
                      <a:pt x="5300" y="2125"/>
                    </a:lnTo>
                    <a:lnTo>
                      <a:pt x="5173" y="1880"/>
                    </a:lnTo>
                    <a:lnTo>
                      <a:pt x="5139" y="1846"/>
                    </a:lnTo>
                    <a:lnTo>
                      <a:pt x="5105" y="1719"/>
                    </a:lnTo>
                    <a:lnTo>
                      <a:pt x="5021" y="1634"/>
                    </a:lnTo>
                    <a:lnTo>
                      <a:pt x="4877" y="1600"/>
                    </a:lnTo>
                    <a:lnTo>
                      <a:pt x="4716" y="1634"/>
                    </a:lnTo>
                    <a:lnTo>
                      <a:pt x="4563" y="1634"/>
                    </a:lnTo>
                    <a:lnTo>
                      <a:pt x="4182" y="1693"/>
                    </a:lnTo>
                    <a:lnTo>
                      <a:pt x="4149" y="1719"/>
                    </a:lnTo>
                    <a:lnTo>
                      <a:pt x="3962" y="1668"/>
                    </a:lnTo>
                    <a:lnTo>
                      <a:pt x="3802" y="1668"/>
                    </a:lnTo>
                    <a:lnTo>
                      <a:pt x="3742" y="1643"/>
                    </a:lnTo>
                    <a:lnTo>
                      <a:pt x="3615" y="1676"/>
                    </a:lnTo>
                    <a:lnTo>
                      <a:pt x="3141" y="2100"/>
                    </a:lnTo>
                    <a:lnTo>
                      <a:pt x="3065" y="2210"/>
                    </a:lnTo>
                    <a:lnTo>
                      <a:pt x="2930" y="2337"/>
                    </a:lnTo>
                    <a:lnTo>
                      <a:pt x="2845" y="2498"/>
                    </a:lnTo>
                    <a:lnTo>
                      <a:pt x="2752" y="2608"/>
                    </a:lnTo>
                    <a:lnTo>
                      <a:pt x="2650" y="2819"/>
                    </a:lnTo>
                    <a:lnTo>
                      <a:pt x="2574" y="2802"/>
                    </a:lnTo>
                    <a:lnTo>
                      <a:pt x="2481" y="2455"/>
                    </a:lnTo>
                    <a:lnTo>
                      <a:pt x="2455" y="2252"/>
                    </a:lnTo>
                    <a:lnTo>
                      <a:pt x="2405" y="2100"/>
                    </a:lnTo>
                    <a:lnTo>
                      <a:pt x="2345" y="1998"/>
                    </a:lnTo>
                    <a:lnTo>
                      <a:pt x="2269" y="1778"/>
                    </a:lnTo>
                    <a:lnTo>
                      <a:pt x="2252" y="1626"/>
                    </a:lnTo>
                    <a:lnTo>
                      <a:pt x="2227" y="1592"/>
                    </a:lnTo>
                    <a:lnTo>
                      <a:pt x="2227" y="1465"/>
                    </a:lnTo>
                    <a:lnTo>
                      <a:pt x="2125" y="1278"/>
                    </a:lnTo>
                    <a:lnTo>
                      <a:pt x="1905" y="1075"/>
                    </a:lnTo>
                    <a:lnTo>
                      <a:pt x="1846" y="1008"/>
                    </a:lnTo>
                    <a:lnTo>
                      <a:pt x="1778" y="677"/>
                    </a:lnTo>
                    <a:lnTo>
                      <a:pt x="1685" y="593"/>
                    </a:lnTo>
                    <a:lnTo>
                      <a:pt x="1566" y="593"/>
                    </a:lnTo>
                    <a:lnTo>
                      <a:pt x="1186" y="728"/>
                    </a:lnTo>
                    <a:lnTo>
                      <a:pt x="1092" y="720"/>
                    </a:lnTo>
                    <a:lnTo>
                      <a:pt x="965" y="762"/>
                    </a:lnTo>
                    <a:lnTo>
                      <a:pt x="813" y="779"/>
                    </a:lnTo>
                    <a:lnTo>
                      <a:pt x="779" y="813"/>
                    </a:lnTo>
                    <a:lnTo>
                      <a:pt x="593" y="864"/>
                    </a:lnTo>
                    <a:lnTo>
                      <a:pt x="364" y="991"/>
                    </a:lnTo>
                    <a:lnTo>
                      <a:pt x="136" y="1058"/>
                    </a:lnTo>
                    <a:lnTo>
                      <a:pt x="0" y="1084"/>
                    </a:lnTo>
                    <a:moveTo>
                      <a:pt x="0" y="711"/>
                    </a:moveTo>
                    <a:lnTo>
                      <a:pt x="170" y="508"/>
                    </a:lnTo>
                    <a:lnTo>
                      <a:pt x="271" y="161"/>
                    </a:lnTo>
                    <a:lnTo>
                      <a:pt x="390" y="0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1" name="Freeform 35">
                <a:extLst>
                  <a:ext uri="{FF2B5EF4-FFF2-40B4-BE49-F238E27FC236}">
                    <a16:creationId xmlns:a16="http://schemas.microsoft.com/office/drawing/2014/main" id="{6A697938-2201-4866-9B8B-22758FCD2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" y="361"/>
                <a:ext cx="1870" cy="3945"/>
              </a:xfrm>
              <a:custGeom>
                <a:avLst/>
                <a:gdLst>
                  <a:gd name="T0" fmla="*/ 2125 w 8449"/>
                  <a:gd name="T1" fmla="*/ 17330 h 17821"/>
                  <a:gd name="T2" fmla="*/ 2362 w 8449"/>
                  <a:gd name="T3" fmla="*/ 16916 h 17821"/>
                  <a:gd name="T4" fmla="*/ 2489 w 8449"/>
                  <a:gd name="T5" fmla="*/ 16441 h 17821"/>
                  <a:gd name="T6" fmla="*/ 2015 w 8449"/>
                  <a:gd name="T7" fmla="*/ 16594 h 17821"/>
                  <a:gd name="T8" fmla="*/ 1837 w 8449"/>
                  <a:gd name="T9" fmla="*/ 16467 h 17821"/>
                  <a:gd name="T10" fmla="*/ 2125 w 8449"/>
                  <a:gd name="T11" fmla="*/ 16179 h 17821"/>
                  <a:gd name="T12" fmla="*/ 2337 w 8449"/>
                  <a:gd name="T13" fmla="*/ 15773 h 17821"/>
                  <a:gd name="T14" fmla="*/ 2701 w 8449"/>
                  <a:gd name="T15" fmla="*/ 15561 h 17821"/>
                  <a:gd name="T16" fmla="*/ 3124 w 8449"/>
                  <a:gd name="T17" fmla="*/ 15307 h 17821"/>
                  <a:gd name="T18" fmla="*/ 3277 w 8449"/>
                  <a:gd name="T19" fmla="*/ 14934 h 17821"/>
                  <a:gd name="T20" fmla="*/ 3446 w 8449"/>
                  <a:gd name="T21" fmla="*/ 14266 h 17821"/>
                  <a:gd name="T22" fmla="*/ 3793 w 8449"/>
                  <a:gd name="T23" fmla="*/ 13859 h 17821"/>
                  <a:gd name="T24" fmla="*/ 4182 w 8449"/>
                  <a:gd name="T25" fmla="*/ 13199 h 17821"/>
                  <a:gd name="T26" fmla="*/ 4428 w 8449"/>
                  <a:gd name="T27" fmla="*/ 12894 h 17821"/>
                  <a:gd name="T28" fmla="*/ 4530 w 8449"/>
                  <a:gd name="T29" fmla="*/ 12471 h 17821"/>
                  <a:gd name="T30" fmla="*/ 4191 w 8449"/>
                  <a:gd name="T31" fmla="*/ 12344 h 17821"/>
                  <a:gd name="T32" fmla="*/ 3751 w 8449"/>
                  <a:gd name="T33" fmla="*/ 12293 h 17821"/>
                  <a:gd name="T34" fmla="*/ 4140 w 8449"/>
                  <a:gd name="T35" fmla="*/ 11700 h 17821"/>
                  <a:gd name="T36" fmla="*/ 4707 w 8449"/>
                  <a:gd name="T37" fmla="*/ 11565 h 17821"/>
                  <a:gd name="T38" fmla="*/ 5232 w 8449"/>
                  <a:gd name="T39" fmla="*/ 11396 h 17821"/>
                  <a:gd name="T40" fmla="*/ 6087 w 8449"/>
                  <a:gd name="T41" fmla="*/ 10625 h 17821"/>
                  <a:gd name="T42" fmla="*/ 6502 w 8449"/>
                  <a:gd name="T43" fmla="*/ 9711 h 17821"/>
                  <a:gd name="T44" fmla="*/ 7002 w 8449"/>
                  <a:gd name="T45" fmla="*/ 9110 h 17821"/>
                  <a:gd name="T46" fmla="*/ 7459 w 8449"/>
                  <a:gd name="T47" fmla="*/ 8534 h 17821"/>
                  <a:gd name="T48" fmla="*/ 7806 w 8449"/>
                  <a:gd name="T49" fmla="*/ 8297 h 17821"/>
                  <a:gd name="T50" fmla="*/ 8212 w 8449"/>
                  <a:gd name="T51" fmla="*/ 7933 h 17821"/>
                  <a:gd name="T52" fmla="*/ 8449 w 8449"/>
                  <a:gd name="T53" fmla="*/ 7027 h 17821"/>
                  <a:gd name="T54" fmla="*/ 7679 w 8449"/>
                  <a:gd name="T55" fmla="*/ 6688 h 17821"/>
                  <a:gd name="T56" fmla="*/ 6604 w 8449"/>
                  <a:gd name="T57" fmla="*/ 5774 h 17821"/>
                  <a:gd name="T58" fmla="*/ 6316 w 8449"/>
                  <a:gd name="T59" fmla="*/ 5588 h 17821"/>
                  <a:gd name="T60" fmla="*/ 5960 w 8449"/>
                  <a:gd name="T61" fmla="*/ 5545 h 17821"/>
                  <a:gd name="T62" fmla="*/ 5876 w 8449"/>
                  <a:gd name="T63" fmla="*/ 5071 h 17821"/>
                  <a:gd name="T64" fmla="*/ 5165 w 8449"/>
                  <a:gd name="T65" fmla="*/ 4716 h 17821"/>
                  <a:gd name="T66" fmla="*/ 4716 w 8449"/>
                  <a:gd name="T67" fmla="*/ 4021 h 17821"/>
                  <a:gd name="T68" fmla="*/ 4267 w 8449"/>
                  <a:gd name="T69" fmla="*/ 3530 h 17821"/>
                  <a:gd name="T70" fmla="*/ 3996 w 8449"/>
                  <a:gd name="T71" fmla="*/ 3166 h 17821"/>
                  <a:gd name="T72" fmla="*/ 3497 w 8449"/>
                  <a:gd name="T73" fmla="*/ 3005 h 17821"/>
                  <a:gd name="T74" fmla="*/ 2836 w 8449"/>
                  <a:gd name="T75" fmla="*/ 3700 h 17821"/>
                  <a:gd name="T76" fmla="*/ 2692 w 8449"/>
                  <a:gd name="T77" fmla="*/ 4114 h 17821"/>
                  <a:gd name="T78" fmla="*/ 2608 w 8449"/>
                  <a:gd name="T79" fmla="*/ 4690 h 17821"/>
                  <a:gd name="T80" fmla="*/ 2574 w 8449"/>
                  <a:gd name="T81" fmla="*/ 5359 h 17821"/>
                  <a:gd name="T82" fmla="*/ 2642 w 8449"/>
                  <a:gd name="T83" fmla="*/ 5901 h 17821"/>
                  <a:gd name="T84" fmla="*/ 2320 w 8449"/>
                  <a:gd name="T85" fmla="*/ 6671 h 17821"/>
                  <a:gd name="T86" fmla="*/ 2235 w 8449"/>
                  <a:gd name="T87" fmla="*/ 6341 h 17821"/>
                  <a:gd name="T88" fmla="*/ 2168 w 8449"/>
                  <a:gd name="T89" fmla="*/ 5715 h 17821"/>
                  <a:gd name="T90" fmla="*/ 2134 w 8449"/>
                  <a:gd name="T91" fmla="*/ 5300 h 17821"/>
                  <a:gd name="T92" fmla="*/ 1668 w 8449"/>
                  <a:gd name="T93" fmla="*/ 5080 h 17821"/>
                  <a:gd name="T94" fmla="*/ 1778 w 8449"/>
                  <a:gd name="T95" fmla="*/ 4944 h 17821"/>
                  <a:gd name="T96" fmla="*/ 2117 w 8449"/>
                  <a:gd name="T97" fmla="*/ 4529 h 17821"/>
                  <a:gd name="T98" fmla="*/ 2117 w 8449"/>
                  <a:gd name="T99" fmla="*/ 4208 h 17821"/>
                  <a:gd name="T100" fmla="*/ 1947 w 8449"/>
                  <a:gd name="T101" fmla="*/ 3717 h 17821"/>
                  <a:gd name="T102" fmla="*/ 1837 w 8449"/>
                  <a:gd name="T103" fmla="*/ 3437 h 17821"/>
                  <a:gd name="T104" fmla="*/ 1990 w 8449"/>
                  <a:gd name="T105" fmla="*/ 2455 h 17821"/>
                  <a:gd name="T106" fmla="*/ 1837 w 8449"/>
                  <a:gd name="T107" fmla="*/ 1981 h 17821"/>
                  <a:gd name="T108" fmla="*/ 1482 w 8449"/>
                  <a:gd name="T109" fmla="*/ 1227 h 17821"/>
                  <a:gd name="T110" fmla="*/ 1219 w 8449"/>
                  <a:gd name="T111" fmla="*/ 677 h 17821"/>
                  <a:gd name="T112" fmla="*/ 796 w 8449"/>
                  <a:gd name="T113" fmla="*/ 59 h 17821"/>
                  <a:gd name="T114" fmla="*/ 263 w 8449"/>
                  <a:gd name="T115" fmla="*/ 161 h 17821"/>
                  <a:gd name="T116" fmla="*/ 0 w 8449"/>
                  <a:gd name="T117" fmla="*/ 313 h 17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449" h="17821">
                    <a:moveTo>
                      <a:pt x="2032" y="17821"/>
                    </a:moveTo>
                    <a:lnTo>
                      <a:pt x="2117" y="17576"/>
                    </a:lnTo>
                    <a:lnTo>
                      <a:pt x="2134" y="17483"/>
                    </a:lnTo>
                    <a:lnTo>
                      <a:pt x="2125" y="17330"/>
                    </a:lnTo>
                    <a:lnTo>
                      <a:pt x="2235" y="17203"/>
                    </a:lnTo>
                    <a:lnTo>
                      <a:pt x="2252" y="17136"/>
                    </a:lnTo>
                    <a:lnTo>
                      <a:pt x="2337" y="17043"/>
                    </a:lnTo>
                    <a:lnTo>
                      <a:pt x="2362" y="16916"/>
                    </a:lnTo>
                    <a:lnTo>
                      <a:pt x="2422" y="16856"/>
                    </a:lnTo>
                    <a:lnTo>
                      <a:pt x="2422" y="16789"/>
                    </a:lnTo>
                    <a:lnTo>
                      <a:pt x="2472" y="16662"/>
                    </a:lnTo>
                    <a:lnTo>
                      <a:pt x="2489" y="16441"/>
                    </a:lnTo>
                    <a:lnTo>
                      <a:pt x="2455" y="16391"/>
                    </a:lnTo>
                    <a:lnTo>
                      <a:pt x="2379" y="16382"/>
                    </a:lnTo>
                    <a:lnTo>
                      <a:pt x="2261" y="16475"/>
                    </a:lnTo>
                    <a:lnTo>
                      <a:pt x="2015" y="16594"/>
                    </a:lnTo>
                    <a:lnTo>
                      <a:pt x="1931" y="16636"/>
                    </a:lnTo>
                    <a:lnTo>
                      <a:pt x="1905" y="16619"/>
                    </a:lnTo>
                    <a:lnTo>
                      <a:pt x="1829" y="16552"/>
                    </a:lnTo>
                    <a:lnTo>
                      <a:pt x="1837" y="16467"/>
                    </a:lnTo>
                    <a:lnTo>
                      <a:pt x="1880" y="16441"/>
                    </a:lnTo>
                    <a:lnTo>
                      <a:pt x="1956" y="16348"/>
                    </a:lnTo>
                    <a:lnTo>
                      <a:pt x="2083" y="16264"/>
                    </a:lnTo>
                    <a:lnTo>
                      <a:pt x="2125" y="16179"/>
                    </a:lnTo>
                    <a:lnTo>
                      <a:pt x="2218" y="16052"/>
                    </a:lnTo>
                    <a:lnTo>
                      <a:pt x="2176" y="15959"/>
                    </a:lnTo>
                    <a:lnTo>
                      <a:pt x="2252" y="15806"/>
                    </a:lnTo>
                    <a:lnTo>
                      <a:pt x="2337" y="15773"/>
                    </a:lnTo>
                    <a:lnTo>
                      <a:pt x="2455" y="15806"/>
                    </a:lnTo>
                    <a:lnTo>
                      <a:pt x="2540" y="15730"/>
                    </a:lnTo>
                    <a:lnTo>
                      <a:pt x="2650" y="15595"/>
                    </a:lnTo>
                    <a:lnTo>
                      <a:pt x="2701" y="15561"/>
                    </a:lnTo>
                    <a:lnTo>
                      <a:pt x="2946" y="15485"/>
                    </a:lnTo>
                    <a:lnTo>
                      <a:pt x="2989" y="15485"/>
                    </a:lnTo>
                    <a:lnTo>
                      <a:pt x="3082" y="15383"/>
                    </a:lnTo>
                    <a:lnTo>
                      <a:pt x="3124" y="15307"/>
                    </a:lnTo>
                    <a:lnTo>
                      <a:pt x="3150" y="15290"/>
                    </a:lnTo>
                    <a:lnTo>
                      <a:pt x="3226" y="15087"/>
                    </a:lnTo>
                    <a:lnTo>
                      <a:pt x="3234" y="14994"/>
                    </a:lnTo>
                    <a:lnTo>
                      <a:pt x="3277" y="14934"/>
                    </a:lnTo>
                    <a:lnTo>
                      <a:pt x="3336" y="14774"/>
                    </a:lnTo>
                    <a:lnTo>
                      <a:pt x="3387" y="14680"/>
                    </a:lnTo>
                    <a:lnTo>
                      <a:pt x="3387" y="14460"/>
                    </a:lnTo>
                    <a:lnTo>
                      <a:pt x="3446" y="14266"/>
                    </a:lnTo>
                    <a:lnTo>
                      <a:pt x="3581" y="14172"/>
                    </a:lnTo>
                    <a:lnTo>
                      <a:pt x="3751" y="13961"/>
                    </a:lnTo>
                    <a:lnTo>
                      <a:pt x="3793" y="13935"/>
                    </a:lnTo>
                    <a:lnTo>
                      <a:pt x="3793" y="13859"/>
                    </a:lnTo>
                    <a:lnTo>
                      <a:pt x="3945" y="13478"/>
                    </a:lnTo>
                    <a:lnTo>
                      <a:pt x="4098" y="13334"/>
                    </a:lnTo>
                    <a:lnTo>
                      <a:pt x="4106" y="13292"/>
                    </a:lnTo>
                    <a:lnTo>
                      <a:pt x="4182" y="13199"/>
                    </a:lnTo>
                    <a:lnTo>
                      <a:pt x="4267" y="13131"/>
                    </a:lnTo>
                    <a:lnTo>
                      <a:pt x="4394" y="12945"/>
                    </a:lnTo>
                    <a:lnTo>
                      <a:pt x="4394" y="12911"/>
                    </a:lnTo>
                    <a:lnTo>
                      <a:pt x="4428" y="12894"/>
                    </a:lnTo>
                    <a:lnTo>
                      <a:pt x="4521" y="12759"/>
                    </a:lnTo>
                    <a:lnTo>
                      <a:pt x="4563" y="12632"/>
                    </a:lnTo>
                    <a:lnTo>
                      <a:pt x="4563" y="12564"/>
                    </a:lnTo>
                    <a:lnTo>
                      <a:pt x="4530" y="12471"/>
                    </a:lnTo>
                    <a:lnTo>
                      <a:pt x="4436" y="12386"/>
                    </a:lnTo>
                    <a:lnTo>
                      <a:pt x="4352" y="12344"/>
                    </a:lnTo>
                    <a:lnTo>
                      <a:pt x="4284" y="12335"/>
                    </a:lnTo>
                    <a:lnTo>
                      <a:pt x="4191" y="12344"/>
                    </a:lnTo>
                    <a:lnTo>
                      <a:pt x="4064" y="12327"/>
                    </a:lnTo>
                    <a:lnTo>
                      <a:pt x="3785" y="12352"/>
                    </a:lnTo>
                    <a:lnTo>
                      <a:pt x="3759" y="12335"/>
                    </a:lnTo>
                    <a:lnTo>
                      <a:pt x="3751" y="12293"/>
                    </a:lnTo>
                    <a:lnTo>
                      <a:pt x="4056" y="12107"/>
                    </a:lnTo>
                    <a:lnTo>
                      <a:pt x="4191" y="11971"/>
                    </a:lnTo>
                    <a:lnTo>
                      <a:pt x="4216" y="11861"/>
                    </a:lnTo>
                    <a:lnTo>
                      <a:pt x="4140" y="11700"/>
                    </a:lnTo>
                    <a:lnTo>
                      <a:pt x="4140" y="11675"/>
                    </a:lnTo>
                    <a:lnTo>
                      <a:pt x="4149" y="11590"/>
                    </a:lnTo>
                    <a:lnTo>
                      <a:pt x="4623" y="11565"/>
                    </a:lnTo>
                    <a:lnTo>
                      <a:pt x="4707" y="11565"/>
                    </a:lnTo>
                    <a:lnTo>
                      <a:pt x="4750" y="11590"/>
                    </a:lnTo>
                    <a:lnTo>
                      <a:pt x="4834" y="11582"/>
                    </a:lnTo>
                    <a:lnTo>
                      <a:pt x="4911" y="11522"/>
                    </a:lnTo>
                    <a:lnTo>
                      <a:pt x="5232" y="11396"/>
                    </a:lnTo>
                    <a:lnTo>
                      <a:pt x="5537" y="11175"/>
                    </a:lnTo>
                    <a:lnTo>
                      <a:pt x="5935" y="10828"/>
                    </a:lnTo>
                    <a:lnTo>
                      <a:pt x="5960" y="10777"/>
                    </a:lnTo>
                    <a:lnTo>
                      <a:pt x="6087" y="10625"/>
                    </a:lnTo>
                    <a:lnTo>
                      <a:pt x="6155" y="10405"/>
                    </a:lnTo>
                    <a:lnTo>
                      <a:pt x="6214" y="10303"/>
                    </a:lnTo>
                    <a:lnTo>
                      <a:pt x="6240" y="10176"/>
                    </a:lnTo>
                    <a:lnTo>
                      <a:pt x="6502" y="9711"/>
                    </a:lnTo>
                    <a:lnTo>
                      <a:pt x="6536" y="9516"/>
                    </a:lnTo>
                    <a:lnTo>
                      <a:pt x="6561" y="9491"/>
                    </a:lnTo>
                    <a:lnTo>
                      <a:pt x="6705" y="9338"/>
                    </a:lnTo>
                    <a:lnTo>
                      <a:pt x="7002" y="9110"/>
                    </a:lnTo>
                    <a:lnTo>
                      <a:pt x="7196" y="8983"/>
                    </a:lnTo>
                    <a:lnTo>
                      <a:pt x="7273" y="8906"/>
                    </a:lnTo>
                    <a:lnTo>
                      <a:pt x="7417" y="8686"/>
                    </a:lnTo>
                    <a:lnTo>
                      <a:pt x="7459" y="8534"/>
                    </a:lnTo>
                    <a:lnTo>
                      <a:pt x="7501" y="8508"/>
                    </a:lnTo>
                    <a:lnTo>
                      <a:pt x="7535" y="8432"/>
                    </a:lnTo>
                    <a:lnTo>
                      <a:pt x="7637" y="8365"/>
                    </a:lnTo>
                    <a:lnTo>
                      <a:pt x="7806" y="8297"/>
                    </a:lnTo>
                    <a:lnTo>
                      <a:pt x="7891" y="8246"/>
                    </a:lnTo>
                    <a:lnTo>
                      <a:pt x="7984" y="8144"/>
                    </a:lnTo>
                    <a:lnTo>
                      <a:pt x="8060" y="8102"/>
                    </a:lnTo>
                    <a:lnTo>
                      <a:pt x="8212" y="7933"/>
                    </a:lnTo>
                    <a:lnTo>
                      <a:pt x="8305" y="7721"/>
                    </a:lnTo>
                    <a:lnTo>
                      <a:pt x="8289" y="7433"/>
                    </a:lnTo>
                    <a:lnTo>
                      <a:pt x="8432" y="7154"/>
                    </a:lnTo>
                    <a:lnTo>
                      <a:pt x="8449" y="7027"/>
                    </a:lnTo>
                    <a:lnTo>
                      <a:pt x="8441" y="6934"/>
                    </a:lnTo>
                    <a:lnTo>
                      <a:pt x="8373" y="6866"/>
                    </a:lnTo>
                    <a:lnTo>
                      <a:pt x="8221" y="6866"/>
                    </a:lnTo>
                    <a:lnTo>
                      <a:pt x="7679" y="6688"/>
                    </a:lnTo>
                    <a:lnTo>
                      <a:pt x="7501" y="6417"/>
                    </a:lnTo>
                    <a:lnTo>
                      <a:pt x="7112" y="6104"/>
                    </a:lnTo>
                    <a:lnTo>
                      <a:pt x="6917" y="6011"/>
                    </a:lnTo>
                    <a:lnTo>
                      <a:pt x="6604" y="5774"/>
                    </a:lnTo>
                    <a:lnTo>
                      <a:pt x="6570" y="5774"/>
                    </a:lnTo>
                    <a:lnTo>
                      <a:pt x="6519" y="5715"/>
                    </a:lnTo>
                    <a:lnTo>
                      <a:pt x="6409" y="5664"/>
                    </a:lnTo>
                    <a:lnTo>
                      <a:pt x="6316" y="5588"/>
                    </a:lnTo>
                    <a:lnTo>
                      <a:pt x="6257" y="5571"/>
                    </a:lnTo>
                    <a:lnTo>
                      <a:pt x="6062" y="5554"/>
                    </a:lnTo>
                    <a:lnTo>
                      <a:pt x="6003" y="5579"/>
                    </a:lnTo>
                    <a:lnTo>
                      <a:pt x="5960" y="5545"/>
                    </a:lnTo>
                    <a:lnTo>
                      <a:pt x="5926" y="5503"/>
                    </a:lnTo>
                    <a:lnTo>
                      <a:pt x="6011" y="5291"/>
                    </a:lnTo>
                    <a:lnTo>
                      <a:pt x="6011" y="5232"/>
                    </a:lnTo>
                    <a:lnTo>
                      <a:pt x="5876" y="5071"/>
                    </a:lnTo>
                    <a:lnTo>
                      <a:pt x="5800" y="5029"/>
                    </a:lnTo>
                    <a:lnTo>
                      <a:pt x="5622" y="4986"/>
                    </a:lnTo>
                    <a:lnTo>
                      <a:pt x="5368" y="4885"/>
                    </a:lnTo>
                    <a:lnTo>
                      <a:pt x="5165" y="4716"/>
                    </a:lnTo>
                    <a:lnTo>
                      <a:pt x="5004" y="4538"/>
                    </a:lnTo>
                    <a:lnTo>
                      <a:pt x="4868" y="4335"/>
                    </a:lnTo>
                    <a:lnTo>
                      <a:pt x="4826" y="4208"/>
                    </a:lnTo>
                    <a:lnTo>
                      <a:pt x="4716" y="4021"/>
                    </a:lnTo>
                    <a:lnTo>
                      <a:pt x="4614" y="3945"/>
                    </a:lnTo>
                    <a:lnTo>
                      <a:pt x="4453" y="3708"/>
                    </a:lnTo>
                    <a:lnTo>
                      <a:pt x="4369" y="3615"/>
                    </a:lnTo>
                    <a:lnTo>
                      <a:pt x="4267" y="3530"/>
                    </a:lnTo>
                    <a:lnTo>
                      <a:pt x="4225" y="3454"/>
                    </a:lnTo>
                    <a:lnTo>
                      <a:pt x="4132" y="3361"/>
                    </a:lnTo>
                    <a:lnTo>
                      <a:pt x="4081" y="3268"/>
                    </a:lnTo>
                    <a:lnTo>
                      <a:pt x="3996" y="3166"/>
                    </a:lnTo>
                    <a:lnTo>
                      <a:pt x="3903" y="3090"/>
                    </a:lnTo>
                    <a:lnTo>
                      <a:pt x="3751" y="3022"/>
                    </a:lnTo>
                    <a:lnTo>
                      <a:pt x="3624" y="2988"/>
                    </a:lnTo>
                    <a:lnTo>
                      <a:pt x="3497" y="3005"/>
                    </a:lnTo>
                    <a:lnTo>
                      <a:pt x="3183" y="3242"/>
                    </a:lnTo>
                    <a:lnTo>
                      <a:pt x="2913" y="3539"/>
                    </a:lnTo>
                    <a:lnTo>
                      <a:pt x="2887" y="3623"/>
                    </a:lnTo>
                    <a:lnTo>
                      <a:pt x="2836" y="3700"/>
                    </a:lnTo>
                    <a:lnTo>
                      <a:pt x="2828" y="3776"/>
                    </a:lnTo>
                    <a:lnTo>
                      <a:pt x="2752" y="3903"/>
                    </a:lnTo>
                    <a:lnTo>
                      <a:pt x="2701" y="4072"/>
                    </a:lnTo>
                    <a:lnTo>
                      <a:pt x="2692" y="4114"/>
                    </a:lnTo>
                    <a:lnTo>
                      <a:pt x="2667" y="4360"/>
                    </a:lnTo>
                    <a:lnTo>
                      <a:pt x="2625" y="4487"/>
                    </a:lnTo>
                    <a:lnTo>
                      <a:pt x="2625" y="4614"/>
                    </a:lnTo>
                    <a:lnTo>
                      <a:pt x="2608" y="4690"/>
                    </a:lnTo>
                    <a:lnTo>
                      <a:pt x="2574" y="5071"/>
                    </a:lnTo>
                    <a:lnTo>
                      <a:pt x="2574" y="5156"/>
                    </a:lnTo>
                    <a:lnTo>
                      <a:pt x="2557" y="5190"/>
                    </a:lnTo>
                    <a:lnTo>
                      <a:pt x="2574" y="5359"/>
                    </a:lnTo>
                    <a:lnTo>
                      <a:pt x="2565" y="5401"/>
                    </a:lnTo>
                    <a:lnTo>
                      <a:pt x="2608" y="5571"/>
                    </a:lnTo>
                    <a:lnTo>
                      <a:pt x="2599" y="5681"/>
                    </a:lnTo>
                    <a:lnTo>
                      <a:pt x="2642" y="5901"/>
                    </a:lnTo>
                    <a:lnTo>
                      <a:pt x="2642" y="5926"/>
                    </a:lnTo>
                    <a:lnTo>
                      <a:pt x="2472" y="5994"/>
                    </a:lnTo>
                    <a:lnTo>
                      <a:pt x="2405" y="6121"/>
                    </a:lnTo>
                    <a:lnTo>
                      <a:pt x="2320" y="6671"/>
                    </a:lnTo>
                    <a:lnTo>
                      <a:pt x="2235" y="6841"/>
                    </a:lnTo>
                    <a:lnTo>
                      <a:pt x="2100" y="6968"/>
                    </a:lnTo>
                    <a:lnTo>
                      <a:pt x="2218" y="6451"/>
                    </a:lnTo>
                    <a:lnTo>
                      <a:pt x="2235" y="6341"/>
                    </a:lnTo>
                    <a:lnTo>
                      <a:pt x="2151" y="5994"/>
                    </a:lnTo>
                    <a:lnTo>
                      <a:pt x="2134" y="5901"/>
                    </a:lnTo>
                    <a:lnTo>
                      <a:pt x="2134" y="5774"/>
                    </a:lnTo>
                    <a:lnTo>
                      <a:pt x="2168" y="5715"/>
                    </a:lnTo>
                    <a:lnTo>
                      <a:pt x="2168" y="5554"/>
                    </a:lnTo>
                    <a:lnTo>
                      <a:pt x="2185" y="5528"/>
                    </a:lnTo>
                    <a:lnTo>
                      <a:pt x="2168" y="5334"/>
                    </a:lnTo>
                    <a:lnTo>
                      <a:pt x="2134" y="5300"/>
                    </a:lnTo>
                    <a:lnTo>
                      <a:pt x="2074" y="5181"/>
                    </a:lnTo>
                    <a:lnTo>
                      <a:pt x="1947" y="5113"/>
                    </a:lnTo>
                    <a:lnTo>
                      <a:pt x="1880" y="5105"/>
                    </a:lnTo>
                    <a:lnTo>
                      <a:pt x="1668" y="5080"/>
                    </a:lnTo>
                    <a:lnTo>
                      <a:pt x="1566" y="5105"/>
                    </a:lnTo>
                    <a:lnTo>
                      <a:pt x="1609" y="5020"/>
                    </a:lnTo>
                    <a:lnTo>
                      <a:pt x="1736" y="4961"/>
                    </a:lnTo>
                    <a:lnTo>
                      <a:pt x="1778" y="4944"/>
                    </a:lnTo>
                    <a:lnTo>
                      <a:pt x="2015" y="4843"/>
                    </a:lnTo>
                    <a:lnTo>
                      <a:pt x="2074" y="4749"/>
                    </a:lnTo>
                    <a:lnTo>
                      <a:pt x="2058" y="4716"/>
                    </a:lnTo>
                    <a:lnTo>
                      <a:pt x="2117" y="4529"/>
                    </a:lnTo>
                    <a:lnTo>
                      <a:pt x="2091" y="4495"/>
                    </a:lnTo>
                    <a:lnTo>
                      <a:pt x="2117" y="4335"/>
                    </a:lnTo>
                    <a:lnTo>
                      <a:pt x="2091" y="4275"/>
                    </a:lnTo>
                    <a:lnTo>
                      <a:pt x="2117" y="4208"/>
                    </a:lnTo>
                    <a:lnTo>
                      <a:pt x="2074" y="4114"/>
                    </a:lnTo>
                    <a:lnTo>
                      <a:pt x="2074" y="3987"/>
                    </a:lnTo>
                    <a:lnTo>
                      <a:pt x="1998" y="3767"/>
                    </a:lnTo>
                    <a:lnTo>
                      <a:pt x="1947" y="3717"/>
                    </a:lnTo>
                    <a:lnTo>
                      <a:pt x="1931" y="3674"/>
                    </a:lnTo>
                    <a:lnTo>
                      <a:pt x="1880" y="3598"/>
                    </a:lnTo>
                    <a:lnTo>
                      <a:pt x="1795" y="3530"/>
                    </a:lnTo>
                    <a:lnTo>
                      <a:pt x="1837" y="3437"/>
                    </a:lnTo>
                    <a:lnTo>
                      <a:pt x="1956" y="3158"/>
                    </a:lnTo>
                    <a:lnTo>
                      <a:pt x="2007" y="2844"/>
                    </a:lnTo>
                    <a:lnTo>
                      <a:pt x="1998" y="2717"/>
                    </a:lnTo>
                    <a:lnTo>
                      <a:pt x="1990" y="2455"/>
                    </a:lnTo>
                    <a:lnTo>
                      <a:pt x="1990" y="2396"/>
                    </a:lnTo>
                    <a:lnTo>
                      <a:pt x="1956" y="2362"/>
                    </a:lnTo>
                    <a:lnTo>
                      <a:pt x="1931" y="2201"/>
                    </a:lnTo>
                    <a:lnTo>
                      <a:pt x="1837" y="1981"/>
                    </a:lnTo>
                    <a:lnTo>
                      <a:pt x="1812" y="1947"/>
                    </a:lnTo>
                    <a:lnTo>
                      <a:pt x="1702" y="1634"/>
                    </a:lnTo>
                    <a:lnTo>
                      <a:pt x="1533" y="1380"/>
                    </a:lnTo>
                    <a:lnTo>
                      <a:pt x="1482" y="1227"/>
                    </a:lnTo>
                    <a:lnTo>
                      <a:pt x="1355" y="1007"/>
                    </a:lnTo>
                    <a:lnTo>
                      <a:pt x="1304" y="838"/>
                    </a:lnTo>
                    <a:lnTo>
                      <a:pt x="1236" y="770"/>
                    </a:lnTo>
                    <a:lnTo>
                      <a:pt x="1219" y="677"/>
                    </a:lnTo>
                    <a:lnTo>
                      <a:pt x="1084" y="465"/>
                    </a:lnTo>
                    <a:lnTo>
                      <a:pt x="948" y="313"/>
                    </a:lnTo>
                    <a:lnTo>
                      <a:pt x="948" y="279"/>
                    </a:lnTo>
                    <a:lnTo>
                      <a:pt x="796" y="59"/>
                    </a:lnTo>
                    <a:lnTo>
                      <a:pt x="754" y="25"/>
                    </a:lnTo>
                    <a:lnTo>
                      <a:pt x="610" y="0"/>
                    </a:lnTo>
                    <a:lnTo>
                      <a:pt x="424" y="59"/>
                    </a:lnTo>
                    <a:lnTo>
                      <a:pt x="263" y="161"/>
                    </a:lnTo>
                    <a:lnTo>
                      <a:pt x="246" y="203"/>
                    </a:lnTo>
                    <a:lnTo>
                      <a:pt x="203" y="237"/>
                    </a:lnTo>
                    <a:lnTo>
                      <a:pt x="102" y="271"/>
                    </a:lnTo>
                    <a:lnTo>
                      <a:pt x="0" y="313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2" name="Freeform 36">
                <a:extLst>
                  <a:ext uri="{FF2B5EF4-FFF2-40B4-BE49-F238E27FC236}">
                    <a16:creationId xmlns:a16="http://schemas.microsoft.com/office/drawing/2014/main" id="{89FE6974-50D3-467B-A126-42FF1E36A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" y="391"/>
                <a:ext cx="1782" cy="3915"/>
              </a:xfrm>
              <a:custGeom>
                <a:avLst/>
                <a:gdLst>
                  <a:gd name="T0" fmla="*/ 466 w 8051"/>
                  <a:gd name="T1" fmla="*/ 43 h 17686"/>
                  <a:gd name="T2" fmla="*/ 915 w 8051"/>
                  <a:gd name="T3" fmla="*/ 280 h 17686"/>
                  <a:gd name="T4" fmla="*/ 1160 w 8051"/>
                  <a:gd name="T5" fmla="*/ 678 h 17686"/>
                  <a:gd name="T6" fmla="*/ 1431 w 8051"/>
                  <a:gd name="T7" fmla="*/ 1228 h 17686"/>
                  <a:gd name="T8" fmla="*/ 1583 w 8051"/>
                  <a:gd name="T9" fmla="*/ 1507 h 17686"/>
                  <a:gd name="T10" fmla="*/ 1753 w 8051"/>
                  <a:gd name="T11" fmla="*/ 1880 h 17686"/>
                  <a:gd name="T12" fmla="*/ 1905 w 8051"/>
                  <a:gd name="T13" fmla="*/ 2286 h 17686"/>
                  <a:gd name="T14" fmla="*/ 1914 w 8051"/>
                  <a:gd name="T15" fmla="*/ 2887 h 17686"/>
                  <a:gd name="T16" fmla="*/ 1702 w 8051"/>
                  <a:gd name="T17" fmla="*/ 3370 h 17686"/>
                  <a:gd name="T18" fmla="*/ 1905 w 8051"/>
                  <a:gd name="T19" fmla="*/ 3979 h 17686"/>
                  <a:gd name="T20" fmla="*/ 1964 w 8051"/>
                  <a:gd name="T21" fmla="*/ 4437 h 17686"/>
                  <a:gd name="T22" fmla="*/ 1380 w 8051"/>
                  <a:gd name="T23" fmla="*/ 4928 h 17686"/>
                  <a:gd name="T24" fmla="*/ 1753 w 8051"/>
                  <a:gd name="T25" fmla="*/ 5063 h 17686"/>
                  <a:gd name="T26" fmla="*/ 2049 w 8051"/>
                  <a:gd name="T27" fmla="*/ 5554 h 17686"/>
                  <a:gd name="T28" fmla="*/ 2100 w 8051"/>
                  <a:gd name="T29" fmla="*/ 6384 h 17686"/>
                  <a:gd name="T30" fmla="*/ 1727 w 8051"/>
                  <a:gd name="T31" fmla="*/ 7459 h 17686"/>
                  <a:gd name="T32" fmla="*/ 2134 w 8051"/>
                  <a:gd name="T33" fmla="*/ 7027 h 17686"/>
                  <a:gd name="T34" fmla="*/ 2422 w 8051"/>
                  <a:gd name="T35" fmla="*/ 6553 h 17686"/>
                  <a:gd name="T36" fmla="*/ 2455 w 8051"/>
                  <a:gd name="T37" fmla="*/ 6274 h 17686"/>
                  <a:gd name="T38" fmla="*/ 2659 w 8051"/>
                  <a:gd name="T39" fmla="*/ 5986 h 17686"/>
                  <a:gd name="T40" fmla="*/ 3099 w 8051"/>
                  <a:gd name="T41" fmla="*/ 7019 h 17686"/>
                  <a:gd name="T42" fmla="*/ 3107 w 8051"/>
                  <a:gd name="T43" fmla="*/ 6773 h 17686"/>
                  <a:gd name="T44" fmla="*/ 2794 w 8051"/>
                  <a:gd name="T45" fmla="*/ 5740 h 17686"/>
                  <a:gd name="T46" fmla="*/ 2684 w 8051"/>
                  <a:gd name="T47" fmla="*/ 5165 h 17686"/>
                  <a:gd name="T48" fmla="*/ 2701 w 8051"/>
                  <a:gd name="T49" fmla="*/ 4589 h 17686"/>
                  <a:gd name="T50" fmla="*/ 2735 w 8051"/>
                  <a:gd name="T51" fmla="*/ 4310 h 17686"/>
                  <a:gd name="T52" fmla="*/ 2955 w 8051"/>
                  <a:gd name="T53" fmla="*/ 3548 h 17686"/>
                  <a:gd name="T54" fmla="*/ 3471 w 8051"/>
                  <a:gd name="T55" fmla="*/ 3065 h 17686"/>
                  <a:gd name="T56" fmla="*/ 3912 w 8051"/>
                  <a:gd name="T57" fmla="*/ 3217 h 17686"/>
                  <a:gd name="T58" fmla="*/ 4614 w 8051"/>
                  <a:gd name="T59" fmla="*/ 3937 h 17686"/>
                  <a:gd name="T60" fmla="*/ 4817 w 8051"/>
                  <a:gd name="T61" fmla="*/ 4250 h 17686"/>
                  <a:gd name="T62" fmla="*/ 5275 w 8051"/>
                  <a:gd name="T63" fmla="*/ 4809 h 17686"/>
                  <a:gd name="T64" fmla="*/ 5800 w 8051"/>
                  <a:gd name="T65" fmla="*/ 5105 h 17686"/>
                  <a:gd name="T66" fmla="*/ 6011 w 8051"/>
                  <a:gd name="T67" fmla="*/ 5588 h 17686"/>
                  <a:gd name="T68" fmla="*/ 6528 w 8051"/>
                  <a:gd name="T69" fmla="*/ 5834 h 17686"/>
                  <a:gd name="T70" fmla="*/ 6925 w 8051"/>
                  <a:gd name="T71" fmla="*/ 6223 h 17686"/>
                  <a:gd name="T72" fmla="*/ 7704 w 8051"/>
                  <a:gd name="T73" fmla="*/ 6765 h 17686"/>
                  <a:gd name="T74" fmla="*/ 8009 w 8051"/>
                  <a:gd name="T75" fmla="*/ 7408 h 17686"/>
                  <a:gd name="T76" fmla="*/ 7654 w 8051"/>
                  <a:gd name="T77" fmla="*/ 7874 h 17686"/>
                  <a:gd name="T78" fmla="*/ 7256 w 8051"/>
                  <a:gd name="T79" fmla="*/ 8458 h 17686"/>
                  <a:gd name="T80" fmla="*/ 6646 w 8051"/>
                  <a:gd name="T81" fmla="*/ 8966 h 17686"/>
                  <a:gd name="T82" fmla="*/ 6147 w 8051"/>
                  <a:gd name="T83" fmla="*/ 9660 h 17686"/>
                  <a:gd name="T84" fmla="*/ 5850 w 8051"/>
                  <a:gd name="T85" fmla="*/ 10118 h 17686"/>
                  <a:gd name="T86" fmla="*/ 5529 w 8051"/>
                  <a:gd name="T87" fmla="*/ 10532 h 17686"/>
                  <a:gd name="T88" fmla="*/ 4750 w 8051"/>
                  <a:gd name="T89" fmla="*/ 11015 h 17686"/>
                  <a:gd name="T90" fmla="*/ 4250 w 8051"/>
                  <a:gd name="T91" fmla="*/ 11193 h 17686"/>
                  <a:gd name="T92" fmla="*/ 3996 w 8051"/>
                  <a:gd name="T93" fmla="*/ 11540 h 17686"/>
                  <a:gd name="T94" fmla="*/ 3649 w 8051"/>
                  <a:gd name="T95" fmla="*/ 11955 h 17686"/>
                  <a:gd name="T96" fmla="*/ 3192 w 8051"/>
                  <a:gd name="T97" fmla="*/ 12192 h 17686"/>
                  <a:gd name="T98" fmla="*/ 2650 w 8051"/>
                  <a:gd name="T99" fmla="*/ 12361 h 17686"/>
                  <a:gd name="T100" fmla="*/ 3048 w 8051"/>
                  <a:gd name="T101" fmla="*/ 12429 h 17686"/>
                  <a:gd name="T102" fmla="*/ 3666 w 8051"/>
                  <a:gd name="T103" fmla="*/ 12598 h 17686"/>
                  <a:gd name="T104" fmla="*/ 3353 w 8051"/>
                  <a:gd name="T105" fmla="*/ 13470 h 17686"/>
                  <a:gd name="T106" fmla="*/ 2921 w 8051"/>
                  <a:gd name="T107" fmla="*/ 14258 h 17686"/>
                  <a:gd name="T108" fmla="*/ 2599 w 8051"/>
                  <a:gd name="T109" fmla="*/ 14740 h 17686"/>
                  <a:gd name="T110" fmla="*/ 2193 w 8051"/>
                  <a:gd name="T111" fmla="*/ 15070 h 17686"/>
                  <a:gd name="T112" fmla="*/ 1956 w 8051"/>
                  <a:gd name="T113" fmla="*/ 15460 h 17686"/>
                  <a:gd name="T114" fmla="*/ 1787 w 8051"/>
                  <a:gd name="T115" fmla="*/ 15917 h 17686"/>
                  <a:gd name="T116" fmla="*/ 1448 w 8051"/>
                  <a:gd name="T117" fmla="*/ 16433 h 17686"/>
                  <a:gd name="T118" fmla="*/ 1787 w 8051"/>
                  <a:gd name="T119" fmla="*/ 16764 h 17686"/>
                  <a:gd name="T120" fmla="*/ 1744 w 8051"/>
                  <a:gd name="T121" fmla="*/ 17365 h 17686"/>
                  <a:gd name="T122" fmla="*/ 1575 w 8051"/>
                  <a:gd name="T123" fmla="*/ 17686 h 17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051" h="17686">
                    <a:moveTo>
                      <a:pt x="0" y="297"/>
                    </a:moveTo>
                    <a:lnTo>
                      <a:pt x="161" y="237"/>
                    </a:lnTo>
                    <a:lnTo>
                      <a:pt x="356" y="136"/>
                    </a:lnTo>
                    <a:lnTo>
                      <a:pt x="466" y="43"/>
                    </a:lnTo>
                    <a:lnTo>
                      <a:pt x="593" y="0"/>
                    </a:lnTo>
                    <a:lnTo>
                      <a:pt x="796" y="85"/>
                    </a:lnTo>
                    <a:lnTo>
                      <a:pt x="864" y="153"/>
                    </a:lnTo>
                    <a:lnTo>
                      <a:pt x="915" y="280"/>
                    </a:lnTo>
                    <a:lnTo>
                      <a:pt x="974" y="356"/>
                    </a:lnTo>
                    <a:lnTo>
                      <a:pt x="1008" y="440"/>
                    </a:lnTo>
                    <a:lnTo>
                      <a:pt x="1075" y="517"/>
                    </a:lnTo>
                    <a:lnTo>
                      <a:pt x="1160" y="678"/>
                    </a:lnTo>
                    <a:lnTo>
                      <a:pt x="1202" y="711"/>
                    </a:lnTo>
                    <a:lnTo>
                      <a:pt x="1304" y="898"/>
                    </a:lnTo>
                    <a:lnTo>
                      <a:pt x="1397" y="1101"/>
                    </a:lnTo>
                    <a:lnTo>
                      <a:pt x="1431" y="1228"/>
                    </a:lnTo>
                    <a:lnTo>
                      <a:pt x="1473" y="1270"/>
                    </a:lnTo>
                    <a:lnTo>
                      <a:pt x="1533" y="1389"/>
                    </a:lnTo>
                    <a:lnTo>
                      <a:pt x="1533" y="1431"/>
                    </a:lnTo>
                    <a:lnTo>
                      <a:pt x="1583" y="1507"/>
                    </a:lnTo>
                    <a:lnTo>
                      <a:pt x="1609" y="1592"/>
                    </a:lnTo>
                    <a:lnTo>
                      <a:pt x="1660" y="1677"/>
                    </a:lnTo>
                    <a:lnTo>
                      <a:pt x="1727" y="1846"/>
                    </a:lnTo>
                    <a:lnTo>
                      <a:pt x="1753" y="1880"/>
                    </a:lnTo>
                    <a:lnTo>
                      <a:pt x="1787" y="2007"/>
                    </a:lnTo>
                    <a:lnTo>
                      <a:pt x="1820" y="2049"/>
                    </a:lnTo>
                    <a:lnTo>
                      <a:pt x="1863" y="2218"/>
                    </a:lnTo>
                    <a:lnTo>
                      <a:pt x="1905" y="2286"/>
                    </a:lnTo>
                    <a:lnTo>
                      <a:pt x="1931" y="2498"/>
                    </a:lnTo>
                    <a:lnTo>
                      <a:pt x="1922" y="2718"/>
                    </a:lnTo>
                    <a:lnTo>
                      <a:pt x="1905" y="2803"/>
                    </a:lnTo>
                    <a:lnTo>
                      <a:pt x="1914" y="2887"/>
                    </a:lnTo>
                    <a:lnTo>
                      <a:pt x="1871" y="3014"/>
                    </a:lnTo>
                    <a:lnTo>
                      <a:pt x="1795" y="3217"/>
                    </a:lnTo>
                    <a:lnTo>
                      <a:pt x="1753" y="3319"/>
                    </a:lnTo>
                    <a:lnTo>
                      <a:pt x="1702" y="3370"/>
                    </a:lnTo>
                    <a:lnTo>
                      <a:pt x="1685" y="3446"/>
                    </a:lnTo>
                    <a:lnTo>
                      <a:pt x="1795" y="3607"/>
                    </a:lnTo>
                    <a:lnTo>
                      <a:pt x="1914" y="3937"/>
                    </a:lnTo>
                    <a:lnTo>
                      <a:pt x="1905" y="3979"/>
                    </a:lnTo>
                    <a:lnTo>
                      <a:pt x="1931" y="4022"/>
                    </a:lnTo>
                    <a:lnTo>
                      <a:pt x="1931" y="4106"/>
                    </a:lnTo>
                    <a:lnTo>
                      <a:pt x="1973" y="4225"/>
                    </a:lnTo>
                    <a:lnTo>
                      <a:pt x="1964" y="4437"/>
                    </a:lnTo>
                    <a:lnTo>
                      <a:pt x="1922" y="4547"/>
                    </a:lnTo>
                    <a:lnTo>
                      <a:pt x="1702" y="4665"/>
                    </a:lnTo>
                    <a:lnTo>
                      <a:pt x="1473" y="4843"/>
                    </a:lnTo>
                    <a:lnTo>
                      <a:pt x="1380" y="4928"/>
                    </a:lnTo>
                    <a:lnTo>
                      <a:pt x="1253" y="5021"/>
                    </a:lnTo>
                    <a:lnTo>
                      <a:pt x="1169" y="5063"/>
                    </a:lnTo>
                    <a:lnTo>
                      <a:pt x="1236" y="5097"/>
                    </a:lnTo>
                    <a:lnTo>
                      <a:pt x="1753" y="5063"/>
                    </a:lnTo>
                    <a:lnTo>
                      <a:pt x="1880" y="5105"/>
                    </a:lnTo>
                    <a:lnTo>
                      <a:pt x="1922" y="5139"/>
                    </a:lnTo>
                    <a:lnTo>
                      <a:pt x="1973" y="5224"/>
                    </a:lnTo>
                    <a:lnTo>
                      <a:pt x="2049" y="5554"/>
                    </a:lnTo>
                    <a:lnTo>
                      <a:pt x="2049" y="5850"/>
                    </a:lnTo>
                    <a:lnTo>
                      <a:pt x="2083" y="6020"/>
                    </a:lnTo>
                    <a:lnTo>
                      <a:pt x="2083" y="6316"/>
                    </a:lnTo>
                    <a:lnTo>
                      <a:pt x="2100" y="6384"/>
                    </a:lnTo>
                    <a:lnTo>
                      <a:pt x="2032" y="6579"/>
                    </a:lnTo>
                    <a:lnTo>
                      <a:pt x="1914" y="6833"/>
                    </a:lnTo>
                    <a:lnTo>
                      <a:pt x="1837" y="7163"/>
                    </a:lnTo>
                    <a:lnTo>
                      <a:pt x="1727" y="7459"/>
                    </a:lnTo>
                    <a:lnTo>
                      <a:pt x="1693" y="7544"/>
                    </a:lnTo>
                    <a:lnTo>
                      <a:pt x="1736" y="7671"/>
                    </a:lnTo>
                    <a:lnTo>
                      <a:pt x="1998" y="7281"/>
                    </a:lnTo>
                    <a:lnTo>
                      <a:pt x="2134" y="7027"/>
                    </a:lnTo>
                    <a:lnTo>
                      <a:pt x="2269" y="6841"/>
                    </a:lnTo>
                    <a:lnTo>
                      <a:pt x="2388" y="6723"/>
                    </a:lnTo>
                    <a:lnTo>
                      <a:pt x="2422" y="6655"/>
                    </a:lnTo>
                    <a:lnTo>
                      <a:pt x="2422" y="6553"/>
                    </a:lnTo>
                    <a:lnTo>
                      <a:pt x="2396" y="6528"/>
                    </a:lnTo>
                    <a:lnTo>
                      <a:pt x="2447" y="6367"/>
                    </a:lnTo>
                    <a:lnTo>
                      <a:pt x="2438" y="6308"/>
                    </a:lnTo>
                    <a:lnTo>
                      <a:pt x="2455" y="6274"/>
                    </a:lnTo>
                    <a:lnTo>
                      <a:pt x="2481" y="6147"/>
                    </a:lnTo>
                    <a:lnTo>
                      <a:pt x="2582" y="5986"/>
                    </a:lnTo>
                    <a:lnTo>
                      <a:pt x="2667" y="5969"/>
                    </a:lnTo>
                    <a:lnTo>
                      <a:pt x="2659" y="5986"/>
                    </a:lnTo>
                    <a:lnTo>
                      <a:pt x="2870" y="6104"/>
                    </a:lnTo>
                    <a:lnTo>
                      <a:pt x="3040" y="6706"/>
                    </a:lnTo>
                    <a:lnTo>
                      <a:pt x="3082" y="6977"/>
                    </a:lnTo>
                    <a:lnTo>
                      <a:pt x="3099" y="7019"/>
                    </a:lnTo>
                    <a:lnTo>
                      <a:pt x="3107" y="7137"/>
                    </a:lnTo>
                    <a:lnTo>
                      <a:pt x="3226" y="7222"/>
                    </a:lnTo>
                    <a:lnTo>
                      <a:pt x="3175" y="6993"/>
                    </a:lnTo>
                    <a:lnTo>
                      <a:pt x="3107" y="6773"/>
                    </a:lnTo>
                    <a:lnTo>
                      <a:pt x="3167" y="6494"/>
                    </a:lnTo>
                    <a:lnTo>
                      <a:pt x="3150" y="6460"/>
                    </a:lnTo>
                    <a:lnTo>
                      <a:pt x="2819" y="5800"/>
                    </a:lnTo>
                    <a:lnTo>
                      <a:pt x="2794" y="5740"/>
                    </a:lnTo>
                    <a:lnTo>
                      <a:pt x="2794" y="5639"/>
                    </a:lnTo>
                    <a:lnTo>
                      <a:pt x="2752" y="5546"/>
                    </a:lnTo>
                    <a:lnTo>
                      <a:pt x="2701" y="5199"/>
                    </a:lnTo>
                    <a:lnTo>
                      <a:pt x="2684" y="5165"/>
                    </a:lnTo>
                    <a:lnTo>
                      <a:pt x="2667" y="4978"/>
                    </a:lnTo>
                    <a:lnTo>
                      <a:pt x="2650" y="4945"/>
                    </a:lnTo>
                    <a:lnTo>
                      <a:pt x="2659" y="4885"/>
                    </a:lnTo>
                    <a:lnTo>
                      <a:pt x="2701" y="4589"/>
                    </a:lnTo>
                    <a:lnTo>
                      <a:pt x="2701" y="4437"/>
                    </a:lnTo>
                    <a:lnTo>
                      <a:pt x="2726" y="4403"/>
                    </a:lnTo>
                    <a:lnTo>
                      <a:pt x="2709" y="4335"/>
                    </a:lnTo>
                    <a:lnTo>
                      <a:pt x="2735" y="4310"/>
                    </a:lnTo>
                    <a:lnTo>
                      <a:pt x="2743" y="4216"/>
                    </a:lnTo>
                    <a:lnTo>
                      <a:pt x="2743" y="4149"/>
                    </a:lnTo>
                    <a:lnTo>
                      <a:pt x="2862" y="3742"/>
                    </a:lnTo>
                    <a:lnTo>
                      <a:pt x="2955" y="3548"/>
                    </a:lnTo>
                    <a:lnTo>
                      <a:pt x="3040" y="3463"/>
                    </a:lnTo>
                    <a:lnTo>
                      <a:pt x="3183" y="3277"/>
                    </a:lnTo>
                    <a:lnTo>
                      <a:pt x="3344" y="3116"/>
                    </a:lnTo>
                    <a:lnTo>
                      <a:pt x="3471" y="3065"/>
                    </a:lnTo>
                    <a:lnTo>
                      <a:pt x="3641" y="3031"/>
                    </a:lnTo>
                    <a:lnTo>
                      <a:pt x="3759" y="3057"/>
                    </a:lnTo>
                    <a:lnTo>
                      <a:pt x="3827" y="3107"/>
                    </a:lnTo>
                    <a:lnTo>
                      <a:pt x="3912" y="3217"/>
                    </a:lnTo>
                    <a:lnTo>
                      <a:pt x="4022" y="3302"/>
                    </a:lnTo>
                    <a:lnTo>
                      <a:pt x="4191" y="3548"/>
                    </a:lnTo>
                    <a:lnTo>
                      <a:pt x="4386" y="3675"/>
                    </a:lnTo>
                    <a:lnTo>
                      <a:pt x="4614" y="3937"/>
                    </a:lnTo>
                    <a:lnTo>
                      <a:pt x="4648" y="4022"/>
                    </a:lnTo>
                    <a:lnTo>
                      <a:pt x="4750" y="4183"/>
                    </a:lnTo>
                    <a:lnTo>
                      <a:pt x="4758" y="4225"/>
                    </a:lnTo>
                    <a:lnTo>
                      <a:pt x="4817" y="4250"/>
                    </a:lnTo>
                    <a:lnTo>
                      <a:pt x="4894" y="4403"/>
                    </a:lnTo>
                    <a:lnTo>
                      <a:pt x="4961" y="4479"/>
                    </a:lnTo>
                    <a:lnTo>
                      <a:pt x="5021" y="4597"/>
                    </a:lnTo>
                    <a:lnTo>
                      <a:pt x="5275" y="4809"/>
                    </a:lnTo>
                    <a:lnTo>
                      <a:pt x="5571" y="4945"/>
                    </a:lnTo>
                    <a:lnTo>
                      <a:pt x="5698" y="5029"/>
                    </a:lnTo>
                    <a:lnTo>
                      <a:pt x="5740" y="5029"/>
                    </a:lnTo>
                    <a:lnTo>
                      <a:pt x="5800" y="5105"/>
                    </a:lnTo>
                    <a:lnTo>
                      <a:pt x="5791" y="5224"/>
                    </a:lnTo>
                    <a:lnTo>
                      <a:pt x="5588" y="5461"/>
                    </a:lnTo>
                    <a:lnTo>
                      <a:pt x="5884" y="5554"/>
                    </a:lnTo>
                    <a:lnTo>
                      <a:pt x="6011" y="5588"/>
                    </a:lnTo>
                    <a:lnTo>
                      <a:pt x="6307" y="5622"/>
                    </a:lnTo>
                    <a:lnTo>
                      <a:pt x="6434" y="5664"/>
                    </a:lnTo>
                    <a:lnTo>
                      <a:pt x="6519" y="5791"/>
                    </a:lnTo>
                    <a:lnTo>
                      <a:pt x="6528" y="5834"/>
                    </a:lnTo>
                    <a:lnTo>
                      <a:pt x="6612" y="5935"/>
                    </a:lnTo>
                    <a:lnTo>
                      <a:pt x="6672" y="6003"/>
                    </a:lnTo>
                    <a:lnTo>
                      <a:pt x="6849" y="6096"/>
                    </a:lnTo>
                    <a:lnTo>
                      <a:pt x="6925" y="6223"/>
                    </a:lnTo>
                    <a:lnTo>
                      <a:pt x="7222" y="6426"/>
                    </a:lnTo>
                    <a:lnTo>
                      <a:pt x="7366" y="6621"/>
                    </a:lnTo>
                    <a:lnTo>
                      <a:pt x="7620" y="6748"/>
                    </a:lnTo>
                    <a:lnTo>
                      <a:pt x="7704" y="6765"/>
                    </a:lnTo>
                    <a:lnTo>
                      <a:pt x="7882" y="6892"/>
                    </a:lnTo>
                    <a:lnTo>
                      <a:pt x="8018" y="7070"/>
                    </a:lnTo>
                    <a:lnTo>
                      <a:pt x="8051" y="7197"/>
                    </a:lnTo>
                    <a:lnTo>
                      <a:pt x="8009" y="7408"/>
                    </a:lnTo>
                    <a:lnTo>
                      <a:pt x="7908" y="7603"/>
                    </a:lnTo>
                    <a:lnTo>
                      <a:pt x="7874" y="7628"/>
                    </a:lnTo>
                    <a:lnTo>
                      <a:pt x="7755" y="7789"/>
                    </a:lnTo>
                    <a:lnTo>
                      <a:pt x="7654" y="7874"/>
                    </a:lnTo>
                    <a:lnTo>
                      <a:pt x="7476" y="8094"/>
                    </a:lnTo>
                    <a:lnTo>
                      <a:pt x="7391" y="8297"/>
                    </a:lnTo>
                    <a:lnTo>
                      <a:pt x="7298" y="8441"/>
                    </a:lnTo>
                    <a:lnTo>
                      <a:pt x="7256" y="8458"/>
                    </a:lnTo>
                    <a:lnTo>
                      <a:pt x="6892" y="8788"/>
                    </a:lnTo>
                    <a:lnTo>
                      <a:pt x="6798" y="8848"/>
                    </a:lnTo>
                    <a:lnTo>
                      <a:pt x="6739" y="8865"/>
                    </a:lnTo>
                    <a:lnTo>
                      <a:pt x="6646" y="8966"/>
                    </a:lnTo>
                    <a:lnTo>
                      <a:pt x="6545" y="9025"/>
                    </a:lnTo>
                    <a:lnTo>
                      <a:pt x="6494" y="9110"/>
                    </a:lnTo>
                    <a:lnTo>
                      <a:pt x="6392" y="9356"/>
                    </a:lnTo>
                    <a:lnTo>
                      <a:pt x="6147" y="9660"/>
                    </a:lnTo>
                    <a:lnTo>
                      <a:pt x="6138" y="9703"/>
                    </a:lnTo>
                    <a:lnTo>
                      <a:pt x="6053" y="9753"/>
                    </a:lnTo>
                    <a:lnTo>
                      <a:pt x="5969" y="9880"/>
                    </a:lnTo>
                    <a:lnTo>
                      <a:pt x="5850" y="10118"/>
                    </a:lnTo>
                    <a:lnTo>
                      <a:pt x="5800" y="10151"/>
                    </a:lnTo>
                    <a:lnTo>
                      <a:pt x="5664" y="10346"/>
                    </a:lnTo>
                    <a:lnTo>
                      <a:pt x="5588" y="10414"/>
                    </a:lnTo>
                    <a:lnTo>
                      <a:pt x="5529" y="10532"/>
                    </a:lnTo>
                    <a:lnTo>
                      <a:pt x="5402" y="10676"/>
                    </a:lnTo>
                    <a:lnTo>
                      <a:pt x="4970" y="10922"/>
                    </a:lnTo>
                    <a:lnTo>
                      <a:pt x="4843" y="10947"/>
                    </a:lnTo>
                    <a:lnTo>
                      <a:pt x="4750" y="11015"/>
                    </a:lnTo>
                    <a:lnTo>
                      <a:pt x="4733" y="11057"/>
                    </a:lnTo>
                    <a:lnTo>
                      <a:pt x="4657" y="11108"/>
                    </a:lnTo>
                    <a:lnTo>
                      <a:pt x="4403" y="11193"/>
                    </a:lnTo>
                    <a:lnTo>
                      <a:pt x="4250" y="11193"/>
                    </a:lnTo>
                    <a:lnTo>
                      <a:pt x="4123" y="11227"/>
                    </a:lnTo>
                    <a:lnTo>
                      <a:pt x="4039" y="11244"/>
                    </a:lnTo>
                    <a:lnTo>
                      <a:pt x="4039" y="11261"/>
                    </a:lnTo>
                    <a:lnTo>
                      <a:pt x="3996" y="11540"/>
                    </a:lnTo>
                    <a:lnTo>
                      <a:pt x="3954" y="11667"/>
                    </a:lnTo>
                    <a:lnTo>
                      <a:pt x="3818" y="11777"/>
                    </a:lnTo>
                    <a:lnTo>
                      <a:pt x="3658" y="11912"/>
                    </a:lnTo>
                    <a:lnTo>
                      <a:pt x="3649" y="11955"/>
                    </a:lnTo>
                    <a:lnTo>
                      <a:pt x="3581" y="12022"/>
                    </a:lnTo>
                    <a:lnTo>
                      <a:pt x="3370" y="12166"/>
                    </a:lnTo>
                    <a:lnTo>
                      <a:pt x="3310" y="12192"/>
                    </a:lnTo>
                    <a:lnTo>
                      <a:pt x="3192" y="12192"/>
                    </a:lnTo>
                    <a:lnTo>
                      <a:pt x="3124" y="12217"/>
                    </a:lnTo>
                    <a:lnTo>
                      <a:pt x="2803" y="12285"/>
                    </a:lnTo>
                    <a:lnTo>
                      <a:pt x="2684" y="12327"/>
                    </a:lnTo>
                    <a:lnTo>
                      <a:pt x="2650" y="12361"/>
                    </a:lnTo>
                    <a:lnTo>
                      <a:pt x="2303" y="12539"/>
                    </a:lnTo>
                    <a:lnTo>
                      <a:pt x="2650" y="12488"/>
                    </a:lnTo>
                    <a:lnTo>
                      <a:pt x="2692" y="12488"/>
                    </a:lnTo>
                    <a:lnTo>
                      <a:pt x="3048" y="12429"/>
                    </a:lnTo>
                    <a:lnTo>
                      <a:pt x="3133" y="12420"/>
                    </a:lnTo>
                    <a:lnTo>
                      <a:pt x="3429" y="12403"/>
                    </a:lnTo>
                    <a:lnTo>
                      <a:pt x="3581" y="12497"/>
                    </a:lnTo>
                    <a:lnTo>
                      <a:pt x="3666" y="12598"/>
                    </a:lnTo>
                    <a:lnTo>
                      <a:pt x="3708" y="12810"/>
                    </a:lnTo>
                    <a:lnTo>
                      <a:pt x="3675" y="13021"/>
                    </a:lnTo>
                    <a:lnTo>
                      <a:pt x="3370" y="13428"/>
                    </a:lnTo>
                    <a:lnTo>
                      <a:pt x="3353" y="13470"/>
                    </a:lnTo>
                    <a:lnTo>
                      <a:pt x="3344" y="13597"/>
                    </a:lnTo>
                    <a:lnTo>
                      <a:pt x="3268" y="13809"/>
                    </a:lnTo>
                    <a:lnTo>
                      <a:pt x="3014" y="14164"/>
                    </a:lnTo>
                    <a:lnTo>
                      <a:pt x="2921" y="14258"/>
                    </a:lnTo>
                    <a:lnTo>
                      <a:pt x="2828" y="14512"/>
                    </a:lnTo>
                    <a:lnTo>
                      <a:pt x="2828" y="14554"/>
                    </a:lnTo>
                    <a:lnTo>
                      <a:pt x="2735" y="14647"/>
                    </a:lnTo>
                    <a:lnTo>
                      <a:pt x="2599" y="14740"/>
                    </a:lnTo>
                    <a:lnTo>
                      <a:pt x="2532" y="14783"/>
                    </a:lnTo>
                    <a:lnTo>
                      <a:pt x="2438" y="14816"/>
                    </a:lnTo>
                    <a:lnTo>
                      <a:pt x="2218" y="15036"/>
                    </a:lnTo>
                    <a:lnTo>
                      <a:pt x="2193" y="15070"/>
                    </a:lnTo>
                    <a:lnTo>
                      <a:pt x="2193" y="15121"/>
                    </a:lnTo>
                    <a:lnTo>
                      <a:pt x="2091" y="15290"/>
                    </a:lnTo>
                    <a:lnTo>
                      <a:pt x="2083" y="15333"/>
                    </a:lnTo>
                    <a:lnTo>
                      <a:pt x="1956" y="15460"/>
                    </a:lnTo>
                    <a:lnTo>
                      <a:pt x="1880" y="15587"/>
                    </a:lnTo>
                    <a:lnTo>
                      <a:pt x="1863" y="15714"/>
                    </a:lnTo>
                    <a:lnTo>
                      <a:pt x="1820" y="15798"/>
                    </a:lnTo>
                    <a:lnTo>
                      <a:pt x="1787" y="15917"/>
                    </a:lnTo>
                    <a:lnTo>
                      <a:pt x="1702" y="16086"/>
                    </a:lnTo>
                    <a:lnTo>
                      <a:pt x="1583" y="16171"/>
                    </a:lnTo>
                    <a:lnTo>
                      <a:pt x="1541" y="16340"/>
                    </a:lnTo>
                    <a:lnTo>
                      <a:pt x="1448" y="16433"/>
                    </a:lnTo>
                    <a:lnTo>
                      <a:pt x="1338" y="16510"/>
                    </a:lnTo>
                    <a:lnTo>
                      <a:pt x="1338" y="16594"/>
                    </a:lnTo>
                    <a:lnTo>
                      <a:pt x="1685" y="16696"/>
                    </a:lnTo>
                    <a:lnTo>
                      <a:pt x="1787" y="16764"/>
                    </a:lnTo>
                    <a:lnTo>
                      <a:pt x="1820" y="16941"/>
                    </a:lnTo>
                    <a:lnTo>
                      <a:pt x="1812" y="17026"/>
                    </a:lnTo>
                    <a:lnTo>
                      <a:pt x="1829" y="17068"/>
                    </a:lnTo>
                    <a:lnTo>
                      <a:pt x="1744" y="17365"/>
                    </a:lnTo>
                    <a:lnTo>
                      <a:pt x="1702" y="17441"/>
                    </a:lnTo>
                    <a:lnTo>
                      <a:pt x="1626" y="17517"/>
                    </a:lnTo>
                    <a:lnTo>
                      <a:pt x="1617" y="17585"/>
                    </a:lnTo>
                    <a:lnTo>
                      <a:pt x="1575" y="17686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3" name="Freeform 37">
                <a:extLst>
                  <a:ext uri="{FF2B5EF4-FFF2-40B4-BE49-F238E27FC236}">
                    <a16:creationId xmlns:a16="http://schemas.microsoft.com/office/drawing/2014/main" id="{DE303527-488A-4670-B4AF-81AE197E9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" y="419"/>
                <a:ext cx="1741" cy="3887"/>
              </a:xfrm>
              <a:custGeom>
                <a:avLst/>
                <a:gdLst>
                  <a:gd name="T0" fmla="*/ 1296 w 7865"/>
                  <a:gd name="T1" fmla="*/ 16738 h 17559"/>
                  <a:gd name="T2" fmla="*/ 1211 w 7865"/>
                  <a:gd name="T3" fmla="*/ 16290 h 17559"/>
                  <a:gd name="T4" fmla="*/ 1643 w 7865"/>
                  <a:gd name="T5" fmla="*/ 15866 h 17559"/>
                  <a:gd name="T6" fmla="*/ 1753 w 7865"/>
                  <a:gd name="T7" fmla="*/ 15511 h 17559"/>
                  <a:gd name="T8" fmla="*/ 2151 w 7865"/>
                  <a:gd name="T9" fmla="*/ 14850 h 17559"/>
                  <a:gd name="T10" fmla="*/ 3006 w 7865"/>
                  <a:gd name="T11" fmla="*/ 13868 h 17559"/>
                  <a:gd name="T12" fmla="*/ 3429 w 7865"/>
                  <a:gd name="T13" fmla="*/ 13047 h 17559"/>
                  <a:gd name="T14" fmla="*/ 3522 w 7865"/>
                  <a:gd name="T15" fmla="*/ 12454 h 17559"/>
                  <a:gd name="T16" fmla="*/ 2743 w 7865"/>
                  <a:gd name="T17" fmla="*/ 12463 h 17559"/>
                  <a:gd name="T18" fmla="*/ 1541 w 7865"/>
                  <a:gd name="T19" fmla="*/ 12759 h 17559"/>
                  <a:gd name="T20" fmla="*/ 1101 w 7865"/>
                  <a:gd name="T21" fmla="*/ 12759 h 17559"/>
                  <a:gd name="T22" fmla="*/ 2125 w 7865"/>
                  <a:gd name="T23" fmla="*/ 12302 h 17559"/>
                  <a:gd name="T24" fmla="*/ 2963 w 7865"/>
                  <a:gd name="T25" fmla="*/ 12014 h 17559"/>
                  <a:gd name="T26" fmla="*/ 3903 w 7865"/>
                  <a:gd name="T27" fmla="*/ 11371 h 17559"/>
                  <a:gd name="T28" fmla="*/ 3277 w 7865"/>
                  <a:gd name="T29" fmla="*/ 11134 h 17559"/>
                  <a:gd name="T30" fmla="*/ 4623 w 7865"/>
                  <a:gd name="T31" fmla="*/ 10829 h 17559"/>
                  <a:gd name="T32" fmla="*/ 5529 w 7865"/>
                  <a:gd name="T33" fmla="*/ 10219 h 17559"/>
                  <a:gd name="T34" fmla="*/ 5994 w 7865"/>
                  <a:gd name="T35" fmla="*/ 9533 h 17559"/>
                  <a:gd name="T36" fmla="*/ 6367 w 7865"/>
                  <a:gd name="T37" fmla="*/ 9025 h 17559"/>
                  <a:gd name="T38" fmla="*/ 6959 w 7865"/>
                  <a:gd name="T39" fmla="*/ 8492 h 17559"/>
                  <a:gd name="T40" fmla="*/ 7222 w 7865"/>
                  <a:gd name="T41" fmla="*/ 8153 h 17559"/>
                  <a:gd name="T42" fmla="*/ 7577 w 7865"/>
                  <a:gd name="T43" fmla="*/ 7637 h 17559"/>
                  <a:gd name="T44" fmla="*/ 7865 w 7865"/>
                  <a:gd name="T45" fmla="*/ 7197 h 17559"/>
                  <a:gd name="T46" fmla="*/ 7433 w 7865"/>
                  <a:gd name="T47" fmla="*/ 6663 h 17559"/>
                  <a:gd name="T48" fmla="*/ 6672 w 7865"/>
                  <a:gd name="T49" fmla="*/ 6062 h 17559"/>
                  <a:gd name="T50" fmla="*/ 6240 w 7865"/>
                  <a:gd name="T51" fmla="*/ 5673 h 17559"/>
                  <a:gd name="T52" fmla="*/ 5410 w 7865"/>
                  <a:gd name="T53" fmla="*/ 5580 h 17559"/>
                  <a:gd name="T54" fmla="*/ 5385 w 7865"/>
                  <a:gd name="T55" fmla="*/ 4885 h 17559"/>
                  <a:gd name="T56" fmla="*/ 5004 w 7865"/>
                  <a:gd name="T57" fmla="*/ 4640 h 17559"/>
                  <a:gd name="T58" fmla="*/ 4563 w 7865"/>
                  <a:gd name="T59" fmla="*/ 3979 h 17559"/>
                  <a:gd name="T60" fmla="*/ 4191 w 7865"/>
                  <a:gd name="T61" fmla="*/ 3539 h 17559"/>
                  <a:gd name="T62" fmla="*/ 3581 w 7865"/>
                  <a:gd name="T63" fmla="*/ 3057 h 17559"/>
                  <a:gd name="T64" fmla="*/ 3090 w 7865"/>
                  <a:gd name="T65" fmla="*/ 3353 h 17559"/>
                  <a:gd name="T66" fmla="*/ 2836 w 7865"/>
                  <a:gd name="T67" fmla="*/ 4106 h 17559"/>
                  <a:gd name="T68" fmla="*/ 2735 w 7865"/>
                  <a:gd name="T69" fmla="*/ 4902 h 17559"/>
                  <a:gd name="T70" fmla="*/ 2989 w 7865"/>
                  <a:gd name="T71" fmla="*/ 5791 h 17559"/>
                  <a:gd name="T72" fmla="*/ 3217 w 7865"/>
                  <a:gd name="T73" fmla="*/ 6181 h 17559"/>
                  <a:gd name="T74" fmla="*/ 3437 w 7865"/>
                  <a:gd name="T75" fmla="*/ 6579 h 17559"/>
                  <a:gd name="T76" fmla="*/ 3344 w 7865"/>
                  <a:gd name="T77" fmla="*/ 7171 h 17559"/>
                  <a:gd name="T78" fmla="*/ 3310 w 7865"/>
                  <a:gd name="T79" fmla="*/ 7417 h 17559"/>
                  <a:gd name="T80" fmla="*/ 2836 w 7865"/>
                  <a:gd name="T81" fmla="*/ 6409 h 17559"/>
                  <a:gd name="T82" fmla="*/ 2667 w 7865"/>
                  <a:gd name="T83" fmla="*/ 6011 h 17559"/>
                  <a:gd name="T84" fmla="*/ 2532 w 7865"/>
                  <a:gd name="T85" fmla="*/ 6418 h 17559"/>
                  <a:gd name="T86" fmla="*/ 2074 w 7865"/>
                  <a:gd name="T87" fmla="*/ 7273 h 17559"/>
                  <a:gd name="T88" fmla="*/ 1465 w 7865"/>
                  <a:gd name="T89" fmla="*/ 8069 h 17559"/>
                  <a:gd name="T90" fmla="*/ 1533 w 7865"/>
                  <a:gd name="T91" fmla="*/ 7595 h 17559"/>
                  <a:gd name="T92" fmla="*/ 1702 w 7865"/>
                  <a:gd name="T93" fmla="*/ 6968 h 17559"/>
                  <a:gd name="T94" fmla="*/ 1956 w 7865"/>
                  <a:gd name="T95" fmla="*/ 6206 h 17559"/>
                  <a:gd name="T96" fmla="*/ 1770 w 7865"/>
                  <a:gd name="T97" fmla="*/ 5072 h 17559"/>
                  <a:gd name="T98" fmla="*/ 1270 w 7865"/>
                  <a:gd name="T99" fmla="*/ 5072 h 17559"/>
                  <a:gd name="T100" fmla="*/ 948 w 7865"/>
                  <a:gd name="T101" fmla="*/ 4936 h 17559"/>
                  <a:gd name="T102" fmla="*/ 1524 w 7865"/>
                  <a:gd name="T103" fmla="*/ 4538 h 17559"/>
                  <a:gd name="T104" fmla="*/ 1744 w 7865"/>
                  <a:gd name="T105" fmla="*/ 3624 h 17559"/>
                  <a:gd name="T106" fmla="*/ 1262 w 7865"/>
                  <a:gd name="T107" fmla="*/ 3556 h 17559"/>
                  <a:gd name="T108" fmla="*/ 1660 w 7865"/>
                  <a:gd name="T109" fmla="*/ 3090 h 17559"/>
                  <a:gd name="T110" fmla="*/ 1795 w 7865"/>
                  <a:gd name="T111" fmla="*/ 2489 h 17559"/>
                  <a:gd name="T112" fmla="*/ 1685 w 7865"/>
                  <a:gd name="T113" fmla="*/ 1888 h 17559"/>
                  <a:gd name="T114" fmla="*/ 1270 w 7865"/>
                  <a:gd name="T115" fmla="*/ 965 h 17559"/>
                  <a:gd name="T116" fmla="*/ 965 w 7865"/>
                  <a:gd name="T117" fmla="*/ 424 h 17559"/>
                  <a:gd name="T118" fmla="*/ 441 w 7865"/>
                  <a:gd name="T119" fmla="*/ 68 h 17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865" h="17559">
                    <a:moveTo>
                      <a:pt x="1075" y="17559"/>
                    </a:moveTo>
                    <a:lnTo>
                      <a:pt x="1202" y="17246"/>
                    </a:lnTo>
                    <a:lnTo>
                      <a:pt x="1253" y="17153"/>
                    </a:lnTo>
                    <a:lnTo>
                      <a:pt x="1304" y="16958"/>
                    </a:lnTo>
                    <a:lnTo>
                      <a:pt x="1296" y="16738"/>
                    </a:lnTo>
                    <a:lnTo>
                      <a:pt x="1211" y="16586"/>
                    </a:lnTo>
                    <a:lnTo>
                      <a:pt x="999" y="16518"/>
                    </a:lnTo>
                    <a:lnTo>
                      <a:pt x="1016" y="16442"/>
                    </a:lnTo>
                    <a:lnTo>
                      <a:pt x="1059" y="16383"/>
                    </a:lnTo>
                    <a:lnTo>
                      <a:pt x="1211" y="16290"/>
                    </a:lnTo>
                    <a:lnTo>
                      <a:pt x="1355" y="16154"/>
                    </a:lnTo>
                    <a:lnTo>
                      <a:pt x="1389" y="16137"/>
                    </a:lnTo>
                    <a:lnTo>
                      <a:pt x="1558" y="15959"/>
                    </a:lnTo>
                    <a:lnTo>
                      <a:pt x="1575" y="15917"/>
                    </a:lnTo>
                    <a:lnTo>
                      <a:pt x="1643" y="15866"/>
                    </a:lnTo>
                    <a:lnTo>
                      <a:pt x="1693" y="15765"/>
                    </a:lnTo>
                    <a:lnTo>
                      <a:pt x="1685" y="15731"/>
                    </a:lnTo>
                    <a:lnTo>
                      <a:pt x="1702" y="15638"/>
                    </a:lnTo>
                    <a:lnTo>
                      <a:pt x="1744" y="15570"/>
                    </a:lnTo>
                    <a:lnTo>
                      <a:pt x="1753" y="15511"/>
                    </a:lnTo>
                    <a:lnTo>
                      <a:pt x="1837" y="15417"/>
                    </a:lnTo>
                    <a:lnTo>
                      <a:pt x="1871" y="15290"/>
                    </a:lnTo>
                    <a:lnTo>
                      <a:pt x="1998" y="15070"/>
                    </a:lnTo>
                    <a:lnTo>
                      <a:pt x="2058" y="15003"/>
                    </a:lnTo>
                    <a:lnTo>
                      <a:pt x="2151" y="14850"/>
                    </a:lnTo>
                    <a:lnTo>
                      <a:pt x="2362" y="14630"/>
                    </a:lnTo>
                    <a:lnTo>
                      <a:pt x="2455" y="14503"/>
                    </a:lnTo>
                    <a:lnTo>
                      <a:pt x="2625" y="14368"/>
                    </a:lnTo>
                    <a:lnTo>
                      <a:pt x="2879" y="14063"/>
                    </a:lnTo>
                    <a:lnTo>
                      <a:pt x="3006" y="13868"/>
                    </a:lnTo>
                    <a:lnTo>
                      <a:pt x="3040" y="13843"/>
                    </a:lnTo>
                    <a:lnTo>
                      <a:pt x="3090" y="13716"/>
                    </a:lnTo>
                    <a:lnTo>
                      <a:pt x="3124" y="13555"/>
                    </a:lnTo>
                    <a:lnTo>
                      <a:pt x="3234" y="13301"/>
                    </a:lnTo>
                    <a:lnTo>
                      <a:pt x="3429" y="13047"/>
                    </a:lnTo>
                    <a:lnTo>
                      <a:pt x="3454" y="12954"/>
                    </a:lnTo>
                    <a:lnTo>
                      <a:pt x="3522" y="12861"/>
                    </a:lnTo>
                    <a:lnTo>
                      <a:pt x="3581" y="12607"/>
                    </a:lnTo>
                    <a:lnTo>
                      <a:pt x="3573" y="12547"/>
                    </a:lnTo>
                    <a:lnTo>
                      <a:pt x="3522" y="12454"/>
                    </a:lnTo>
                    <a:lnTo>
                      <a:pt x="3471" y="12395"/>
                    </a:lnTo>
                    <a:lnTo>
                      <a:pt x="3344" y="12361"/>
                    </a:lnTo>
                    <a:lnTo>
                      <a:pt x="3217" y="12361"/>
                    </a:lnTo>
                    <a:lnTo>
                      <a:pt x="2963" y="12395"/>
                    </a:lnTo>
                    <a:lnTo>
                      <a:pt x="2743" y="12463"/>
                    </a:lnTo>
                    <a:lnTo>
                      <a:pt x="2582" y="12454"/>
                    </a:lnTo>
                    <a:lnTo>
                      <a:pt x="2083" y="12547"/>
                    </a:lnTo>
                    <a:lnTo>
                      <a:pt x="1990" y="12598"/>
                    </a:lnTo>
                    <a:lnTo>
                      <a:pt x="1609" y="12717"/>
                    </a:lnTo>
                    <a:lnTo>
                      <a:pt x="1541" y="12759"/>
                    </a:lnTo>
                    <a:lnTo>
                      <a:pt x="1389" y="12810"/>
                    </a:lnTo>
                    <a:lnTo>
                      <a:pt x="1126" y="12937"/>
                    </a:lnTo>
                    <a:lnTo>
                      <a:pt x="644" y="13123"/>
                    </a:lnTo>
                    <a:lnTo>
                      <a:pt x="1042" y="12852"/>
                    </a:lnTo>
                    <a:lnTo>
                      <a:pt x="1101" y="12759"/>
                    </a:lnTo>
                    <a:lnTo>
                      <a:pt x="1219" y="12725"/>
                    </a:lnTo>
                    <a:lnTo>
                      <a:pt x="1617" y="12564"/>
                    </a:lnTo>
                    <a:lnTo>
                      <a:pt x="1736" y="12539"/>
                    </a:lnTo>
                    <a:lnTo>
                      <a:pt x="1922" y="12437"/>
                    </a:lnTo>
                    <a:lnTo>
                      <a:pt x="2125" y="12302"/>
                    </a:lnTo>
                    <a:lnTo>
                      <a:pt x="2235" y="12251"/>
                    </a:lnTo>
                    <a:lnTo>
                      <a:pt x="2447" y="12217"/>
                    </a:lnTo>
                    <a:lnTo>
                      <a:pt x="2709" y="12073"/>
                    </a:lnTo>
                    <a:lnTo>
                      <a:pt x="2752" y="12082"/>
                    </a:lnTo>
                    <a:lnTo>
                      <a:pt x="2963" y="12014"/>
                    </a:lnTo>
                    <a:lnTo>
                      <a:pt x="3446" y="11845"/>
                    </a:lnTo>
                    <a:lnTo>
                      <a:pt x="3488" y="11828"/>
                    </a:lnTo>
                    <a:lnTo>
                      <a:pt x="3624" y="11735"/>
                    </a:lnTo>
                    <a:lnTo>
                      <a:pt x="3835" y="11498"/>
                    </a:lnTo>
                    <a:lnTo>
                      <a:pt x="3903" y="11371"/>
                    </a:lnTo>
                    <a:lnTo>
                      <a:pt x="3869" y="11303"/>
                    </a:lnTo>
                    <a:lnTo>
                      <a:pt x="3818" y="11252"/>
                    </a:lnTo>
                    <a:lnTo>
                      <a:pt x="3573" y="11176"/>
                    </a:lnTo>
                    <a:lnTo>
                      <a:pt x="3310" y="11150"/>
                    </a:lnTo>
                    <a:lnTo>
                      <a:pt x="3277" y="11134"/>
                    </a:lnTo>
                    <a:lnTo>
                      <a:pt x="3234" y="11066"/>
                    </a:lnTo>
                    <a:lnTo>
                      <a:pt x="3912" y="10981"/>
                    </a:lnTo>
                    <a:lnTo>
                      <a:pt x="4081" y="10981"/>
                    </a:lnTo>
                    <a:lnTo>
                      <a:pt x="4411" y="10871"/>
                    </a:lnTo>
                    <a:lnTo>
                      <a:pt x="4623" y="10829"/>
                    </a:lnTo>
                    <a:lnTo>
                      <a:pt x="4894" y="10719"/>
                    </a:lnTo>
                    <a:lnTo>
                      <a:pt x="5173" y="10592"/>
                    </a:lnTo>
                    <a:lnTo>
                      <a:pt x="5224" y="10507"/>
                    </a:lnTo>
                    <a:lnTo>
                      <a:pt x="5283" y="10448"/>
                    </a:lnTo>
                    <a:lnTo>
                      <a:pt x="5529" y="10219"/>
                    </a:lnTo>
                    <a:lnTo>
                      <a:pt x="5689" y="9999"/>
                    </a:lnTo>
                    <a:lnTo>
                      <a:pt x="5808" y="9753"/>
                    </a:lnTo>
                    <a:lnTo>
                      <a:pt x="5918" y="9626"/>
                    </a:lnTo>
                    <a:lnTo>
                      <a:pt x="5960" y="9601"/>
                    </a:lnTo>
                    <a:lnTo>
                      <a:pt x="5994" y="9533"/>
                    </a:lnTo>
                    <a:lnTo>
                      <a:pt x="6155" y="9381"/>
                    </a:lnTo>
                    <a:lnTo>
                      <a:pt x="6189" y="9305"/>
                    </a:lnTo>
                    <a:lnTo>
                      <a:pt x="6282" y="9186"/>
                    </a:lnTo>
                    <a:lnTo>
                      <a:pt x="6341" y="9059"/>
                    </a:lnTo>
                    <a:lnTo>
                      <a:pt x="6367" y="9025"/>
                    </a:lnTo>
                    <a:lnTo>
                      <a:pt x="6384" y="8966"/>
                    </a:lnTo>
                    <a:lnTo>
                      <a:pt x="6477" y="8839"/>
                    </a:lnTo>
                    <a:lnTo>
                      <a:pt x="6672" y="8678"/>
                    </a:lnTo>
                    <a:lnTo>
                      <a:pt x="6832" y="8594"/>
                    </a:lnTo>
                    <a:lnTo>
                      <a:pt x="6959" y="8492"/>
                    </a:lnTo>
                    <a:lnTo>
                      <a:pt x="7069" y="8365"/>
                    </a:lnTo>
                    <a:lnTo>
                      <a:pt x="7112" y="8280"/>
                    </a:lnTo>
                    <a:lnTo>
                      <a:pt x="7154" y="8255"/>
                    </a:lnTo>
                    <a:lnTo>
                      <a:pt x="7188" y="8187"/>
                    </a:lnTo>
                    <a:lnTo>
                      <a:pt x="7222" y="8153"/>
                    </a:lnTo>
                    <a:lnTo>
                      <a:pt x="7222" y="8119"/>
                    </a:lnTo>
                    <a:lnTo>
                      <a:pt x="7264" y="8060"/>
                    </a:lnTo>
                    <a:lnTo>
                      <a:pt x="7306" y="7925"/>
                    </a:lnTo>
                    <a:lnTo>
                      <a:pt x="7527" y="7688"/>
                    </a:lnTo>
                    <a:lnTo>
                      <a:pt x="7577" y="7637"/>
                    </a:lnTo>
                    <a:lnTo>
                      <a:pt x="7755" y="7476"/>
                    </a:lnTo>
                    <a:lnTo>
                      <a:pt x="7823" y="7383"/>
                    </a:lnTo>
                    <a:lnTo>
                      <a:pt x="7848" y="7290"/>
                    </a:lnTo>
                    <a:lnTo>
                      <a:pt x="7840" y="7231"/>
                    </a:lnTo>
                    <a:lnTo>
                      <a:pt x="7865" y="7197"/>
                    </a:lnTo>
                    <a:lnTo>
                      <a:pt x="7865" y="7137"/>
                    </a:lnTo>
                    <a:lnTo>
                      <a:pt x="7797" y="6943"/>
                    </a:lnTo>
                    <a:lnTo>
                      <a:pt x="7738" y="6850"/>
                    </a:lnTo>
                    <a:lnTo>
                      <a:pt x="7654" y="6765"/>
                    </a:lnTo>
                    <a:lnTo>
                      <a:pt x="7433" y="6663"/>
                    </a:lnTo>
                    <a:lnTo>
                      <a:pt x="7332" y="6587"/>
                    </a:lnTo>
                    <a:lnTo>
                      <a:pt x="7222" y="6443"/>
                    </a:lnTo>
                    <a:lnTo>
                      <a:pt x="6925" y="6274"/>
                    </a:lnTo>
                    <a:lnTo>
                      <a:pt x="6714" y="6071"/>
                    </a:lnTo>
                    <a:lnTo>
                      <a:pt x="6672" y="6062"/>
                    </a:lnTo>
                    <a:lnTo>
                      <a:pt x="6612" y="6011"/>
                    </a:lnTo>
                    <a:lnTo>
                      <a:pt x="6570" y="5927"/>
                    </a:lnTo>
                    <a:lnTo>
                      <a:pt x="6434" y="5732"/>
                    </a:lnTo>
                    <a:lnTo>
                      <a:pt x="6307" y="5673"/>
                    </a:lnTo>
                    <a:lnTo>
                      <a:pt x="6240" y="5673"/>
                    </a:lnTo>
                    <a:lnTo>
                      <a:pt x="6113" y="5630"/>
                    </a:lnTo>
                    <a:lnTo>
                      <a:pt x="6053" y="5588"/>
                    </a:lnTo>
                    <a:lnTo>
                      <a:pt x="5706" y="5571"/>
                    </a:lnTo>
                    <a:lnTo>
                      <a:pt x="5444" y="5588"/>
                    </a:lnTo>
                    <a:lnTo>
                      <a:pt x="5410" y="5580"/>
                    </a:lnTo>
                    <a:lnTo>
                      <a:pt x="5266" y="5495"/>
                    </a:lnTo>
                    <a:lnTo>
                      <a:pt x="5486" y="5182"/>
                    </a:lnTo>
                    <a:lnTo>
                      <a:pt x="5630" y="5097"/>
                    </a:lnTo>
                    <a:lnTo>
                      <a:pt x="5579" y="4987"/>
                    </a:lnTo>
                    <a:lnTo>
                      <a:pt x="5385" y="4885"/>
                    </a:lnTo>
                    <a:lnTo>
                      <a:pt x="5351" y="4851"/>
                    </a:lnTo>
                    <a:lnTo>
                      <a:pt x="5283" y="4835"/>
                    </a:lnTo>
                    <a:lnTo>
                      <a:pt x="5266" y="4801"/>
                    </a:lnTo>
                    <a:lnTo>
                      <a:pt x="5165" y="4733"/>
                    </a:lnTo>
                    <a:lnTo>
                      <a:pt x="5004" y="4640"/>
                    </a:lnTo>
                    <a:lnTo>
                      <a:pt x="4834" y="4394"/>
                    </a:lnTo>
                    <a:lnTo>
                      <a:pt x="4826" y="4327"/>
                    </a:lnTo>
                    <a:lnTo>
                      <a:pt x="4750" y="4233"/>
                    </a:lnTo>
                    <a:lnTo>
                      <a:pt x="4665" y="4115"/>
                    </a:lnTo>
                    <a:lnTo>
                      <a:pt x="4563" y="3979"/>
                    </a:lnTo>
                    <a:lnTo>
                      <a:pt x="4411" y="3742"/>
                    </a:lnTo>
                    <a:lnTo>
                      <a:pt x="4360" y="3675"/>
                    </a:lnTo>
                    <a:lnTo>
                      <a:pt x="4318" y="3658"/>
                    </a:lnTo>
                    <a:lnTo>
                      <a:pt x="4267" y="3582"/>
                    </a:lnTo>
                    <a:lnTo>
                      <a:pt x="4191" y="3539"/>
                    </a:lnTo>
                    <a:lnTo>
                      <a:pt x="4013" y="3353"/>
                    </a:lnTo>
                    <a:lnTo>
                      <a:pt x="3869" y="3150"/>
                    </a:lnTo>
                    <a:lnTo>
                      <a:pt x="3802" y="3099"/>
                    </a:lnTo>
                    <a:lnTo>
                      <a:pt x="3649" y="3031"/>
                    </a:lnTo>
                    <a:lnTo>
                      <a:pt x="3581" y="3057"/>
                    </a:lnTo>
                    <a:lnTo>
                      <a:pt x="3454" y="3048"/>
                    </a:lnTo>
                    <a:lnTo>
                      <a:pt x="3361" y="3116"/>
                    </a:lnTo>
                    <a:lnTo>
                      <a:pt x="3336" y="3116"/>
                    </a:lnTo>
                    <a:lnTo>
                      <a:pt x="3268" y="3158"/>
                    </a:lnTo>
                    <a:lnTo>
                      <a:pt x="3090" y="3353"/>
                    </a:lnTo>
                    <a:lnTo>
                      <a:pt x="3006" y="3505"/>
                    </a:lnTo>
                    <a:lnTo>
                      <a:pt x="2887" y="3742"/>
                    </a:lnTo>
                    <a:lnTo>
                      <a:pt x="2819" y="3946"/>
                    </a:lnTo>
                    <a:lnTo>
                      <a:pt x="2803" y="4073"/>
                    </a:lnTo>
                    <a:lnTo>
                      <a:pt x="2836" y="4106"/>
                    </a:lnTo>
                    <a:lnTo>
                      <a:pt x="2836" y="4487"/>
                    </a:lnTo>
                    <a:lnTo>
                      <a:pt x="2743" y="4657"/>
                    </a:lnTo>
                    <a:lnTo>
                      <a:pt x="2726" y="4818"/>
                    </a:lnTo>
                    <a:lnTo>
                      <a:pt x="2743" y="4860"/>
                    </a:lnTo>
                    <a:lnTo>
                      <a:pt x="2735" y="4902"/>
                    </a:lnTo>
                    <a:lnTo>
                      <a:pt x="2760" y="5029"/>
                    </a:lnTo>
                    <a:lnTo>
                      <a:pt x="2819" y="5156"/>
                    </a:lnTo>
                    <a:lnTo>
                      <a:pt x="2836" y="5410"/>
                    </a:lnTo>
                    <a:lnTo>
                      <a:pt x="2989" y="5707"/>
                    </a:lnTo>
                    <a:lnTo>
                      <a:pt x="2989" y="5791"/>
                    </a:lnTo>
                    <a:lnTo>
                      <a:pt x="3006" y="5850"/>
                    </a:lnTo>
                    <a:lnTo>
                      <a:pt x="3082" y="5952"/>
                    </a:lnTo>
                    <a:lnTo>
                      <a:pt x="3107" y="6028"/>
                    </a:lnTo>
                    <a:lnTo>
                      <a:pt x="3175" y="6096"/>
                    </a:lnTo>
                    <a:lnTo>
                      <a:pt x="3217" y="6181"/>
                    </a:lnTo>
                    <a:lnTo>
                      <a:pt x="3260" y="6223"/>
                    </a:lnTo>
                    <a:lnTo>
                      <a:pt x="3268" y="6274"/>
                    </a:lnTo>
                    <a:lnTo>
                      <a:pt x="3488" y="6485"/>
                    </a:lnTo>
                    <a:lnTo>
                      <a:pt x="3488" y="6528"/>
                    </a:lnTo>
                    <a:lnTo>
                      <a:pt x="3437" y="6579"/>
                    </a:lnTo>
                    <a:lnTo>
                      <a:pt x="3353" y="6562"/>
                    </a:lnTo>
                    <a:lnTo>
                      <a:pt x="3251" y="6672"/>
                    </a:lnTo>
                    <a:lnTo>
                      <a:pt x="3294" y="6926"/>
                    </a:lnTo>
                    <a:lnTo>
                      <a:pt x="3277" y="6968"/>
                    </a:lnTo>
                    <a:lnTo>
                      <a:pt x="3344" y="7171"/>
                    </a:lnTo>
                    <a:lnTo>
                      <a:pt x="3387" y="7256"/>
                    </a:lnTo>
                    <a:lnTo>
                      <a:pt x="3412" y="7425"/>
                    </a:lnTo>
                    <a:lnTo>
                      <a:pt x="3412" y="7468"/>
                    </a:lnTo>
                    <a:lnTo>
                      <a:pt x="3370" y="7493"/>
                    </a:lnTo>
                    <a:lnTo>
                      <a:pt x="3310" y="7417"/>
                    </a:lnTo>
                    <a:lnTo>
                      <a:pt x="3268" y="7400"/>
                    </a:lnTo>
                    <a:lnTo>
                      <a:pt x="3133" y="7137"/>
                    </a:lnTo>
                    <a:lnTo>
                      <a:pt x="2955" y="6790"/>
                    </a:lnTo>
                    <a:lnTo>
                      <a:pt x="2930" y="6663"/>
                    </a:lnTo>
                    <a:lnTo>
                      <a:pt x="2836" y="6409"/>
                    </a:lnTo>
                    <a:lnTo>
                      <a:pt x="2819" y="6223"/>
                    </a:lnTo>
                    <a:lnTo>
                      <a:pt x="2786" y="6189"/>
                    </a:lnTo>
                    <a:lnTo>
                      <a:pt x="2786" y="6155"/>
                    </a:lnTo>
                    <a:lnTo>
                      <a:pt x="2735" y="6062"/>
                    </a:lnTo>
                    <a:lnTo>
                      <a:pt x="2667" y="6011"/>
                    </a:lnTo>
                    <a:lnTo>
                      <a:pt x="2650" y="6011"/>
                    </a:lnTo>
                    <a:lnTo>
                      <a:pt x="2616" y="6028"/>
                    </a:lnTo>
                    <a:lnTo>
                      <a:pt x="2608" y="6121"/>
                    </a:lnTo>
                    <a:lnTo>
                      <a:pt x="2540" y="6248"/>
                    </a:lnTo>
                    <a:lnTo>
                      <a:pt x="2532" y="6418"/>
                    </a:lnTo>
                    <a:lnTo>
                      <a:pt x="2472" y="6587"/>
                    </a:lnTo>
                    <a:lnTo>
                      <a:pt x="2472" y="6629"/>
                    </a:lnTo>
                    <a:lnTo>
                      <a:pt x="2379" y="6790"/>
                    </a:lnTo>
                    <a:lnTo>
                      <a:pt x="2311" y="6977"/>
                    </a:lnTo>
                    <a:lnTo>
                      <a:pt x="2074" y="7273"/>
                    </a:lnTo>
                    <a:lnTo>
                      <a:pt x="1863" y="7586"/>
                    </a:lnTo>
                    <a:lnTo>
                      <a:pt x="1753" y="7882"/>
                    </a:lnTo>
                    <a:lnTo>
                      <a:pt x="1744" y="7882"/>
                    </a:lnTo>
                    <a:lnTo>
                      <a:pt x="1524" y="8246"/>
                    </a:lnTo>
                    <a:lnTo>
                      <a:pt x="1465" y="8069"/>
                    </a:lnTo>
                    <a:lnTo>
                      <a:pt x="1482" y="8009"/>
                    </a:lnTo>
                    <a:lnTo>
                      <a:pt x="1473" y="7942"/>
                    </a:lnTo>
                    <a:lnTo>
                      <a:pt x="1490" y="7908"/>
                    </a:lnTo>
                    <a:lnTo>
                      <a:pt x="1507" y="7688"/>
                    </a:lnTo>
                    <a:lnTo>
                      <a:pt x="1533" y="7595"/>
                    </a:lnTo>
                    <a:lnTo>
                      <a:pt x="1533" y="7501"/>
                    </a:lnTo>
                    <a:lnTo>
                      <a:pt x="1609" y="7374"/>
                    </a:lnTo>
                    <a:lnTo>
                      <a:pt x="1626" y="7247"/>
                    </a:lnTo>
                    <a:lnTo>
                      <a:pt x="1710" y="6993"/>
                    </a:lnTo>
                    <a:lnTo>
                      <a:pt x="1702" y="6968"/>
                    </a:lnTo>
                    <a:lnTo>
                      <a:pt x="1770" y="6807"/>
                    </a:lnTo>
                    <a:lnTo>
                      <a:pt x="1753" y="6748"/>
                    </a:lnTo>
                    <a:lnTo>
                      <a:pt x="1905" y="6426"/>
                    </a:lnTo>
                    <a:lnTo>
                      <a:pt x="1905" y="6333"/>
                    </a:lnTo>
                    <a:lnTo>
                      <a:pt x="1956" y="6206"/>
                    </a:lnTo>
                    <a:lnTo>
                      <a:pt x="1947" y="6181"/>
                    </a:lnTo>
                    <a:lnTo>
                      <a:pt x="1990" y="6054"/>
                    </a:lnTo>
                    <a:lnTo>
                      <a:pt x="1947" y="5486"/>
                    </a:lnTo>
                    <a:lnTo>
                      <a:pt x="1829" y="5139"/>
                    </a:lnTo>
                    <a:lnTo>
                      <a:pt x="1770" y="5072"/>
                    </a:lnTo>
                    <a:lnTo>
                      <a:pt x="1651" y="5063"/>
                    </a:lnTo>
                    <a:lnTo>
                      <a:pt x="1524" y="5105"/>
                    </a:lnTo>
                    <a:lnTo>
                      <a:pt x="1397" y="5063"/>
                    </a:lnTo>
                    <a:lnTo>
                      <a:pt x="1304" y="5080"/>
                    </a:lnTo>
                    <a:lnTo>
                      <a:pt x="1270" y="5072"/>
                    </a:lnTo>
                    <a:lnTo>
                      <a:pt x="1177" y="5122"/>
                    </a:lnTo>
                    <a:lnTo>
                      <a:pt x="1050" y="5165"/>
                    </a:lnTo>
                    <a:lnTo>
                      <a:pt x="821" y="5190"/>
                    </a:lnTo>
                    <a:lnTo>
                      <a:pt x="694" y="5097"/>
                    </a:lnTo>
                    <a:lnTo>
                      <a:pt x="948" y="4936"/>
                    </a:lnTo>
                    <a:lnTo>
                      <a:pt x="999" y="4902"/>
                    </a:lnTo>
                    <a:lnTo>
                      <a:pt x="1160" y="4851"/>
                    </a:lnTo>
                    <a:lnTo>
                      <a:pt x="1338" y="4674"/>
                    </a:lnTo>
                    <a:lnTo>
                      <a:pt x="1423" y="4631"/>
                    </a:lnTo>
                    <a:lnTo>
                      <a:pt x="1524" y="4538"/>
                    </a:lnTo>
                    <a:lnTo>
                      <a:pt x="1668" y="4538"/>
                    </a:lnTo>
                    <a:lnTo>
                      <a:pt x="1880" y="4369"/>
                    </a:lnTo>
                    <a:lnTo>
                      <a:pt x="1888" y="4123"/>
                    </a:lnTo>
                    <a:lnTo>
                      <a:pt x="1795" y="3717"/>
                    </a:lnTo>
                    <a:lnTo>
                      <a:pt x="1744" y="3624"/>
                    </a:lnTo>
                    <a:lnTo>
                      <a:pt x="1617" y="3539"/>
                    </a:lnTo>
                    <a:lnTo>
                      <a:pt x="1490" y="3539"/>
                    </a:lnTo>
                    <a:lnTo>
                      <a:pt x="1473" y="3531"/>
                    </a:lnTo>
                    <a:lnTo>
                      <a:pt x="1313" y="3573"/>
                    </a:lnTo>
                    <a:lnTo>
                      <a:pt x="1262" y="3556"/>
                    </a:lnTo>
                    <a:lnTo>
                      <a:pt x="1304" y="3446"/>
                    </a:lnTo>
                    <a:lnTo>
                      <a:pt x="1346" y="3446"/>
                    </a:lnTo>
                    <a:lnTo>
                      <a:pt x="1507" y="3234"/>
                    </a:lnTo>
                    <a:lnTo>
                      <a:pt x="1583" y="3141"/>
                    </a:lnTo>
                    <a:lnTo>
                      <a:pt x="1660" y="3090"/>
                    </a:lnTo>
                    <a:lnTo>
                      <a:pt x="1727" y="2980"/>
                    </a:lnTo>
                    <a:lnTo>
                      <a:pt x="1753" y="2794"/>
                    </a:lnTo>
                    <a:lnTo>
                      <a:pt x="1812" y="2616"/>
                    </a:lnTo>
                    <a:lnTo>
                      <a:pt x="1820" y="2523"/>
                    </a:lnTo>
                    <a:lnTo>
                      <a:pt x="1795" y="2489"/>
                    </a:lnTo>
                    <a:lnTo>
                      <a:pt x="1795" y="2328"/>
                    </a:lnTo>
                    <a:lnTo>
                      <a:pt x="1778" y="2295"/>
                    </a:lnTo>
                    <a:lnTo>
                      <a:pt x="1744" y="2142"/>
                    </a:lnTo>
                    <a:lnTo>
                      <a:pt x="1710" y="2108"/>
                    </a:lnTo>
                    <a:lnTo>
                      <a:pt x="1685" y="1888"/>
                    </a:lnTo>
                    <a:lnTo>
                      <a:pt x="1575" y="1575"/>
                    </a:lnTo>
                    <a:lnTo>
                      <a:pt x="1507" y="1482"/>
                    </a:lnTo>
                    <a:lnTo>
                      <a:pt x="1448" y="1355"/>
                    </a:lnTo>
                    <a:lnTo>
                      <a:pt x="1313" y="1118"/>
                    </a:lnTo>
                    <a:lnTo>
                      <a:pt x="1270" y="965"/>
                    </a:lnTo>
                    <a:lnTo>
                      <a:pt x="1228" y="932"/>
                    </a:lnTo>
                    <a:lnTo>
                      <a:pt x="1186" y="805"/>
                    </a:lnTo>
                    <a:lnTo>
                      <a:pt x="1016" y="551"/>
                    </a:lnTo>
                    <a:lnTo>
                      <a:pt x="991" y="457"/>
                    </a:lnTo>
                    <a:lnTo>
                      <a:pt x="965" y="424"/>
                    </a:lnTo>
                    <a:lnTo>
                      <a:pt x="779" y="136"/>
                    </a:lnTo>
                    <a:lnTo>
                      <a:pt x="771" y="102"/>
                    </a:lnTo>
                    <a:lnTo>
                      <a:pt x="686" y="17"/>
                    </a:lnTo>
                    <a:lnTo>
                      <a:pt x="567" y="0"/>
                    </a:lnTo>
                    <a:lnTo>
                      <a:pt x="441" y="68"/>
                    </a:lnTo>
                    <a:lnTo>
                      <a:pt x="254" y="246"/>
                    </a:lnTo>
                    <a:lnTo>
                      <a:pt x="127" y="313"/>
                    </a:lnTo>
                    <a:lnTo>
                      <a:pt x="0" y="373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4" name="Freeform 38">
                <a:extLst>
                  <a:ext uri="{FF2B5EF4-FFF2-40B4-BE49-F238E27FC236}">
                    <a16:creationId xmlns:a16="http://schemas.microsoft.com/office/drawing/2014/main" id="{A0A94943-57B8-43D9-85C1-A97FEA2333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1" y="12"/>
                <a:ext cx="3644" cy="4294"/>
              </a:xfrm>
              <a:custGeom>
                <a:avLst/>
                <a:gdLst>
                  <a:gd name="T0" fmla="*/ 711 w 16467"/>
                  <a:gd name="T1" fmla="*/ 1067 h 19396"/>
                  <a:gd name="T2" fmla="*/ 1583 w 16467"/>
                  <a:gd name="T3" fmla="*/ 1600 h 19396"/>
                  <a:gd name="T4" fmla="*/ 1863 w 16467"/>
                  <a:gd name="T5" fmla="*/ 2074 h 19396"/>
                  <a:gd name="T6" fmla="*/ 2142 w 16467"/>
                  <a:gd name="T7" fmla="*/ 2836 h 19396"/>
                  <a:gd name="T8" fmla="*/ 2320 w 16467"/>
                  <a:gd name="T9" fmla="*/ 3564 h 19396"/>
                  <a:gd name="T10" fmla="*/ 2481 w 16467"/>
                  <a:gd name="T11" fmla="*/ 4809 h 19396"/>
                  <a:gd name="T12" fmla="*/ 2709 w 16467"/>
                  <a:gd name="T13" fmla="*/ 4580 h 19396"/>
                  <a:gd name="T14" fmla="*/ 2946 w 16467"/>
                  <a:gd name="T15" fmla="*/ 3505 h 19396"/>
                  <a:gd name="T16" fmla="*/ 3412 w 16467"/>
                  <a:gd name="T17" fmla="*/ 3192 h 19396"/>
                  <a:gd name="T18" fmla="*/ 4343 w 16467"/>
                  <a:gd name="T19" fmla="*/ 3336 h 19396"/>
                  <a:gd name="T20" fmla="*/ 4817 w 16467"/>
                  <a:gd name="T21" fmla="*/ 3793 h 19396"/>
                  <a:gd name="T22" fmla="*/ 5080 w 16467"/>
                  <a:gd name="T23" fmla="*/ 4199 h 19396"/>
                  <a:gd name="T24" fmla="*/ 5698 w 16467"/>
                  <a:gd name="T25" fmla="*/ 4462 h 19396"/>
                  <a:gd name="T26" fmla="*/ 6104 w 16467"/>
                  <a:gd name="T27" fmla="*/ 4809 h 19396"/>
                  <a:gd name="T28" fmla="*/ 6299 w 16467"/>
                  <a:gd name="T29" fmla="*/ 5376 h 19396"/>
                  <a:gd name="T30" fmla="*/ 6748 w 16467"/>
                  <a:gd name="T31" fmla="*/ 5867 h 19396"/>
                  <a:gd name="T32" fmla="*/ 7400 w 16467"/>
                  <a:gd name="T33" fmla="*/ 5901 h 19396"/>
                  <a:gd name="T34" fmla="*/ 8212 w 16467"/>
                  <a:gd name="T35" fmla="*/ 6189 h 19396"/>
                  <a:gd name="T36" fmla="*/ 8661 w 16467"/>
                  <a:gd name="T37" fmla="*/ 6257 h 19396"/>
                  <a:gd name="T38" fmla="*/ 9880 w 16467"/>
                  <a:gd name="T39" fmla="*/ 6841 h 19396"/>
                  <a:gd name="T40" fmla="*/ 10261 w 16467"/>
                  <a:gd name="T41" fmla="*/ 7476 h 19396"/>
                  <a:gd name="T42" fmla="*/ 10397 w 16467"/>
                  <a:gd name="T43" fmla="*/ 8179 h 19396"/>
                  <a:gd name="T44" fmla="*/ 10405 w 16467"/>
                  <a:gd name="T45" fmla="*/ 8687 h 19396"/>
                  <a:gd name="T46" fmla="*/ 10566 w 16467"/>
                  <a:gd name="T47" fmla="*/ 9440 h 19396"/>
                  <a:gd name="T48" fmla="*/ 10405 w 16467"/>
                  <a:gd name="T49" fmla="*/ 10134 h 19396"/>
                  <a:gd name="T50" fmla="*/ 10024 w 16467"/>
                  <a:gd name="T51" fmla="*/ 10337 h 19396"/>
                  <a:gd name="T52" fmla="*/ 9177 w 16467"/>
                  <a:gd name="T53" fmla="*/ 10524 h 19396"/>
                  <a:gd name="T54" fmla="*/ 8746 w 16467"/>
                  <a:gd name="T55" fmla="*/ 11066 h 19396"/>
                  <a:gd name="T56" fmla="*/ 8272 w 16467"/>
                  <a:gd name="T57" fmla="*/ 11836 h 19396"/>
                  <a:gd name="T58" fmla="*/ 7738 w 16467"/>
                  <a:gd name="T59" fmla="*/ 11963 h 19396"/>
                  <a:gd name="T60" fmla="*/ 7196 w 16467"/>
                  <a:gd name="T61" fmla="*/ 12657 h 19396"/>
                  <a:gd name="T62" fmla="*/ 6832 w 16467"/>
                  <a:gd name="T63" fmla="*/ 13241 h 19396"/>
                  <a:gd name="T64" fmla="*/ 7027 w 16467"/>
                  <a:gd name="T65" fmla="*/ 13529 h 19396"/>
                  <a:gd name="T66" fmla="*/ 7577 w 16467"/>
                  <a:gd name="T67" fmla="*/ 13047 h 19396"/>
                  <a:gd name="T68" fmla="*/ 8543 w 16467"/>
                  <a:gd name="T69" fmla="*/ 12547 h 19396"/>
                  <a:gd name="T70" fmla="*/ 8898 w 16467"/>
                  <a:gd name="T71" fmla="*/ 12793 h 19396"/>
                  <a:gd name="T72" fmla="*/ 9389 w 16467"/>
                  <a:gd name="T73" fmla="*/ 12784 h 19396"/>
                  <a:gd name="T74" fmla="*/ 9795 w 16467"/>
                  <a:gd name="T75" fmla="*/ 12209 h 19396"/>
                  <a:gd name="T76" fmla="*/ 10261 w 16467"/>
                  <a:gd name="T77" fmla="*/ 12005 h 19396"/>
                  <a:gd name="T78" fmla="*/ 10871 w 16467"/>
                  <a:gd name="T79" fmla="*/ 12183 h 19396"/>
                  <a:gd name="T80" fmla="*/ 11683 w 16467"/>
                  <a:gd name="T81" fmla="*/ 12386 h 19396"/>
                  <a:gd name="T82" fmla="*/ 12276 w 16467"/>
                  <a:gd name="T83" fmla="*/ 12598 h 19396"/>
                  <a:gd name="T84" fmla="*/ 13182 w 16467"/>
                  <a:gd name="T85" fmla="*/ 12183 h 19396"/>
                  <a:gd name="T86" fmla="*/ 13715 w 16467"/>
                  <a:gd name="T87" fmla="*/ 11489 h 19396"/>
                  <a:gd name="T88" fmla="*/ 14249 w 16467"/>
                  <a:gd name="T89" fmla="*/ 11336 h 19396"/>
                  <a:gd name="T90" fmla="*/ 15053 w 16467"/>
                  <a:gd name="T91" fmla="*/ 11218 h 19396"/>
                  <a:gd name="T92" fmla="*/ 15629 w 16467"/>
                  <a:gd name="T93" fmla="*/ 11396 h 19396"/>
                  <a:gd name="T94" fmla="*/ 15586 w 16467"/>
                  <a:gd name="T95" fmla="*/ 12031 h 19396"/>
                  <a:gd name="T96" fmla="*/ 15645 w 16467"/>
                  <a:gd name="T97" fmla="*/ 12564 h 19396"/>
                  <a:gd name="T98" fmla="*/ 15933 w 16467"/>
                  <a:gd name="T99" fmla="*/ 12962 h 19396"/>
                  <a:gd name="T100" fmla="*/ 15933 w 16467"/>
                  <a:gd name="T101" fmla="*/ 13970 h 19396"/>
                  <a:gd name="T102" fmla="*/ 16077 w 16467"/>
                  <a:gd name="T103" fmla="*/ 14689 h 19396"/>
                  <a:gd name="T104" fmla="*/ 15265 w 16467"/>
                  <a:gd name="T105" fmla="*/ 15333 h 19396"/>
                  <a:gd name="T106" fmla="*/ 14765 w 16467"/>
                  <a:gd name="T107" fmla="*/ 15866 h 19396"/>
                  <a:gd name="T108" fmla="*/ 14723 w 16467"/>
                  <a:gd name="T109" fmla="*/ 16298 h 19396"/>
                  <a:gd name="T110" fmla="*/ 15341 w 16467"/>
                  <a:gd name="T111" fmla="*/ 16518 h 19396"/>
                  <a:gd name="T112" fmla="*/ 15832 w 16467"/>
                  <a:gd name="T113" fmla="*/ 16899 h 19396"/>
                  <a:gd name="T114" fmla="*/ 16458 w 16467"/>
                  <a:gd name="T115" fmla="*/ 17390 h 19396"/>
                  <a:gd name="T116" fmla="*/ 15849 w 16467"/>
                  <a:gd name="T117" fmla="*/ 18076 h 19396"/>
                  <a:gd name="T118" fmla="*/ 14994 w 16467"/>
                  <a:gd name="T119" fmla="*/ 19041 h 19396"/>
                  <a:gd name="T120" fmla="*/ 102 w 16467"/>
                  <a:gd name="T121" fmla="*/ 254 h 19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467" h="19396">
                    <a:moveTo>
                      <a:pt x="0" y="1473"/>
                    </a:moveTo>
                    <a:lnTo>
                      <a:pt x="212" y="1473"/>
                    </a:lnTo>
                    <a:lnTo>
                      <a:pt x="407" y="1338"/>
                    </a:lnTo>
                    <a:lnTo>
                      <a:pt x="525" y="1185"/>
                    </a:lnTo>
                    <a:lnTo>
                      <a:pt x="711" y="1067"/>
                    </a:lnTo>
                    <a:lnTo>
                      <a:pt x="881" y="1058"/>
                    </a:lnTo>
                    <a:lnTo>
                      <a:pt x="1008" y="1118"/>
                    </a:lnTo>
                    <a:lnTo>
                      <a:pt x="1118" y="1287"/>
                    </a:lnTo>
                    <a:lnTo>
                      <a:pt x="1490" y="1499"/>
                    </a:lnTo>
                    <a:lnTo>
                      <a:pt x="1583" y="1600"/>
                    </a:lnTo>
                    <a:lnTo>
                      <a:pt x="1660" y="1651"/>
                    </a:lnTo>
                    <a:lnTo>
                      <a:pt x="1787" y="1863"/>
                    </a:lnTo>
                    <a:lnTo>
                      <a:pt x="1812" y="1947"/>
                    </a:lnTo>
                    <a:lnTo>
                      <a:pt x="1863" y="2032"/>
                    </a:lnTo>
                    <a:lnTo>
                      <a:pt x="1863" y="2074"/>
                    </a:lnTo>
                    <a:lnTo>
                      <a:pt x="1888" y="2117"/>
                    </a:lnTo>
                    <a:lnTo>
                      <a:pt x="1964" y="2320"/>
                    </a:lnTo>
                    <a:lnTo>
                      <a:pt x="2049" y="2447"/>
                    </a:lnTo>
                    <a:lnTo>
                      <a:pt x="2117" y="2642"/>
                    </a:lnTo>
                    <a:lnTo>
                      <a:pt x="2142" y="2836"/>
                    </a:lnTo>
                    <a:lnTo>
                      <a:pt x="2142" y="2955"/>
                    </a:lnTo>
                    <a:lnTo>
                      <a:pt x="2168" y="2997"/>
                    </a:lnTo>
                    <a:lnTo>
                      <a:pt x="2185" y="3344"/>
                    </a:lnTo>
                    <a:lnTo>
                      <a:pt x="2278" y="3446"/>
                    </a:lnTo>
                    <a:lnTo>
                      <a:pt x="2320" y="3564"/>
                    </a:lnTo>
                    <a:lnTo>
                      <a:pt x="2354" y="3607"/>
                    </a:lnTo>
                    <a:lnTo>
                      <a:pt x="2396" y="4030"/>
                    </a:lnTo>
                    <a:lnTo>
                      <a:pt x="2430" y="4165"/>
                    </a:lnTo>
                    <a:lnTo>
                      <a:pt x="2481" y="4436"/>
                    </a:lnTo>
                    <a:lnTo>
                      <a:pt x="2481" y="4809"/>
                    </a:lnTo>
                    <a:lnTo>
                      <a:pt x="2472" y="5190"/>
                    </a:lnTo>
                    <a:lnTo>
                      <a:pt x="2582" y="4987"/>
                    </a:lnTo>
                    <a:lnTo>
                      <a:pt x="2659" y="4800"/>
                    </a:lnTo>
                    <a:lnTo>
                      <a:pt x="2692" y="4606"/>
                    </a:lnTo>
                    <a:lnTo>
                      <a:pt x="2709" y="4580"/>
                    </a:lnTo>
                    <a:lnTo>
                      <a:pt x="2692" y="4513"/>
                    </a:lnTo>
                    <a:lnTo>
                      <a:pt x="2743" y="4360"/>
                    </a:lnTo>
                    <a:lnTo>
                      <a:pt x="2735" y="4326"/>
                    </a:lnTo>
                    <a:lnTo>
                      <a:pt x="2794" y="3945"/>
                    </a:lnTo>
                    <a:lnTo>
                      <a:pt x="2946" y="3505"/>
                    </a:lnTo>
                    <a:lnTo>
                      <a:pt x="2972" y="3488"/>
                    </a:lnTo>
                    <a:lnTo>
                      <a:pt x="3167" y="3217"/>
                    </a:lnTo>
                    <a:lnTo>
                      <a:pt x="3209" y="3200"/>
                    </a:lnTo>
                    <a:lnTo>
                      <a:pt x="3294" y="3175"/>
                    </a:lnTo>
                    <a:lnTo>
                      <a:pt x="3412" y="3192"/>
                    </a:lnTo>
                    <a:lnTo>
                      <a:pt x="3751" y="3023"/>
                    </a:lnTo>
                    <a:lnTo>
                      <a:pt x="3962" y="3014"/>
                    </a:lnTo>
                    <a:lnTo>
                      <a:pt x="4089" y="3056"/>
                    </a:lnTo>
                    <a:lnTo>
                      <a:pt x="4174" y="3107"/>
                    </a:lnTo>
                    <a:lnTo>
                      <a:pt x="4343" y="3336"/>
                    </a:lnTo>
                    <a:lnTo>
                      <a:pt x="4411" y="3412"/>
                    </a:lnTo>
                    <a:lnTo>
                      <a:pt x="4580" y="3471"/>
                    </a:lnTo>
                    <a:lnTo>
                      <a:pt x="4707" y="3590"/>
                    </a:lnTo>
                    <a:lnTo>
                      <a:pt x="4792" y="3708"/>
                    </a:lnTo>
                    <a:lnTo>
                      <a:pt x="4817" y="3793"/>
                    </a:lnTo>
                    <a:lnTo>
                      <a:pt x="4868" y="3861"/>
                    </a:lnTo>
                    <a:lnTo>
                      <a:pt x="4936" y="4115"/>
                    </a:lnTo>
                    <a:lnTo>
                      <a:pt x="4995" y="4199"/>
                    </a:lnTo>
                    <a:lnTo>
                      <a:pt x="5038" y="4216"/>
                    </a:lnTo>
                    <a:lnTo>
                      <a:pt x="5080" y="4199"/>
                    </a:lnTo>
                    <a:lnTo>
                      <a:pt x="5165" y="4199"/>
                    </a:lnTo>
                    <a:lnTo>
                      <a:pt x="5368" y="4233"/>
                    </a:lnTo>
                    <a:lnTo>
                      <a:pt x="5410" y="4216"/>
                    </a:lnTo>
                    <a:lnTo>
                      <a:pt x="5562" y="4326"/>
                    </a:lnTo>
                    <a:lnTo>
                      <a:pt x="5698" y="4462"/>
                    </a:lnTo>
                    <a:lnTo>
                      <a:pt x="5740" y="4538"/>
                    </a:lnTo>
                    <a:lnTo>
                      <a:pt x="5808" y="4597"/>
                    </a:lnTo>
                    <a:lnTo>
                      <a:pt x="5926" y="4682"/>
                    </a:lnTo>
                    <a:lnTo>
                      <a:pt x="6045" y="4733"/>
                    </a:lnTo>
                    <a:lnTo>
                      <a:pt x="6104" y="4809"/>
                    </a:lnTo>
                    <a:lnTo>
                      <a:pt x="6130" y="4860"/>
                    </a:lnTo>
                    <a:lnTo>
                      <a:pt x="6155" y="5029"/>
                    </a:lnTo>
                    <a:lnTo>
                      <a:pt x="6155" y="5156"/>
                    </a:lnTo>
                    <a:lnTo>
                      <a:pt x="6214" y="5325"/>
                    </a:lnTo>
                    <a:lnTo>
                      <a:pt x="6299" y="5376"/>
                    </a:lnTo>
                    <a:lnTo>
                      <a:pt x="6494" y="5427"/>
                    </a:lnTo>
                    <a:lnTo>
                      <a:pt x="6536" y="5461"/>
                    </a:lnTo>
                    <a:lnTo>
                      <a:pt x="6646" y="5630"/>
                    </a:lnTo>
                    <a:lnTo>
                      <a:pt x="6714" y="5842"/>
                    </a:lnTo>
                    <a:lnTo>
                      <a:pt x="6748" y="5867"/>
                    </a:lnTo>
                    <a:lnTo>
                      <a:pt x="6798" y="5884"/>
                    </a:lnTo>
                    <a:lnTo>
                      <a:pt x="7146" y="5859"/>
                    </a:lnTo>
                    <a:lnTo>
                      <a:pt x="7188" y="5842"/>
                    </a:lnTo>
                    <a:lnTo>
                      <a:pt x="7315" y="5842"/>
                    </a:lnTo>
                    <a:lnTo>
                      <a:pt x="7400" y="5901"/>
                    </a:lnTo>
                    <a:lnTo>
                      <a:pt x="7484" y="5935"/>
                    </a:lnTo>
                    <a:lnTo>
                      <a:pt x="7823" y="5977"/>
                    </a:lnTo>
                    <a:lnTo>
                      <a:pt x="7984" y="6037"/>
                    </a:lnTo>
                    <a:lnTo>
                      <a:pt x="8085" y="6121"/>
                    </a:lnTo>
                    <a:lnTo>
                      <a:pt x="8212" y="6189"/>
                    </a:lnTo>
                    <a:lnTo>
                      <a:pt x="8246" y="6189"/>
                    </a:lnTo>
                    <a:lnTo>
                      <a:pt x="8365" y="6248"/>
                    </a:lnTo>
                    <a:lnTo>
                      <a:pt x="8449" y="6265"/>
                    </a:lnTo>
                    <a:lnTo>
                      <a:pt x="8576" y="6248"/>
                    </a:lnTo>
                    <a:lnTo>
                      <a:pt x="8661" y="6257"/>
                    </a:lnTo>
                    <a:lnTo>
                      <a:pt x="9000" y="6375"/>
                    </a:lnTo>
                    <a:lnTo>
                      <a:pt x="9457" y="6494"/>
                    </a:lnTo>
                    <a:lnTo>
                      <a:pt x="9719" y="6655"/>
                    </a:lnTo>
                    <a:lnTo>
                      <a:pt x="9745" y="6714"/>
                    </a:lnTo>
                    <a:lnTo>
                      <a:pt x="9880" y="6841"/>
                    </a:lnTo>
                    <a:lnTo>
                      <a:pt x="9931" y="6917"/>
                    </a:lnTo>
                    <a:lnTo>
                      <a:pt x="10083" y="7036"/>
                    </a:lnTo>
                    <a:lnTo>
                      <a:pt x="10202" y="7222"/>
                    </a:lnTo>
                    <a:lnTo>
                      <a:pt x="10261" y="7391"/>
                    </a:lnTo>
                    <a:lnTo>
                      <a:pt x="10261" y="7476"/>
                    </a:lnTo>
                    <a:lnTo>
                      <a:pt x="10287" y="7603"/>
                    </a:lnTo>
                    <a:lnTo>
                      <a:pt x="10287" y="7772"/>
                    </a:lnTo>
                    <a:lnTo>
                      <a:pt x="10261" y="7857"/>
                    </a:lnTo>
                    <a:lnTo>
                      <a:pt x="10388" y="8094"/>
                    </a:lnTo>
                    <a:lnTo>
                      <a:pt x="10397" y="8179"/>
                    </a:lnTo>
                    <a:lnTo>
                      <a:pt x="10371" y="8306"/>
                    </a:lnTo>
                    <a:lnTo>
                      <a:pt x="10397" y="8390"/>
                    </a:lnTo>
                    <a:lnTo>
                      <a:pt x="10388" y="8517"/>
                    </a:lnTo>
                    <a:lnTo>
                      <a:pt x="10405" y="8560"/>
                    </a:lnTo>
                    <a:lnTo>
                      <a:pt x="10405" y="8687"/>
                    </a:lnTo>
                    <a:lnTo>
                      <a:pt x="10422" y="8771"/>
                    </a:lnTo>
                    <a:lnTo>
                      <a:pt x="10405" y="8898"/>
                    </a:lnTo>
                    <a:lnTo>
                      <a:pt x="10405" y="9068"/>
                    </a:lnTo>
                    <a:lnTo>
                      <a:pt x="10447" y="9237"/>
                    </a:lnTo>
                    <a:lnTo>
                      <a:pt x="10566" y="9440"/>
                    </a:lnTo>
                    <a:lnTo>
                      <a:pt x="10583" y="9525"/>
                    </a:lnTo>
                    <a:lnTo>
                      <a:pt x="10574" y="9609"/>
                    </a:lnTo>
                    <a:lnTo>
                      <a:pt x="10456" y="9846"/>
                    </a:lnTo>
                    <a:lnTo>
                      <a:pt x="10405" y="10007"/>
                    </a:lnTo>
                    <a:lnTo>
                      <a:pt x="10405" y="10134"/>
                    </a:lnTo>
                    <a:lnTo>
                      <a:pt x="10320" y="10261"/>
                    </a:lnTo>
                    <a:lnTo>
                      <a:pt x="10244" y="10295"/>
                    </a:lnTo>
                    <a:lnTo>
                      <a:pt x="10219" y="10329"/>
                    </a:lnTo>
                    <a:lnTo>
                      <a:pt x="10092" y="10371"/>
                    </a:lnTo>
                    <a:lnTo>
                      <a:pt x="10024" y="10337"/>
                    </a:lnTo>
                    <a:lnTo>
                      <a:pt x="9897" y="10337"/>
                    </a:lnTo>
                    <a:lnTo>
                      <a:pt x="9745" y="10439"/>
                    </a:lnTo>
                    <a:lnTo>
                      <a:pt x="9652" y="10439"/>
                    </a:lnTo>
                    <a:lnTo>
                      <a:pt x="9491" y="10481"/>
                    </a:lnTo>
                    <a:lnTo>
                      <a:pt x="9177" y="10524"/>
                    </a:lnTo>
                    <a:lnTo>
                      <a:pt x="9084" y="10591"/>
                    </a:lnTo>
                    <a:lnTo>
                      <a:pt x="8923" y="10761"/>
                    </a:lnTo>
                    <a:lnTo>
                      <a:pt x="8856" y="10871"/>
                    </a:lnTo>
                    <a:lnTo>
                      <a:pt x="8780" y="10981"/>
                    </a:lnTo>
                    <a:lnTo>
                      <a:pt x="8746" y="11066"/>
                    </a:lnTo>
                    <a:lnTo>
                      <a:pt x="8627" y="11201"/>
                    </a:lnTo>
                    <a:lnTo>
                      <a:pt x="8526" y="11413"/>
                    </a:lnTo>
                    <a:lnTo>
                      <a:pt x="8458" y="11658"/>
                    </a:lnTo>
                    <a:lnTo>
                      <a:pt x="8348" y="11785"/>
                    </a:lnTo>
                    <a:lnTo>
                      <a:pt x="8272" y="11836"/>
                    </a:lnTo>
                    <a:lnTo>
                      <a:pt x="8178" y="11870"/>
                    </a:lnTo>
                    <a:lnTo>
                      <a:pt x="8085" y="11878"/>
                    </a:lnTo>
                    <a:lnTo>
                      <a:pt x="7984" y="11921"/>
                    </a:lnTo>
                    <a:lnTo>
                      <a:pt x="7865" y="11921"/>
                    </a:lnTo>
                    <a:lnTo>
                      <a:pt x="7738" y="11963"/>
                    </a:lnTo>
                    <a:lnTo>
                      <a:pt x="7611" y="11980"/>
                    </a:lnTo>
                    <a:lnTo>
                      <a:pt x="7518" y="12005"/>
                    </a:lnTo>
                    <a:lnTo>
                      <a:pt x="7484" y="12039"/>
                    </a:lnTo>
                    <a:lnTo>
                      <a:pt x="7366" y="12378"/>
                    </a:lnTo>
                    <a:lnTo>
                      <a:pt x="7196" y="12657"/>
                    </a:lnTo>
                    <a:lnTo>
                      <a:pt x="7154" y="12784"/>
                    </a:lnTo>
                    <a:lnTo>
                      <a:pt x="6968" y="12996"/>
                    </a:lnTo>
                    <a:lnTo>
                      <a:pt x="6892" y="13123"/>
                    </a:lnTo>
                    <a:lnTo>
                      <a:pt x="6849" y="13157"/>
                    </a:lnTo>
                    <a:lnTo>
                      <a:pt x="6832" y="13241"/>
                    </a:lnTo>
                    <a:lnTo>
                      <a:pt x="6765" y="13309"/>
                    </a:lnTo>
                    <a:lnTo>
                      <a:pt x="6722" y="13436"/>
                    </a:lnTo>
                    <a:lnTo>
                      <a:pt x="6748" y="13470"/>
                    </a:lnTo>
                    <a:lnTo>
                      <a:pt x="6951" y="13563"/>
                    </a:lnTo>
                    <a:lnTo>
                      <a:pt x="7027" y="13529"/>
                    </a:lnTo>
                    <a:lnTo>
                      <a:pt x="7256" y="13377"/>
                    </a:lnTo>
                    <a:lnTo>
                      <a:pt x="7417" y="13292"/>
                    </a:lnTo>
                    <a:lnTo>
                      <a:pt x="7484" y="13216"/>
                    </a:lnTo>
                    <a:lnTo>
                      <a:pt x="7501" y="13140"/>
                    </a:lnTo>
                    <a:lnTo>
                      <a:pt x="7577" y="13047"/>
                    </a:lnTo>
                    <a:lnTo>
                      <a:pt x="7662" y="13004"/>
                    </a:lnTo>
                    <a:lnTo>
                      <a:pt x="7789" y="12971"/>
                    </a:lnTo>
                    <a:lnTo>
                      <a:pt x="8001" y="12793"/>
                    </a:lnTo>
                    <a:lnTo>
                      <a:pt x="8085" y="12742"/>
                    </a:lnTo>
                    <a:lnTo>
                      <a:pt x="8543" y="12547"/>
                    </a:lnTo>
                    <a:lnTo>
                      <a:pt x="8627" y="12530"/>
                    </a:lnTo>
                    <a:lnTo>
                      <a:pt x="8712" y="12564"/>
                    </a:lnTo>
                    <a:lnTo>
                      <a:pt x="8796" y="12632"/>
                    </a:lnTo>
                    <a:lnTo>
                      <a:pt x="8839" y="12725"/>
                    </a:lnTo>
                    <a:lnTo>
                      <a:pt x="8898" y="12793"/>
                    </a:lnTo>
                    <a:lnTo>
                      <a:pt x="8957" y="12793"/>
                    </a:lnTo>
                    <a:lnTo>
                      <a:pt x="9084" y="12733"/>
                    </a:lnTo>
                    <a:lnTo>
                      <a:pt x="9161" y="12742"/>
                    </a:lnTo>
                    <a:lnTo>
                      <a:pt x="9304" y="12818"/>
                    </a:lnTo>
                    <a:lnTo>
                      <a:pt x="9389" y="12784"/>
                    </a:lnTo>
                    <a:lnTo>
                      <a:pt x="9448" y="12708"/>
                    </a:lnTo>
                    <a:lnTo>
                      <a:pt x="9533" y="12479"/>
                    </a:lnTo>
                    <a:lnTo>
                      <a:pt x="9668" y="12327"/>
                    </a:lnTo>
                    <a:lnTo>
                      <a:pt x="9753" y="12285"/>
                    </a:lnTo>
                    <a:lnTo>
                      <a:pt x="9795" y="12209"/>
                    </a:lnTo>
                    <a:lnTo>
                      <a:pt x="9897" y="12115"/>
                    </a:lnTo>
                    <a:lnTo>
                      <a:pt x="9922" y="12073"/>
                    </a:lnTo>
                    <a:lnTo>
                      <a:pt x="10100" y="12005"/>
                    </a:lnTo>
                    <a:lnTo>
                      <a:pt x="10143" y="11980"/>
                    </a:lnTo>
                    <a:lnTo>
                      <a:pt x="10261" y="12005"/>
                    </a:lnTo>
                    <a:lnTo>
                      <a:pt x="10320" y="12082"/>
                    </a:lnTo>
                    <a:lnTo>
                      <a:pt x="10363" y="12090"/>
                    </a:lnTo>
                    <a:lnTo>
                      <a:pt x="10574" y="12098"/>
                    </a:lnTo>
                    <a:lnTo>
                      <a:pt x="10701" y="12158"/>
                    </a:lnTo>
                    <a:lnTo>
                      <a:pt x="10871" y="12183"/>
                    </a:lnTo>
                    <a:lnTo>
                      <a:pt x="11116" y="12183"/>
                    </a:lnTo>
                    <a:lnTo>
                      <a:pt x="11243" y="12225"/>
                    </a:lnTo>
                    <a:lnTo>
                      <a:pt x="11319" y="12293"/>
                    </a:lnTo>
                    <a:lnTo>
                      <a:pt x="11396" y="12327"/>
                    </a:lnTo>
                    <a:lnTo>
                      <a:pt x="11683" y="12386"/>
                    </a:lnTo>
                    <a:lnTo>
                      <a:pt x="11844" y="12471"/>
                    </a:lnTo>
                    <a:lnTo>
                      <a:pt x="11912" y="12530"/>
                    </a:lnTo>
                    <a:lnTo>
                      <a:pt x="11980" y="12573"/>
                    </a:lnTo>
                    <a:lnTo>
                      <a:pt x="12107" y="12598"/>
                    </a:lnTo>
                    <a:lnTo>
                      <a:pt x="12276" y="12598"/>
                    </a:lnTo>
                    <a:lnTo>
                      <a:pt x="12403" y="12573"/>
                    </a:lnTo>
                    <a:lnTo>
                      <a:pt x="12682" y="12420"/>
                    </a:lnTo>
                    <a:lnTo>
                      <a:pt x="12936" y="12336"/>
                    </a:lnTo>
                    <a:lnTo>
                      <a:pt x="13097" y="12259"/>
                    </a:lnTo>
                    <a:lnTo>
                      <a:pt x="13182" y="12183"/>
                    </a:lnTo>
                    <a:lnTo>
                      <a:pt x="13267" y="12082"/>
                    </a:lnTo>
                    <a:lnTo>
                      <a:pt x="13275" y="12039"/>
                    </a:lnTo>
                    <a:lnTo>
                      <a:pt x="13377" y="11912"/>
                    </a:lnTo>
                    <a:lnTo>
                      <a:pt x="13546" y="11658"/>
                    </a:lnTo>
                    <a:lnTo>
                      <a:pt x="13715" y="11489"/>
                    </a:lnTo>
                    <a:lnTo>
                      <a:pt x="13766" y="11480"/>
                    </a:lnTo>
                    <a:lnTo>
                      <a:pt x="13808" y="11438"/>
                    </a:lnTo>
                    <a:lnTo>
                      <a:pt x="13885" y="11421"/>
                    </a:lnTo>
                    <a:lnTo>
                      <a:pt x="14003" y="11345"/>
                    </a:lnTo>
                    <a:lnTo>
                      <a:pt x="14249" y="11336"/>
                    </a:lnTo>
                    <a:lnTo>
                      <a:pt x="14418" y="11294"/>
                    </a:lnTo>
                    <a:lnTo>
                      <a:pt x="14672" y="11176"/>
                    </a:lnTo>
                    <a:lnTo>
                      <a:pt x="14757" y="11167"/>
                    </a:lnTo>
                    <a:lnTo>
                      <a:pt x="14968" y="11184"/>
                    </a:lnTo>
                    <a:lnTo>
                      <a:pt x="15053" y="11218"/>
                    </a:lnTo>
                    <a:lnTo>
                      <a:pt x="15180" y="11201"/>
                    </a:lnTo>
                    <a:lnTo>
                      <a:pt x="15341" y="11201"/>
                    </a:lnTo>
                    <a:lnTo>
                      <a:pt x="15468" y="11226"/>
                    </a:lnTo>
                    <a:lnTo>
                      <a:pt x="15586" y="11311"/>
                    </a:lnTo>
                    <a:lnTo>
                      <a:pt x="15629" y="11396"/>
                    </a:lnTo>
                    <a:lnTo>
                      <a:pt x="15620" y="11480"/>
                    </a:lnTo>
                    <a:lnTo>
                      <a:pt x="15637" y="11523"/>
                    </a:lnTo>
                    <a:lnTo>
                      <a:pt x="15603" y="11861"/>
                    </a:lnTo>
                    <a:lnTo>
                      <a:pt x="15620" y="11946"/>
                    </a:lnTo>
                    <a:lnTo>
                      <a:pt x="15586" y="12031"/>
                    </a:lnTo>
                    <a:lnTo>
                      <a:pt x="15578" y="12158"/>
                    </a:lnTo>
                    <a:lnTo>
                      <a:pt x="15535" y="12386"/>
                    </a:lnTo>
                    <a:lnTo>
                      <a:pt x="15544" y="12471"/>
                    </a:lnTo>
                    <a:lnTo>
                      <a:pt x="15578" y="12513"/>
                    </a:lnTo>
                    <a:lnTo>
                      <a:pt x="15645" y="12564"/>
                    </a:lnTo>
                    <a:lnTo>
                      <a:pt x="15671" y="12606"/>
                    </a:lnTo>
                    <a:lnTo>
                      <a:pt x="15798" y="12683"/>
                    </a:lnTo>
                    <a:lnTo>
                      <a:pt x="15857" y="12750"/>
                    </a:lnTo>
                    <a:lnTo>
                      <a:pt x="15891" y="12877"/>
                    </a:lnTo>
                    <a:lnTo>
                      <a:pt x="15933" y="12962"/>
                    </a:lnTo>
                    <a:lnTo>
                      <a:pt x="15933" y="13131"/>
                    </a:lnTo>
                    <a:lnTo>
                      <a:pt x="15891" y="13512"/>
                    </a:lnTo>
                    <a:lnTo>
                      <a:pt x="15908" y="13597"/>
                    </a:lnTo>
                    <a:lnTo>
                      <a:pt x="15908" y="13851"/>
                    </a:lnTo>
                    <a:lnTo>
                      <a:pt x="15933" y="13970"/>
                    </a:lnTo>
                    <a:lnTo>
                      <a:pt x="15883" y="14224"/>
                    </a:lnTo>
                    <a:lnTo>
                      <a:pt x="15908" y="14478"/>
                    </a:lnTo>
                    <a:lnTo>
                      <a:pt x="15967" y="14562"/>
                    </a:lnTo>
                    <a:lnTo>
                      <a:pt x="16026" y="14613"/>
                    </a:lnTo>
                    <a:lnTo>
                      <a:pt x="16077" y="14689"/>
                    </a:lnTo>
                    <a:lnTo>
                      <a:pt x="16052" y="14858"/>
                    </a:lnTo>
                    <a:lnTo>
                      <a:pt x="16026" y="14901"/>
                    </a:lnTo>
                    <a:lnTo>
                      <a:pt x="15899" y="15011"/>
                    </a:lnTo>
                    <a:lnTo>
                      <a:pt x="15603" y="15214"/>
                    </a:lnTo>
                    <a:lnTo>
                      <a:pt x="15265" y="15333"/>
                    </a:lnTo>
                    <a:lnTo>
                      <a:pt x="15188" y="15468"/>
                    </a:lnTo>
                    <a:lnTo>
                      <a:pt x="15138" y="15680"/>
                    </a:lnTo>
                    <a:lnTo>
                      <a:pt x="15036" y="15824"/>
                    </a:lnTo>
                    <a:lnTo>
                      <a:pt x="14892" y="15866"/>
                    </a:lnTo>
                    <a:lnTo>
                      <a:pt x="14765" y="15866"/>
                    </a:lnTo>
                    <a:lnTo>
                      <a:pt x="14672" y="15832"/>
                    </a:lnTo>
                    <a:lnTo>
                      <a:pt x="14469" y="15951"/>
                    </a:lnTo>
                    <a:lnTo>
                      <a:pt x="14638" y="16171"/>
                    </a:lnTo>
                    <a:lnTo>
                      <a:pt x="14680" y="16213"/>
                    </a:lnTo>
                    <a:lnTo>
                      <a:pt x="14723" y="16298"/>
                    </a:lnTo>
                    <a:lnTo>
                      <a:pt x="14723" y="16340"/>
                    </a:lnTo>
                    <a:lnTo>
                      <a:pt x="14765" y="16408"/>
                    </a:lnTo>
                    <a:lnTo>
                      <a:pt x="14765" y="16442"/>
                    </a:lnTo>
                    <a:lnTo>
                      <a:pt x="15222" y="16484"/>
                    </a:lnTo>
                    <a:lnTo>
                      <a:pt x="15341" y="16518"/>
                    </a:lnTo>
                    <a:lnTo>
                      <a:pt x="15459" y="16577"/>
                    </a:lnTo>
                    <a:lnTo>
                      <a:pt x="15552" y="16670"/>
                    </a:lnTo>
                    <a:lnTo>
                      <a:pt x="15586" y="16746"/>
                    </a:lnTo>
                    <a:lnTo>
                      <a:pt x="15662" y="16814"/>
                    </a:lnTo>
                    <a:lnTo>
                      <a:pt x="15832" y="16899"/>
                    </a:lnTo>
                    <a:lnTo>
                      <a:pt x="16035" y="16941"/>
                    </a:lnTo>
                    <a:lnTo>
                      <a:pt x="16103" y="17000"/>
                    </a:lnTo>
                    <a:lnTo>
                      <a:pt x="16213" y="17077"/>
                    </a:lnTo>
                    <a:lnTo>
                      <a:pt x="16407" y="17263"/>
                    </a:lnTo>
                    <a:lnTo>
                      <a:pt x="16458" y="17390"/>
                    </a:lnTo>
                    <a:lnTo>
                      <a:pt x="16467" y="17475"/>
                    </a:lnTo>
                    <a:lnTo>
                      <a:pt x="16450" y="17559"/>
                    </a:lnTo>
                    <a:lnTo>
                      <a:pt x="16399" y="17627"/>
                    </a:lnTo>
                    <a:lnTo>
                      <a:pt x="15942" y="17974"/>
                    </a:lnTo>
                    <a:lnTo>
                      <a:pt x="15849" y="18076"/>
                    </a:lnTo>
                    <a:lnTo>
                      <a:pt x="15764" y="18177"/>
                    </a:lnTo>
                    <a:lnTo>
                      <a:pt x="15688" y="18347"/>
                    </a:lnTo>
                    <a:lnTo>
                      <a:pt x="15358" y="18618"/>
                    </a:lnTo>
                    <a:lnTo>
                      <a:pt x="15298" y="18753"/>
                    </a:lnTo>
                    <a:lnTo>
                      <a:pt x="14994" y="19041"/>
                    </a:lnTo>
                    <a:lnTo>
                      <a:pt x="14926" y="19142"/>
                    </a:lnTo>
                    <a:lnTo>
                      <a:pt x="14841" y="19210"/>
                    </a:lnTo>
                    <a:lnTo>
                      <a:pt x="14790" y="19396"/>
                    </a:lnTo>
                    <a:moveTo>
                      <a:pt x="0" y="415"/>
                    </a:moveTo>
                    <a:lnTo>
                      <a:pt x="102" y="254"/>
                    </a:lnTo>
                    <a:lnTo>
                      <a:pt x="187" y="76"/>
                    </a:lnTo>
                    <a:lnTo>
                      <a:pt x="229" y="0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5" name="Freeform 39">
                <a:extLst>
                  <a:ext uri="{FF2B5EF4-FFF2-40B4-BE49-F238E27FC236}">
                    <a16:creationId xmlns:a16="http://schemas.microsoft.com/office/drawing/2014/main" id="{AB0749DF-A497-4E13-8470-083D3D3A63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1" y="12"/>
                <a:ext cx="1995" cy="4294"/>
              </a:xfrm>
              <a:custGeom>
                <a:avLst/>
                <a:gdLst>
                  <a:gd name="T0" fmla="*/ 2963 w 9017"/>
                  <a:gd name="T1" fmla="*/ 18956 h 19396"/>
                  <a:gd name="T2" fmla="*/ 3361 w 9017"/>
                  <a:gd name="T3" fmla="*/ 18533 h 19396"/>
                  <a:gd name="T4" fmla="*/ 3666 w 9017"/>
                  <a:gd name="T5" fmla="*/ 18101 h 19396"/>
                  <a:gd name="T6" fmla="*/ 3996 w 9017"/>
                  <a:gd name="T7" fmla="*/ 17771 h 19396"/>
                  <a:gd name="T8" fmla="*/ 4284 w 9017"/>
                  <a:gd name="T9" fmla="*/ 17441 h 19396"/>
                  <a:gd name="T10" fmla="*/ 4369 w 9017"/>
                  <a:gd name="T11" fmla="*/ 17009 h 19396"/>
                  <a:gd name="T12" fmla="*/ 3827 w 9017"/>
                  <a:gd name="T13" fmla="*/ 17102 h 19396"/>
                  <a:gd name="T14" fmla="*/ 3209 w 9017"/>
                  <a:gd name="T15" fmla="*/ 17356 h 19396"/>
                  <a:gd name="T16" fmla="*/ 3802 w 9017"/>
                  <a:gd name="T17" fmla="*/ 16687 h 19396"/>
                  <a:gd name="T18" fmla="*/ 3945 w 9017"/>
                  <a:gd name="T19" fmla="*/ 16332 h 19396"/>
                  <a:gd name="T20" fmla="*/ 4386 w 9017"/>
                  <a:gd name="T21" fmla="*/ 16052 h 19396"/>
                  <a:gd name="T22" fmla="*/ 4707 w 9017"/>
                  <a:gd name="T23" fmla="*/ 15561 h 19396"/>
                  <a:gd name="T24" fmla="*/ 4978 w 9017"/>
                  <a:gd name="T25" fmla="*/ 14681 h 19396"/>
                  <a:gd name="T26" fmla="*/ 5181 w 9017"/>
                  <a:gd name="T27" fmla="*/ 13986 h 19396"/>
                  <a:gd name="T28" fmla="*/ 4775 w 9017"/>
                  <a:gd name="T29" fmla="*/ 13605 h 19396"/>
                  <a:gd name="T30" fmla="*/ 5562 w 9017"/>
                  <a:gd name="T31" fmla="*/ 13436 h 19396"/>
                  <a:gd name="T32" fmla="*/ 6079 w 9017"/>
                  <a:gd name="T33" fmla="*/ 13081 h 19396"/>
                  <a:gd name="T34" fmla="*/ 6350 w 9017"/>
                  <a:gd name="T35" fmla="*/ 12640 h 19396"/>
                  <a:gd name="T36" fmla="*/ 6528 w 9017"/>
                  <a:gd name="T37" fmla="*/ 12395 h 19396"/>
                  <a:gd name="T38" fmla="*/ 6756 w 9017"/>
                  <a:gd name="T39" fmla="*/ 11912 h 19396"/>
                  <a:gd name="T40" fmla="*/ 6951 w 9017"/>
                  <a:gd name="T41" fmla="*/ 11311 h 19396"/>
                  <a:gd name="T42" fmla="*/ 7408 w 9017"/>
                  <a:gd name="T43" fmla="*/ 10820 h 19396"/>
                  <a:gd name="T44" fmla="*/ 7670 w 9017"/>
                  <a:gd name="T45" fmla="*/ 10253 h 19396"/>
                  <a:gd name="T46" fmla="*/ 8043 w 9017"/>
                  <a:gd name="T47" fmla="*/ 10024 h 19396"/>
                  <a:gd name="T48" fmla="*/ 8534 w 9017"/>
                  <a:gd name="T49" fmla="*/ 9686 h 19396"/>
                  <a:gd name="T50" fmla="*/ 8754 w 9017"/>
                  <a:gd name="T51" fmla="*/ 9313 h 19396"/>
                  <a:gd name="T52" fmla="*/ 8754 w 9017"/>
                  <a:gd name="T53" fmla="*/ 9093 h 19396"/>
                  <a:gd name="T54" fmla="*/ 8796 w 9017"/>
                  <a:gd name="T55" fmla="*/ 8780 h 19396"/>
                  <a:gd name="T56" fmla="*/ 8890 w 9017"/>
                  <a:gd name="T57" fmla="*/ 8526 h 19396"/>
                  <a:gd name="T58" fmla="*/ 9017 w 9017"/>
                  <a:gd name="T59" fmla="*/ 8136 h 19396"/>
                  <a:gd name="T60" fmla="*/ 8830 w 9017"/>
                  <a:gd name="T61" fmla="*/ 7789 h 19396"/>
                  <a:gd name="T62" fmla="*/ 8229 w 9017"/>
                  <a:gd name="T63" fmla="*/ 7687 h 19396"/>
                  <a:gd name="T64" fmla="*/ 7797 w 9017"/>
                  <a:gd name="T65" fmla="*/ 7323 h 19396"/>
                  <a:gd name="T66" fmla="*/ 7417 w 9017"/>
                  <a:gd name="T67" fmla="*/ 6917 h 19396"/>
                  <a:gd name="T68" fmla="*/ 6604 w 9017"/>
                  <a:gd name="T69" fmla="*/ 6824 h 19396"/>
                  <a:gd name="T70" fmla="*/ 6257 w 9017"/>
                  <a:gd name="T71" fmla="*/ 6553 h 19396"/>
                  <a:gd name="T72" fmla="*/ 5935 w 9017"/>
                  <a:gd name="T73" fmla="*/ 6257 h 19396"/>
                  <a:gd name="T74" fmla="*/ 5495 w 9017"/>
                  <a:gd name="T75" fmla="*/ 6104 h 19396"/>
                  <a:gd name="T76" fmla="*/ 5410 w 9017"/>
                  <a:gd name="T77" fmla="*/ 5656 h 19396"/>
                  <a:gd name="T78" fmla="*/ 5038 w 9017"/>
                  <a:gd name="T79" fmla="*/ 5241 h 19396"/>
                  <a:gd name="T80" fmla="*/ 4538 w 9017"/>
                  <a:gd name="T81" fmla="*/ 4953 h 19396"/>
                  <a:gd name="T82" fmla="*/ 4403 w 9017"/>
                  <a:gd name="T83" fmla="*/ 4580 h 19396"/>
                  <a:gd name="T84" fmla="*/ 4301 w 9017"/>
                  <a:gd name="T85" fmla="*/ 4360 h 19396"/>
                  <a:gd name="T86" fmla="*/ 3903 w 9017"/>
                  <a:gd name="T87" fmla="*/ 4208 h 19396"/>
                  <a:gd name="T88" fmla="*/ 3175 w 9017"/>
                  <a:gd name="T89" fmla="*/ 4038 h 19396"/>
                  <a:gd name="T90" fmla="*/ 2752 w 9017"/>
                  <a:gd name="T91" fmla="*/ 5232 h 19396"/>
                  <a:gd name="T92" fmla="*/ 2540 w 9017"/>
                  <a:gd name="T93" fmla="*/ 5893 h 19396"/>
                  <a:gd name="T94" fmla="*/ 2515 w 9017"/>
                  <a:gd name="T95" fmla="*/ 6350 h 19396"/>
                  <a:gd name="T96" fmla="*/ 2269 w 9017"/>
                  <a:gd name="T97" fmla="*/ 5926 h 19396"/>
                  <a:gd name="T98" fmla="*/ 2015 w 9017"/>
                  <a:gd name="T99" fmla="*/ 5173 h 19396"/>
                  <a:gd name="T100" fmla="*/ 2091 w 9017"/>
                  <a:gd name="T101" fmla="*/ 4546 h 19396"/>
                  <a:gd name="T102" fmla="*/ 2142 w 9017"/>
                  <a:gd name="T103" fmla="*/ 4199 h 19396"/>
                  <a:gd name="T104" fmla="*/ 1931 w 9017"/>
                  <a:gd name="T105" fmla="*/ 3471 h 19396"/>
                  <a:gd name="T106" fmla="*/ 1770 w 9017"/>
                  <a:gd name="T107" fmla="*/ 3065 h 19396"/>
                  <a:gd name="T108" fmla="*/ 1558 w 9017"/>
                  <a:gd name="T109" fmla="*/ 2752 h 19396"/>
                  <a:gd name="T110" fmla="*/ 1270 w 9017"/>
                  <a:gd name="T111" fmla="*/ 2150 h 19396"/>
                  <a:gd name="T112" fmla="*/ 957 w 9017"/>
                  <a:gd name="T113" fmla="*/ 1676 h 19396"/>
                  <a:gd name="T114" fmla="*/ 694 w 9017"/>
                  <a:gd name="T115" fmla="*/ 1448 h 19396"/>
                  <a:gd name="T116" fmla="*/ 127 w 9017"/>
                  <a:gd name="T117" fmla="*/ 1710 h 19396"/>
                  <a:gd name="T118" fmla="*/ 102 w 9017"/>
                  <a:gd name="T119" fmla="*/ 0 h 19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017" h="19396">
                    <a:moveTo>
                      <a:pt x="2752" y="19396"/>
                    </a:moveTo>
                    <a:lnTo>
                      <a:pt x="2913" y="19176"/>
                    </a:lnTo>
                    <a:lnTo>
                      <a:pt x="2963" y="19015"/>
                    </a:lnTo>
                    <a:lnTo>
                      <a:pt x="2963" y="18956"/>
                    </a:lnTo>
                    <a:lnTo>
                      <a:pt x="3006" y="18863"/>
                    </a:lnTo>
                    <a:lnTo>
                      <a:pt x="3124" y="18787"/>
                    </a:lnTo>
                    <a:lnTo>
                      <a:pt x="3260" y="18618"/>
                    </a:lnTo>
                    <a:lnTo>
                      <a:pt x="3361" y="18533"/>
                    </a:lnTo>
                    <a:lnTo>
                      <a:pt x="3412" y="18448"/>
                    </a:lnTo>
                    <a:lnTo>
                      <a:pt x="3573" y="18304"/>
                    </a:lnTo>
                    <a:lnTo>
                      <a:pt x="3624" y="18169"/>
                    </a:lnTo>
                    <a:lnTo>
                      <a:pt x="3666" y="18101"/>
                    </a:lnTo>
                    <a:lnTo>
                      <a:pt x="3886" y="17881"/>
                    </a:lnTo>
                    <a:lnTo>
                      <a:pt x="3929" y="17864"/>
                    </a:lnTo>
                    <a:lnTo>
                      <a:pt x="3962" y="17788"/>
                    </a:lnTo>
                    <a:lnTo>
                      <a:pt x="3996" y="17771"/>
                    </a:lnTo>
                    <a:lnTo>
                      <a:pt x="4013" y="17729"/>
                    </a:lnTo>
                    <a:lnTo>
                      <a:pt x="4132" y="17644"/>
                    </a:lnTo>
                    <a:lnTo>
                      <a:pt x="4140" y="17602"/>
                    </a:lnTo>
                    <a:lnTo>
                      <a:pt x="4284" y="17441"/>
                    </a:lnTo>
                    <a:lnTo>
                      <a:pt x="4411" y="17254"/>
                    </a:lnTo>
                    <a:lnTo>
                      <a:pt x="4436" y="17060"/>
                    </a:lnTo>
                    <a:lnTo>
                      <a:pt x="4411" y="17034"/>
                    </a:lnTo>
                    <a:lnTo>
                      <a:pt x="4369" y="17009"/>
                    </a:lnTo>
                    <a:lnTo>
                      <a:pt x="4259" y="17000"/>
                    </a:lnTo>
                    <a:lnTo>
                      <a:pt x="4098" y="17077"/>
                    </a:lnTo>
                    <a:lnTo>
                      <a:pt x="3886" y="17094"/>
                    </a:lnTo>
                    <a:lnTo>
                      <a:pt x="3827" y="17102"/>
                    </a:lnTo>
                    <a:lnTo>
                      <a:pt x="3564" y="17271"/>
                    </a:lnTo>
                    <a:lnTo>
                      <a:pt x="3437" y="17339"/>
                    </a:lnTo>
                    <a:lnTo>
                      <a:pt x="3404" y="17339"/>
                    </a:lnTo>
                    <a:lnTo>
                      <a:pt x="3209" y="17356"/>
                    </a:lnTo>
                    <a:lnTo>
                      <a:pt x="3454" y="17077"/>
                    </a:lnTo>
                    <a:lnTo>
                      <a:pt x="3675" y="16916"/>
                    </a:lnTo>
                    <a:lnTo>
                      <a:pt x="3708" y="16873"/>
                    </a:lnTo>
                    <a:lnTo>
                      <a:pt x="3802" y="16687"/>
                    </a:lnTo>
                    <a:lnTo>
                      <a:pt x="3802" y="16526"/>
                    </a:lnTo>
                    <a:lnTo>
                      <a:pt x="3785" y="16467"/>
                    </a:lnTo>
                    <a:lnTo>
                      <a:pt x="3793" y="16433"/>
                    </a:lnTo>
                    <a:lnTo>
                      <a:pt x="3945" y="16332"/>
                    </a:lnTo>
                    <a:lnTo>
                      <a:pt x="4106" y="16255"/>
                    </a:lnTo>
                    <a:lnTo>
                      <a:pt x="4233" y="16145"/>
                    </a:lnTo>
                    <a:lnTo>
                      <a:pt x="4318" y="16120"/>
                    </a:lnTo>
                    <a:lnTo>
                      <a:pt x="4386" y="16052"/>
                    </a:lnTo>
                    <a:lnTo>
                      <a:pt x="4445" y="15942"/>
                    </a:lnTo>
                    <a:lnTo>
                      <a:pt x="4521" y="15883"/>
                    </a:lnTo>
                    <a:lnTo>
                      <a:pt x="4665" y="15688"/>
                    </a:lnTo>
                    <a:lnTo>
                      <a:pt x="4707" y="15561"/>
                    </a:lnTo>
                    <a:lnTo>
                      <a:pt x="4699" y="15434"/>
                    </a:lnTo>
                    <a:lnTo>
                      <a:pt x="4741" y="15214"/>
                    </a:lnTo>
                    <a:lnTo>
                      <a:pt x="4928" y="14960"/>
                    </a:lnTo>
                    <a:lnTo>
                      <a:pt x="4978" y="14681"/>
                    </a:lnTo>
                    <a:lnTo>
                      <a:pt x="5046" y="14621"/>
                    </a:lnTo>
                    <a:lnTo>
                      <a:pt x="5097" y="14554"/>
                    </a:lnTo>
                    <a:lnTo>
                      <a:pt x="5190" y="14232"/>
                    </a:lnTo>
                    <a:lnTo>
                      <a:pt x="5181" y="13986"/>
                    </a:lnTo>
                    <a:lnTo>
                      <a:pt x="5097" y="13927"/>
                    </a:lnTo>
                    <a:lnTo>
                      <a:pt x="5054" y="13868"/>
                    </a:lnTo>
                    <a:lnTo>
                      <a:pt x="4758" y="13648"/>
                    </a:lnTo>
                    <a:lnTo>
                      <a:pt x="4775" y="13605"/>
                    </a:lnTo>
                    <a:lnTo>
                      <a:pt x="5063" y="13572"/>
                    </a:lnTo>
                    <a:lnTo>
                      <a:pt x="5359" y="13512"/>
                    </a:lnTo>
                    <a:lnTo>
                      <a:pt x="5444" y="13504"/>
                    </a:lnTo>
                    <a:lnTo>
                      <a:pt x="5562" y="13436"/>
                    </a:lnTo>
                    <a:lnTo>
                      <a:pt x="5808" y="13199"/>
                    </a:lnTo>
                    <a:lnTo>
                      <a:pt x="5876" y="13165"/>
                    </a:lnTo>
                    <a:lnTo>
                      <a:pt x="5960" y="13157"/>
                    </a:lnTo>
                    <a:lnTo>
                      <a:pt x="6079" y="13081"/>
                    </a:lnTo>
                    <a:lnTo>
                      <a:pt x="6138" y="13004"/>
                    </a:lnTo>
                    <a:lnTo>
                      <a:pt x="6265" y="12793"/>
                    </a:lnTo>
                    <a:lnTo>
                      <a:pt x="6265" y="12767"/>
                    </a:lnTo>
                    <a:lnTo>
                      <a:pt x="6350" y="12640"/>
                    </a:lnTo>
                    <a:lnTo>
                      <a:pt x="6392" y="12606"/>
                    </a:lnTo>
                    <a:lnTo>
                      <a:pt x="6409" y="12547"/>
                    </a:lnTo>
                    <a:lnTo>
                      <a:pt x="6494" y="12420"/>
                    </a:lnTo>
                    <a:lnTo>
                      <a:pt x="6528" y="12395"/>
                    </a:lnTo>
                    <a:lnTo>
                      <a:pt x="6545" y="12327"/>
                    </a:lnTo>
                    <a:lnTo>
                      <a:pt x="6612" y="12259"/>
                    </a:lnTo>
                    <a:lnTo>
                      <a:pt x="6672" y="12132"/>
                    </a:lnTo>
                    <a:lnTo>
                      <a:pt x="6756" y="11912"/>
                    </a:lnTo>
                    <a:lnTo>
                      <a:pt x="6782" y="11819"/>
                    </a:lnTo>
                    <a:lnTo>
                      <a:pt x="6782" y="11692"/>
                    </a:lnTo>
                    <a:lnTo>
                      <a:pt x="6883" y="11413"/>
                    </a:lnTo>
                    <a:lnTo>
                      <a:pt x="6951" y="11311"/>
                    </a:lnTo>
                    <a:lnTo>
                      <a:pt x="7027" y="11226"/>
                    </a:lnTo>
                    <a:lnTo>
                      <a:pt x="7256" y="11066"/>
                    </a:lnTo>
                    <a:lnTo>
                      <a:pt x="7408" y="10854"/>
                    </a:lnTo>
                    <a:lnTo>
                      <a:pt x="7408" y="10820"/>
                    </a:lnTo>
                    <a:lnTo>
                      <a:pt x="7476" y="10769"/>
                    </a:lnTo>
                    <a:lnTo>
                      <a:pt x="7637" y="10532"/>
                    </a:lnTo>
                    <a:lnTo>
                      <a:pt x="7704" y="10346"/>
                    </a:lnTo>
                    <a:lnTo>
                      <a:pt x="7670" y="10253"/>
                    </a:lnTo>
                    <a:lnTo>
                      <a:pt x="7696" y="10126"/>
                    </a:lnTo>
                    <a:lnTo>
                      <a:pt x="7789" y="10050"/>
                    </a:lnTo>
                    <a:lnTo>
                      <a:pt x="7874" y="10083"/>
                    </a:lnTo>
                    <a:lnTo>
                      <a:pt x="8043" y="10024"/>
                    </a:lnTo>
                    <a:lnTo>
                      <a:pt x="8153" y="9940"/>
                    </a:lnTo>
                    <a:lnTo>
                      <a:pt x="8212" y="9872"/>
                    </a:lnTo>
                    <a:lnTo>
                      <a:pt x="8416" y="9770"/>
                    </a:lnTo>
                    <a:lnTo>
                      <a:pt x="8534" y="9686"/>
                    </a:lnTo>
                    <a:lnTo>
                      <a:pt x="8551" y="9643"/>
                    </a:lnTo>
                    <a:lnTo>
                      <a:pt x="8661" y="9559"/>
                    </a:lnTo>
                    <a:lnTo>
                      <a:pt x="8737" y="9415"/>
                    </a:lnTo>
                    <a:lnTo>
                      <a:pt x="8754" y="9313"/>
                    </a:lnTo>
                    <a:lnTo>
                      <a:pt x="8746" y="9254"/>
                    </a:lnTo>
                    <a:lnTo>
                      <a:pt x="8763" y="9220"/>
                    </a:lnTo>
                    <a:lnTo>
                      <a:pt x="8780" y="9127"/>
                    </a:lnTo>
                    <a:lnTo>
                      <a:pt x="8754" y="9093"/>
                    </a:lnTo>
                    <a:lnTo>
                      <a:pt x="8763" y="8974"/>
                    </a:lnTo>
                    <a:lnTo>
                      <a:pt x="8788" y="8941"/>
                    </a:lnTo>
                    <a:lnTo>
                      <a:pt x="8780" y="8907"/>
                    </a:lnTo>
                    <a:lnTo>
                      <a:pt x="8796" y="8780"/>
                    </a:lnTo>
                    <a:lnTo>
                      <a:pt x="8830" y="8720"/>
                    </a:lnTo>
                    <a:lnTo>
                      <a:pt x="8830" y="8653"/>
                    </a:lnTo>
                    <a:lnTo>
                      <a:pt x="8856" y="8560"/>
                    </a:lnTo>
                    <a:lnTo>
                      <a:pt x="8890" y="8526"/>
                    </a:lnTo>
                    <a:lnTo>
                      <a:pt x="8898" y="8466"/>
                    </a:lnTo>
                    <a:lnTo>
                      <a:pt x="8957" y="8399"/>
                    </a:lnTo>
                    <a:lnTo>
                      <a:pt x="8966" y="8246"/>
                    </a:lnTo>
                    <a:lnTo>
                      <a:pt x="9017" y="8136"/>
                    </a:lnTo>
                    <a:lnTo>
                      <a:pt x="9000" y="7891"/>
                    </a:lnTo>
                    <a:lnTo>
                      <a:pt x="8983" y="7857"/>
                    </a:lnTo>
                    <a:lnTo>
                      <a:pt x="8957" y="7831"/>
                    </a:lnTo>
                    <a:lnTo>
                      <a:pt x="8830" y="7789"/>
                    </a:lnTo>
                    <a:lnTo>
                      <a:pt x="8737" y="7772"/>
                    </a:lnTo>
                    <a:lnTo>
                      <a:pt x="8543" y="7772"/>
                    </a:lnTo>
                    <a:lnTo>
                      <a:pt x="8322" y="7696"/>
                    </a:lnTo>
                    <a:lnTo>
                      <a:pt x="8229" y="7687"/>
                    </a:lnTo>
                    <a:lnTo>
                      <a:pt x="8136" y="7628"/>
                    </a:lnTo>
                    <a:lnTo>
                      <a:pt x="7941" y="7560"/>
                    </a:lnTo>
                    <a:lnTo>
                      <a:pt x="7882" y="7417"/>
                    </a:lnTo>
                    <a:lnTo>
                      <a:pt x="7797" y="7323"/>
                    </a:lnTo>
                    <a:lnTo>
                      <a:pt x="7764" y="7256"/>
                    </a:lnTo>
                    <a:lnTo>
                      <a:pt x="7628" y="7146"/>
                    </a:lnTo>
                    <a:lnTo>
                      <a:pt x="7501" y="6976"/>
                    </a:lnTo>
                    <a:lnTo>
                      <a:pt x="7417" y="6917"/>
                    </a:lnTo>
                    <a:lnTo>
                      <a:pt x="7281" y="6875"/>
                    </a:lnTo>
                    <a:lnTo>
                      <a:pt x="6714" y="6841"/>
                    </a:lnTo>
                    <a:lnTo>
                      <a:pt x="6621" y="6849"/>
                    </a:lnTo>
                    <a:lnTo>
                      <a:pt x="6604" y="6824"/>
                    </a:lnTo>
                    <a:lnTo>
                      <a:pt x="6367" y="6909"/>
                    </a:lnTo>
                    <a:lnTo>
                      <a:pt x="6307" y="6892"/>
                    </a:lnTo>
                    <a:lnTo>
                      <a:pt x="6172" y="6807"/>
                    </a:lnTo>
                    <a:lnTo>
                      <a:pt x="6257" y="6553"/>
                    </a:lnTo>
                    <a:lnTo>
                      <a:pt x="6240" y="6426"/>
                    </a:lnTo>
                    <a:lnTo>
                      <a:pt x="6223" y="6392"/>
                    </a:lnTo>
                    <a:lnTo>
                      <a:pt x="6147" y="6333"/>
                    </a:lnTo>
                    <a:lnTo>
                      <a:pt x="5935" y="6257"/>
                    </a:lnTo>
                    <a:lnTo>
                      <a:pt x="5910" y="6231"/>
                    </a:lnTo>
                    <a:lnTo>
                      <a:pt x="5783" y="6164"/>
                    </a:lnTo>
                    <a:lnTo>
                      <a:pt x="5588" y="6104"/>
                    </a:lnTo>
                    <a:lnTo>
                      <a:pt x="5495" y="6104"/>
                    </a:lnTo>
                    <a:lnTo>
                      <a:pt x="5435" y="6062"/>
                    </a:lnTo>
                    <a:lnTo>
                      <a:pt x="5359" y="5943"/>
                    </a:lnTo>
                    <a:lnTo>
                      <a:pt x="5427" y="5757"/>
                    </a:lnTo>
                    <a:lnTo>
                      <a:pt x="5410" y="5656"/>
                    </a:lnTo>
                    <a:lnTo>
                      <a:pt x="5368" y="5562"/>
                    </a:lnTo>
                    <a:lnTo>
                      <a:pt x="5300" y="5512"/>
                    </a:lnTo>
                    <a:lnTo>
                      <a:pt x="5215" y="5478"/>
                    </a:lnTo>
                    <a:lnTo>
                      <a:pt x="5038" y="5241"/>
                    </a:lnTo>
                    <a:lnTo>
                      <a:pt x="4885" y="5131"/>
                    </a:lnTo>
                    <a:lnTo>
                      <a:pt x="4699" y="5038"/>
                    </a:lnTo>
                    <a:lnTo>
                      <a:pt x="4674" y="5012"/>
                    </a:lnTo>
                    <a:lnTo>
                      <a:pt x="4538" y="4953"/>
                    </a:lnTo>
                    <a:lnTo>
                      <a:pt x="4487" y="4911"/>
                    </a:lnTo>
                    <a:lnTo>
                      <a:pt x="4394" y="4733"/>
                    </a:lnTo>
                    <a:lnTo>
                      <a:pt x="4411" y="4673"/>
                    </a:lnTo>
                    <a:lnTo>
                      <a:pt x="4403" y="4580"/>
                    </a:lnTo>
                    <a:lnTo>
                      <a:pt x="4386" y="4546"/>
                    </a:lnTo>
                    <a:lnTo>
                      <a:pt x="4394" y="4513"/>
                    </a:lnTo>
                    <a:lnTo>
                      <a:pt x="4326" y="4386"/>
                    </a:lnTo>
                    <a:lnTo>
                      <a:pt x="4301" y="4360"/>
                    </a:lnTo>
                    <a:lnTo>
                      <a:pt x="4225" y="4301"/>
                    </a:lnTo>
                    <a:lnTo>
                      <a:pt x="4123" y="4259"/>
                    </a:lnTo>
                    <a:lnTo>
                      <a:pt x="3996" y="4216"/>
                    </a:lnTo>
                    <a:lnTo>
                      <a:pt x="3903" y="4208"/>
                    </a:lnTo>
                    <a:lnTo>
                      <a:pt x="3615" y="4106"/>
                    </a:lnTo>
                    <a:lnTo>
                      <a:pt x="3488" y="4022"/>
                    </a:lnTo>
                    <a:lnTo>
                      <a:pt x="3302" y="3979"/>
                    </a:lnTo>
                    <a:lnTo>
                      <a:pt x="3175" y="4038"/>
                    </a:lnTo>
                    <a:lnTo>
                      <a:pt x="3090" y="4157"/>
                    </a:lnTo>
                    <a:lnTo>
                      <a:pt x="3040" y="4276"/>
                    </a:lnTo>
                    <a:lnTo>
                      <a:pt x="2870" y="4978"/>
                    </a:lnTo>
                    <a:lnTo>
                      <a:pt x="2752" y="5232"/>
                    </a:lnTo>
                    <a:lnTo>
                      <a:pt x="2557" y="5512"/>
                    </a:lnTo>
                    <a:lnTo>
                      <a:pt x="2523" y="5681"/>
                    </a:lnTo>
                    <a:lnTo>
                      <a:pt x="2540" y="5723"/>
                    </a:lnTo>
                    <a:lnTo>
                      <a:pt x="2540" y="5893"/>
                    </a:lnTo>
                    <a:lnTo>
                      <a:pt x="2523" y="6020"/>
                    </a:lnTo>
                    <a:lnTo>
                      <a:pt x="2532" y="6104"/>
                    </a:lnTo>
                    <a:lnTo>
                      <a:pt x="2498" y="6189"/>
                    </a:lnTo>
                    <a:lnTo>
                      <a:pt x="2515" y="6350"/>
                    </a:lnTo>
                    <a:lnTo>
                      <a:pt x="2455" y="6477"/>
                    </a:lnTo>
                    <a:lnTo>
                      <a:pt x="2455" y="6519"/>
                    </a:lnTo>
                    <a:lnTo>
                      <a:pt x="2430" y="6536"/>
                    </a:lnTo>
                    <a:lnTo>
                      <a:pt x="2269" y="5926"/>
                    </a:lnTo>
                    <a:lnTo>
                      <a:pt x="2269" y="5579"/>
                    </a:lnTo>
                    <a:lnTo>
                      <a:pt x="2185" y="5351"/>
                    </a:lnTo>
                    <a:lnTo>
                      <a:pt x="2117" y="5258"/>
                    </a:lnTo>
                    <a:lnTo>
                      <a:pt x="2015" y="5173"/>
                    </a:lnTo>
                    <a:lnTo>
                      <a:pt x="1947" y="5021"/>
                    </a:lnTo>
                    <a:lnTo>
                      <a:pt x="2007" y="4860"/>
                    </a:lnTo>
                    <a:lnTo>
                      <a:pt x="2015" y="4767"/>
                    </a:lnTo>
                    <a:lnTo>
                      <a:pt x="2091" y="4546"/>
                    </a:lnTo>
                    <a:lnTo>
                      <a:pt x="2083" y="4513"/>
                    </a:lnTo>
                    <a:lnTo>
                      <a:pt x="2100" y="4453"/>
                    </a:lnTo>
                    <a:lnTo>
                      <a:pt x="2100" y="4326"/>
                    </a:lnTo>
                    <a:lnTo>
                      <a:pt x="2142" y="4199"/>
                    </a:lnTo>
                    <a:lnTo>
                      <a:pt x="2117" y="4013"/>
                    </a:lnTo>
                    <a:lnTo>
                      <a:pt x="2015" y="3759"/>
                    </a:lnTo>
                    <a:lnTo>
                      <a:pt x="1964" y="3691"/>
                    </a:lnTo>
                    <a:lnTo>
                      <a:pt x="1931" y="3471"/>
                    </a:lnTo>
                    <a:lnTo>
                      <a:pt x="1871" y="3344"/>
                    </a:lnTo>
                    <a:lnTo>
                      <a:pt x="1829" y="3192"/>
                    </a:lnTo>
                    <a:lnTo>
                      <a:pt x="1795" y="3158"/>
                    </a:lnTo>
                    <a:lnTo>
                      <a:pt x="1770" y="3065"/>
                    </a:lnTo>
                    <a:lnTo>
                      <a:pt x="1660" y="2870"/>
                    </a:lnTo>
                    <a:lnTo>
                      <a:pt x="1617" y="2845"/>
                    </a:lnTo>
                    <a:lnTo>
                      <a:pt x="1617" y="2811"/>
                    </a:lnTo>
                    <a:lnTo>
                      <a:pt x="1558" y="2752"/>
                    </a:lnTo>
                    <a:lnTo>
                      <a:pt x="1533" y="2650"/>
                    </a:lnTo>
                    <a:lnTo>
                      <a:pt x="1380" y="2371"/>
                    </a:lnTo>
                    <a:lnTo>
                      <a:pt x="1321" y="2210"/>
                    </a:lnTo>
                    <a:lnTo>
                      <a:pt x="1270" y="2150"/>
                    </a:lnTo>
                    <a:lnTo>
                      <a:pt x="1228" y="2023"/>
                    </a:lnTo>
                    <a:lnTo>
                      <a:pt x="1101" y="1837"/>
                    </a:lnTo>
                    <a:lnTo>
                      <a:pt x="1033" y="1778"/>
                    </a:lnTo>
                    <a:lnTo>
                      <a:pt x="957" y="1676"/>
                    </a:lnTo>
                    <a:lnTo>
                      <a:pt x="957" y="1643"/>
                    </a:lnTo>
                    <a:lnTo>
                      <a:pt x="881" y="1549"/>
                    </a:lnTo>
                    <a:lnTo>
                      <a:pt x="855" y="1516"/>
                    </a:lnTo>
                    <a:lnTo>
                      <a:pt x="694" y="1448"/>
                    </a:lnTo>
                    <a:lnTo>
                      <a:pt x="601" y="1431"/>
                    </a:lnTo>
                    <a:lnTo>
                      <a:pt x="534" y="1456"/>
                    </a:lnTo>
                    <a:lnTo>
                      <a:pt x="254" y="1643"/>
                    </a:lnTo>
                    <a:lnTo>
                      <a:pt x="127" y="1710"/>
                    </a:lnTo>
                    <a:lnTo>
                      <a:pt x="0" y="1786"/>
                    </a:lnTo>
                    <a:moveTo>
                      <a:pt x="0" y="178"/>
                    </a:moveTo>
                    <a:lnTo>
                      <a:pt x="60" y="110"/>
                    </a:lnTo>
                    <a:lnTo>
                      <a:pt x="102" y="0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6" name="Freeform 40">
                <a:extLst>
                  <a:ext uri="{FF2B5EF4-FFF2-40B4-BE49-F238E27FC236}">
                    <a16:creationId xmlns:a16="http://schemas.microsoft.com/office/drawing/2014/main" id="{17826F17-B7E4-48F6-95E8-BB47F1315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" y="655"/>
                <a:ext cx="19" cy="32"/>
              </a:xfrm>
              <a:custGeom>
                <a:avLst/>
                <a:gdLst>
                  <a:gd name="T0" fmla="*/ 85 w 85"/>
                  <a:gd name="T1" fmla="*/ 1 h 144"/>
                  <a:gd name="T2" fmla="*/ 72 w 85"/>
                  <a:gd name="T3" fmla="*/ 0 h 144"/>
                  <a:gd name="T4" fmla="*/ 0 w 85"/>
                  <a:gd name="T5" fmla="*/ 72 h 144"/>
                  <a:gd name="T6" fmla="*/ 72 w 85"/>
                  <a:gd name="T7" fmla="*/ 144 h 144"/>
                  <a:gd name="T8" fmla="*/ 85 w 85"/>
                  <a:gd name="T9" fmla="*/ 143 h 144"/>
                  <a:gd name="T10" fmla="*/ 85 w 85"/>
                  <a:gd name="T11" fmla="*/ 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44">
                    <a:moveTo>
                      <a:pt x="85" y="1"/>
                    </a:moveTo>
                    <a:cubicBezTo>
                      <a:pt x="81" y="0"/>
                      <a:pt x="76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76" y="144"/>
                      <a:pt x="81" y="144"/>
                      <a:pt x="85" y="143"/>
                    </a:cubicBezTo>
                    <a:lnTo>
                      <a:pt x="85" y="1"/>
                    </a:lnTo>
                    <a:close/>
                  </a:path>
                </a:pathLst>
              </a:custGeom>
              <a:solidFill>
                <a:srgbClr val="8500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7" name="Freeform 41">
                <a:extLst>
                  <a:ext uri="{FF2B5EF4-FFF2-40B4-BE49-F238E27FC236}">
                    <a16:creationId xmlns:a16="http://schemas.microsoft.com/office/drawing/2014/main" id="{1433F6DD-5CEC-4817-A4E6-C44A4BAB5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" y="655"/>
                <a:ext cx="19" cy="32"/>
              </a:xfrm>
              <a:custGeom>
                <a:avLst/>
                <a:gdLst>
                  <a:gd name="T0" fmla="*/ 85 w 85"/>
                  <a:gd name="T1" fmla="*/ 1 h 144"/>
                  <a:gd name="T2" fmla="*/ 72 w 85"/>
                  <a:gd name="T3" fmla="*/ 0 h 144"/>
                  <a:gd name="T4" fmla="*/ 0 w 85"/>
                  <a:gd name="T5" fmla="*/ 72 h 144"/>
                  <a:gd name="T6" fmla="*/ 72 w 85"/>
                  <a:gd name="T7" fmla="*/ 144 h 144"/>
                  <a:gd name="T8" fmla="*/ 85 w 85"/>
                  <a:gd name="T9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4">
                    <a:moveTo>
                      <a:pt x="85" y="1"/>
                    </a:moveTo>
                    <a:cubicBezTo>
                      <a:pt x="81" y="0"/>
                      <a:pt x="76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76" y="144"/>
                      <a:pt x="81" y="144"/>
                      <a:pt x="85" y="143"/>
                    </a:cubicBez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8" name="Freeform 42">
                <a:extLst>
                  <a:ext uri="{FF2B5EF4-FFF2-40B4-BE49-F238E27FC236}">
                    <a16:creationId xmlns:a16="http://schemas.microsoft.com/office/drawing/2014/main" id="{6EACF635-2AE8-4656-ABE4-FD5EA91CF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" y="1178"/>
                <a:ext cx="19" cy="32"/>
              </a:xfrm>
              <a:custGeom>
                <a:avLst/>
                <a:gdLst>
                  <a:gd name="T0" fmla="*/ 85 w 85"/>
                  <a:gd name="T1" fmla="*/ 1 h 144"/>
                  <a:gd name="T2" fmla="*/ 72 w 85"/>
                  <a:gd name="T3" fmla="*/ 0 h 144"/>
                  <a:gd name="T4" fmla="*/ 0 w 85"/>
                  <a:gd name="T5" fmla="*/ 72 h 144"/>
                  <a:gd name="T6" fmla="*/ 72 w 85"/>
                  <a:gd name="T7" fmla="*/ 144 h 144"/>
                  <a:gd name="T8" fmla="*/ 85 w 85"/>
                  <a:gd name="T9" fmla="*/ 143 h 144"/>
                  <a:gd name="T10" fmla="*/ 85 w 85"/>
                  <a:gd name="T11" fmla="*/ 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44">
                    <a:moveTo>
                      <a:pt x="85" y="1"/>
                    </a:moveTo>
                    <a:cubicBezTo>
                      <a:pt x="81" y="0"/>
                      <a:pt x="76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76" y="144"/>
                      <a:pt x="81" y="144"/>
                      <a:pt x="85" y="143"/>
                    </a:cubicBezTo>
                    <a:lnTo>
                      <a:pt x="85" y="1"/>
                    </a:lnTo>
                    <a:close/>
                  </a:path>
                </a:pathLst>
              </a:custGeom>
              <a:solidFill>
                <a:srgbClr val="8500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9" name="Freeform 43">
                <a:extLst>
                  <a:ext uri="{FF2B5EF4-FFF2-40B4-BE49-F238E27FC236}">
                    <a16:creationId xmlns:a16="http://schemas.microsoft.com/office/drawing/2014/main" id="{E052A047-DFC2-477F-A884-FEE4A7A90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" y="1178"/>
                <a:ext cx="19" cy="32"/>
              </a:xfrm>
              <a:custGeom>
                <a:avLst/>
                <a:gdLst>
                  <a:gd name="T0" fmla="*/ 85 w 85"/>
                  <a:gd name="T1" fmla="*/ 1 h 144"/>
                  <a:gd name="T2" fmla="*/ 72 w 85"/>
                  <a:gd name="T3" fmla="*/ 0 h 144"/>
                  <a:gd name="T4" fmla="*/ 0 w 85"/>
                  <a:gd name="T5" fmla="*/ 72 h 144"/>
                  <a:gd name="T6" fmla="*/ 72 w 85"/>
                  <a:gd name="T7" fmla="*/ 144 h 144"/>
                  <a:gd name="T8" fmla="*/ 85 w 85"/>
                  <a:gd name="T9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4">
                    <a:moveTo>
                      <a:pt x="85" y="1"/>
                    </a:moveTo>
                    <a:cubicBezTo>
                      <a:pt x="81" y="0"/>
                      <a:pt x="76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76" y="144"/>
                      <a:pt x="81" y="144"/>
                      <a:pt x="85" y="143"/>
                    </a:cubicBez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50" name="Freeform 44">
                <a:extLst>
                  <a:ext uri="{FF2B5EF4-FFF2-40B4-BE49-F238E27FC236}">
                    <a16:creationId xmlns:a16="http://schemas.microsoft.com/office/drawing/2014/main" id="{62AEE760-FC4F-4BC3-B928-19F4A0C25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4289"/>
                <a:ext cx="32" cy="19"/>
              </a:xfrm>
              <a:custGeom>
                <a:avLst/>
                <a:gdLst>
                  <a:gd name="T0" fmla="*/ 144 w 144"/>
                  <a:gd name="T1" fmla="*/ 72 h 85"/>
                  <a:gd name="T2" fmla="*/ 72 w 144"/>
                  <a:gd name="T3" fmla="*/ 0 h 85"/>
                  <a:gd name="T4" fmla="*/ 0 w 144"/>
                  <a:gd name="T5" fmla="*/ 72 h 85"/>
                  <a:gd name="T6" fmla="*/ 1 w 144"/>
                  <a:gd name="T7" fmla="*/ 85 h 85"/>
                  <a:gd name="T8" fmla="*/ 143 w 144"/>
                  <a:gd name="T9" fmla="*/ 85 h 85"/>
                  <a:gd name="T10" fmla="*/ 144 w 144"/>
                  <a:gd name="T11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" h="85">
                    <a:moveTo>
                      <a:pt x="144" y="72"/>
                    </a:moveTo>
                    <a:cubicBezTo>
                      <a:pt x="144" y="32"/>
                      <a:pt x="11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77"/>
                      <a:pt x="0" y="81"/>
                      <a:pt x="1" y="85"/>
                    </a:cubicBezTo>
                    <a:lnTo>
                      <a:pt x="143" y="85"/>
                    </a:lnTo>
                    <a:cubicBezTo>
                      <a:pt x="144" y="81"/>
                      <a:pt x="144" y="77"/>
                      <a:pt x="144" y="72"/>
                    </a:cubicBezTo>
                    <a:close/>
                  </a:path>
                </a:pathLst>
              </a:custGeom>
              <a:solidFill>
                <a:srgbClr val="8500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51" name="Freeform 45">
                <a:extLst>
                  <a:ext uri="{FF2B5EF4-FFF2-40B4-BE49-F238E27FC236}">
                    <a16:creationId xmlns:a16="http://schemas.microsoft.com/office/drawing/2014/main" id="{87CA1AF2-CFBC-4B46-BBC9-48B036C5FA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6" y="4289"/>
                <a:ext cx="32" cy="19"/>
              </a:xfrm>
              <a:custGeom>
                <a:avLst/>
                <a:gdLst>
                  <a:gd name="T0" fmla="*/ 144 w 144"/>
                  <a:gd name="T1" fmla="*/ 72 h 85"/>
                  <a:gd name="T2" fmla="*/ 72 w 144"/>
                  <a:gd name="T3" fmla="*/ 0 h 85"/>
                  <a:gd name="T4" fmla="*/ 0 w 144"/>
                  <a:gd name="T5" fmla="*/ 72 h 85"/>
                  <a:gd name="T6" fmla="*/ 1 w 144"/>
                  <a:gd name="T7" fmla="*/ 85 h 85"/>
                  <a:gd name="T8" fmla="*/ 143 w 144"/>
                  <a:gd name="T9" fmla="*/ 85 h 85"/>
                  <a:gd name="T10" fmla="*/ 144 w 144"/>
                  <a:gd name="T11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" h="85">
                    <a:moveTo>
                      <a:pt x="144" y="72"/>
                    </a:moveTo>
                    <a:cubicBezTo>
                      <a:pt x="144" y="32"/>
                      <a:pt x="11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77"/>
                      <a:pt x="0" y="81"/>
                      <a:pt x="1" y="85"/>
                    </a:cubicBezTo>
                    <a:moveTo>
                      <a:pt x="143" y="85"/>
                    </a:moveTo>
                    <a:cubicBezTo>
                      <a:pt x="144" y="81"/>
                      <a:pt x="144" y="77"/>
                      <a:pt x="144" y="72"/>
                    </a:cubicBez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52" name="Freeform 46">
                <a:extLst>
                  <a:ext uri="{FF2B5EF4-FFF2-40B4-BE49-F238E27FC236}">
                    <a16:creationId xmlns:a16="http://schemas.microsoft.com/office/drawing/2014/main" id="{130F479B-A9E7-4037-BE0C-C9076A1E8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" y="1399"/>
                <a:ext cx="15" cy="32"/>
              </a:xfrm>
              <a:custGeom>
                <a:avLst/>
                <a:gdLst>
                  <a:gd name="T0" fmla="*/ 68 w 68"/>
                  <a:gd name="T1" fmla="*/ 72 h 144"/>
                  <a:gd name="T2" fmla="*/ 0 w 68"/>
                  <a:gd name="T3" fmla="*/ 0 h 144"/>
                  <a:gd name="T4" fmla="*/ 0 w 68"/>
                  <a:gd name="T5" fmla="*/ 144 h 144"/>
                  <a:gd name="T6" fmla="*/ 68 w 68"/>
                  <a:gd name="T7" fmla="*/ 7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44">
                    <a:moveTo>
                      <a:pt x="68" y="72"/>
                    </a:moveTo>
                    <a:cubicBezTo>
                      <a:pt x="68" y="34"/>
                      <a:pt x="38" y="2"/>
                      <a:pt x="0" y="0"/>
                    </a:cubicBezTo>
                    <a:lnTo>
                      <a:pt x="0" y="144"/>
                    </a:lnTo>
                    <a:cubicBezTo>
                      <a:pt x="38" y="142"/>
                      <a:pt x="68" y="110"/>
                      <a:pt x="68" y="72"/>
                    </a:cubicBezTo>
                    <a:close/>
                  </a:path>
                </a:pathLst>
              </a:custGeom>
              <a:solidFill>
                <a:srgbClr val="8500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53" name="Freeform 47">
                <a:extLst>
                  <a:ext uri="{FF2B5EF4-FFF2-40B4-BE49-F238E27FC236}">
                    <a16:creationId xmlns:a16="http://schemas.microsoft.com/office/drawing/2014/main" id="{6600378A-4525-468D-AB33-89F955A9D6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1" y="1399"/>
                <a:ext cx="15" cy="32"/>
              </a:xfrm>
              <a:custGeom>
                <a:avLst/>
                <a:gdLst>
                  <a:gd name="T0" fmla="*/ 68 w 68"/>
                  <a:gd name="T1" fmla="*/ 72 h 144"/>
                  <a:gd name="T2" fmla="*/ 0 w 68"/>
                  <a:gd name="T3" fmla="*/ 0 h 144"/>
                  <a:gd name="T4" fmla="*/ 0 w 68"/>
                  <a:gd name="T5" fmla="*/ 144 h 144"/>
                  <a:gd name="T6" fmla="*/ 68 w 68"/>
                  <a:gd name="T7" fmla="*/ 7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44">
                    <a:moveTo>
                      <a:pt x="68" y="72"/>
                    </a:moveTo>
                    <a:cubicBezTo>
                      <a:pt x="68" y="34"/>
                      <a:pt x="38" y="2"/>
                      <a:pt x="0" y="0"/>
                    </a:cubicBezTo>
                    <a:moveTo>
                      <a:pt x="0" y="144"/>
                    </a:moveTo>
                    <a:cubicBezTo>
                      <a:pt x="38" y="142"/>
                      <a:pt x="68" y="110"/>
                      <a:pt x="68" y="72"/>
                    </a:cubicBez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54" name="Freeform 48">
                <a:extLst>
                  <a:ext uri="{FF2B5EF4-FFF2-40B4-BE49-F238E27FC236}">
                    <a16:creationId xmlns:a16="http://schemas.microsoft.com/office/drawing/2014/main" id="{72A5E468-7F5E-4641-B835-135B918298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6" y="2203"/>
                <a:ext cx="113" cy="103"/>
              </a:xfrm>
              <a:custGeom>
                <a:avLst/>
                <a:gdLst>
                  <a:gd name="T0" fmla="*/ 17 w 508"/>
                  <a:gd name="T1" fmla="*/ 305 h 466"/>
                  <a:gd name="T2" fmla="*/ 17 w 508"/>
                  <a:gd name="T3" fmla="*/ 398 h 466"/>
                  <a:gd name="T4" fmla="*/ 136 w 508"/>
                  <a:gd name="T5" fmla="*/ 466 h 466"/>
                  <a:gd name="T6" fmla="*/ 187 w 508"/>
                  <a:gd name="T7" fmla="*/ 390 h 466"/>
                  <a:gd name="T8" fmla="*/ 254 w 508"/>
                  <a:gd name="T9" fmla="*/ 373 h 466"/>
                  <a:gd name="T10" fmla="*/ 271 w 508"/>
                  <a:gd name="T11" fmla="*/ 297 h 466"/>
                  <a:gd name="T12" fmla="*/ 212 w 508"/>
                  <a:gd name="T13" fmla="*/ 254 h 466"/>
                  <a:gd name="T14" fmla="*/ 153 w 508"/>
                  <a:gd name="T15" fmla="*/ 280 h 466"/>
                  <a:gd name="T16" fmla="*/ 178 w 508"/>
                  <a:gd name="T17" fmla="*/ 203 h 466"/>
                  <a:gd name="T18" fmla="*/ 144 w 508"/>
                  <a:gd name="T19" fmla="*/ 339 h 466"/>
                  <a:gd name="T20" fmla="*/ 178 w 508"/>
                  <a:gd name="T21" fmla="*/ 288 h 466"/>
                  <a:gd name="T22" fmla="*/ 220 w 508"/>
                  <a:gd name="T23" fmla="*/ 280 h 466"/>
                  <a:gd name="T24" fmla="*/ 254 w 508"/>
                  <a:gd name="T25" fmla="*/ 330 h 466"/>
                  <a:gd name="T26" fmla="*/ 229 w 508"/>
                  <a:gd name="T27" fmla="*/ 364 h 466"/>
                  <a:gd name="T28" fmla="*/ 187 w 508"/>
                  <a:gd name="T29" fmla="*/ 356 h 466"/>
                  <a:gd name="T30" fmla="*/ 280 w 508"/>
                  <a:gd name="T31" fmla="*/ 254 h 466"/>
                  <a:gd name="T32" fmla="*/ 322 w 508"/>
                  <a:gd name="T33" fmla="*/ 280 h 466"/>
                  <a:gd name="T34" fmla="*/ 390 w 508"/>
                  <a:gd name="T35" fmla="*/ 254 h 466"/>
                  <a:gd name="T36" fmla="*/ 390 w 508"/>
                  <a:gd name="T37" fmla="*/ 195 h 466"/>
                  <a:gd name="T38" fmla="*/ 339 w 508"/>
                  <a:gd name="T39" fmla="*/ 127 h 466"/>
                  <a:gd name="T40" fmla="*/ 271 w 508"/>
                  <a:gd name="T41" fmla="*/ 102 h 466"/>
                  <a:gd name="T42" fmla="*/ 220 w 508"/>
                  <a:gd name="T43" fmla="*/ 144 h 466"/>
                  <a:gd name="T44" fmla="*/ 237 w 508"/>
                  <a:gd name="T45" fmla="*/ 203 h 466"/>
                  <a:gd name="T46" fmla="*/ 254 w 508"/>
                  <a:gd name="T47" fmla="*/ 178 h 466"/>
                  <a:gd name="T48" fmla="*/ 254 w 508"/>
                  <a:gd name="T49" fmla="*/ 127 h 466"/>
                  <a:gd name="T50" fmla="*/ 313 w 508"/>
                  <a:gd name="T51" fmla="*/ 136 h 466"/>
                  <a:gd name="T52" fmla="*/ 373 w 508"/>
                  <a:gd name="T53" fmla="*/ 220 h 466"/>
                  <a:gd name="T54" fmla="*/ 347 w 508"/>
                  <a:gd name="T55" fmla="*/ 263 h 466"/>
                  <a:gd name="T56" fmla="*/ 280 w 508"/>
                  <a:gd name="T57" fmla="*/ 212 h 466"/>
                  <a:gd name="T58" fmla="*/ 407 w 508"/>
                  <a:gd name="T59" fmla="*/ 170 h 466"/>
                  <a:gd name="T60" fmla="*/ 466 w 508"/>
                  <a:gd name="T61" fmla="*/ 186 h 466"/>
                  <a:gd name="T62" fmla="*/ 508 w 508"/>
                  <a:gd name="T63" fmla="*/ 136 h 466"/>
                  <a:gd name="T64" fmla="*/ 491 w 508"/>
                  <a:gd name="T65" fmla="*/ 76 h 466"/>
                  <a:gd name="T66" fmla="*/ 440 w 508"/>
                  <a:gd name="T67" fmla="*/ 17 h 466"/>
                  <a:gd name="T68" fmla="*/ 356 w 508"/>
                  <a:gd name="T69" fmla="*/ 17 h 466"/>
                  <a:gd name="T70" fmla="*/ 339 w 508"/>
                  <a:gd name="T71" fmla="*/ 68 h 466"/>
                  <a:gd name="T72" fmla="*/ 373 w 508"/>
                  <a:gd name="T73" fmla="*/ 136 h 466"/>
                  <a:gd name="T74" fmla="*/ 356 w 508"/>
                  <a:gd name="T75" fmla="*/ 59 h 466"/>
                  <a:gd name="T76" fmla="*/ 381 w 508"/>
                  <a:gd name="T77" fmla="*/ 26 h 466"/>
                  <a:gd name="T78" fmla="*/ 449 w 508"/>
                  <a:gd name="T79" fmla="*/ 68 h 466"/>
                  <a:gd name="T80" fmla="*/ 483 w 508"/>
                  <a:gd name="T81" fmla="*/ 144 h 466"/>
                  <a:gd name="T82" fmla="*/ 440 w 508"/>
                  <a:gd name="T83" fmla="*/ 161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466">
                    <a:moveTo>
                      <a:pt x="153" y="449"/>
                    </a:moveTo>
                    <a:lnTo>
                      <a:pt x="26" y="297"/>
                    </a:lnTo>
                    <a:lnTo>
                      <a:pt x="17" y="305"/>
                    </a:lnTo>
                    <a:lnTo>
                      <a:pt x="17" y="339"/>
                    </a:lnTo>
                    <a:lnTo>
                      <a:pt x="0" y="381"/>
                    </a:lnTo>
                    <a:lnTo>
                      <a:pt x="17" y="398"/>
                    </a:lnTo>
                    <a:lnTo>
                      <a:pt x="26" y="373"/>
                    </a:lnTo>
                    <a:lnTo>
                      <a:pt x="34" y="347"/>
                    </a:lnTo>
                    <a:lnTo>
                      <a:pt x="136" y="466"/>
                    </a:lnTo>
                    <a:lnTo>
                      <a:pt x="153" y="449"/>
                    </a:lnTo>
                    <a:close/>
                    <a:moveTo>
                      <a:pt x="170" y="373"/>
                    </a:moveTo>
                    <a:lnTo>
                      <a:pt x="187" y="390"/>
                    </a:lnTo>
                    <a:lnTo>
                      <a:pt x="203" y="390"/>
                    </a:lnTo>
                    <a:lnTo>
                      <a:pt x="229" y="390"/>
                    </a:lnTo>
                    <a:lnTo>
                      <a:pt x="254" y="373"/>
                    </a:lnTo>
                    <a:lnTo>
                      <a:pt x="271" y="347"/>
                    </a:lnTo>
                    <a:lnTo>
                      <a:pt x="271" y="322"/>
                    </a:lnTo>
                    <a:lnTo>
                      <a:pt x="271" y="297"/>
                    </a:lnTo>
                    <a:lnTo>
                      <a:pt x="254" y="271"/>
                    </a:lnTo>
                    <a:lnTo>
                      <a:pt x="237" y="263"/>
                    </a:lnTo>
                    <a:lnTo>
                      <a:pt x="212" y="254"/>
                    </a:lnTo>
                    <a:lnTo>
                      <a:pt x="187" y="254"/>
                    </a:lnTo>
                    <a:lnTo>
                      <a:pt x="170" y="263"/>
                    </a:lnTo>
                    <a:lnTo>
                      <a:pt x="153" y="280"/>
                    </a:lnTo>
                    <a:lnTo>
                      <a:pt x="144" y="297"/>
                    </a:lnTo>
                    <a:lnTo>
                      <a:pt x="119" y="254"/>
                    </a:lnTo>
                    <a:lnTo>
                      <a:pt x="178" y="203"/>
                    </a:lnTo>
                    <a:lnTo>
                      <a:pt x="170" y="186"/>
                    </a:lnTo>
                    <a:lnTo>
                      <a:pt x="93" y="246"/>
                    </a:lnTo>
                    <a:lnTo>
                      <a:pt x="144" y="339"/>
                    </a:lnTo>
                    <a:lnTo>
                      <a:pt x="161" y="322"/>
                    </a:lnTo>
                    <a:lnTo>
                      <a:pt x="161" y="305"/>
                    </a:lnTo>
                    <a:lnTo>
                      <a:pt x="178" y="288"/>
                    </a:lnTo>
                    <a:lnTo>
                      <a:pt x="195" y="280"/>
                    </a:lnTo>
                    <a:lnTo>
                      <a:pt x="212" y="280"/>
                    </a:lnTo>
                    <a:lnTo>
                      <a:pt x="220" y="280"/>
                    </a:lnTo>
                    <a:lnTo>
                      <a:pt x="237" y="297"/>
                    </a:lnTo>
                    <a:lnTo>
                      <a:pt x="246" y="313"/>
                    </a:lnTo>
                    <a:lnTo>
                      <a:pt x="254" y="330"/>
                    </a:lnTo>
                    <a:lnTo>
                      <a:pt x="246" y="347"/>
                    </a:lnTo>
                    <a:lnTo>
                      <a:pt x="237" y="356"/>
                    </a:lnTo>
                    <a:lnTo>
                      <a:pt x="229" y="364"/>
                    </a:lnTo>
                    <a:lnTo>
                      <a:pt x="212" y="364"/>
                    </a:lnTo>
                    <a:lnTo>
                      <a:pt x="195" y="364"/>
                    </a:lnTo>
                    <a:lnTo>
                      <a:pt x="187" y="356"/>
                    </a:lnTo>
                    <a:lnTo>
                      <a:pt x="170" y="373"/>
                    </a:lnTo>
                    <a:close/>
                    <a:moveTo>
                      <a:pt x="263" y="229"/>
                    </a:moveTo>
                    <a:lnTo>
                      <a:pt x="280" y="254"/>
                    </a:lnTo>
                    <a:lnTo>
                      <a:pt x="297" y="263"/>
                    </a:lnTo>
                    <a:lnTo>
                      <a:pt x="313" y="271"/>
                    </a:lnTo>
                    <a:lnTo>
                      <a:pt x="322" y="280"/>
                    </a:lnTo>
                    <a:lnTo>
                      <a:pt x="347" y="280"/>
                    </a:lnTo>
                    <a:lnTo>
                      <a:pt x="373" y="263"/>
                    </a:lnTo>
                    <a:lnTo>
                      <a:pt x="390" y="254"/>
                    </a:lnTo>
                    <a:lnTo>
                      <a:pt x="398" y="237"/>
                    </a:lnTo>
                    <a:lnTo>
                      <a:pt x="398" y="212"/>
                    </a:lnTo>
                    <a:lnTo>
                      <a:pt x="390" y="195"/>
                    </a:lnTo>
                    <a:lnTo>
                      <a:pt x="373" y="170"/>
                    </a:lnTo>
                    <a:lnTo>
                      <a:pt x="356" y="144"/>
                    </a:lnTo>
                    <a:lnTo>
                      <a:pt x="339" y="127"/>
                    </a:lnTo>
                    <a:lnTo>
                      <a:pt x="322" y="119"/>
                    </a:lnTo>
                    <a:lnTo>
                      <a:pt x="297" y="102"/>
                    </a:lnTo>
                    <a:lnTo>
                      <a:pt x="271" y="102"/>
                    </a:lnTo>
                    <a:lnTo>
                      <a:pt x="246" y="110"/>
                    </a:lnTo>
                    <a:lnTo>
                      <a:pt x="229" y="127"/>
                    </a:lnTo>
                    <a:lnTo>
                      <a:pt x="220" y="144"/>
                    </a:lnTo>
                    <a:lnTo>
                      <a:pt x="220" y="161"/>
                    </a:lnTo>
                    <a:lnTo>
                      <a:pt x="229" y="186"/>
                    </a:lnTo>
                    <a:lnTo>
                      <a:pt x="237" y="203"/>
                    </a:lnTo>
                    <a:lnTo>
                      <a:pt x="263" y="229"/>
                    </a:lnTo>
                    <a:close/>
                    <a:moveTo>
                      <a:pt x="280" y="212"/>
                    </a:moveTo>
                    <a:lnTo>
                      <a:pt x="254" y="178"/>
                    </a:lnTo>
                    <a:lnTo>
                      <a:pt x="246" y="153"/>
                    </a:lnTo>
                    <a:lnTo>
                      <a:pt x="246" y="144"/>
                    </a:lnTo>
                    <a:lnTo>
                      <a:pt x="254" y="127"/>
                    </a:lnTo>
                    <a:lnTo>
                      <a:pt x="271" y="119"/>
                    </a:lnTo>
                    <a:lnTo>
                      <a:pt x="288" y="119"/>
                    </a:lnTo>
                    <a:lnTo>
                      <a:pt x="313" y="136"/>
                    </a:lnTo>
                    <a:lnTo>
                      <a:pt x="339" y="161"/>
                    </a:lnTo>
                    <a:lnTo>
                      <a:pt x="364" y="195"/>
                    </a:lnTo>
                    <a:lnTo>
                      <a:pt x="373" y="220"/>
                    </a:lnTo>
                    <a:lnTo>
                      <a:pt x="373" y="237"/>
                    </a:lnTo>
                    <a:lnTo>
                      <a:pt x="364" y="254"/>
                    </a:lnTo>
                    <a:lnTo>
                      <a:pt x="347" y="263"/>
                    </a:lnTo>
                    <a:lnTo>
                      <a:pt x="330" y="254"/>
                    </a:lnTo>
                    <a:lnTo>
                      <a:pt x="305" y="246"/>
                    </a:lnTo>
                    <a:lnTo>
                      <a:pt x="280" y="212"/>
                    </a:lnTo>
                    <a:close/>
                    <a:moveTo>
                      <a:pt x="373" y="136"/>
                    </a:moveTo>
                    <a:lnTo>
                      <a:pt x="390" y="153"/>
                    </a:lnTo>
                    <a:lnTo>
                      <a:pt x="407" y="170"/>
                    </a:lnTo>
                    <a:lnTo>
                      <a:pt x="424" y="178"/>
                    </a:lnTo>
                    <a:lnTo>
                      <a:pt x="440" y="186"/>
                    </a:lnTo>
                    <a:lnTo>
                      <a:pt x="466" y="186"/>
                    </a:lnTo>
                    <a:lnTo>
                      <a:pt x="491" y="170"/>
                    </a:lnTo>
                    <a:lnTo>
                      <a:pt x="500" y="153"/>
                    </a:lnTo>
                    <a:lnTo>
                      <a:pt x="508" y="136"/>
                    </a:lnTo>
                    <a:lnTo>
                      <a:pt x="508" y="119"/>
                    </a:lnTo>
                    <a:lnTo>
                      <a:pt x="500" y="102"/>
                    </a:lnTo>
                    <a:lnTo>
                      <a:pt x="491" y="76"/>
                    </a:lnTo>
                    <a:lnTo>
                      <a:pt x="474" y="51"/>
                    </a:lnTo>
                    <a:lnTo>
                      <a:pt x="457" y="34"/>
                    </a:lnTo>
                    <a:lnTo>
                      <a:pt x="440" y="17"/>
                    </a:lnTo>
                    <a:lnTo>
                      <a:pt x="407" y="0"/>
                    </a:lnTo>
                    <a:lnTo>
                      <a:pt x="381" y="0"/>
                    </a:lnTo>
                    <a:lnTo>
                      <a:pt x="356" y="17"/>
                    </a:lnTo>
                    <a:lnTo>
                      <a:pt x="347" y="34"/>
                    </a:lnTo>
                    <a:lnTo>
                      <a:pt x="339" y="51"/>
                    </a:lnTo>
                    <a:lnTo>
                      <a:pt x="339" y="68"/>
                    </a:lnTo>
                    <a:lnTo>
                      <a:pt x="339" y="85"/>
                    </a:lnTo>
                    <a:lnTo>
                      <a:pt x="356" y="110"/>
                    </a:lnTo>
                    <a:lnTo>
                      <a:pt x="373" y="136"/>
                    </a:lnTo>
                    <a:close/>
                    <a:moveTo>
                      <a:pt x="390" y="119"/>
                    </a:moveTo>
                    <a:lnTo>
                      <a:pt x="364" y="85"/>
                    </a:lnTo>
                    <a:lnTo>
                      <a:pt x="356" y="59"/>
                    </a:lnTo>
                    <a:lnTo>
                      <a:pt x="364" y="43"/>
                    </a:lnTo>
                    <a:lnTo>
                      <a:pt x="373" y="34"/>
                    </a:lnTo>
                    <a:lnTo>
                      <a:pt x="381" y="26"/>
                    </a:lnTo>
                    <a:lnTo>
                      <a:pt x="398" y="26"/>
                    </a:lnTo>
                    <a:lnTo>
                      <a:pt x="424" y="34"/>
                    </a:lnTo>
                    <a:lnTo>
                      <a:pt x="449" y="68"/>
                    </a:lnTo>
                    <a:lnTo>
                      <a:pt x="474" y="102"/>
                    </a:lnTo>
                    <a:lnTo>
                      <a:pt x="483" y="127"/>
                    </a:lnTo>
                    <a:lnTo>
                      <a:pt x="483" y="144"/>
                    </a:lnTo>
                    <a:lnTo>
                      <a:pt x="474" y="153"/>
                    </a:lnTo>
                    <a:lnTo>
                      <a:pt x="457" y="161"/>
                    </a:lnTo>
                    <a:lnTo>
                      <a:pt x="440" y="161"/>
                    </a:lnTo>
                    <a:lnTo>
                      <a:pt x="424" y="144"/>
                    </a:lnTo>
                    <a:lnTo>
                      <a:pt x="390" y="119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55" name="Rectangle 49">
                <a:extLst>
                  <a:ext uri="{FF2B5EF4-FFF2-40B4-BE49-F238E27FC236}">
                    <a16:creationId xmlns:a16="http://schemas.microsoft.com/office/drawing/2014/main" id="{609FE5EC-E1E5-47BF-9D70-B1FB4FE62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140000">
                <a:off x="2343" y="223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56" name="Rectangle 50">
                <a:extLst>
                  <a:ext uri="{FF2B5EF4-FFF2-40B4-BE49-F238E27FC236}">
                    <a16:creationId xmlns:a16="http://schemas.microsoft.com/office/drawing/2014/main" id="{48C86E9F-2FB2-4C96-A7C7-04BB0B6C3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140000">
                <a:off x="2368" y="221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57" name="Rectangle 51">
                <a:extLst>
                  <a:ext uri="{FF2B5EF4-FFF2-40B4-BE49-F238E27FC236}">
                    <a16:creationId xmlns:a16="http://schemas.microsoft.com/office/drawing/2014/main" id="{CD859909-91D6-4217-BF38-320B5DDFF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140000">
                <a:off x="2397" y="219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58" name="Rectangle 52">
                <a:extLst>
                  <a:ext uri="{FF2B5EF4-FFF2-40B4-BE49-F238E27FC236}">
                    <a16:creationId xmlns:a16="http://schemas.microsoft.com/office/drawing/2014/main" id="{D0343445-4F4E-427D-8ED7-B2C461669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140000">
                <a:off x="2422" y="216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59" name="Freeform 53">
                <a:extLst>
                  <a:ext uri="{FF2B5EF4-FFF2-40B4-BE49-F238E27FC236}">
                    <a16:creationId xmlns:a16="http://schemas.microsoft.com/office/drawing/2014/main" id="{5CADCCA1-D34A-460B-84C1-02B56DACB3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04" y="2325"/>
                <a:ext cx="114" cy="101"/>
              </a:xfrm>
              <a:custGeom>
                <a:avLst/>
                <a:gdLst>
                  <a:gd name="T0" fmla="*/ 8 w 516"/>
                  <a:gd name="T1" fmla="*/ 296 h 457"/>
                  <a:gd name="T2" fmla="*/ 8 w 516"/>
                  <a:gd name="T3" fmla="*/ 389 h 457"/>
                  <a:gd name="T4" fmla="*/ 127 w 516"/>
                  <a:gd name="T5" fmla="*/ 457 h 457"/>
                  <a:gd name="T6" fmla="*/ 203 w 516"/>
                  <a:gd name="T7" fmla="*/ 372 h 457"/>
                  <a:gd name="T8" fmla="*/ 212 w 516"/>
                  <a:gd name="T9" fmla="*/ 313 h 457"/>
                  <a:gd name="T10" fmla="*/ 212 w 516"/>
                  <a:gd name="T11" fmla="*/ 237 h 457"/>
                  <a:gd name="T12" fmla="*/ 169 w 516"/>
                  <a:gd name="T13" fmla="*/ 194 h 457"/>
                  <a:gd name="T14" fmla="*/ 102 w 516"/>
                  <a:gd name="T15" fmla="*/ 228 h 457"/>
                  <a:gd name="T16" fmla="*/ 110 w 516"/>
                  <a:gd name="T17" fmla="*/ 296 h 457"/>
                  <a:gd name="T18" fmla="*/ 119 w 516"/>
                  <a:gd name="T19" fmla="*/ 254 h 457"/>
                  <a:gd name="T20" fmla="*/ 144 w 516"/>
                  <a:gd name="T21" fmla="*/ 220 h 457"/>
                  <a:gd name="T22" fmla="*/ 186 w 516"/>
                  <a:gd name="T23" fmla="*/ 228 h 457"/>
                  <a:gd name="T24" fmla="*/ 195 w 516"/>
                  <a:gd name="T25" fmla="*/ 287 h 457"/>
                  <a:gd name="T26" fmla="*/ 178 w 516"/>
                  <a:gd name="T27" fmla="*/ 364 h 457"/>
                  <a:gd name="T28" fmla="*/ 296 w 516"/>
                  <a:gd name="T29" fmla="*/ 330 h 457"/>
                  <a:gd name="T30" fmla="*/ 279 w 516"/>
                  <a:gd name="T31" fmla="*/ 245 h 457"/>
                  <a:gd name="T32" fmla="*/ 330 w 516"/>
                  <a:gd name="T33" fmla="*/ 279 h 457"/>
                  <a:gd name="T34" fmla="*/ 389 w 516"/>
                  <a:gd name="T35" fmla="*/ 254 h 457"/>
                  <a:gd name="T36" fmla="*/ 389 w 516"/>
                  <a:gd name="T37" fmla="*/ 194 h 457"/>
                  <a:gd name="T38" fmla="*/ 347 w 516"/>
                  <a:gd name="T39" fmla="*/ 127 h 457"/>
                  <a:gd name="T40" fmla="*/ 271 w 516"/>
                  <a:gd name="T41" fmla="*/ 101 h 457"/>
                  <a:gd name="T42" fmla="*/ 229 w 516"/>
                  <a:gd name="T43" fmla="*/ 143 h 457"/>
                  <a:gd name="T44" fmla="*/ 246 w 516"/>
                  <a:gd name="T45" fmla="*/ 203 h 457"/>
                  <a:gd name="T46" fmla="*/ 254 w 516"/>
                  <a:gd name="T47" fmla="*/ 177 h 457"/>
                  <a:gd name="T48" fmla="*/ 262 w 516"/>
                  <a:gd name="T49" fmla="*/ 127 h 457"/>
                  <a:gd name="T50" fmla="*/ 313 w 516"/>
                  <a:gd name="T51" fmla="*/ 135 h 457"/>
                  <a:gd name="T52" fmla="*/ 373 w 516"/>
                  <a:gd name="T53" fmla="*/ 220 h 457"/>
                  <a:gd name="T54" fmla="*/ 347 w 516"/>
                  <a:gd name="T55" fmla="*/ 262 h 457"/>
                  <a:gd name="T56" fmla="*/ 279 w 516"/>
                  <a:gd name="T57" fmla="*/ 211 h 457"/>
                  <a:gd name="T58" fmla="*/ 415 w 516"/>
                  <a:gd name="T59" fmla="*/ 169 h 457"/>
                  <a:gd name="T60" fmla="*/ 474 w 516"/>
                  <a:gd name="T61" fmla="*/ 186 h 457"/>
                  <a:gd name="T62" fmla="*/ 516 w 516"/>
                  <a:gd name="T63" fmla="*/ 135 h 457"/>
                  <a:gd name="T64" fmla="*/ 500 w 516"/>
                  <a:gd name="T65" fmla="*/ 76 h 457"/>
                  <a:gd name="T66" fmla="*/ 449 w 516"/>
                  <a:gd name="T67" fmla="*/ 16 h 457"/>
                  <a:gd name="T68" fmla="*/ 364 w 516"/>
                  <a:gd name="T69" fmla="*/ 16 h 457"/>
                  <a:gd name="T70" fmla="*/ 347 w 516"/>
                  <a:gd name="T71" fmla="*/ 67 h 457"/>
                  <a:gd name="T72" fmla="*/ 381 w 516"/>
                  <a:gd name="T73" fmla="*/ 135 h 457"/>
                  <a:gd name="T74" fmla="*/ 364 w 516"/>
                  <a:gd name="T75" fmla="*/ 59 h 457"/>
                  <a:gd name="T76" fmla="*/ 389 w 516"/>
                  <a:gd name="T77" fmla="*/ 25 h 457"/>
                  <a:gd name="T78" fmla="*/ 457 w 516"/>
                  <a:gd name="T79" fmla="*/ 67 h 457"/>
                  <a:gd name="T80" fmla="*/ 491 w 516"/>
                  <a:gd name="T81" fmla="*/ 143 h 457"/>
                  <a:gd name="T82" fmla="*/ 449 w 516"/>
                  <a:gd name="T83" fmla="*/ 16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16" h="457">
                    <a:moveTo>
                      <a:pt x="152" y="440"/>
                    </a:moveTo>
                    <a:lnTo>
                      <a:pt x="25" y="287"/>
                    </a:lnTo>
                    <a:lnTo>
                      <a:pt x="8" y="296"/>
                    </a:lnTo>
                    <a:lnTo>
                      <a:pt x="8" y="330"/>
                    </a:lnTo>
                    <a:lnTo>
                      <a:pt x="0" y="372"/>
                    </a:lnTo>
                    <a:lnTo>
                      <a:pt x="8" y="389"/>
                    </a:lnTo>
                    <a:lnTo>
                      <a:pt x="25" y="364"/>
                    </a:lnTo>
                    <a:lnTo>
                      <a:pt x="34" y="338"/>
                    </a:lnTo>
                    <a:lnTo>
                      <a:pt x="127" y="457"/>
                    </a:lnTo>
                    <a:lnTo>
                      <a:pt x="152" y="440"/>
                    </a:lnTo>
                    <a:close/>
                    <a:moveTo>
                      <a:pt x="279" y="313"/>
                    </a:moveTo>
                    <a:lnTo>
                      <a:pt x="203" y="372"/>
                    </a:lnTo>
                    <a:lnTo>
                      <a:pt x="203" y="355"/>
                    </a:lnTo>
                    <a:lnTo>
                      <a:pt x="203" y="338"/>
                    </a:lnTo>
                    <a:lnTo>
                      <a:pt x="212" y="313"/>
                    </a:lnTo>
                    <a:lnTo>
                      <a:pt x="212" y="287"/>
                    </a:lnTo>
                    <a:lnTo>
                      <a:pt x="220" y="262"/>
                    </a:lnTo>
                    <a:lnTo>
                      <a:pt x="212" y="237"/>
                    </a:lnTo>
                    <a:lnTo>
                      <a:pt x="203" y="211"/>
                    </a:lnTo>
                    <a:lnTo>
                      <a:pt x="186" y="203"/>
                    </a:lnTo>
                    <a:lnTo>
                      <a:pt x="169" y="194"/>
                    </a:lnTo>
                    <a:lnTo>
                      <a:pt x="144" y="194"/>
                    </a:lnTo>
                    <a:lnTo>
                      <a:pt x="119" y="211"/>
                    </a:lnTo>
                    <a:lnTo>
                      <a:pt x="102" y="228"/>
                    </a:lnTo>
                    <a:lnTo>
                      <a:pt x="93" y="254"/>
                    </a:lnTo>
                    <a:lnTo>
                      <a:pt x="93" y="270"/>
                    </a:lnTo>
                    <a:lnTo>
                      <a:pt x="110" y="296"/>
                    </a:lnTo>
                    <a:lnTo>
                      <a:pt x="127" y="279"/>
                    </a:lnTo>
                    <a:lnTo>
                      <a:pt x="119" y="270"/>
                    </a:lnTo>
                    <a:lnTo>
                      <a:pt x="119" y="254"/>
                    </a:lnTo>
                    <a:lnTo>
                      <a:pt x="127" y="237"/>
                    </a:lnTo>
                    <a:lnTo>
                      <a:pt x="135" y="228"/>
                    </a:lnTo>
                    <a:lnTo>
                      <a:pt x="144" y="220"/>
                    </a:lnTo>
                    <a:lnTo>
                      <a:pt x="161" y="220"/>
                    </a:lnTo>
                    <a:lnTo>
                      <a:pt x="178" y="220"/>
                    </a:lnTo>
                    <a:lnTo>
                      <a:pt x="186" y="228"/>
                    </a:lnTo>
                    <a:lnTo>
                      <a:pt x="195" y="245"/>
                    </a:lnTo>
                    <a:lnTo>
                      <a:pt x="195" y="262"/>
                    </a:lnTo>
                    <a:lnTo>
                      <a:pt x="195" y="287"/>
                    </a:lnTo>
                    <a:lnTo>
                      <a:pt x="186" y="321"/>
                    </a:lnTo>
                    <a:lnTo>
                      <a:pt x="186" y="347"/>
                    </a:lnTo>
                    <a:lnTo>
                      <a:pt x="178" y="364"/>
                    </a:lnTo>
                    <a:lnTo>
                      <a:pt x="186" y="397"/>
                    </a:lnTo>
                    <a:lnTo>
                      <a:pt x="195" y="406"/>
                    </a:lnTo>
                    <a:lnTo>
                      <a:pt x="296" y="330"/>
                    </a:lnTo>
                    <a:lnTo>
                      <a:pt x="279" y="313"/>
                    </a:lnTo>
                    <a:close/>
                    <a:moveTo>
                      <a:pt x="262" y="228"/>
                    </a:moveTo>
                    <a:lnTo>
                      <a:pt x="279" y="245"/>
                    </a:lnTo>
                    <a:lnTo>
                      <a:pt x="296" y="262"/>
                    </a:lnTo>
                    <a:lnTo>
                      <a:pt x="313" y="270"/>
                    </a:lnTo>
                    <a:lnTo>
                      <a:pt x="330" y="279"/>
                    </a:lnTo>
                    <a:lnTo>
                      <a:pt x="356" y="279"/>
                    </a:lnTo>
                    <a:lnTo>
                      <a:pt x="373" y="270"/>
                    </a:lnTo>
                    <a:lnTo>
                      <a:pt x="389" y="254"/>
                    </a:lnTo>
                    <a:lnTo>
                      <a:pt x="398" y="237"/>
                    </a:lnTo>
                    <a:lnTo>
                      <a:pt x="398" y="220"/>
                    </a:lnTo>
                    <a:lnTo>
                      <a:pt x="389" y="194"/>
                    </a:lnTo>
                    <a:lnTo>
                      <a:pt x="381" y="177"/>
                    </a:lnTo>
                    <a:lnTo>
                      <a:pt x="364" y="152"/>
                    </a:lnTo>
                    <a:lnTo>
                      <a:pt x="347" y="127"/>
                    </a:lnTo>
                    <a:lnTo>
                      <a:pt x="330" y="118"/>
                    </a:lnTo>
                    <a:lnTo>
                      <a:pt x="305" y="101"/>
                    </a:lnTo>
                    <a:lnTo>
                      <a:pt x="271" y="101"/>
                    </a:lnTo>
                    <a:lnTo>
                      <a:pt x="246" y="110"/>
                    </a:lnTo>
                    <a:lnTo>
                      <a:pt x="237" y="127"/>
                    </a:lnTo>
                    <a:lnTo>
                      <a:pt x="229" y="143"/>
                    </a:lnTo>
                    <a:lnTo>
                      <a:pt x="229" y="160"/>
                    </a:lnTo>
                    <a:lnTo>
                      <a:pt x="229" y="177"/>
                    </a:lnTo>
                    <a:lnTo>
                      <a:pt x="246" y="203"/>
                    </a:lnTo>
                    <a:lnTo>
                      <a:pt x="262" y="228"/>
                    </a:lnTo>
                    <a:close/>
                    <a:moveTo>
                      <a:pt x="279" y="211"/>
                    </a:moveTo>
                    <a:lnTo>
                      <a:pt x="254" y="177"/>
                    </a:lnTo>
                    <a:lnTo>
                      <a:pt x="246" y="152"/>
                    </a:lnTo>
                    <a:lnTo>
                      <a:pt x="254" y="135"/>
                    </a:lnTo>
                    <a:lnTo>
                      <a:pt x="262" y="127"/>
                    </a:lnTo>
                    <a:lnTo>
                      <a:pt x="271" y="118"/>
                    </a:lnTo>
                    <a:lnTo>
                      <a:pt x="296" y="118"/>
                    </a:lnTo>
                    <a:lnTo>
                      <a:pt x="313" y="135"/>
                    </a:lnTo>
                    <a:lnTo>
                      <a:pt x="339" y="160"/>
                    </a:lnTo>
                    <a:lnTo>
                      <a:pt x="364" y="194"/>
                    </a:lnTo>
                    <a:lnTo>
                      <a:pt x="373" y="220"/>
                    </a:lnTo>
                    <a:lnTo>
                      <a:pt x="373" y="237"/>
                    </a:lnTo>
                    <a:lnTo>
                      <a:pt x="364" y="254"/>
                    </a:lnTo>
                    <a:lnTo>
                      <a:pt x="347" y="262"/>
                    </a:lnTo>
                    <a:lnTo>
                      <a:pt x="330" y="254"/>
                    </a:lnTo>
                    <a:lnTo>
                      <a:pt x="305" y="245"/>
                    </a:lnTo>
                    <a:lnTo>
                      <a:pt x="279" y="211"/>
                    </a:lnTo>
                    <a:close/>
                    <a:moveTo>
                      <a:pt x="381" y="135"/>
                    </a:moveTo>
                    <a:lnTo>
                      <a:pt x="398" y="152"/>
                    </a:lnTo>
                    <a:lnTo>
                      <a:pt x="415" y="169"/>
                    </a:lnTo>
                    <a:lnTo>
                      <a:pt x="432" y="177"/>
                    </a:lnTo>
                    <a:lnTo>
                      <a:pt x="449" y="186"/>
                    </a:lnTo>
                    <a:lnTo>
                      <a:pt x="474" y="186"/>
                    </a:lnTo>
                    <a:lnTo>
                      <a:pt x="491" y="169"/>
                    </a:lnTo>
                    <a:lnTo>
                      <a:pt x="508" y="152"/>
                    </a:lnTo>
                    <a:lnTo>
                      <a:pt x="516" y="135"/>
                    </a:lnTo>
                    <a:lnTo>
                      <a:pt x="516" y="118"/>
                    </a:lnTo>
                    <a:lnTo>
                      <a:pt x="508" y="101"/>
                    </a:lnTo>
                    <a:lnTo>
                      <a:pt x="500" y="76"/>
                    </a:lnTo>
                    <a:lnTo>
                      <a:pt x="483" y="50"/>
                    </a:lnTo>
                    <a:lnTo>
                      <a:pt x="466" y="33"/>
                    </a:lnTo>
                    <a:lnTo>
                      <a:pt x="449" y="16"/>
                    </a:lnTo>
                    <a:lnTo>
                      <a:pt x="423" y="0"/>
                    </a:lnTo>
                    <a:lnTo>
                      <a:pt x="389" y="0"/>
                    </a:lnTo>
                    <a:lnTo>
                      <a:pt x="364" y="16"/>
                    </a:lnTo>
                    <a:lnTo>
                      <a:pt x="356" y="25"/>
                    </a:lnTo>
                    <a:lnTo>
                      <a:pt x="347" y="42"/>
                    </a:lnTo>
                    <a:lnTo>
                      <a:pt x="347" y="67"/>
                    </a:lnTo>
                    <a:lnTo>
                      <a:pt x="347" y="84"/>
                    </a:lnTo>
                    <a:lnTo>
                      <a:pt x="364" y="110"/>
                    </a:lnTo>
                    <a:lnTo>
                      <a:pt x="381" y="135"/>
                    </a:lnTo>
                    <a:close/>
                    <a:moveTo>
                      <a:pt x="398" y="118"/>
                    </a:moveTo>
                    <a:lnTo>
                      <a:pt x="373" y="84"/>
                    </a:lnTo>
                    <a:lnTo>
                      <a:pt x="364" y="59"/>
                    </a:lnTo>
                    <a:lnTo>
                      <a:pt x="373" y="42"/>
                    </a:lnTo>
                    <a:lnTo>
                      <a:pt x="381" y="25"/>
                    </a:lnTo>
                    <a:lnTo>
                      <a:pt x="389" y="25"/>
                    </a:lnTo>
                    <a:lnTo>
                      <a:pt x="415" y="25"/>
                    </a:lnTo>
                    <a:lnTo>
                      <a:pt x="432" y="33"/>
                    </a:lnTo>
                    <a:lnTo>
                      <a:pt x="457" y="67"/>
                    </a:lnTo>
                    <a:lnTo>
                      <a:pt x="483" y="101"/>
                    </a:lnTo>
                    <a:lnTo>
                      <a:pt x="491" y="127"/>
                    </a:lnTo>
                    <a:lnTo>
                      <a:pt x="491" y="143"/>
                    </a:lnTo>
                    <a:lnTo>
                      <a:pt x="483" y="152"/>
                    </a:lnTo>
                    <a:lnTo>
                      <a:pt x="466" y="160"/>
                    </a:lnTo>
                    <a:lnTo>
                      <a:pt x="449" y="160"/>
                    </a:lnTo>
                    <a:lnTo>
                      <a:pt x="423" y="143"/>
                    </a:lnTo>
                    <a:lnTo>
                      <a:pt x="398" y="118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60" name="Rectangle 54">
                <a:extLst>
                  <a:ext uri="{FF2B5EF4-FFF2-40B4-BE49-F238E27FC236}">
                    <a16:creationId xmlns:a16="http://schemas.microsoft.com/office/drawing/2014/main" id="{9D6A7B8D-E1B3-412C-A51E-E735CC466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0">
                <a:off x="2410" y="235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61" name="Rectangle 55">
                <a:extLst>
                  <a:ext uri="{FF2B5EF4-FFF2-40B4-BE49-F238E27FC236}">
                    <a16:creationId xmlns:a16="http://schemas.microsoft.com/office/drawing/2014/main" id="{8CDA0C90-D795-422D-BB43-5D2DEC73F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0">
                <a:off x="2435" y="233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2</a:t>
                </a:r>
                <a:endParaRPr lang="tr-TR" altLang="tr-TR" sz="1860"/>
              </a:p>
            </p:txBody>
          </p:sp>
          <p:sp>
            <p:nvSpPr>
              <p:cNvPr id="62" name="Rectangle 56">
                <a:extLst>
                  <a:ext uri="{FF2B5EF4-FFF2-40B4-BE49-F238E27FC236}">
                    <a16:creationId xmlns:a16="http://schemas.microsoft.com/office/drawing/2014/main" id="{39D904E1-4B4E-4665-9132-92F7AEE2B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0">
                <a:off x="2464" y="231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63" name="Rectangle 57">
                <a:extLst>
                  <a:ext uri="{FF2B5EF4-FFF2-40B4-BE49-F238E27FC236}">
                    <a16:creationId xmlns:a16="http://schemas.microsoft.com/office/drawing/2014/main" id="{5F708F00-25CF-4D27-87E7-D51EB8A2A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0">
                <a:off x="2489" y="229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64" name="Freeform 58">
                <a:extLst>
                  <a:ext uri="{FF2B5EF4-FFF2-40B4-BE49-F238E27FC236}">
                    <a16:creationId xmlns:a16="http://schemas.microsoft.com/office/drawing/2014/main" id="{24224EBB-9ABE-4FA4-B56D-D2F8BA2253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8" y="2408"/>
                <a:ext cx="101" cy="108"/>
              </a:xfrm>
              <a:custGeom>
                <a:avLst/>
                <a:gdLst>
                  <a:gd name="T0" fmla="*/ 8 w 457"/>
                  <a:gd name="T1" fmla="*/ 339 h 491"/>
                  <a:gd name="T2" fmla="*/ 0 w 457"/>
                  <a:gd name="T3" fmla="*/ 381 h 491"/>
                  <a:gd name="T4" fmla="*/ 16 w 457"/>
                  <a:gd name="T5" fmla="*/ 440 h 491"/>
                  <a:gd name="T6" fmla="*/ 25 w 457"/>
                  <a:gd name="T7" fmla="*/ 381 h 491"/>
                  <a:gd name="T8" fmla="*/ 160 w 457"/>
                  <a:gd name="T9" fmla="*/ 466 h 491"/>
                  <a:gd name="T10" fmla="*/ 101 w 457"/>
                  <a:gd name="T11" fmla="*/ 237 h 491"/>
                  <a:gd name="T12" fmla="*/ 93 w 457"/>
                  <a:gd name="T13" fmla="*/ 279 h 491"/>
                  <a:gd name="T14" fmla="*/ 101 w 457"/>
                  <a:gd name="T15" fmla="*/ 339 h 491"/>
                  <a:gd name="T16" fmla="*/ 118 w 457"/>
                  <a:gd name="T17" fmla="*/ 279 h 491"/>
                  <a:gd name="T18" fmla="*/ 245 w 457"/>
                  <a:gd name="T19" fmla="*/ 364 h 491"/>
                  <a:gd name="T20" fmla="*/ 270 w 457"/>
                  <a:gd name="T21" fmla="*/ 296 h 491"/>
                  <a:gd name="T22" fmla="*/ 313 w 457"/>
                  <a:gd name="T23" fmla="*/ 296 h 491"/>
                  <a:gd name="T24" fmla="*/ 347 w 457"/>
                  <a:gd name="T25" fmla="*/ 254 h 491"/>
                  <a:gd name="T26" fmla="*/ 338 w 457"/>
                  <a:gd name="T27" fmla="*/ 195 h 491"/>
                  <a:gd name="T28" fmla="*/ 304 w 457"/>
                  <a:gd name="T29" fmla="*/ 161 h 491"/>
                  <a:gd name="T30" fmla="*/ 254 w 457"/>
                  <a:gd name="T31" fmla="*/ 169 h 491"/>
                  <a:gd name="T32" fmla="*/ 228 w 457"/>
                  <a:gd name="T33" fmla="*/ 195 h 491"/>
                  <a:gd name="T34" fmla="*/ 186 w 457"/>
                  <a:gd name="T35" fmla="*/ 178 h 491"/>
                  <a:gd name="T36" fmla="*/ 220 w 457"/>
                  <a:gd name="T37" fmla="*/ 102 h 491"/>
                  <a:gd name="T38" fmla="*/ 220 w 457"/>
                  <a:gd name="T39" fmla="*/ 254 h 491"/>
                  <a:gd name="T40" fmla="*/ 237 w 457"/>
                  <a:gd name="T41" fmla="*/ 220 h 491"/>
                  <a:gd name="T42" fmla="*/ 262 w 457"/>
                  <a:gd name="T43" fmla="*/ 195 h 491"/>
                  <a:gd name="T44" fmla="*/ 296 w 457"/>
                  <a:gd name="T45" fmla="*/ 186 h 491"/>
                  <a:gd name="T46" fmla="*/ 321 w 457"/>
                  <a:gd name="T47" fmla="*/ 212 h 491"/>
                  <a:gd name="T48" fmla="*/ 321 w 457"/>
                  <a:gd name="T49" fmla="*/ 246 h 491"/>
                  <a:gd name="T50" fmla="*/ 304 w 457"/>
                  <a:gd name="T51" fmla="*/ 271 h 491"/>
                  <a:gd name="T52" fmla="*/ 279 w 457"/>
                  <a:gd name="T53" fmla="*/ 271 h 491"/>
                  <a:gd name="T54" fmla="*/ 245 w 457"/>
                  <a:gd name="T55" fmla="*/ 288 h 491"/>
                  <a:gd name="T56" fmla="*/ 338 w 457"/>
                  <a:gd name="T57" fmla="*/ 152 h 491"/>
                  <a:gd name="T58" fmla="*/ 381 w 457"/>
                  <a:gd name="T59" fmla="*/ 178 h 491"/>
                  <a:gd name="T60" fmla="*/ 414 w 457"/>
                  <a:gd name="T61" fmla="*/ 169 h 491"/>
                  <a:gd name="T62" fmla="*/ 448 w 457"/>
                  <a:gd name="T63" fmla="*/ 144 h 491"/>
                  <a:gd name="T64" fmla="*/ 448 w 457"/>
                  <a:gd name="T65" fmla="*/ 102 h 491"/>
                  <a:gd name="T66" fmla="*/ 431 w 457"/>
                  <a:gd name="T67" fmla="*/ 68 h 491"/>
                  <a:gd name="T68" fmla="*/ 389 w 457"/>
                  <a:gd name="T69" fmla="*/ 25 h 491"/>
                  <a:gd name="T70" fmla="*/ 338 w 457"/>
                  <a:gd name="T71" fmla="*/ 0 h 491"/>
                  <a:gd name="T72" fmla="*/ 287 w 457"/>
                  <a:gd name="T73" fmla="*/ 25 h 491"/>
                  <a:gd name="T74" fmla="*/ 270 w 457"/>
                  <a:gd name="T75" fmla="*/ 59 h 491"/>
                  <a:gd name="T76" fmla="*/ 279 w 457"/>
                  <a:gd name="T77" fmla="*/ 93 h 491"/>
                  <a:gd name="T78" fmla="*/ 321 w 457"/>
                  <a:gd name="T79" fmla="*/ 136 h 491"/>
                  <a:gd name="T80" fmla="*/ 304 w 457"/>
                  <a:gd name="T81" fmla="*/ 93 h 491"/>
                  <a:gd name="T82" fmla="*/ 296 w 457"/>
                  <a:gd name="T83" fmla="*/ 51 h 491"/>
                  <a:gd name="T84" fmla="*/ 313 w 457"/>
                  <a:gd name="T85" fmla="*/ 25 h 491"/>
                  <a:gd name="T86" fmla="*/ 355 w 457"/>
                  <a:gd name="T87" fmla="*/ 34 h 491"/>
                  <a:gd name="T88" fmla="*/ 414 w 457"/>
                  <a:gd name="T89" fmla="*/ 93 h 491"/>
                  <a:gd name="T90" fmla="*/ 431 w 457"/>
                  <a:gd name="T91" fmla="*/ 127 h 491"/>
                  <a:gd name="T92" fmla="*/ 406 w 457"/>
                  <a:gd name="T93" fmla="*/ 152 h 491"/>
                  <a:gd name="T94" fmla="*/ 372 w 457"/>
                  <a:gd name="T95" fmla="*/ 144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57" h="491">
                    <a:moveTo>
                      <a:pt x="160" y="466"/>
                    </a:moveTo>
                    <a:lnTo>
                      <a:pt x="8" y="339"/>
                    </a:lnTo>
                    <a:lnTo>
                      <a:pt x="0" y="347"/>
                    </a:lnTo>
                    <a:lnTo>
                      <a:pt x="0" y="381"/>
                    </a:lnTo>
                    <a:lnTo>
                      <a:pt x="0" y="423"/>
                    </a:lnTo>
                    <a:lnTo>
                      <a:pt x="16" y="440"/>
                    </a:lnTo>
                    <a:lnTo>
                      <a:pt x="25" y="415"/>
                    </a:lnTo>
                    <a:lnTo>
                      <a:pt x="25" y="381"/>
                    </a:lnTo>
                    <a:lnTo>
                      <a:pt x="143" y="491"/>
                    </a:lnTo>
                    <a:lnTo>
                      <a:pt x="160" y="466"/>
                    </a:lnTo>
                    <a:close/>
                    <a:moveTo>
                      <a:pt x="245" y="364"/>
                    </a:moveTo>
                    <a:lnTo>
                      <a:pt x="101" y="237"/>
                    </a:lnTo>
                    <a:lnTo>
                      <a:pt x="84" y="246"/>
                    </a:lnTo>
                    <a:lnTo>
                      <a:pt x="93" y="279"/>
                    </a:lnTo>
                    <a:lnTo>
                      <a:pt x="84" y="322"/>
                    </a:lnTo>
                    <a:lnTo>
                      <a:pt x="101" y="339"/>
                    </a:lnTo>
                    <a:lnTo>
                      <a:pt x="110" y="313"/>
                    </a:lnTo>
                    <a:lnTo>
                      <a:pt x="118" y="279"/>
                    </a:lnTo>
                    <a:lnTo>
                      <a:pt x="228" y="389"/>
                    </a:lnTo>
                    <a:lnTo>
                      <a:pt x="245" y="364"/>
                    </a:lnTo>
                    <a:close/>
                    <a:moveTo>
                      <a:pt x="245" y="288"/>
                    </a:moveTo>
                    <a:lnTo>
                      <a:pt x="270" y="296"/>
                    </a:lnTo>
                    <a:lnTo>
                      <a:pt x="287" y="296"/>
                    </a:lnTo>
                    <a:lnTo>
                      <a:pt x="313" y="296"/>
                    </a:lnTo>
                    <a:lnTo>
                      <a:pt x="330" y="279"/>
                    </a:lnTo>
                    <a:lnTo>
                      <a:pt x="347" y="254"/>
                    </a:lnTo>
                    <a:lnTo>
                      <a:pt x="347" y="220"/>
                    </a:lnTo>
                    <a:lnTo>
                      <a:pt x="338" y="195"/>
                    </a:lnTo>
                    <a:lnTo>
                      <a:pt x="321" y="178"/>
                    </a:lnTo>
                    <a:lnTo>
                      <a:pt x="304" y="161"/>
                    </a:lnTo>
                    <a:lnTo>
                      <a:pt x="279" y="161"/>
                    </a:lnTo>
                    <a:lnTo>
                      <a:pt x="254" y="169"/>
                    </a:lnTo>
                    <a:lnTo>
                      <a:pt x="237" y="178"/>
                    </a:lnTo>
                    <a:lnTo>
                      <a:pt x="228" y="195"/>
                    </a:lnTo>
                    <a:lnTo>
                      <a:pt x="220" y="220"/>
                    </a:lnTo>
                    <a:lnTo>
                      <a:pt x="186" y="178"/>
                    </a:lnTo>
                    <a:lnTo>
                      <a:pt x="237" y="119"/>
                    </a:lnTo>
                    <a:lnTo>
                      <a:pt x="220" y="102"/>
                    </a:lnTo>
                    <a:lnTo>
                      <a:pt x="152" y="178"/>
                    </a:lnTo>
                    <a:lnTo>
                      <a:pt x="220" y="254"/>
                    </a:lnTo>
                    <a:lnTo>
                      <a:pt x="237" y="237"/>
                    </a:lnTo>
                    <a:lnTo>
                      <a:pt x="237" y="220"/>
                    </a:lnTo>
                    <a:lnTo>
                      <a:pt x="245" y="203"/>
                    </a:lnTo>
                    <a:lnTo>
                      <a:pt x="262" y="195"/>
                    </a:lnTo>
                    <a:lnTo>
                      <a:pt x="279" y="186"/>
                    </a:lnTo>
                    <a:lnTo>
                      <a:pt x="296" y="186"/>
                    </a:lnTo>
                    <a:lnTo>
                      <a:pt x="304" y="203"/>
                    </a:lnTo>
                    <a:lnTo>
                      <a:pt x="321" y="212"/>
                    </a:lnTo>
                    <a:lnTo>
                      <a:pt x="330" y="229"/>
                    </a:lnTo>
                    <a:lnTo>
                      <a:pt x="321" y="246"/>
                    </a:lnTo>
                    <a:lnTo>
                      <a:pt x="313" y="263"/>
                    </a:lnTo>
                    <a:lnTo>
                      <a:pt x="304" y="271"/>
                    </a:lnTo>
                    <a:lnTo>
                      <a:pt x="296" y="279"/>
                    </a:lnTo>
                    <a:lnTo>
                      <a:pt x="279" y="271"/>
                    </a:lnTo>
                    <a:lnTo>
                      <a:pt x="262" y="263"/>
                    </a:lnTo>
                    <a:lnTo>
                      <a:pt x="245" y="288"/>
                    </a:lnTo>
                    <a:close/>
                    <a:moveTo>
                      <a:pt x="321" y="136"/>
                    </a:moveTo>
                    <a:lnTo>
                      <a:pt x="338" y="152"/>
                    </a:lnTo>
                    <a:lnTo>
                      <a:pt x="355" y="169"/>
                    </a:lnTo>
                    <a:lnTo>
                      <a:pt x="381" y="178"/>
                    </a:lnTo>
                    <a:lnTo>
                      <a:pt x="389" y="178"/>
                    </a:lnTo>
                    <a:lnTo>
                      <a:pt x="414" y="169"/>
                    </a:lnTo>
                    <a:lnTo>
                      <a:pt x="440" y="161"/>
                    </a:lnTo>
                    <a:lnTo>
                      <a:pt x="448" y="144"/>
                    </a:lnTo>
                    <a:lnTo>
                      <a:pt x="457" y="119"/>
                    </a:lnTo>
                    <a:lnTo>
                      <a:pt x="448" y="102"/>
                    </a:lnTo>
                    <a:lnTo>
                      <a:pt x="440" y="85"/>
                    </a:lnTo>
                    <a:lnTo>
                      <a:pt x="431" y="68"/>
                    </a:lnTo>
                    <a:lnTo>
                      <a:pt x="406" y="42"/>
                    </a:lnTo>
                    <a:lnTo>
                      <a:pt x="389" y="25"/>
                    </a:lnTo>
                    <a:lnTo>
                      <a:pt x="364" y="17"/>
                    </a:lnTo>
                    <a:lnTo>
                      <a:pt x="338" y="0"/>
                    </a:lnTo>
                    <a:lnTo>
                      <a:pt x="313" y="9"/>
                    </a:lnTo>
                    <a:lnTo>
                      <a:pt x="287" y="25"/>
                    </a:lnTo>
                    <a:lnTo>
                      <a:pt x="279" y="42"/>
                    </a:lnTo>
                    <a:lnTo>
                      <a:pt x="270" y="59"/>
                    </a:lnTo>
                    <a:lnTo>
                      <a:pt x="270" y="76"/>
                    </a:lnTo>
                    <a:lnTo>
                      <a:pt x="279" y="93"/>
                    </a:lnTo>
                    <a:lnTo>
                      <a:pt x="296" y="119"/>
                    </a:lnTo>
                    <a:lnTo>
                      <a:pt x="321" y="136"/>
                    </a:lnTo>
                    <a:close/>
                    <a:moveTo>
                      <a:pt x="338" y="119"/>
                    </a:moveTo>
                    <a:lnTo>
                      <a:pt x="304" y="93"/>
                    </a:lnTo>
                    <a:lnTo>
                      <a:pt x="296" y="68"/>
                    </a:lnTo>
                    <a:lnTo>
                      <a:pt x="296" y="51"/>
                    </a:lnTo>
                    <a:lnTo>
                      <a:pt x="304" y="34"/>
                    </a:lnTo>
                    <a:lnTo>
                      <a:pt x="313" y="25"/>
                    </a:lnTo>
                    <a:lnTo>
                      <a:pt x="330" y="25"/>
                    </a:lnTo>
                    <a:lnTo>
                      <a:pt x="355" y="34"/>
                    </a:lnTo>
                    <a:lnTo>
                      <a:pt x="389" y="59"/>
                    </a:lnTo>
                    <a:lnTo>
                      <a:pt x="414" y="93"/>
                    </a:lnTo>
                    <a:lnTo>
                      <a:pt x="431" y="110"/>
                    </a:lnTo>
                    <a:lnTo>
                      <a:pt x="431" y="127"/>
                    </a:lnTo>
                    <a:lnTo>
                      <a:pt x="423" y="144"/>
                    </a:lnTo>
                    <a:lnTo>
                      <a:pt x="406" y="152"/>
                    </a:lnTo>
                    <a:lnTo>
                      <a:pt x="389" y="152"/>
                    </a:lnTo>
                    <a:lnTo>
                      <a:pt x="372" y="144"/>
                    </a:lnTo>
                    <a:lnTo>
                      <a:pt x="338" y="119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65" name="Rectangle 59">
                <a:extLst>
                  <a:ext uri="{FF2B5EF4-FFF2-40B4-BE49-F238E27FC236}">
                    <a16:creationId xmlns:a16="http://schemas.microsoft.com/office/drawing/2014/main" id="{C1EF10DD-F66A-4B4B-B637-2295ACAC7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60000">
                <a:off x="2462" y="244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66" name="Rectangle 60">
                <a:extLst>
                  <a:ext uri="{FF2B5EF4-FFF2-40B4-BE49-F238E27FC236}">
                    <a16:creationId xmlns:a16="http://schemas.microsoft.com/office/drawing/2014/main" id="{A28986EE-E57E-4EF9-8B1E-1AF3D40A55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60000">
                <a:off x="2483" y="242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67" name="Rectangle 61">
                <a:extLst>
                  <a:ext uri="{FF2B5EF4-FFF2-40B4-BE49-F238E27FC236}">
                    <a16:creationId xmlns:a16="http://schemas.microsoft.com/office/drawing/2014/main" id="{0C1E72AC-B11D-4980-82A4-7732906DE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60000">
                <a:off x="2504" y="240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68" name="Rectangle 62">
                <a:extLst>
                  <a:ext uri="{FF2B5EF4-FFF2-40B4-BE49-F238E27FC236}">
                    <a16:creationId xmlns:a16="http://schemas.microsoft.com/office/drawing/2014/main" id="{36690E8D-44FB-441D-AE1B-10400E854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60000">
                <a:off x="2529" y="237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69" name="Freeform 63">
                <a:extLst>
                  <a:ext uri="{FF2B5EF4-FFF2-40B4-BE49-F238E27FC236}">
                    <a16:creationId xmlns:a16="http://schemas.microsoft.com/office/drawing/2014/main" id="{F3E92F1F-8DD0-4242-AACB-A5BA032A10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52" y="2629"/>
                <a:ext cx="123" cy="69"/>
              </a:xfrm>
              <a:custGeom>
                <a:avLst/>
                <a:gdLst>
                  <a:gd name="T0" fmla="*/ 59 w 559"/>
                  <a:gd name="T1" fmla="*/ 110 h 313"/>
                  <a:gd name="T2" fmla="*/ 34 w 559"/>
                  <a:gd name="T3" fmla="*/ 127 h 313"/>
                  <a:gd name="T4" fmla="*/ 0 w 559"/>
                  <a:gd name="T5" fmla="*/ 178 h 313"/>
                  <a:gd name="T6" fmla="*/ 25 w 559"/>
                  <a:gd name="T7" fmla="*/ 178 h 313"/>
                  <a:gd name="T8" fmla="*/ 85 w 559"/>
                  <a:gd name="T9" fmla="*/ 313 h 313"/>
                  <a:gd name="T10" fmla="*/ 237 w 559"/>
                  <a:gd name="T11" fmla="*/ 271 h 313"/>
                  <a:gd name="T12" fmla="*/ 169 w 559"/>
                  <a:gd name="T13" fmla="*/ 76 h 313"/>
                  <a:gd name="T14" fmla="*/ 161 w 559"/>
                  <a:gd name="T15" fmla="*/ 110 h 313"/>
                  <a:gd name="T16" fmla="*/ 135 w 559"/>
                  <a:gd name="T17" fmla="*/ 169 h 313"/>
                  <a:gd name="T18" fmla="*/ 178 w 559"/>
                  <a:gd name="T19" fmla="*/ 127 h 313"/>
                  <a:gd name="T20" fmla="*/ 237 w 559"/>
                  <a:gd name="T21" fmla="*/ 271 h 313"/>
                  <a:gd name="T22" fmla="*/ 279 w 559"/>
                  <a:gd name="T23" fmla="*/ 186 h 313"/>
                  <a:gd name="T24" fmla="*/ 296 w 559"/>
                  <a:gd name="T25" fmla="*/ 220 h 313"/>
                  <a:gd name="T26" fmla="*/ 330 w 559"/>
                  <a:gd name="T27" fmla="*/ 246 h 313"/>
                  <a:gd name="T28" fmla="*/ 381 w 559"/>
                  <a:gd name="T29" fmla="*/ 237 h 313"/>
                  <a:gd name="T30" fmla="*/ 398 w 559"/>
                  <a:gd name="T31" fmla="*/ 203 h 313"/>
                  <a:gd name="T32" fmla="*/ 406 w 559"/>
                  <a:gd name="T33" fmla="*/ 161 h 313"/>
                  <a:gd name="T34" fmla="*/ 389 w 559"/>
                  <a:gd name="T35" fmla="*/ 102 h 313"/>
                  <a:gd name="T36" fmla="*/ 364 w 559"/>
                  <a:gd name="T37" fmla="*/ 59 h 313"/>
                  <a:gd name="T38" fmla="*/ 305 w 559"/>
                  <a:gd name="T39" fmla="*/ 42 h 313"/>
                  <a:gd name="T40" fmla="*/ 279 w 559"/>
                  <a:gd name="T41" fmla="*/ 68 h 313"/>
                  <a:gd name="T42" fmla="*/ 262 w 559"/>
                  <a:gd name="T43" fmla="*/ 102 h 313"/>
                  <a:gd name="T44" fmla="*/ 271 w 559"/>
                  <a:gd name="T45" fmla="*/ 161 h 313"/>
                  <a:gd name="T46" fmla="*/ 288 w 559"/>
                  <a:gd name="T47" fmla="*/ 110 h 313"/>
                  <a:gd name="T48" fmla="*/ 296 w 559"/>
                  <a:gd name="T49" fmla="*/ 76 h 313"/>
                  <a:gd name="T50" fmla="*/ 330 w 559"/>
                  <a:gd name="T51" fmla="*/ 68 h 313"/>
                  <a:gd name="T52" fmla="*/ 355 w 559"/>
                  <a:gd name="T53" fmla="*/ 85 h 313"/>
                  <a:gd name="T54" fmla="*/ 364 w 559"/>
                  <a:gd name="T55" fmla="*/ 110 h 313"/>
                  <a:gd name="T56" fmla="*/ 381 w 559"/>
                  <a:gd name="T57" fmla="*/ 178 h 313"/>
                  <a:gd name="T58" fmla="*/ 364 w 559"/>
                  <a:gd name="T59" fmla="*/ 212 h 313"/>
                  <a:gd name="T60" fmla="*/ 338 w 559"/>
                  <a:gd name="T61" fmla="*/ 220 h 313"/>
                  <a:gd name="T62" fmla="*/ 313 w 559"/>
                  <a:gd name="T63" fmla="*/ 203 h 313"/>
                  <a:gd name="T64" fmla="*/ 305 w 559"/>
                  <a:gd name="T65" fmla="*/ 178 h 313"/>
                  <a:gd name="T66" fmla="*/ 423 w 559"/>
                  <a:gd name="T67" fmla="*/ 119 h 313"/>
                  <a:gd name="T68" fmla="*/ 440 w 559"/>
                  <a:gd name="T69" fmla="*/ 161 h 313"/>
                  <a:gd name="T70" fmla="*/ 465 w 559"/>
                  <a:gd name="T71" fmla="*/ 195 h 313"/>
                  <a:gd name="T72" fmla="*/ 516 w 559"/>
                  <a:gd name="T73" fmla="*/ 203 h 313"/>
                  <a:gd name="T74" fmla="*/ 550 w 559"/>
                  <a:gd name="T75" fmla="*/ 178 h 313"/>
                  <a:gd name="T76" fmla="*/ 559 w 559"/>
                  <a:gd name="T77" fmla="*/ 144 h 313"/>
                  <a:gd name="T78" fmla="*/ 550 w 559"/>
                  <a:gd name="T79" fmla="*/ 85 h 313"/>
                  <a:gd name="T80" fmla="*/ 533 w 559"/>
                  <a:gd name="T81" fmla="*/ 42 h 313"/>
                  <a:gd name="T82" fmla="*/ 491 w 559"/>
                  <a:gd name="T83" fmla="*/ 0 h 313"/>
                  <a:gd name="T84" fmla="*/ 449 w 559"/>
                  <a:gd name="T85" fmla="*/ 9 h 313"/>
                  <a:gd name="T86" fmla="*/ 423 w 559"/>
                  <a:gd name="T87" fmla="*/ 42 h 313"/>
                  <a:gd name="T88" fmla="*/ 423 w 559"/>
                  <a:gd name="T89" fmla="*/ 85 h 313"/>
                  <a:gd name="T90" fmla="*/ 449 w 559"/>
                  <a:gd name="T91" fmla="*/ 110 h 313"/>
                  <a:gd name="T92" fmla="*/ 449 w 559"/>
                  <a:gd name="T93" fmla="*/ 42 h 313"/>
                  <a:gd name="T94" fmla="*/ 465 w 559"/>
                  <a:gd name="T95" fmla="*/ 25 h 313"/>
                  <a:gd name="T96" fmla="*/ 499 w 559"/>
                  <a:gd name="T97" fmla="*/ 34 h 313"/>
                  <a:gd name="T98" fmla="*/ 516 w 559"/>
                  <a:gd name="T99" fmla="*/ 51 h 313"/>
                  <a:gd name="T100" fmla="*/ 525 w 559"/>
                  <a:gd name="T101" fmla="*/ 93 h 313"/>
                  <a:gd name="T102" fmla="*/ 533 w 559"/>
                  <a:gd name="T103" fmla="*/ 161 h 313"/>
                  <a:gd name="T104" fmla="*/ 508 w 559"/>
                  <a:gd name="T105" fmla="*/ 178 h 313"/>
                  <a:gd name="T106" fmla="*/ 482 w 559"/>
                  <a:gd name="T107" fmla="*/ 169 h 313"/>
                  <a:gd name="T108" fmla="*/ 465 w 559"/>
                  <a:gd name="T109" fmla="*/ 152 h 313"/>
                  <a:gd name="T110" fmla="*/ 449 w 559"/>
                  <a:gd name="T111" fmla="*/ 11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59" h="313">
                    <a:moveTo>
                      <a:pt x="101" y="305"/>
                    </a:moveTo>
                    <a:lnTo>
                      <a:pt x="59" y="110"/>
                    </a:lnTo>
                    <a:lnTo>
                      <a:pt x="42" y="110"/>
                    </a:lnTo>
                    <a:lnTo>
                      <a:pt x="34" y="127"/>
                    </a:lnTo>
                    <a:lnTo>
                      <a:pt x="25" y="144"/>
                    </a:lnTo>
                    <a:lnTo>
                      <a:pt x="0" y="178"/>
                    </a:lnTo>
                    <a:lnTo>
                      <a:pt x="0" y="203"/>
                    </a:lnTo>
                    <a:lnTo>
                      <a:pt x="25" y="178"/>
                    </a:lnTo>
                    <a:lnTo>
                      <a:pt x="42" y="161"/>
                    </a:lnTo>
                    <a:lnTo>
                      <a:pt x="85" y="313"/>
                    </a:lnTo>
                    <a:lnTo>
                      <a:pt x="101" y="305"/>
                    </a:lnTo>
                    <a:close/>
                    <a:moveTo>
                      <a:pt x="237" y="271"/>
                    </a:moveTo>
                    <a:lnTo>
                      <a:pt x="186" y="76"/>
                    </a:lnTo>
                    <a:lnTo>
                      <a:pt x="169" y="76"/>
                    </a:lnTo>
                    <a:lnTo>
                      <a:pt x="169" y="93"/>
                    </a:lnTo>
                    <a:lnTo>
                      <a:pt x="161" y="110"/>
                    </a:lnTo>
                    <a:lnTo>
                      <a:pt x="127" y="144"/>
                    </a:lnTo>
                    <a:lnTo>
                      <a:pt x="135" y="169"/>
                    </a:lnTo>
                    <a:lnTo>
                      <a:pt x="152" y="144"/>
                    </a:lnTo>
                    <a:lnTo>
                      <a:pt x="178" y="127"/>
                    </a:lnTo>
                    <a:lnTo>
                      <a:pt x="211" y="279"/>
                    </a:lnTo>
                    <a:lnTo>
                      <a:pt x="237" y="271"/>
                    </a:lnTo>
                    <a:close/>
                    <a:moveTo>
                      <a:pt x="271" y="161"/>
                    </a:moveTo>
                    <a:lnTo>
                      <a:pt x="279" y="186"/>
                    </a:lnTo>
                    <a:lnTo>
                      <a:pt x="288" y="203"/>
                    </a:lnTo>
                    <a:lnTo>
                      <a:pt x="296" y="220"/>
                    </a:lnTo>
                    <a:lnTo>
                      <a:pt x="313" y="237"/>
                    </a:lnTo>
                    <a:lnTo>
                      <a:pt x="330" y="246"/>
                    </a:lnTo>
                    <a:lnTo>
                      <a:pt x="355" y="246"/>
                    </a:lnTo>
                    <a:lnTo>
                      <a:pt x="381" y="237"/>
                    </a:lnTo>
                    <a:lnTo>
                      <a:pt x="389" y="220"/>
                    </a:lnTo>
                    <a:lnTo>
                      <a:pt x="398" y="203"/>
                    </a:lnTo>
                    <a:lnTo>
                      <a:pt x="406" y="186"/>
                    </a:lnTo>
                    <a:lnTo>
                      <a:pt x="406" y="161"/>
                    </a:lnTo>
                    <a:lnTo>
                      <a:pt x="398" y="127"/>
                    </a:lnTo>
                    <a:lnTo>
                      <a:pt x="389" y="102"/>
                    </a:lnTo>
                    <a:lnTo>
                      <a:pt x="381" y="85"/>
                    </a:lnTo>
                    <a:lnTo>
                      <a:pt x="364" y="59"/>
                    </a:lnTo>
                    <a:lnTo>
                      <a:pt x="338" y="42"/>
                    </a:lnTo>
                    <a:lnTo>
                      <a:pt x="305" y="42"/>
                    </a:lnTo>
                    <a:lnTo>
                      <a:pt x="288" y="51"/>
                    </a:lnTo>
                    <a:lnTo>
                      <a:pt x="279" y="68"/>
                    </a:lnTo>
                    <a:lnTo>
                      <a:pt x="271" y="85"/>
                    </a:lnTo>
                    <a:lnTo>
                      <a:pt x="262" y="102"/>
                    </a:lnTo>
                    <a:lnTo>
                      <a:pt x="262" y="127"/>
                    </a:lnTo>
                    <a:lnTo>
                      <a:pt x="271" y="161"/>
                    </a:lnTo>
                    <a:close/>
                    <a:moveTo>
                      <a:pt x="296" y="152"/>
                    </a:moveTo>
                    <a:lnTo>
                      <a:pt x="288" y="110"/>
                    </a:lnTo>
                    <a:lnTo>
                      <a:pt x="288" y="85"/>
                    </a:lnTo>
                    <a:lnTo>
                      <a:pt x="296" y="76"/>
                    </a:lnTo>
                    <a:lnTo>
                      <a:pt x="313" y="68"/>
                    </a:lnTo>
                    <a:lnTo>
                      <a:pt x="330" y="68"/>
                    </a:lnTo>
                    <a:lnTo>
                      <a:pt x="347" y="76"/>
                    </a:lnTo>
                    <a:lnTo>
                      <a:pt x="355" y="85"/>
                    </a:lnTo>
                    <a:lnTo>
                      <a:pt x="355" y="93"/>
                    </a:lnTo>
                    <a:lnTo>
                      <a:pt x="364" y="110"/>
                    </a:lnTo>
                    <a:lnTo>
                      <a:pt x="372" y="136"/>
                    </a:lnTo>
                    <a:lnTo>
                      <a:pt x="381" y="178"/>
                    </a:lnTo>
                    <a:lnTo>
                      <a:pt x="381" y="203"/>
                    </a:lnTo>
                    <a:lnTo>
                      <a:pt x="364" y="212"/>
                    </a:lnTo>
                    <a:lnTo>
                      <a:pt x="355" y="220"/>
                    </a:lnTo>
                    <a:lnTo>
                      <a:pt x="338" y="220"/>
                    </a:lnTo>
                    <a:lnTo>
                      <a:pt x="322" y="212"/>
                    </a:lnTo>
                    <a:lnTo>
                      <a:pt x="313" y="203"/>
                    </a:lnTo>
                    <a:lnTo>
                      <a:pt x="305" y="195"/>
                    </a:lnTo>
                    <a:lnTo>
                      <a:pt x="305" y="178"/>
                    </a:lnTo>
                    <a:lnTo>
                      <a:pt x="296" y="152"/>
                    </a:lnTo>
                    <a:close/>
                    <a:moveTo>
                      <a:pt x="423" y="119"/>
                    </a:moveTo>
                    <a:lnTo>
                      <a:pt x="432" y="144"/>
                    </a:lnTo>
                    <a:lnTo>
                      <a:pt x="440" y="161"/>
                    </a:lnTo>
                    <a:lnTo>
                      <a:pt x="457" y="178"/>
                    </a:lnTo>
                    <a:lnTo>
                      <a:pt x="465" y="195"/>
                    </a:lnTo>
                    <a:lnTo>
                      <a:pt x="491" y="203"/>
                    </a:lnTo>
                    <a:lnTo>
                      <a:pt x="516" y="203"/>
                    </a:lnTo>
                    <a:lnTo>
                      <a:pt x="533" y="195"/>
                    </a:lnTo>
                    <a:lnTo>
                      <a:pt x="550" y="178"/>
                    </a:lnTo>
                    <a:lnTo>
                      <a:pt x="559" y="161"/>
                    </a:lnTo>
                    <a:lnTo>
                      <a:pt x="559" y="144"/>
                    </a:lnTo>
                    <a:lnTo>
                      <a:pt x="559" y="119"/>
                    </a:lnTo>
                    <a:lnTo>
                      <a:pt x="550" y="85"/>
                    </a:lnTo>
                    <a:lnTo>
                      <a:pt x="542" y="59"/>
                    </a:lnTo>
                    <a:lnTo>
                      <a:pt x="533" y="42"/>
                    </a:lnTo>
                    <a:lnTo>
                      <a:pt x="516" y="17"/>
                    </a:lnTo>
                    <a:lnTo>
                      <a:pt x="491" y="0"/>
                    </a:lnTo>
                    <a:lnTo>
                      <a:pt x="465" y="0"/>
                    </a:lnTo>
                    <a:lnTo>
                      <a:pt x="449" y="9"/>
                    </a:lnTo>
                    <a:lnTo>
                      <a:pt x="432" y="25"/>
                    </a:lnTo>
                    <a:lnTo>
                      <a:pt x="423" y="42"/>
                    </a:lnTo>
                    <a:lnTo>
                      <a:pt x="423" y="59"/>
                    </a:lnTo>
                    <a:lnTo>
                      <a:pt x="423" y="85"/>
                    </a:lnTo>
                    <a:lnTo>
                      <a:pt x="423" y="119"/>
                    </a:lnTo>
                    <a:close/>
                    <a:moveTo>
                      <a:pt x="449" y="110"/>
                    </a:moveTo>
                    <a:lnTo>
                      <a:pt x="440" y="68"/>
                    </a:lnTo>
                    <a:lnTo>
                      <a:pt x="449" y="42"/>
                    </a:lnTo>
                    <a:lnTo>
                      <a:pt x="457" y="34"/>
                    </a:lnTo>
                    <a:lnTo>
                      <a:pt x="465" y="25"/>
                    </a:lnTo>
                    <a:lnTo>
                      <a:pt x="482" y="25"/>
                    </a:lnTo>
                    <a:lnTo>
                      <a:pt x="499" y="34"/>
                    </a:lnTo>
                    <a:lnTo>
                      <a:pt x="508" y="42"/>
                    </a:lnTo>
                    <a:lnTo>
                      <a:pt x="516" y="51"/>
                    </a:lnTo>
                    <a:lnTo>
                      <a:pt x="525" y="68"/>
                    </a:lnTo>
                    <a:lnTo>
                      <a:pt x="525" y="93"/>
                    </a:lnTo>
                    <a:lnTo>
                      <a:pt x="533" y="136"/>
                    </a:lnTo>
                    <a:lnTo>
                      <a:pt x="533" y="161"/>
                    </a:lnTo>
                    <a:lnTo>
                      <a:pt x="525" y="169"/>
                    </a:lnTo>
                    <a:lnTo>
                      <a:pt x="508" y="178"/>
                    </a:lnTo>
                    <a:lnTo>
                      <a:pt x="491" y="178"/>
                    </a:lnTo>
                    <a:lnTo>
                      <a:pt x="482" y="169"/>
                    </a:lnTo>
                    <a:lnTo>
                      <a:pt x="474" y="161"/>
                    </a:lnTo>
                    <a:lnTo>
                      <a:pt x="465" y="152"/>
                    </a:lnTo>
                    <a:lnTo>
                      <a:pt x="457" y="136"/>
                    </a:lnTo>
                    <a:lnTo>
                      <a:pt x="449" y="11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70" name="Rectangle 64">
                <a:extLst>
                  <a:ext uri="{FF2B5EF4-FFF2-40B4-BE49-F238E27FC236}">
                    <a16:creationId xmlns:a16="http://schemas.microsoft.com/office/drawing/2014/main" id="{6443BAC8-9FCA-4B54-AF6B-7D6874C05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00000">
                <a:off x="2558" y="262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71" name="Rectangle 65">
                <a:extLst>
                  <a:ext uri="{FF2B5EF4-FFF2-40B4-BE49-F238E27FC236}">
                    <a16:creationId xmlns:a16="http://schemas.microsoft.com/office/drawing/2014/main" id="{A5E4D095-8C03-4823-B587-9B0109D3D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00000">
                <a:off x="2587" y="262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72" name="Rectangle 66">
                <a:extLst>
                  <a:ext uri="{FF2B5EF4-FFF2-40B4-BE49-F238E27FC236}">
                    <a16:creationId xmlns:a16="http://schemas.microsoft.com/office/drawing/2014/main" id="{438E7ED8-D7CB-4121-8833-D029BCC49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00000">
                <a:off x="2620" y="261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73" name="Rectangle 67">
                <a:extLst>
                  <a:ext uri="{FF2B5EF4-FFF2-40B4-BE49-F238E27FC236}">
                    <a16:creationId xmlns:a16="http://schemas.microsoft.com/office/drawing/2014/main" id="{33CB894A-AB2E-4511-8A99-0626FA454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00000">
                <a:off x="2653" y="260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74" name="Freeform 68">
                <a:extLst>
                  <a:ext uri="{FF2B5EF4-FFF2-40B4-BE49-F238E27FC236}">
                    <a16:creationId xmlns:a16="http://schemas.microsoft.com/office/drawing/2014/main" id="{97960C52-C6B3-4B38-BB3C-7D0003DCF3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0" y="3450"/>
                <a:ext cx="92" cy="118"/>
              </a:xfrm>
              <a:custGeom>
                <a:avLst/>
                <a:gdLst>
                  <a:gd name="T0" fmla="*/ 0 w 415"/>
                  <a:gd name="T1" fmla="*/ 424 h 534"/>
                  <a:gd name="T2" fmla="*/ 34 w 415"/>
                  <a:gd name="T3" fmla="*/ 508 h 534"/>
                  <a:gd name="T4" fmla="*/ 169 w 415"/>
                  <a:gd name="T5" fmla="*/ 534 h 534"/>
                  <a:gd name="T6" fmla="*/ 211 w 415"/>
                  <a:gd name="T7" fmla="*/ 424 h 534"/>
                  <a:gd name="T8" fmla="*/ 195 w 415"/>
                  <a:gd name="T9" fmla="*/ 373 h 534"/>
                  <a:gd name="T10" fmla="*/ 169 w 415"/>
                  <a:gd name="T11" fmla="*/ 288 h 534"/>
                  <a:gd name="T12" fmla="*/ 110 w 415"/>
                  <a:gd name="T13" fmla="*/ 271 h 534"/>
                  <a:gd name="T14" fmla="*/ 68 w 415"/>
                  <a:gd name="T15" fmla="*/ 322 h 534"/>
                  <a:gd name="T16" fmla="*/ 93 w 415"/>
                  <a:gd name="T17" fmla="*/ 390 h 534"/>
                  <a:gd name="T18" fmla="*/ 84 w 415"/>
                  <a:gd name="T19" fmla="*/ 339 h 534"/>
                  <a:gd name="T20" fmla="*/ 101 w 415"/>
                  <a:gd name="T21" fmla="*/ 297 h 534"/>
                  <a:gd name="T22" fmla="*/ 144 w 415"/>
                  <a:gd name="T23" fmla="*/ 297 h 534"/>
                  <a:gd name="T24" fmla="*/ 169 w 415"/>
                  <a:gd name="T25" fmla="*/ 347 h 534"/>
                  <a:gd name="T26" fmla="*/ 186 w 415"/>
                  <a:gd name="T27" fmla="*/ 424 h 534"/>
                  <a:gd name="T28" fmla="*/ 279 w 415"/>
                  <a:gd name="T29" fmla="*/ 347 h 534"/>
                  <a:gd name="T30" fmla="*/ 254 w 415"/>
                  <a:gd name="T31" fmla="*/ 288 h 534"/>
                  <a:gd name="T32" fmla="*/ 313 w 415"/>
                  <a:gd name="T33" fmla="*/ 288 h 534"/>
                  <a:gd name="T34" fmla="*/ 338 w 415"/>
                  <a:gd name="T35" fmla="*/ 229 h 534"/>
                  <a:gd name="T36" fmla="*/ 305 w 415"/>
                  <a:gd name="T37" fmla="*/ 178 h 534"/>
                  <a:gd name="T38" fmla="*/ 228 w 415"/>
                  <a:gd name="T39" fmla="*/ 136 h 534"/>
                  <a:gd name="T40" fmla="*/ 152 w 415"/>
                  <a:gd name="T41" fmla="*/ 161 h 534"/>
                  <a:gd name="T42" fmla="*/ 152 w 415"/>
                  <a:gd name="T43" fmla="*/ 220 h 534"/>
                  <a:gd name="T44" fmla="*/ 211 w 415"/>
                  <a:gd name="T45" fmla="*/ 271 h 534"/>
                  <a:gd name="T46" fmla="*/ 169 w 415"/>
                  <a:gd name="T47" fmla="*/ 204 h 534"/>
                  <a:gd name="T48" fmla="*/ 186 w 415"/>
                  <a:gd name="T49" fmla="*/ 161 h 534"/>
                  <a:gd name="T50" fmla="*/ 262 w 415"/>
                  <a:gd name="T51" fmla="*/ 178 h 534"/>
                  <a:gd name="T52" fmla="*/ 305 w 415"/>
                  <a:gd name="T53" fmla="*/ 212 h 534"/>
                  <a:gd name="T54" fmla="*/ 313 w 415"/>
                  <a:gd name="T55" fmla="*/ 254 h 534"/>
                  <a:gd name="T56" fmla="*/ 262 w 415"/>
                  <a:gd name="T57" fmla="*/ 271 h 534"/>
                  <a:gd name="T58" fmla="*/ 330 w 415"/>
                  <a:gd name="T59" fmla="*/ 161 h 534"/>
                  <a:gd name="T60" fmla="*/ 389 w 415"/>
                  <a:gd name="T61" fmla="*/ 153 h 534"/>
                  <a:gd name="T62" fmla="*/ 415 w 415"/>
                  <a:gd name="T63" fmla="*/ 102 h 534"/>
                  <a:gd name="T64" fmla="*/ 381 w 415"/>
                  <a:gd name="T65" fmla="*/ 43 h 534"/>
                  <a:gd name="T66" fmla="*/ 305 w 415"/>
                  <a:gd name="T67" fmla="*/ 9 h 534"/>
                  <a:gd name="T68" fmla="*/ 228 w 415"/>
                  <a:gd name="T69" fmla="*/ 34 h 534"/>
                  <a:gd name="T70" fmla="*/ 228 w 415"/>
                  <a:gd name="T71" fmla="*/ 85 h 534"/>
                  <a:gd name="T72" fmla="*/ 288 w 415"/>
                  <a:gd name="T73" fmla="*/ 136 h 534"/>
                  <a:gd name="T74" fmla="*/ 245 w 415"/>
                  <a:gd name="T75" fmla="*/ 68 h 534"/>
                  <a:gd name="T76" fmla="*/ 262 w 415"/>
                  <a:gd name="T77" fmla="*/ 34 h 534"/>
                  <a:gd name="T78" fmla="*/ 338 w 415"/>
                  <a:gd name="T79" fmla="*/ 51 h 534"/>
                  <a:gd name="T80" fmla="*/ 381 w 415"/>
                  <a:gd name="T81" fmla="*/ 85 h 534"/>
                  <a:gd name="T82" fmla="*/ 389 w 415"/>
                  <a:gd name="T83" fmla="*/ 127 h 534"/>
                  <a:gd name="T84" fmla="*/ 338 w 415"/>
                  <a:gd name="T85" fmla="*/ 136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5" h="534">
                    <a:moveTo>
                      <a:pt x="178" y="508"/>
                    </a:moveTo>
                    <a:lnTo>
                      <a:pt x="8" y="407"/>
                    </a:lnTo>
                    <a:lnTo>
                      <a:pt x="0" y="424"/>
                    </a:lnTo>
                    <a:lnTo>
                      <a:pt x="8" y="458"/>
                    </a:lnTo>
                    <a:lnTo>
                      <a:pt x="8" y="500"/>
                    </a:lnTo>
                    <a:lnTo>
                      <a:pt x="34" y="508"/>
                    </a:lnTo>
                    <a:lnTo>
                      <a:pt x="34" y="483"/>
                    </a:lnTo>
                    <a:lnTo>
                      <a:pt x="34" y="458"/>
                    </a:lnTo>
                    <a:lnTo>
                      <a:pt x="169" y="534"/>
                    </a:lnTo>
                    <a:lnTo>
                      <a:pt x="178" y="508"/>
                    </a:lnTo>
                    <a:close/>
                    <a:moveTo>
                      <a:pt x="262" y="339"/>
                    </a:moveTo>
                    <a:lnTo>
                      <a:pt x="211" y="424"/>
                    </a:lnTo>
                    <a:lnTo>
                      <a:pt x="203" y="407"/>
                    </a:lnTo>
                    <a:lnTo>
                      <a:pt x="203" y="390"/>
                    </a:lnTo>
                    <a:lnTo>
                      <a:pt x="195" y="373"/>
                    </a:lnTo>
                    <a:lnTo>
                      <a:pt x="186" y="339"/>
                    </a:lnTo>
                    <a:lnTo>
                      <a:pt x="186" y="322"/>
                    </a:lnTo>
                    <a:lnTo>
                      <a:pt x="169" y="288"/>
                    </a:lnTo>
                    <a:lnTo>
                      <a:pt x="152" y="271"/>
                    </a:lnTo>
                    <a:lnTo>
                      <a:pt x="135" y="271"/>
                    </a:lnTo>
                    <a:lnTo>
                      <a:pt x="110" y="271"/>
                    </a:lnTo>
                    <a:lnTo>
                      <a:pt x="93" y="280"/>
                    </a:lnTo>
                    <a:lnTo>
                      <a:pt x="76" y="297"/>
                    </a:lnTo>
                    <a:lnTo>
                      <a:pt x="68" y="322"/>
                    </a:lnTo>
                    <a:lnTo>
                      <a:pt x="68" y="347"/>
                    </a:lnTo>
                    <a:lnTo>
                      <a:pt x="76" y="373"/>
                    </a:lnTo>
                    <a:lnTo>
                      <a:pt x="93" y="390"/>
                    </a:lnTo>
                    <a:lnTo>
                      <a:pt x="101" y="364"/>
                    </a:lnTo>
                    <a:lnTo>
                      <a:pt x="93" y="356"/>
                    </a:lnTo>
                    <a:lnTo>
                      <a:pt x="84" y="339"/>
                    </a:lnTo>
                    <a:lnTo>
                      <a:pt x="84" y="331"/>
                    </a:lnTo>
                    <a:lnTo>
                      <a:pt x="93" y="314"/>
                    </a:lnTo>
                    <a:lnTo>
                      <a:pt x="101" y="297"/>
                    </a:lnTo>
                    <a:lnTo>
                      <a:pt x="110" y="297"/>
                    </a:lnTo>
                    <a:lnTo>
                      <a:pt x="127" y="288"/>
                    </a:lnTo>
                    <a:lnTo>
                      <a:pt x="144" y="297"/>
                    </a:lnTo>
                    <a:lnTo>
                      <a:pt x="152" y="305"/>
                    </a:lnTo>
                    <a:lnTo>
                      <a:pt x="161" y="322"/>
                    </a:lnTo>
                    <a:lnTo>
                      <a:pt x="169" y="347"/>
                    </a:lnTo>
                    <a:lnTo>
                      <a:pt x="178" y="381"/>
                    </a:lnTo>
                    <a:lnTo>
                      <a:pt x="178" y="407"/>
                    </a:lnTo>
                    <a:lnTo>
                      <a:pt x="186" y="424"/>
                    </a:lnTo>
                    <a:lnTo>
                      <a:pt x="195" y="449"/>
                    </a:lnTo>
                    <a:lnTo>
                      <a:pt x="211" y="466"/>
                    </a:lnTo>
                    <a:lnTo>
                      <a:pt x="279" y="347"/>
                    </a:lnTo>
                    <a:lnTo>
                      <a:pt x="262" y="339"/>
                    </a:lnTo>
                    <a:close/>
                    <a:moveTo>
                      <a:pt x="211" y="271"/>
                    </a:moveTo>
                    <a:lnTo>
                      <a:pt x="254" y="288"/>
                    </a:lnTo>
                    <a:lnTo>
                      <a:pt x="271" y="297"/>
                    </a:lnTo>
                    <a:lnTo>
                      <a:pt x="288" y="297"/>
                    </a:lnTo>
                    <a:lnTo>
                      <a:pt x="313" y="288"/>
                    </a:lnTo>
                    <a:lnTo>
                      <a:pt x="330" y="263"/>
                    </a:lnTo>
                    <a:lnTo>
                      <a:pt x="338" y="246"/>
                    </a:lnTo>
                    <a:lnTo>
                      <a:pt x="338" y="229"/>
                    </a:lnTo>
                    <a:lnTo>
                      <a:pt x="330" y="212"/>
                    </a:lnTo>
                    <a:lnTo>
                      <a:pt x="322" y="195"/>
                    </a:lnTo>
                    <a:lnTo>
                      <a:pt x="305" y="178"/>
                    </a:lnTo>
                    <a:lnTo>
                      <a:pt x="271" y="161"/>
                    </a:lnTo>
                    <a:lnTo>
                      <a:pt x="254" y="144"/>
                    </a:lnTo>
                    <a:lnTo>
                      <a:pt x="228" y="136"/>
                    </a:lnTo>
                    <a:lnTo>
                      <a:pt x="203" y="136"/>
                    </a:lnTo>
                    <a:lnTo>
                      <a:pt x="178" y="144"/>
                    </a:lnTo>
                    <a:lnTo>
                      <a:pt x="152" y="161"/>
                    </a:lnTo>
                    <a:lnTo>
                      <a:pt x="144" y="178"/>
                    </a:lnTo>
                    <a:lnTo>
                      <a:pt x="144" y="204"/>
                    </a:lnTo>
                    <a:lnTo>
                      <a:pt x="152" y="220"/>
                    </a:lnTo>
                    <a:lnTo>
                      <a:pt x="161" y="237"/>
                    </a:lnTo>
                    <a:lnTo>
                      <a:pt x="186" y="254"/>
                    </a:lnTo>
                    <a:lnTo>
                      <a:pt x="211" y="271"/>
                    </a:lnTo>
                    <a:close/>
                    <a:moveTo>
                      <a:pt x="220" y="246"/>
                    </a:moveTo>
                    <a:lnTo>
                      <a:pt x="186" y="229"/>
                    </a:lnTo>
                    <a:lnTo>
                      <a:pt x="169" y="204"/>
                    </a:lnTo>
                    <a:lnTo>
                      <a:pt x="169" y="187"/>
                    </a:lnTo>
                    <a:lnTo>
                      <a:pt x="169" y="170"/>
                    </a:lnTo>
                    <a:lnTo>
                      <a:pt x="186" y="161"/>
                    </a:lnTo>
                    <a:lnTo>
                      <a:pt x="203" y="153"/>
                    </a:lnTo>
                    <a:lnTo>
                      <a:pt x="228" y="161"/>
                    </a:lnTo>
                    <a:lnTo>
                      <a:pt x="262" y="178"/>
                    </a:lnTo>
                    <a:lnTo>
                      <a:pt x="279" y="195"/>
                    </a:lnTo>
                    <a:lnTo>
                      <a:pt x="296" y="204"/>
                    </a:lnTo>
                    <a:lnTo>
                      <a:pt x="305" y="212"/>
                    </a:lnTo>
                    <a:lnTo>
                      <a:pt x="313" y="220"/>
                    </a:lnTo>
                    <a:lnTo>
                      <a:pt x="313" y="237"/>
                    </a:lnTo>
                    <a:lnTo>
                      <a:pt x="313" y="254"/>
                    </a:lnTo>
                    <a:lnTo>
                      <a:pt x="305" y="271"/>
                    </a:lnTo>
                    <a:lnTo>
                      <a:pt x="288" y="271"/>
                    </a:lnTo>
                    <a:lnTo>
                      <a:pt x="262" y="271"/>
                    </a:lnTo>
                    <a:lnTo>
                      <a:pt x="220" y="246"/>
                    </a:lnTo>
                    <a:close/>
                    <a:moveTo>
                      <a:pt x="288" y="136"/>
                    </a:moveTo>
                    <a:lnTo>
                      <a:pt x="330" y="161"/>
                    </a:lnTo>
                    <a:lnTo>
                      <a:pt x="347" y="161"/>
                    </a:lnTo>
                    <a:lnTo>
                      <a:pt x="364" y="161"/>
                    </a:lnTo>
                    <a:lnTo>
                      <a:pt x="389" y="153"/>
                    </a:lnTo>
                    <a:lnTo>
                      <a:pt x="406" y="136"/>
                    </a:lnTo>
                    <a:lnTo>
                      <a:pt x="415" y="119"/>
                    </a:lnTo>
                    <a:lnTo>
                      <a:pt x="415" y="102"/>
                    </a:lnTo>
                    <a:lnTo>
                      <a:pt x="406" y="77"/>
                    </a:lnTo>
                    <a:lnTo>
                      <a:pt x="398" y="60"/>
                    </a:lnTo>
                    <a:lnTo>
                      <a:pt x="381" y="43"/>
                    </a:lnTo>
                    <a:lnTo>
                      <a:pt x="347" y="26"/>
                    </a:lnTo>
                    <a:lnTo>
                      <a:pt x="330" y="17"/>
                    </a:lnTo>
                    <a:lnTo>
                      <a:pt x="305" y="9"/>
                    </a:lnTo>
                    <a:lnTo>
                      <a:pt x="279" y="0"/>
                    </a:lnTo>
                    <a:lnTo>
                      <a:pt x="254" y="9"/>
                    </a:lnTo>
                    <a:lnTo>
                      <a:pt x="228" y="34"/>
                    </a:lnTo>
                    <a:lnTo>
                      <a:pt x="220" y="51"/>
                    </a:lnTo>
                    <a:lnTo>
                      <a:pt x="220" y="68"/>
                    </a:lnTo>
                    <a:lnTo>
                      <a:pt x="228" y="85"/>
                    </a:lnTo>
                    <a:lnTo>
                      <a:pt x="237" y="102"/>
                    </a:lnTo>
                    <a:lnTo>
                      <a:pt x="262" y="119"/>
                    </a:lnTo>
                    <a:lnTo>
                      <a:pt x="288" y="136"/>
                    </a:lnTo>
                    <a:close/>
                    <a:moveTo>
                      <a:pt x="296" y="119"/>
                    </a:moveTo>
                    <a:lnTo>
                      <a:pt x="262" y="93"/>
                    </a:lnTo>
                    <a:lnTo>
                      <a:pt x="245" y="68"/>
                    </a:lnTo>
                    <a:lnTo>
                      <a:pt x="245" y="60"/>
                    </a:lnTo>
                    <a:lnTo>
                      <a:pt x="245" y="43"/>
                    </a:lnTo>
                    <a:lnTo>
                      <a:pt x="262" y="34"/>
                    </a:lnTo>
                    <a:lnTo>
                      <a:pt x="279" y="26"/>
                    </a:lnTo>
                    <a:lnTo>
                      <a:pt x="305" y="34"/>
                    </a:lnTo>
                    <a:lnTo>
                      <a:pt x="338" y="51"/>
                    </a:lnTo>
                    <a:lnTo>
                      <a:pt x="355" y="60"/>
                    </a:lnTo>
                    <a:lnTo>
                      <a:pt x="372" y="68"/>
                    </a:lnTo>
                    <a:lnTo>
                      <a:pt x="381" y="85"/>
                    </a:lnTo>
                    <a:lnTo>
                      <a:pt x="389" y="93"/>
                    </a:lnTo>
                    <a:lnTo>
                      <a:pt x="389" y="110"/>
                    </a:lnTo>
                    <a:lnTo>
                      <a:pt x="389" y="127"/>
                    </a:lnTo>
                    <a:lnTo>
                      <a:pt x="381" y="136"/>
                    </a:lnTo>
                    <a:lnTo>
                      <a:pt x="364" y="144"/>
                    </a:lnTo>
                    <a:lnTo>
                      <a:pt x="338" y="136"/>
                    </a:lnTo>
                    <a:lnTo>
                      <a:pt x="296" y="119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75" name="Rectangle 69">
                <a:extLst>
                  <a:ext uri="{FF2B5EF4-FFF2-40B4-BE49-F238E27FC236}">
                    <a16:creationId xmlns:a16="http://schemas.microsoft.com/office/drawing/2014/main" id="{B5092A42-EB1A-408E-9FD0-A5F962B75B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0">
                <a:off x="5458" y="3498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76" name="Rectangle 70">
                <a:extLst>
                  <a:ext uri="{FF2B5EF4-FFF2-40B4-BE49-F238E27FC236}">
                    <a16:creationId xmlns:a16="http://schemas.microsoft.com/office/drawing/2014/main" id="{359F67B0-DF0F-4F5B-AEF3-1FF9819F1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0">
                <a:off x="5475" y="3469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2</a:t>
                </a:r>
                <a:endParaRPr lang="tr-TR" altLang="tr-TR" sz="1860"/>
              </a:p>
            </p:txBody>
          </p:sp>
          <p:sp>
            <p:nvSpPr>
              <p:cNvPr id="77" name="Rectangle 71">
                <a:extLst>
                  <a:ext uri="{FF2B5EF4-FFF2-40B4-BE49-F238E27FC236}">
                    <a16:creationId xmlns:a16="http://schemas.microsoft.com/office/drawing/2014/main" id="{CA6D8D2C-DB8B-4C7A-AF2E-3D1956403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0">
                <a:off x="5491" y="344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78" name="Rectangle 72">
                <a:extLst>
                  <a:ext uri="{FF2B5EF4-FFF2-40B4-BE49-F238E27FC236}">
                    <a16:creationId xmlns:a16="http://schemas.microsoft.com/office/drawing/2014/main" id="{EBB757E1-1390-4010-82CE-987666B05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0">
                <a:off x="5508" y="3408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79" name="Freeform 73">
                <a:extLst>
                  <a:ext uri="{FF2B5EF4-FFF2-40B4-BE49-F238E27FC236}">
                    <a16:creationId xmlns:a16="http://schemas.microsoft.com/office/drawing/2014/main" id="{E89DFA8D-E270-469A-9CC3-BA56A5A64C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80" y="3513"/>
                <a:ext cx="47" cy="124"/>
              </a:xfrm>
              <a:custGeom>
                <a:avLst/>
                <a:gdLst>
                  <a:gd name="T0" fmla="*/ 203 w 212"/>
                  <a:gd name="T1" fmla="*/ 68 h 559"/>
                  <a:gd name="T2" fmla="*/ 186 w 212"/>
                  <a:gd name="T3" fmla="*/ 43 h 559"/>
                  <a:gd name="T4" fmla="*/ 153 w 212"/>
                  <a:gd name="T5" fmla="*/ 0 h 559"/>
                  <a:gd name="T6" fmla="*/ 144 w 212"/>
                  <a:gd name="T7" fmla="*/ 26 h 559"/>
                  <a:gd name="T8" fmla="*/ 0 w 212"/>
                  <a:gd name="T9" fmla="*/ 51 h 559"/>
                  <a:gd name="T10" fmla="*/ 9 w 212"/>
                  <a:gd name="T11" fmla="*/ 212 h 559"/>
                  <a:gd name="T12" fmla="*/ 212 w 212"/>
                  <a:gd name="T13" fmla="*/ 186 h 559"/>
                  <a:gd name="T14" fmla="*/ 178 w 212"/>
                  <a:gd name="T15" fmla="*/ 170 h 559"/>
                  <a:gd name="T16" fmla="*/ 136 w 212"/>
                  <a:gd name="T17" fmla="*/ 136 h 559"/>
                  <a:gd name="T18" fmla="*/ 161 w 212"/>
                  <a:gd name="T19" fmla="*/ 178 h 559"/>
                  <a:gd name="T20" fmla="*/ 9 w 212"/>
                  <a:gd name="T21" fmla="*/ 212 h 559"/>
                  <a:gd name="T22" fmla="*/ 42 w 212"/>
                  <a:gd name="T23" fmla="*/ 280 h 559"/>
                  <a:gd name="T24" fmla="*/ 9 w 212"/>
                  <a:gd name="T25" fmla="*/ 313 h 559"/>
                  <a:gd name="T26" fmla="*/ 17 w 212"/>
                  <a:gd name="T27" fmla="*/ 364 h 559"/>
                  <a:gd name="T28" fmla="*/ 59 w 212"/>
                  <a:gd name="T29" fmla="*/ 398 h 559"/>
                  <a:gd name="T30" fmla="*/ 110 w 212"/>
                  <a:gd name="T31" fmla="*/ 398 h 559"/>
                  <a:gd name="T32" fmla="*/ 136 w 212"/>
                  <a:gd name="T33" fmla="*/ 364 h 559"/>
                  <a:gd name="T34" fmla="*/ 144 w 212"/>
                  <a:gd name="T35" fmla="*/ 322 h 559"/>
                  <a:gd name="T36" fmla="*/ 186 w 212"/>
                  <a:gd name="T37" fmla="*/ 305 h 559"/>
                  <a:gd name="T38" fmla="*/ 212 w 212"/>
                  <a:gd name="T39" fmla="*/ 390 h 559"/>
                  <a:gd name="T40" fmla="*/ 102 w 212"/>
                  <a:gd name="T41" fmla="*/ 271 h 559"/>
                  <a:gd name="T42" fmla="*/ 119 w 212"/>
                  <a:gd name="T43" fmla="*/ 313 h 559"/>
                  <a:gd name="T44" fmla="*/ 119 w 212"/>
                  <a:gd name="T45" fmla="*/ 347 h 559"/>
                  <a:gd name="T46" fmla="*/ 93 w 212"/>
                  <a:gd name="T47" fmla="*/ 373 h 559"/>
                  <a:gd name="T48" fmla="*/ 59 w 212"/>
                  <a:gd name="T49" fmla="*/ 373 h 559"/>
                  <a:gd name="T50" fmla="*/ 34 w 212"/>
                  <a:gd name="T51" fmla="*/ 347 h 559"/>
                  <a:gd name="T52" fmla="*/ 26 w 212"/>
                  <a:gd name="T53" fmla="*/ 322 h 559"/>
                  <a:gd name="T54" fmla="*/ 51 w 212"/>
                  <a:gd name="T55" fmla="*/ 297 h 559"/>
                  <a:gd name="T56" fmla="*/ 59 w 212"/>
                  <a:gd name="T57" fmla="*/ 271 h 559"/>
                  <a:gd name="T58" fmla="*/ 59 w 212"/>
                  <a:gd name="T59" fmla="*/ 432 h 559"/>
                  <a:gd name="T60" fmla="*/ 17 w 212"/>
                  <a:gd name="T61" fmla="*/ 474 h 559"/>
                  <a:gd name="T62" fmla="*/ 17 w 212"/>
                  <a:gd name="T63" fmla="*/ 517 h 559"/>
                  <a:gd name="T64" fmla="*/ 42 w 212"/>
                  <a:gd name="T65" fmla="*/ 542 h 559"/>
                  <a:gd name="T66" fmla="*/ 85 w 212"/>
                  <a:gd name="T67" fmla="*/ 559 h 559"/>
                  <a:gd name="T68" fmla="*/ 144 w 212"/>
                  <a:gd name="T69" fmla="*/ 559 h 559"/>
                  <a:gd name="T70" fmla="*/ 195 w 212"/>
                  <a:gd name="T71" fmla="*/ 542 h 559"/>
                  <a:gd name="T72" fmla="*/ 212 w 212"/>
                  <a:gd name="T73" fmla="*/ 491 h 559"/>
                  <a:gd name="T74" fmla="*/ 203 w 212"/>
                  <a:gd name="T75" fmla="*/ 457 h 559"/>
                  <a:gd name="T76" fmla="*/ 169 w 212"/>
                  <a:gd name="T77" fmla="*/ 432 h 559"/>
                  <a:gd name="T78" fmla="*/ 110 w 212"/>
                  <a:gd name="T79" fmla="*/ 432 h 559"/>
                  <a:gd name="T80" fmla="*/ 153 w 212"/>
                  <a:gd name="T81" fmla="*/ 457 h 559"/>
                  <a:gd name="T82" fmla="*/ 195 w 212"/>
                  <a:gd name="T83" fmla="*/ 474 h 559"/>
                  <a:gd name="T84" fmla="*/ 195 w 212"/>
                  <a:gd name="T85" fmla="*/ 508 h 559"/>
                  <a:gd name="T86" fmla="*/ 169 w 212"/>
                  <a:gd name="T87" fmla="*/ 525 h 559"/>
                  <a:gd name="T88" fmla="*/ 119 w 212"/>
                  <a:gd name="T89" fmla="*/ 534 h 559"/>
                  <a:gd name="T90" fmla="*/ 51 w 212"/>
                  <a:gd name="T91" fmla="*/ 525 h 559"/>
                  <a:gd name="T92" fmla="*/ 34 w 212"/>
                  <a:gd name="T93" fmla="*/ 500 h 559"/>
                  <a:gd name="T94" fmla="*/ 51 w 212"/>
                  <a:gd name="T95" fmla="*/ 466 h 559"/>
                  <a:gd name="T96" fmla="*/ 110 w 212"/>
                  <a:gd name="T97" fmla="*/ 457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2" h="559">
                    <a:moveTo>
                      <a:pt x="0" y="76"/>
                    </a:moveTo>
                    <a:lnTo>
                      <a:pt x="203" y="68"/>
                    </a:lnTo>
                    <a:lnTo>
                      <a:pt x="203" y="51"/>
                    </a:lnTo>
                    <a:lnTo>
                      <a:pt x="186" y="43"/>
                    </a:lnTo>
                    <a:lnTo>
                      <a:pt x="178" y="34"/>
                    </a:lnTo>
                    <a:lnTo>
                      <a:pt x="153" y="0"/>
                    </a:lnTo>
                    <a:lnTo>
                      <a:pt x="127" y="0"/>
                    </a:lnTo>
                    <a:lnTo>
                      <a:pt x="144" y="26"/>
                    </a:lnTo>
                    <a:lnTo>
                      <a:pt x="161" y="43"/>
                    </a:lnTo>
                    <a:lnTo>
                      <a:pt x="0" y="51"/>
                    </a:lnTo>
                    <a:lnTo>
                      <a:pt x="0" y="76"/>
                    </a:lnTo>
                    <a:close/>
                    <a:moveTo>
                      <a:pt x="9" y="212"/>
                    </a:moveTo>
                    <a:lnTo>
                      <a:pt x="212" y="203"/>
                    </a:lnTo>
                    <a:lnTo>
                      <a:pt x="212" y="186"/>
                    </a:lnTo>
                    <a:lnTo>
                      <a:pt x="195" y="178"/>
                    </a:lnTo>
                    <a:lnTo>
                      <a:pt x="178" y="170"/>
                    </a:lnTo>
                    <a:lnTo>
                      <a:pt x="153" y="136"/>
                    </a:lnTo>
                    <a:lnTo>
                      <a:pt x="136" y="136"/>
                    </a:lnTo>
                    <a:lnTo>
                      <a:pt x="144" y="161"/>
                    </a:lnTo>
                    <a:lnTo>
                      <a:pt x="161" y="178"/>
                    </a:lnTo>
                    <a:lnTo>
                      <a:pt x="9" y="186"/>
                    </a:lnTo>
                    <a:lnTo>
                      <a:pt x="9" y="212"/>
                    </a:lnTo>
                    <a:close/>
                    <a:moveTo>
                      <a:pt x="59" y="271"/>
                    </a:moveTo>
                    <a:lnTo>
                      <a:pt x="42" y="280"/>
                    </a:lnTo>
                    <a:lnTo>
                      <a:pt x="26" y="288"/>
                    </a:lnTo>
                    <a:lnTo>
                      <a:pt x="9" y="313"/>
                    </a:lnTo>
                    <a:lnTo>
                      <a:pt x="9" y="330"/>
                    </a:lnTo>
                    <a:lnTo>
                      <a:pt x="17" y="364"/>
                    </a:lnTo>
                    <a:lnTo>
                      <a:pt x="34" y="390"/>
                    </a:lnTo>
                    <a:lnTo>
                      <a:pt x="59" y="398"/>
                    </a:lnTo>
                    <a:lnTo>
                      <a:pt x="76" y="398"/>
                    </a:lnTo>
                    <a:lnTo>
                      <a:pt x="110" y="398"/>
                    </a:lnTo>
                    <a:lnTo>
                      <a:pt x="127" y="381"/>
                    </a:lnTo>
                    <a:lnTo>
                      <a:pt x="136" y="364"/>
                    </a:lnTo>
                    <a:lnTo>
                      <a:pt x="144" y="339"/>
                    </a:lnTo>
                    <a:lnTo>
                      <a:pt x="144" y="322"/>
                    </a:lnTo>
                    <a:lnTo>
                      <a:pt x="127" y="297"/>
                    </a:lnTo>
                    <a:lnTo>
                      <a:pt x="186" y="305"/>
                    </a:lnTo>
                    <a:lnTo>
                      <a:pt x="186" y="390"/>
                    </a:lnTo>
                    <a:lnTo>
                      <a:pt x="212" y="390"/>
                    </a:lnTo>
                    <a:lnTo>
                      <a:pt x="203" y="288"/>
                    </a:lnTo>
                    <a:lnTo>
                      <a:pt x="102" y="271"/>
                    </a:lnTo>
                    <a:lnTo>
                      <a:pt x="102" y="297"/>
                    </a:lnTo>
                    <a:lnTo>
                      <a:pt x="119" y="313"/>
                    </a:lnTo>
                    <a:lnTo>
                      <a:pt x="119" y="330"/>
                    </a:lnTo>
                    <a:lnTo>
                      <a:pt x="119" y="347"/>
                    </a:lnTo>
                    <a:lnTo>
                      <a:pt x="110" y="364"/>
                    </a:lnTo>
                    <a:lnTo>
                      <a:pt x="93" y="373"/>
                    </a:lnTo>
                    <a:lnTo>
                      <a:pt x="76" y="373"/>
                    </a:lnTo>
                    <a:lnTo>
                      <a:pt x="59" y="373"/>
                    </a:lnTo>
                    <a:lnTo>
                      <a:pt x="42" y="364"/>
                    </a:lnTo>
                    <a:lnTo>
                      <a:pt x="34" y="347"/>
                    </a:lnTo>
                    <a:lnTo>
                      <a:pt x="26" y="330"/>
                    </a:lnTo>
                    <a:lnTo>
                      <a:pt x="26" y="322"/>
                    </a:lnTo>
                    <a:lnTo>
                      <a:pt x="34" y="305"/>
                    </a:lnTo>
                    <a:lnTo>
                      <a:pt x="51" y="297"/>
                    </a:lnTo>
                    <a:lnTo>
                      <a:pt x="68" y="297"/>
                    </a:lnTo>
                    <a:lnTo>
                      <a:pt x="59" y="271"/>
                    </a:lnTo>
                    <a:close/>
                    <a:moveTo>
                      <a:pt x="110" y="432"/>
                    </a:moveTo>
                    <a:lnTo>
                      <a:pt x="59" y="432"/>
                    </a:lnTo>
                    <a:lnTo>
                      <a:pt x="34" y="449"/>
                    </a:lnTo>
                    <a:lnTo>
                      <a:pt x="17" y="474"/>
                    </a:lnTo>
                    <a:lnTo>
                      <a:pt x="9" y="500"/>
                    </a:lnTo>
                    <a:lnTo>
                      <a:pt x="17" y="517"/>
                    </a:lnTo>
                    <a:lnTo>
                      <a:pt x="26" y="534"/>
                    </a:lnTo>
                    <a:lnTo>
                      <a:pt x="42" y="542"/>
                    </a:lnTo>
                    <a:lnTo>
                      <a:pt x="59" y="551"/>
                    </a:lnTo>
                    <a:lnTo>
                      <a:pt x="85" y="559"/>
                    </a:lnTo>
                    <a:lnTo>
                      <a:pt x="119" y="559"/>
                    </a:lnTo>
                    <a:lnTo>
                      <a:pt x="144" y="559"/>
                    </a:lnTo>
                    <a:lnTo>
                      <a:pt x="161" y="551"/>
                    </a:lnTo>
                    <a:lnTo>
                      <a:pt x="195" y="542"/>
                    </a:lnTo>
                    <a:lnTo>
                      <a:pt x="212" y="517"/>
                    </a:lnTo>
                    <a:lnTo>
                      <a:pt x="212" y="491"/>
                    </a:lnTo>
                    <a:lnTo>
                      <a:pt x="212" y="474"/>
                    </a:lnTo>
                    <a:lnTo>
                      <a:pt x="203" y="457"/>
                    </a:lnTo>
                    <a:lnTo>
                      <a:pt x="186" y="440"/>
                    </a:lnTo>
                    <a:lnTo>
                      <a:pt x="169" y="432"/>
                    </a:lnTo>
                    <a:lnTo>
                      <a:pt x="144" y="432"/>
                    </a:lnTo>
                    <a:lnTo>
                      <a:pt x="110" y="432"/>
                    </a:lnTo>
                    <a:close/>
                    <a:moveTo>
                      <a:pt x="110" y="457"/>
                    </a:moveTo>
                    <a:lnTo>
                      <a:pt x="153" y="457"/>
                    </a:lnTo>
                    <a:lnTo>
                      <a:pt x="178" y="466"/>
                    </a:lnTo>
                    <a:lnTo>
                      <a:pt x="195" y="474"/>
                    </a:lnTo>
                    <a:lnTo>
                      <a:pt x="195" y="491"/>
                    </a:lnTo>
                    <a:lnTo>
                      <a:pt x="195" y="508"/>
                    </a:lnTo>
                    <a:lnTo>
                      <a:pt x="178" y="517"/>
                    </a:lnTo>
                    <a:lnTo>
                      <a:pt x="169" y="525"/>
                    </a:lnTo>
                    <a:lnTo>
                      <a:pt x="153" y="534"/>
                    </a:lnTo>
                    <a:lnTo>
                      <a:pt x="119" y="534"/>
                    </a:lnTo>
                    <a:lnTo>
                      <a:pt x="76" y="534"/>
                    </a:lnTo>
                    <a:lnTo>
                      <a:pt x="51" y="525"/>
                    </a:lnTo>
                    <a:lnTo>
                      <a:pt x="34" y="508"/>
                    </a:lnTo>
                    <a:lnTo>
                      <a:pt x="34" y="500"/>
                    </a:lnTo>
                    <a:lnTo>
                      <a:pt x="34" y="483"/>
                    </a:lnTo>
                    <a:lnTo>
                      <a:pt x="51" y="466"/>
                    </a:lnTo>
                    <a:lnTo>
                      <a:pt x="68" y="457"/>
                    </a:lnTo>
                    <a:lnTo>
                      <a:pt x="110" y="457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80" name="Rectangle 74">
                <a:extLst>
                  <a:ext uri="{FF2B5EF4-FFF2-40B4-BE49-F238E27FC236}">
                    <a16:creationId xmlns:a16="http://schemas.microsoft.com/office/drawing/2014/main" id="{0083D7B2-7FB1-4722-BE62-DC45220CB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80000">
                <a:off x="5685" y="349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81" name="Rectangle 75">
                <a:extLst>
                  <a:ext uri="{FF2B5EF4-FFF2-40B4-BE49-F238E27FC236}">
                    <a16:creationId xmlns:a16="http://schemas.microsoft.com/office/drawing/2014/main" id="{7222F213-8269-4AC6-969F-0027151FF9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80000">
                <a:off x="5685" y="352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82" name="Rectangle 76">
                <a:extLst>
                  <a:ext uri="{FF2B5EF4-FFF2-40B4-BE49-F238E27FC236}">
                    <a16:creationId xmlns:a16="http://schemas.microsoft.com/office/drawing/2014/main" id="{E0464636-7ED5-4B8E-8C12-5B6EE6D63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80000">
                <a:off x="5689" y="3559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83" name="Rectangle 77">
                <a:extLst>
                  <a:ext uri="{FF2B5EF4-FFF2-40B4-BE49-F238E27FC236}">
                    <a16:creationId xmlns:a16="http://schemas.microsoft.com/office/drawing/2014/main" id="{2E3BF12B-2A87-40A1-9F6D-F7332EF72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80000">
                <a:off x="5689" y="359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84" name="Freeform 78">
                <a:extLst>
                  <a:ext uri="{FF2B5EF4-FFF2-40B4-BE49-F238E27FC236}">
                    <a16:creationId xmlns:a16="http://schemas.microsoft.com/office/drawing/2014/main" id="{BB307A97-5899-4FA2-8ED5-30BD326A72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24" y="3643"/>
                <a:ext cx="45" cy="123"/>
              </a:xfrm>
              <a:custGeom>
                <a:avLst/>
                <a:gdLst>
                  <a:gd name="T0" fmla="*/ 194 w 203"/>
                  <a:gd name="T1" fmla="*/ 77 h 559"/>
                  <a:gd name="T2" fmla="*/ 186 w 203"/>
                  <a:gd name="T3" fmla="*/ 51 h 559"/>
                  <a:gd name="T4" fmla="*/ 143 w 203"/>
                  <a:gd name="T5" fmla="*/ 0 h 559"/>
                  <a:gd name="T6" fmla="*/ 135 w 203"/>
                  <a:gd name="T7" fmla="*/ 26 h 559"/>
                  <a:gd name="T8" fmla="*/ 0 w 203"/>
                  <a:gd name="T9" fmla="*/ 51 h 559"/>
                  <a:gd name="T10" fmla="*/ 0 w 203"/>
                  <a:gd name="T11" fmla="*/ 212 h 559"/>
                  <a:gd name="T12" fmla="*/ 203 w 203"/>
                  <a:gd name="T13" fmla="*/ 195 h 559"/>
                  <a:gd name="T14" fmla="*/ 177 w 203"/>
                  <a:gd name="T15" fmla="*/ 170 h 559"/>
                  <a:gd name="T16" fmla="*/ 127 w 203"/>
                  <a:gd name="T17" fmla="*/ 136 h 559"/>
                  <a:gd name="T18" fmla="*/ 160 w 203"/>
                  <a:gd name="T19" fmla="*/ 187 h 559"/>
                  <a:gd name="T20" fmla="*/ 0 w 203"/>
                  <a:gd name="T21" fmla="*/ 212 h 559"/>
                  <a:gd name="T22" fmla="*/ 50 w 203"/>
                  <a:gd name="T23" fmla="*/ 271 h 559"/>
                  <a:gd name="T24" fmla="*/ 0 w 203"/>
                  <a:gd name="T25" fmla="*/ 314 h 559"/>
                  <a:gd name="T26" fmla="*/ 0 w 203"/>
                  <a:gd name="T27" fmla="*/ 356 h 559"/>
                  <a:gd name="T28" fmla="*/ 25 w 203"/>
                  <a:gd name="T29" fmla="*/ 381 h 559"/>
                  <a:gd name="T30" fmla="*/ 67 w 203"/>
                  <a:gd name="T31" fmla="*/ 398 h 559"/>
                  <a:gd name="T32" fmla="*/ 127 w 203"/>
                  <a:gd name="T33" fmla="*/ 398 h 559"/>
                  <a:gd name="T34" fmla="*/ 177 w 203"/>
                  <a:gd name="T35" fmla="*/ 381 h 559"/>
                  <a:gd name="T36" fmla="*/ 203 w 203"/>
                  <a:gd name="T37" fmla="*/ 331 h 559"/>
                  <a:gd name="T38" fmla="*/ 186 w 203"/>
                  <a:gd name="T39" fmla="*/ 297 h 559"/>
                  <a:gd name="T40" fmla="*/ 152 w 203"/>
                  <a:gd name="T41" fmla="*/ 280 h 559"/>
                  <a:gd name="T42" fmla="*/ 101 w 203"/>
                  <a:gd name="T43" fmla="*/ 271 h 559"/>
                  <a:gd name="T44" fmla="*/ 143 w 203"/>
                  <a:gd name="T45" fmla="*/ 297 h 559"/>
                  <a:gd name="T46" fmla="*/ 177 w 203"/>
                  <a:gd name="T47" fmla="*/ 322 h 559"/>
                  <a:gd name="T48" fmla="*/ 177 w 203"/>
                  <a:gd name="T49" fmla="*/ 347 h 559"/>
                  <a:gd name="T50" fmla="*/ 152 w 203"/>
                  <a:gd name="T51" fmla="*/ 364 h 559"/>
                  <a:gd name="T52" fmla="*/ 101 w 203"/>
                  <a:gd name="T53" fmla="*/ 373 h 559"/>
                  <a:gd name="T54" fmla="*/ 33 w 203"/>
                  <a:gd name="T55" fmla="*/ 364 h 559"/>
                  <a:gd name="T56" fmla="*/ 16 w 203"/>
                  <a:gd name="T57" fmla="*/ 339 h 559"/>
                  <a:gd name="T58" fmla="*/ 33 w 203"/>
                  <a:gd name="T59" fmla="*/ 305 h 559"/>
                  <a:gd name="T60" fmla="*/ 101 w 203"/>
                  <a:gd name="T61" fmla="*/ 297 h 559"/>
                  <a:gd name="T62" fmla="*/ 50 w 203"/>
                  <a:gd name="T63" fmla="*/ 432 h 559"/>
                  <a:gd name="T64" fmla="*/ 0 w 203"/>
                  <a:gd name="T65" fmla="*/ 474 h 559"/>
                  <a:gd name="T66" fmla="*/ 0 w 203"/>
                  <a:gd name="T67" fmla="*/ 517 h 559"/>
                  <a:gd name="T68" fmla="*/ 25 w 203"/>
                  <a:gd name="T69" fmla="*/ 542 h 559"/>
                  <a:gd name="T70" fmla="*/ 67 w 203"/>
                  <a:gd name="T71" fmla="*/ 559 h 559"/>
                  <a:gd name="T72" fmla="*/ 127 w 203"/>
                  <a:gd name="T73" fmla="*/ 559 h 559"/>
                  <a:gd name="T74" fmla="*/ 177 w 203"/>
                  <a:gd name="T75" fmla="*/ 542 h 559"/>
                  <a:gd name="T76" fmla="*/ 203 w 203"/>
                  <a:gd name="T77" fmla="*/ 491 h 559"/>
                  <a:gd name="T78" fmla="*/ 186 w 203"/>
                  <a:gd name="T79" fmla="*/ 458 h 559"/>
                  <a:gd name="T80" fmla="*/ 152 w 203"/>
                  <a:gd name="T81" fmla="*/ 441 h 559"/>
                  <a:gd name="T82" fmla="*/ 101 w 203"/>
                  <a:gd name="T83" fmla="*/ 432 h 559"/>
                  <a:gd name="T84" fmla="*/ 143 w 203"/>
                  <a:gd name="T85" fmla="*/ 458 h 559"/>
                  <a:gd name="T86" fmla="*/ 177 w 203"/>
                  <a:gd name="T87" fmla="*/ 483 h 559"/>
                  <a:gd name="T88" fmla="*/ 177 w 203"/>
                  <a:gd name="T89" fmla="*/ 508 h 559"/>
                  <a:gd name="T90" fmla="*/ 152 w 203"/>
                  <a:gd name="T91" fmla="*/ 525 h 559"/>
                  <a:gd name="T92" fmla="*/ 101 w 203"/>
                  <a:gd name="T93" fmla="*/ 534 h 559"/>
                  <a:gd name="T94" fmla="*/ 33 w 203"/>
                  <a:gd name="T95" fmla="*/ 525 h 559"/>
                  <a:gd name="T96" fmla="*/ 16 w 203"/>
                  <a:gd name="T97" fmla="*/ 500 h 559"/>
                  <a:gd name="T98" fmla="*/ 33 w 203"/>
                  <a:gd name="T99" fmla="*/ 466 h 559"/>
                  <a:gd name="T100" fmla="*/ 101 w 203"/>
                  <a:gd name="T101" fmla="*/ 458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3" h="559">
                    <a:moveTo>
                      <a:pt x="0" y="77"/>
                    </a:moveTo>
                    <a:lnTo>
                      <a:pt x="194" y="77"/>
                    </a:lnTo>
                    <a:lnTo>
                      <a:pt x="194" y="60"/>
                    </a:lnTo>
                    <a:lnTo>
                      <a:pt x="186" y="51"/>
                    </a:lnTo>
                    <a:lnTo>
                      <a:pt x="169" y="34"/>
                    </a:lnTo>
                    <a:lnTo>
                      <a:pt x="143" y="0"/>
                    </a:lnTo>
                    <a:lnTo>
                      <a:pt x="127" y="0"/>
                    </a:lnTo>
                    <a:lnTo>
                      <a:pt x="135" y="26"/>
                    </a:lnTo>
                    <a:lnTo>
                      <a:pt x="152" y="51"/>
                    </a:lnTo>
                    <a:lnTo>
                      <a:pt x="0" y="51"/>
                    </a:lnTo>
                    <a:lnTo>
                      <a:pt x="0" y="77"/>
                    </a:lnTo>
                    <a:close/>
                    <a:moveTo>
                      <a:pt x="0" y="212"/>
                    </a:moveTo>
                    <a:lnTo>
                      <a:pt x="203" y="212"/>
                    </a:lnTo>
                    <a:lnTo>
                      <a:pt x="203" y="195"/>
                    </a:lnTo>
                    <a:lnTo>
                      <a:pt x="186" y="187"/>
                    </a:lnTo>
                    <a:lnTo>
                      <a:pt x="177" y="170"/>
                    </a:lnTo>
                    <a:lnTo>
                      <a:pt x="152" y="136"/>
                    </a:lnTo>
                    <a:lnTo>
                      <a:pt x="127" y="136"/>
                    </a:lnTo>
                    <a:lnTo>
                      <a:pt x="143" y="161"/>
                    </a:lnTo>
                    <a:lnTo>
                      <a:pt x="160" y="187"/>
                    </a:lnTo>
                    <a:lnTo>
                      <a:pt x="0" y="187"/>
                    </a:lnTo>
                    <a:lnTo>
                      <a:pt x="0" y="212"/>
                    </a:lnTo>
                    <a:close/>
                    <a:moveTo>
                      <a:pt x="101" y="271"/>
                    </a:moveTo>
                    <a:lnTo>
                      <a:pt x="50" y="271"/>
                    </a:lnTo>
                    <a:lnTo>
                      <a:pt x="16" y="288"/>
                    </a:lnTo>
                    <a:lnTo>
                      <a:pt x="0" y="314"/>
                    </a:lnTo>
                    <a:lnTo>
                      <a:pt x="0" y="339"/>
                    </a:lnTo>
                    <a:lnTo>
                      <a:pt x="0" y="356"/>
                    </a:lnTo>
                    <a:lnTo>
                      <a:pt x="8" y="373"/>
                    </a:lnTo>
                    <a:lnTo>
                      <a:pt x="25" y="381"/>
                    </a:lnTo>
                    <a:lnTo>
                      <a:pt x="42" y="390"/>
                    </a:lnTo>
                    <a:lnTo>
                      <a:pt x="67" y="398"/>
                    </a:lnTo>
                    <a:lnTo>
                      <a:pt x="101" y="398"/>
                    </a:lnTo>
                    <a:lnTo>
                      <a:pt x="127" y="398"/>
                    </a:lnTo>
                    <a:lnTo>
                      <a:pt x="143" y="398"/>
                    </a:lnTo>
                    <a:lnTo>
                      <a:pt x="177" y="381"/>
                    </a:lnTo>
                    <a:lnTo>
                      <a:pt x="194" y="364"/>
                    </a:lnTo>
                    <a:lnTo>
                      <a:pt x="203" y="331"/>
                    </a:lnTo>
                    <a:lnTo>
                      <a:pt x="194" y="314"/>
                    </a:lnTo>
                    <a:lnTo>
                      <a:pt x="186" y="297"/>
                    </a:lnTo>
                    <a:lnTo>
                      <a:pt x="177" y="288"/>
                    </a:lnTo>
                    <a:lnTo>
                      <a:pt x="152" y="280"/>
                    </a:lnTo>
                    <a:lnTo>
                      <a:pt x="127" y="271"/>
                    </a:lnTo>
                    <a:lnTo>
                      <a:pt x="101" y="271"/>
                    </a:lnTo>
                    <a:close/>
                    <a:moveTo>
                      <a:pt x="101" y="297"/>
                    </a:moveTo>
                    <a:lnTo>
                      <a:pt x="143" y="297"/>
                    </a:lnTo>
                    <a:lnTo>
                      <a:pt x="169" y="305"/>
                    </a:lnTo>
                    <a:lnTo>
                      <a:pt x="177" y="322"/>
                    </a:lnTo>
                    <a:lnTo>
                      <a:pt x="177" y="331"/>
                    </a:lnTo>
                    <a:lnTo>
                      <a:pt x="177" y="347"/>
                    </a:lnTo>
                    <a:lnTo>
                      <a:pt x="169" y="364"/>
                    </a:lnTo>
                    <a:lnTo>
                      <a:pt x="152" y="364"/>
                    </a:lnTo>
                    <a:lnTo>
                      <a:pt x="143" y="373"/>
                    </a:lnTo>
                    <a:lnTo>
                      <a:pt x="101" y="373"/>
                    </a:lnTo>
                    <a:lnTo>
                      <a:pt x="59" y="373"/>
                    </a:lnTo>
                    <a:lnTo>
                      <a:pt x="33" y="364"/>
                    </a:lnTo>
                    <a:lnTo>
                      <a:pt x="25" y="347"/>
                    </a:lnTo>
                    <a:lnTo>
                      <a:pt x="16" y="339"/>
                    </a:lnTo>
                    <a:lnTo>
                      <a:pt x="25" y="322"/>
                    </a:lnTo>
                    <a:lnTo>
                      <a:pt x="33" y="305"/>
                    </a:lnTo>
                    <a:lnTo>
                      <a:pt x="59" y="297"/>
                    </a:lnTo>
                    <a:lnTo>
                      <a:pt x="101" y="297"/>
                    </a:lnTo>
                    <a:close/>
                    <a:moveTo>
                      <a:pt x="101" y="432"/>
                    </a:moveTo>
                    <a:lnTo>
                      <a:pt x="50" y="432"/>
                    </a:lnTo>
                    <a:lnTo>
                      <a:pt x="16" y="449"/>
                    </a:lnTo>
                    <a:lnTo>
                      <a:pt x="0" y="474"/>
                    </a:lnTo>
                    <a:lnTo>
                      <a:pt x="0" y="500"/>
                    </a:lnTo>
                    <a:lnTo>
                      <a:pt x="0" y="517"/>
                    </a:lnTo>
                    <a:lnTo>
                      <a:pt x="8" y="534"/>
                    </a:lnTo>
                    <a:lnTo>
                      <a:pt x="25" y="542"/>
                    </a:lnTo>
                    <a:lnTo>
                      <a:pt x="42" y="551"/>
                    </a:lnTo>
                    <a:lnTo>
                      <a:pt x="67" y="559"/>
                    </a:lnTo>
                    <a:lnTo>
                      <a:pt x="101" y="559"/>
                    </a:lnTo>
                    <a:lnTo>
                      <a:pt x="127" y="559"/>
                    </a:lnTo>
                    <a:lnTo>
                      <a:pt x="143" y="559"/>
                    </a:lnTo>
                    <a:lnTo>
                      <a:pt x="177" y="542"/>
                    </a:lnTo>
                    <a:lnTo>
                      <a:pt x="194" y="525"/>
                    </a:lnTo>
                    <a:lnTo>
                      <a:pt x="203" y="491"/>
                    </a:lnTo>
                    <a:lnTo>
                      <a:pt x="194" y="474"/>
                    </a:lnTo>
                    <a:lnTo>
                      <a:pt x="186" y="458"/>
                    </a:lnTo>
                    <a:lnTo>
                      <a:pt x="177" y="449"/>
                    </a:lnTo>
                    <a:lnTo>
                      <a:pt x="152" y="441"/>
                    </a:lnTo>
                    <a:lnTo>
                      <a:pt x="127" y="432"/>
                    </a:lnTo>
                    <a:lnTo>
                      <a:pt x="101" y="432"/>
                    </a:lnTo>
                    <a:close/>
                    <a:moveTo>
                      <a:pt x="101" y="458"/>
                    </a:moveTo>
                    <a:lnTo>
                      <a:pt x="143" y="458"/>
                    </a:lnTo>
                    <a:lnTo>
                      <a:pt x="169" y="466"/>
                    </a:lnTo>
                    <a:lnTo>
                      <a:pt x="177" y="483"/>
                    </a:lnTo>
                    <a:lnTo>
                      <a:pt x="177" y="491"/>
                    </a:lnTo>
                    <a:lnTo>
                      <a:pt x="177" y="508"/>
                    </a:lnTo>
                    <a:lnTo>
                      <a:pt x="169" y="525"/>
                    </a:lnTo>
                    <a:lnTo>
                      <a:pt x="152" y="525"/>
                    </a:lnTo>
                    <a:lnTo>
                      <a:pt x="143" y="534"/>
                    </a:lnTo>
                    <a:lnTo>
                      <a:pt x="101" y="534"/>
                    </a:lnTo>
                    <a:lnTo>
                      <a:pt x="59" y="534"/>
                    </a:lnTo>
                    <a:lnTo>
                      <a:pt x="33" y="525"/>
                    </a:lnTo>
                    <a:lnTo>
                      <a:pt x="25" y="508"/>
                    </a:lnTo>
                    <a:lnTo>
                      <a:pt x="16" y="500"/>
                    </a:lnTo>
                    <a:lnTo>
                      <a:pt x="25" y="483"/>
                    </a:lnTo>
                    <a:lnTo>
                      <a:pt x="33" y="466"/>
                    </a:lnTo>
                    <a:lnTo>
                      <a:pt x="59" y="458"/>
                    </a:lnTo>
                    <a:lnTo>
                      <a:pt x="101" y="458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85" name="Rectangle 79">
                <a:extLst>
                  <a:ext uri="{FF2B5EF4-FFF2-40B4-BE49-F238E27FC236}">
                    <a16:creationId xmlns:a16="http://schemas.microsoft.com/office/drawing/2014/main" id="{D332987C-AC72-4D5C-88D0-92D34D0D7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40000">
                <a:off x="6128" y="362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86" name="Rectangle 80">
                <a:extLst>
                  <a:ext uri="{FF2B5EF4-FFF2-40B4-BE49-F238E27FC236}">
                    <a16:creationId xmlns:a16="http://schemas.microsoft.com/office/drawing/2014/main" id="{5033B582-4FEF-4DB4-81AE-76F16788D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40000">
                <a:off x="6128" y="365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87" name="Rectangle 81">
                <a:extLst>
                  <a:ext uri="{FF2B5EF4-FFF2-40B4-BE49-F238E27FC236}">
                    <a16:creationId xmlns:a16="http://schemas.microsoft.com/office/drawing/2014/main" id="{4725A7DB-2FB4-4F79-A5FF-353ED9EBC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40000">
                <a:off x="6128" y="369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88" name="Rectangle 82">
                <a:extLst>
                  <a:ext uri="{FF2B5EF4-FFF2-40B4-BE49-F238E27FC236}">
                    <a16:creationId xmlns:a16="http://schemas.microsoft.com/office/drawing/2014/main" id="{B5CAF9C1-6138-4608-827A-D4D0E526F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40000">
                <a:off x="6128" y="372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89" name="Freeform 83">
                <a:extLst>
                  <a:ext uri="{FF2B5EF4-FFF2-40B4-BE49-F238E27FC236}">
                    <a16:creationId xmlns:a16="http://schemas.microsoft.com/office/drawing/2014/main" id="{50DD5237-201F-4282-AD1D-4591F7F8D7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84" y="3753"/>
                <a:ext cx="94" cy="118"/>
              </a:xfrm>
              <a:custGeom>
                <a:avLst/>
                <a:gdLst>
                  <a:gd name="T0" fmla="*/ 0 w 423"/>
                  <a:gd name="T1" fmla="*/ 415 h 533"/>
                  <a:gd name="T2" fmla="*/ 34 w 423"/>
                  <a:gd name="T3" fmla="*/ 508 h 533"/>
                  <a:gd name="T4" fmla="*/ 161 w 423"/>
                  <a:gd name="T5" fmla="*/ 533 h 533"/>
                  <a:gd name="T6" fmla="*/ 152 w 423"/>
                  <a:gd name="T7" fmla="*/ 415 h 533"/>
                  <a:gd name="T8" fmla="*/ 203 w 423"/>
                  <a:gd name="T9" fmla="*/ 432 h 533"/>
                  <a:gd name="T10" fmla="*/ 254 w 423"/>
                  <a:gd name="T11" fmla="*/ 381 h 533"/>
                  <a:gd name="T12" fmla="*/ 237 w 423"/>
                  <a:gd name="T13" fmla="*/ 330 h 533"/>
                  <a:gd name="T14" fmla="*/ 169 w 423"/>
                  <a:gd name="T15" fmla="*/ 279 h 533"/>
                  <a:gd name="T16" fmla="*/ 93 w 423"/>
                  <a:gd name="T17" fmla="*/ 271 h 533"/>
                  <a:gd name="T18" fmla="*/ 68 w 423"/>
                  <a:gd name="T19" fmla="*/ 330 h 533"/>
                  <a:gd name="T20" fmla="*/ 102 w 423"/>
                  <a:gd name="T21" fmla="*/ 389 h 533"/>
                  <a:gd name="T22" fmla="*/ 102 w 423"/>
                  <a:gd name="T23" fmla="*/ 355 h 533"/>
                  <a:gd name="T24" fmla="*/ 93 w 423"/>
                  <a:gd name="T25" fmla="*/ 305 h 533"/>
                  <a:gd name="T26" fmla="*/ 144 w 423"/>
                  <a:gd name="T27" fmla="*/ 296 h 533"/>
                  <a:gd name="T28" fmla="*/ 212 w 423"/>
                  <a:gd name="T29" fmla="*/ 339 h 533"/>
                  <a:gd name="T30" fmla="*/ 237 w 423"/>
                  <a:gd name="T31" fmla="*/ 372 h 533"/>
                  <a:gd name="T32" fmla="*/ 203 w 423"/>
                  <a:gd name="T33" fmla="*/ 406 h 533"/>
                  <a:gd name="T34" fmla="*/ 246 w 423"/>
                  <a:gd name="T35" fmla="*/ 296 h 533"/>
                  <a:gd name="T36" fmla="*/ 313 w 423"/>
                  <a:gd name="T37" fmla="*/ 288 h 533"/>
                  <a:gd name="T38" fmla="*/ 339 w 423"/>
                  <a:gd name="T39" fmla="*/ 212 h 533"/>
                  <a:gd name="T40" fmla="*/ 279 w 423"/>
                  <a:gd name="T41" fmla="*/ 161 h 533"/>
                  <a:gd name="T42" fmla="*/ 220 w 423"/>
                  <a:gd name="T43" fmla="*/ 195 h 533"/>
                  <a:gd name="T44" fmla="*/ 169 w 423"/>
                  <a:gd name="T45" fmla="*/ 195 h 533"/>
                  <a:gd name="T46" fmla="*/ 136 w 423"/>
                  <a:gd name="T47" fmla="*/ 195 h 533"/>
                  <a:gd name="T48" fmla="*/ 229 w 423"/>
                  <a:gd name="T49" fmla="*/ 228 h 533"/>
                  <a:gd name="T50" fmla="*/ 262 w 423"/>
                  <a:gd name="T51" fmla="*/ 186 h 533"/>
                  <a:gd name="T52" fmla="*/ 313 w 423"/>
                  <a:gd name="T53" fmla="*/ 212 h 533"/>
                  <a:gd name="T54" fmla="*/ 313 w 423"/>
                  <a:gd name="T55" fmla="*/ 254 h 533"/>
                  <a:gd name="T56" fmla="*/ 279 w 423"/>
                  <a:gd name="T57" fmla="*/ 271 h 533"/>
                  <a:gd name="T58" fmla="*/ 288 w 423"/>
                  <a:gd name="T59" fmla="*/ 135 h 533"/>
                  <a:gd name="T60" fmla="*/ 356 w 423"/>
                  <a:gd name="T61" fmla="*/ 161 h 533"/>
                  <a:gd name="T62" fmla="*/ 415 w 423"/>
                  <a:gd name="T63" fmla="*/ 135 h 533"/>
                  <a:gd name="T64" fmla="*/ 415 w 423"/>
                  <a:gd name="T65" fmla="*/ 85 h 533"/>
                  <a:gd name="T66" fmla="*/ 364 w 423"/>
                  <a:gd name="T67" fmla="*/ 25 h 533"/>
                  <a:gd name="T68" fmla="*/ 288 w 423"/>
                  <a:gd name="T69" fmla="*/ 0 h 533"/>
                  <a:gd name="T70" fmla="*/ 229 w 423"/>
                  <a:gd name="T71" fmla="*/ 42 h 533"/>
                  <a:gd name="T72" fmla="*/ 246 w 423"/>
                  <a:gd name="T73" fmla="*/ 101 h 533"/>
                  <a:gd name="T74" fmla="*/ 305 w 423"/>
                  <a:gd name="T75" fmla="*/ 118 h 533"/>
                  <a:gd name="T76" fmla="*/ 254 w 423"/>
                  <a:gd name="T77" fmla="*/ 51 h 533"/>
                  <a:gd name="T78" fmla="*/ 288 w 423"/>
                  <a:gd name="T79" fmla="*/ 25 h 533"/>
                  <a:gd name="T80" fmla="*/ 364 w 423"/>
                  <a:gd name="T81" fmla="*/ 59 h 533"/>
                  <a:gd name="T82" fmla="*/ 398 w 423"/>
                  <a:gd name="T83" fmla="*/ 93 h 533"/>
                  <a:gd name="T84" fmla="*/ 381 w 423"/>
                  <a:gd name="T85" fmla="*/ 135 h 533"/>
                  <a:gd name="T86" fmla="*/ 305 w 423"/>
                  <a:gd name="T87" fmla="*/ 118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23" h="533">
                    <a:moveTo>
                      <a:pt x="178" y="508"/>
                    </a:moveTo>
                    <a:lnTo>
                      <a:pt x="9" y="406"/>
                    </a:lnTo>
                    <a:lnTo>
                      <a:pt x="0" y="415"/>
                    </a:lnTo>
                    <a:lnTo>
                      <a:pt x="9" y="449"/>
                    </a:lnTo>
                    <a:lnTo>
                      <a:pt x="9" y="491"/>
                    </a:lnTo>
                    <a:lnTo>
                      <a:pt x="34" y="508"/>
                    </a:lnTo>
                    <a:lnTo>
                      <a:pt x="34" y="474"/>
                    </a:lnTo>
                    <a:lnTo>
                      <a:pt x="34" y="449"/>
                    </a:lnTo>
                    <a:lnTo>
                      <a:pt x="161" y="533"/>
                    </a:lnTo>
                    <a:lnTo>
                      <a:pt x="178" y="508"/>
                    </a:lnTo>
                    <a:close/>
                    <a:moveTo>
                      <a:pt x="127" y="406"/>
                    </a:moveTo>
                    <a:lnTo>
                      <a:pt x="152" y="415"/>
                    </a:lnTo>
                    <a:lnTo>
                      <a:pt x="169" y="423"/>
                    </a:lnTo>
                    <a:lnTo>
                      <a:pt x="186" y="432"/>
                    </a:lnTo>
                    <a:lnTo>
                      <a:pt x="203" y="432"/>
                    </a:lnTo>
                    <a:lnTo>
                      <a:pt x="229" y="423"/>
                    </a:lnTo>
                    <a:lnTo>
                      <a:pt x="246" y="406"/>
                    </a:lnTo>
                    <a:lnTo>
                      <a:pt x="254" y="381"/>
                    </a:lnTo>
                    <a:lnTo>
                      <a:pt x="254" y="364"/>
                    </a:lnTo>
                    <a:lnTo>
                      <a:pt x="254" y="347"/>
                    </a:lnTo>
                    <a:lnTo>
                      <a:pt x="237" y="330"/>
                    </a:lnTo>
                    <a:lnTo>
                      <a:pt x="220" y="313"/>
                    </a:lnTo>
                    <a:lnTo>
                      <a:pt x="195" y="296"/>
                    </a:lnTo>
                    <a:lnTo>
                      <a:pt x="169" y="279"/>
                    </a:lnTo>
                    <a:lnTo>
                      <a:pt x="152" y="271"/>
                    </a:lnTo>
                    <a:lnTo>
                      <a:pt x="119" y="271"/>
                    </a:lnTo>
                    <a:lnTo>
                      <a:pt x="93" y="271"/>
                    </a:lnTo>
                    <a:lnTo>
                      <a:pt x="76" y="296"/>
                    </a:lnTo>
                    <a:lnTo>
                      <a:pt x="68" y="313"/>
                    </a:lnTo>
                    <a:lnTo>
                      <a:pt x="68" y="330"/>
                    </a:lnTo>
                    <a:lnTo>
                      <a:pt x="68" y="347"/>
                    </a:lnTo>
                    <a:lnTo>
                      <a:pt x="85" y="364"/>
                    </a:lnTo>
                    <a:lnTo>
                      <a:pt x="102" y="389"/>
                    </a:lnTo>
                    <a:lnTo>
                      <a:pt x="127" y="406"/>
                    </a:lnTo>
                    <a:close/>
                    <a:moveTo>
                      <a:pt x="136" y="381"/>
                    </a:moveTo>
                    <a:lnTo>
                      <a:pt x="102" y="355"/>
                    </a:lnTo>
                    <a:lnTo>
                      <a:pt x="85" y="339"/>
                    </a:lnTo>
                    <a:lnTo>
                      <a:pt x="85" y="322"/>
                    </a:lnTo>
                    <a:lnTo>
                      <a:pt x="93" y="305"/>
                    </a:lnTo>
                    <a:lnTo>
                      <a:pt x="102" y="296"/>
                    </a:lnTo>
                    <a:lnTo>
                      <a:pt x="119" y="288"/>
                    </a:lnTo>
                    <a:lnTo>
                      <a:pt x="144" y="296"/>
                    </a:lnTo>
                    <a:lnTo>
                      <a:pt x="178" y="313"/>
                    </a:lnTo>
                    <a:lnTo>
                      <a:pt x="203" y="330"/>
                    </a:lnTo>
                    <a:lnTo>
                      <a:pt x="212" y="339"/>
                    </a:lnTo>
                    <a:lnTo>
                      <a:pt x="229" y="347"/>
                    </a:lnTo>
                    <a:lnTo>
                      <a:pt x="229" y="355"/>
                    </a:lnTo>
                    <a:lnTo>
                      <a:pt x="237" y="372"/>
                    </a:lnTo>
                    <a:lnTo>
                      <a:pt x="229" y="389"/>
                    </a:lnTo>
                    <a:lnTo>
                      <a:pt x="220" y="406"/>
                    </a:lnTo>
                    <a:lnTo>
                      <a:pt x="203" y="406"/>
                    </a:lnTo>
                    <a:lnTo>
                      <a:pt x="178" y="398"/>
                    </a:lnTo>
                    <a:lnTo>
                      <a:pt x="136" y="381"/>
                    </a:lnTo>
                    <a:close/>
                    <a:moveTo>
                      <a:pt x="246" y="296"/>
                    </a:moveTo>
                    <a:lnTo>
                      <a:pt x="271" y="296"/>
                    </a:lnTo>
                    <a:lnTo>
                      <a:pt x="296" y="296"/>
                    </a:lnTo>
                    <a:lnTo>
                      <a:pt x="313" y="288"/>
                    </a:lnTo>
                    <a:lnTo>
                      <a:pt x="330" y="271"/>
                    </a:lnTo>
                    <a:lnTo>
                      <a:pt x="339" y="237"/>
                    </a:lnTo>
                    <a:lnTo>
                      <a:pt x="339" y="212"/>
                    </a:lnTo>
                    <a:lnTo>
                      <a:pt x="330" y="186"/>
                    </a:lnTo>
                    <a:lnTo>
                      <a:pt x="305" y="169"/>
                    </a:lnTo>
                    <a:lnTo>
                      <a:pt x="279" y="161"/>
                    </a:lnTo>
                    <a:lnTo>
                      <a:pt x="254" y="161"/>
                    </a:lnTo>
                    <a:lnTo>
                      <a:pt x="237" y="169"/>
                    </a:lnTo>
                    <a:lnTo>
                      <a:pt x="220" y="195"/>
                    </a:lnTo>
                    <a:lnTo>
                      <a:pt x="212" y="212"/>
                    </a:lnTo>
                    <a:lnTo>
                      <a:pt x="212" y="228"/>
                    </a:lnTo>
                    <a:lnTo>
                      <a:pt x="169" y="195"/>
                    </a:lnTo>
                    <a:lnTo>
                      <a:pt x="212" y="127"/>
                    </a:lnTo>
                    <a:lnTo>
                      <a:pt x="195" y="110"/>
                    </a:lnTo>
                    <a:lnTo>
                      <a:pt x="136" y="195"/>
                    </a:lnTo>
                    <a:lnTo>
                      <a:pt x="220" y="271"/>
                    </a:lnTo>
                    <a:lnTo>
                      <a:pt x="229" y="245"/>
                    </a:lnTo>
                    <a:lnTo>
                      <a:pt x="229" y="228"/>
                    </a:lnTo>
                    <a:lnTo>
                      <a:pt x="237" y="212"/>
                    </a:lnTo>
                    <a:lnTo>
                      <a:pt x="246" y="195"/>
                    </a:lnTo>
                    <a:lnTo>
                      <a:pt x="262" y="186"/>
                    </a:lnTo>
                    <a:lnTo>
                      <a:pt x="279" y="186"/>
                    </a:lnTo>
                    <a:lnTo>
                      <a:pt x="296" y="195"/>
                    </a:lnTo>
                    <a:lnTo>
                      <a:pt x="313" y="212"/>
                    </a:lnTo>
                    <a:lnTo>
                      <a:pt x="322" y="228"/>
                    </a:lnTo>
                    <a:lnTo>
                      <a:pt x="322" y="245"/>
                    </a:lnTo>
                    <a:lnTo>
                      <a:pt x="313" y="254"/>
                    </a:lnTo>
                    <a:lnTo>
                      <a:pt x="305" y="271"/>
                    </a:lnTo>
                    <a:lnTo>
                      <a:pt x="296" y="271"/>
                    </a:lnTo>
                    <a:lnTo>
                      <a:pt x="279" y="271"/>
                    </a:lnTo>
                    <a:lnTo>
                      <a:pt x="262" y="271"/>
                    </a:lnTo>
                    <a:lnTo>
                      <a:pt x="246" y="296"/>
                    </a:lnTo>
                    <a:close/>
                    <a:moveTo>
                      <a:pt x="288" y="135"/>
                    </a:moveTo>
                    <a:lnTo>
                      <a:pt x="313" y="152"/>
                    </a:lnTo>
                    <a:lnTo>
                      <a:pt x="339" y="161"/>
                    </a:lnTo>
                    <a:lnTo>
                      <a:pt x="356" y="161"/>
                    </a:lnTo>
                    <a:lnTo>
                      <a:pt x="373" y="161"/>
                    </a:lnTo>
                    <a:lnTo>
                      <a:pt x="398" y="152"/>
                    </a:lnTo>
                    <a:lnTo>
                      <a:pt x="415" y="135"/>
                    </a:lnTo>
                    <a:lnTo>
                      <a:pt x="423" y="118"/>
                    </a:lnTo>
                    <a:lnTo>
                      <a:pt x="423" y="101"/>
                    </a:lnTo>
                    <a:lnTo>
                      <a:pt x="415" y="85"/>
                    </a:lnTo>
                    <a:lnTo>
                      <a:pt x="406" y="59"/>
                    </a:lnTo>
                    <a:lnTo>
                      <a:pt x="389" y="42"/>
                    </a:lnTo>
                    <a:lnTo>
                      <a:pt x="364" y="25"/>
                    </a:lnTo>
                    <a:lnTo>
                      <a:pt x="339" y="17"/>
                    </a:lnTo>
                    <a:lnTo>
                      <a:pt x="322" y="8"/>
                    </a:lnTo>
                    <a:lnTo>
                      <a:pt x="288" y="0"/>
                    </a:lnTo>
                    <a:lnTo>
                      <a:pt x="262" y="8"/>
                    </a:lnTo>
                    <a:lnTo>
                      <a:pt x="237" y="25"/>
                    </a:lnTo>
                    <a:lnTo>
                      <a:pt x="229" y="42"/>
                    </a:lnTo>
                    <a:lnTo>
                      <a:pt x="229" y="68"/>
                    </a:lnTo>
                    <a:lnTo>
                      <a:pt x="237" y="85"/>
                    </a:lnTo>
                    <a:lnTo>
                      <a:pt x="246" y="101"/>
                    </a:lnTo>
                    <a:lnTo>
                      <a:pt x="262" y="118"/>
                    </a:lnTo>
                    <a:lnTo>
                      <a:pt x="288" y="135"/>
                    </a:lnTo>
                    <a:close/>
                    <a:moveTo>
                      <a:pt x="305" y="118"/>
                    </a:moveTo>
                    <a:lnTo>
                      <a:pt x="271" y="93"/>
                    </a:lnTo>
                    <a:lnTo>
                      <a:pt x="254" y="68"/>
                    </a:lnTo>
                    <a:lnTo>
                      <a:pt x="254" y="51"/>
                    </a:lnTo>
                    <a:lnTo>
                      <a:pt x="254" y="42"/>
                    </a:lnTo>
                    <a:lnTo>
                      <a:pt x="271" y="25"/>
                    </a:lnTo>
                    <a:lnTo>
                      <a:pt x="288" y="25"/>
                    </a:lnTo>
                    <a:lnTo>
                      <a:pt x="313" y="25"/>
                    </a:lnTo>
                    <a:lnTo>
                      <a:pt x="347" y="51"/>
                    </a:lnTo>
                    <a:lnTo>
                      <a:pt x="364" y="59"/>
                    </a:lnTo>
                    <a:lnTo>
                      <a:pt x="381" y="76"/>
                    </a:lnTo>
                    <a:lnTo>
                      <a:pt x="389" y="85"/>
                    </a:lnTo>
                    <a:lnTo>
                      <a:pt x="398" y="93"/>
                    </a:lnTo>
                    <a:lnTo>
                      <a:pt x="398" y="110"/>
                    </a:lnTo>
                    <a:lnTo>
                      <a:pt x="398" y="127"/>
                    </a:lnTo>
                    <a:lnTo>
                      <a:pt x="381" y="135"/>
                    </a:lnTo>
                    <a:lnTo>
                      <a:pt x="364" y="144"/>
                    </a:lnTo>
                    <a:lnTo>
                      <a:pt x="339" y="135"/>
                    </a:lnTo>
                    <a:lnTo>
                      <a:pt x="305" y="118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90" name="Rectangle 84">
                <a:extLst>
                  <a:ext uri="{FF2B5EF4-FFF2-40B4-BE49-F238E27FC236}">
                    <a16:creationId xmlns:a16="http://schemas.microsoft.com/office/drawing/2014/main" id="{A5FF5878-CCA8-42D6-BC6F-2E71CA3D5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60000">
                <a:off x="6488" y="380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91" name="Rectangle 85">
                <a:extLst>
                  <a:ext uri="{FF2B5EF4-FFF2-40B4-BE49-F238E27FC236}">
                    <a16:creationId xmlns:a16="http://schemas.microsoft.com/office/drawing/2014/main" id="{6D90B08F-5335-414A-B8B5-F611702BC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60000">
                <a:off x="6509" y="377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92" name="Rectangle 86">
                <a:extLst>
                  <a:ext uri="{FF2B5EF4-FFF2-40B4-BE49-F238E27FC236}">
                    <a16:creationId xmlns:a16="http://schemas.microsoft.com/office/drawing/2014/main" id="{7CC64081-7199-4309-981A-47599D5BD7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60000">
                <a:off x="6526" y="374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93" name="Rectangle 87">
                <a:extLst>
                  <a:ext uri="{FF2B5EF4-FFF2-40B4-BE49-F238E27FC236}">
                    <a16:creationId xmlns:a16="http://schemas.microsoft.com/office/drawing/2014/main" id="{9388F27D-7B96-453F-A926-DBCC50D6B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60000">
                <a:off x="6546" y="371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94" name="Freeform 88">
                <a:extLst>
                  <a:ext uri="{FF2B5EF4-FFF2-40B4-BE49-F238E27FC236}">
                    <a16:creationId xmlns:a16="http://schemas.microsoft.com/office/drawing/2014/main" id="{82636134-414A-481D-ACC6-F437561234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0" y="3794"/>
                <a:ext cx="118" cy="92"/>
              </a:xfrm>
              <a:custGeom>
                <a:avLst/>
                <a:gdLst>
                  <a:gd name="T0" fmla="*/ 111 w 534"/>
                  <a:gd name="T1" fmla="*/ 0 h 415"/>
                  <a:gd name="T2" fmla="*/ 34 w 534"/>
                  <a:gd name="T3" fmla="*/ 17 h 415"/>
                  <a:gd name="T4" fmla="*/ 77 w 534"/>
                  <a:gd name="T5" fmla="*/ 34 h 415"/>
                  <a:gd name="T6" fmla="*/ 195 w 534"/>
                  <a:gd name="T7" fmla="*/ 254 h 415"/>
                  <a:gd name="T8" fmla="*/ 144 w 534"/>
                  <a:gd name="T9" fmla="*/ 203 h 415"/>
                  <a:gd name="T10" fmla="*/ 212 w 534"/>
                  <a:gd name="T11" fmla="*/ 186 h 415"/>
                  <a:gd name="T12" fmla="*/ 263 w 534"/>
                  <a:gd name="T13" fmla="*/ 136 h 415"/>
                  <a:gd name="T14" fmla="*/ 229 w 534"/>
                  <a:gd name="T15" fmla="*/ 76 h 415"/>
                  <a:gd name="T16" fmla="*/ 161 w 534"/>
                  <a:gd name="T17" fmla="*/ 76 h 415"/>
                  <a:gd name="T18" fmla="*/ 178 w 534"/>
                  <a:gd name="T19" fmla="*/ 93 h 415"/>
                  <a:gd name="T20" fmla="*/ 221 w 534"/>
                  <a:gd name="T21" fmla="*/ 93 h 415"/>
                  <a:gd name="T22" fmla="*/ 238 w 534"/>
                  <a:gd name="T23" fmla="*/ 127 h 415"/>
                  <a:gd name="T24" fmla="*/ 212 w 534"/>
                  <a:gd name="T25" fmla="*/ 161 h 415"/>
                  <a:gd name="T26" fmla="*/ 127 w 534"/>
                  <a:gd name="T27" fmla="*/ 178 h 415"/>
                  <a:gd name="T28" fmla="*/ 68 w 534"/>
                  <a:gd name="T29" fmla="*/ 212 h 415"/>
                  <a:gd name="T30" fmla="*/ 263 w 534"/>
                  <a:gd name="T31" fmla="*/ 212 h 415"/>
                  <a:gd name="T32" fmla="*/ 246 w 534"/>
                  <a:gd name="T33" fmla="*/ 313 h 415"/>
                  <a:gd name="T34" fmla="*/ 305 w 534"/>
                  <a:gd name="T35" fmla="*/ 339 h 415"/>
                  <a:gd name="T36" fmla="*/ 356 w 534"/>
                  <a:gd name="T37" fmla="*/ 305 h 415"/>
                  <a:gd name="T38" fmla="*/ 398 w 534"/>
                  <a:gd name="T39" fmla="*/ 229 h 415"/>
                  <a:gd name="T40" fmla="*/ 373 w 534"/>
                  <a:gd name="T41" fmla="*/ 153 h 415"/>
                  <a:gd name="T42" fmla="*/ 314 w 534"/>
                  <a:gd name="T43" fmla="*/ 153 h 415"/>
                  <a:gd name="T44" fmla="*/ 263 w 534"/>
                  <a:gd name="T45" fmla="*/ 212 h 415"/>
                  <a:gd name="T46" fmla="*/ 331 w 534"/>
                  <a:gd name="T47" fmla="*/ 169 h 415"/>
                  <a:gd name="T48" fmla="*/ 373 w 534"/>
                  <a:gd name="T49" fmla="*/ 186 h 415"/>
                  <a:gd name="T50" fmla="*/ 356 w 534"/>
                  <a:gd name="T51" fmla="*/ 263 h 415"/>
                  <a:gd name="T52" fmla="*/ 322 w 534"/>
                  <a:gd name="T53" fmla="*/ 305 h 415"/>
                  <a:gd name="T54" fmla="*/ 280 w 534"/>
                  <a:gd name="T55" fmla="*/ 313 h 415"/>
                  <a:gd name="T56" fmla="*/ 263 w 534"/>
                  <a:gd name="T57" fmla="*/ 263 h 415"/>
                  <a:gd name="T58" fmla="*/ 373 w 534"/>
                  <a:gd name="T59" fmla="*/ 330 h 415"/>
                  <a:gd name="T60" fmla="*/ 398 w 534"/>
                  <a:gd name="T61" fmla="*/ 407 h 415"/>
                  <a:gd name="T62" fmla="*/ 458 w 534"/>
                  <a:gd name="T63" fmla="*/ 407 h 415"/>
                  <a:gd name="T64" fmla="*/ 508 w 534"/>
                  <a:gd name="T65" fmla="*/ 347 h 415"/>
                  <a:gd name="T66" fmla="*/ 534 w 534"/>
                  <a:gd name="T67" fmla="*/ 280 h 415"/>
                  <a:gd name="T68" fmla="*/ 483 w 534"/>
                  <a:gd name="T69" fmla="*/ 220 h 415"/>
                  <a:gd name="T70" fmla="*/ 432 w 534"/>
                  <a:gd name="T71" fmla="*/ 237 h 415"/>
                  <a:gd name="T72" fmla="*/ 415 w 534"/>
                  <a:gd name="T73" fmla="*/ 296 h 415"/>
                  <a:gd name="T74" fmla="*/ 475 w 534"/>
                  <a:gd name="T75" fmla="*/ 246 h 415"/>
                  <a:gd name="T76" fmla="*/ 508 w 534"/>
                  <a:gd name="T77" fmla="*/ 280 h 415"/>
                  <a:gd name="T78" fmla="*/ 475 w 534"/>
                  <a:gd name="T79" fmla="*/ 356 h 415"/>
                  <a:gd name="T80" fmla="*/ 441 w 534"/>
                  <a:gd name="T81" fmla="*/ 390 h 415"/>
                  <a:gd name="T82" fmla="*/ 398 w 534"/>
                  <a:gd name="T83" fmla="*/ 381 h 415"/>
                  <a:gd name="T84" fmla="*/ 415 w 534"/>
                  <a:gd name="T85" fmla="*/ 29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4" h="415">
                    <a:moveTo>
                      <a:pt x="26" y="186"/>
                    </a:moveTo>
                    <a:lnTo>
                      <a:pt x="119" y="9"/>
                    </a:lnTo>
                    <a:lnTo>
                      <a:pt x="111" y="0"/>
                    </a:lnTo>
                    <a:lnTo>
                      <a:pt x="94" y="9"/>
                    </a:lnTo>
                    <a:lnTo>
                      <a:pt x="77" y="17"/>
                    </a:lnTo>
                    <a:lnTo>
                      <a:pt x="34" y="17"/>
                    </a:lnTo>
                    <a:lnTo>
                      <a:pt x="26" y="34"/>
                    </a:lnTo>
                    <a:lnTo>
                      <a:pt x="51" y="42"/>
                    </a:lnTo>
                    <a:lnTo>
                      <a:pt x="77" y="34"/>
                    </a:lnTo>
                    <a:lnTo>
                      <a:pt x="0" y="169"/>
                    </a:lnTo>
                    <a:lnTo>
                      <a:pt x="26" y="186"/>
                    </a:lnTo>
                    <a:close/>
                    <a:moveTo>
                      <a:pt x="195" y="254"/>
                    </a:moveTo>
                    <a:lnTo>
                      <a:pt x="111" y="212"/>
                    </a:lnTo>
                    <a:lnTo>
                      <a:pt x="127" y="203"/>
                    </a:lnTo>
                    <a:lnTo>
                      <a:pt x="144" y="203"/>
                    </a:lnTo>
                    <a:lnTo>
                      <a:pt x="161" y="195"/>
                    </a:lnTo>
                    <a:lnTo>
                      <a:pt x="195" y="186"/>
                    </a:lnTo>
                    <a:lnTo>
                      <a:pt x="212" y="186"/>
                    </a:lnTo>
                    <a:lnTo>
                      <a:pt x="246" y="169"/>
                    </a:lnTo>
                    <a:lnTo>
                      <a:pt x="254" y="153"/>
                    </a:lnTo>
                    <a:lnTo>
                      <a:pt x="263" y="136"/>
                    </a:lnTo>
                    <a:lnTo>
                      <a:pt x="263" y="110"/>
                    </a:lnTo>
                    <a:lnTo>
                      <a:pt x="254" y="93"/>
                    </a:lnTo>
                    <a:lnTo>
                      <a:pt x="229" y="76"/>
                    </a:lnTo>
                    <a:lnTo>
                      <a:pt x="212" y="68"/>
                    </a:lnTo>
                    <a:lnTo>
                      <a:pt x="187" y="68"/>
                    </a:lnTo>
                    <a:lnTo>
                      <a:pt x="161" y="76"/>
                    </a:lnTo>
                    <a:lnTo>
                      <a:pt x="144" y="93"/>
                    </a:lnTo>
                    <a:lnTo>
                      <a:pt x="170" y="102"/>
                    </a:lnTo>
                    <a:lnTo>
                      <a:pt x="178" y="93"/>
                    </a:lnTo>
                    <a:lnTo>
                      <a:pt x="195" y="85"/>
                    </a:lnTo>
                    <a:lnTo>
                      <a:pt x="204" y="85"/>
                    </a:lnTo>
                    <a:lnTo>
                      <a:pt x="221" y="93"/>
                    </a:lnTo>
                    <a:lnTo>
                      <a:pt x="229" y="102"/>
                    </a:lnTo>
                    <a:lnTo>
                      <a:pt x="238" y="110"/>
                    </a:lnTo>
                    <a:lnTo>
                      <a:pt x="238" y="127"/>
                    </a:lnTo>
                    <a:lnTo>
                      <a:pt x="238" y="136"/>
                    </a:lnTo>
                    <a:lnTo>
                      <a:pt x="229" y="153"/>
                    </a:lnTo>
                    <a:lnTo>
                      <a:pt x="212" y="161"/>
                    </a:lnTo>
                    <a:lnTo>
                      <a:pt x="187" y="169"/>
                    </a:lnTo>
                    <a:lnTo>
                      <a:pt x="153" y="178"/>
                    </a:lnTo>
                    <a:lnTo>
                      <a:pt x="127" y="178"/>
                    </a:lnTo>
                    <a:lnTo>
                      <a:pt x="111" y="186"/>
                    </a:lnTo>
                    <a:lnTo>
                      <a:pt x="85" y="195"/>
                    </a:lnTo>
                    <a:lnTo>
                      <a:pt x="68" y="212"/>
                    </a:lnTo>
                    <a:lnTo>
                      <a:pt x="187" y="280"/>
                    </a:lnTo>
                    <a:lnTo>
                      <a:pt x="195" y="254"/>
                    </a:lnTo>
                    <a:close/>
                    <a:moveTo>
                      <a:pt x="263" y="212"/>
                    </a:moveTo>
                    <a:lnTo>
                      <a:pt x="246" y="254"/>
                    </a:lnTo>
                    <a:lnTo>
                      <a:pt x="238" y="288"/>
                    </a:lnTo>
                    <a:lnTo>
                      <a:pt x="246" y="313"/>
                    </a:lnTo>
                    <a:lnTo>
                      <a:pt x="271" y="330"/>
                    </a:lnTo>
                    <a:lnTo>
                      <a:pt x="288" y="339"/>
                    </a:lnTo>
                    <a:lnTo>
                      <a:pt x="305" y="339"/>
                    </a:lnTo>
                    <a:lnTo>
                      <a:pt x="322" y="330"/>
                    </a:lnTo>
                    <a:lnTo>
                      <a:pt x="339" y="322"/>
                    </a:lnTo>
                    <a:lnTo>
                      <a:pt x="356" y="305"/>
                    </a:lnTo>
                    <a:lnTo>
                      <a:pt x="373" y="271"/>
                    </a:lnTo>
                    <a:lnTo>
                      <a:pt x="390" y="254"/>
                    </a:lnTo>
                    <a:lnTo>
                      <a:pt x="398" y="229"/>
                    </a:lnTo>
                    <a:lnTo>
                      <a:pt x="398" y="203"/>
                    </a:lnTo>
                    <a:lnTo>
                      <a:pt x="390" y="169"/>
                    </a:lnTo>
                    <a:lnTo>
                      <a:pt x="373" y="153"/>
                    </a:lnTo>
                    <a:lnTo>
                      <a:pt x="356" y="144"/>
                    </a:lnTo>
                    <a:lnTo>
                      <a:pt x="331" y="144"/>
                    </a:lnTo>
                    <a:lnTo>
                      <a:pt x="314" y="153"/>
                    </a:lnTo>
                    <a:lnTo>
                      <a:pt x="297" y="161"/>
                    </a:lnTo>
                    <a:lnTo>
                      <a:pt x="280" y="186"/>
                    </a:lnTo>
                    <a:lnTo>
                      <a:pt x="263" y="212"/>
                    </a:lnTo>
                    <a:close/>
                    <a:moveTo>
                      <a:pt x="288" y="220"/>
                    </a:moveTo>
                    <a:lnTo>
                      <a:pt x="305" y="186"/>
                    </a:lnTo>
                    <a:lnTo>
                      <a:pt x="331" y="169"/>
                    </a:lnTo>
                    <a:lnTo>
                      <a:pt x="348" y="169"/>
                    </a:lnTo>
                    <a:lnTo>
                      <a:pt x="356" y="169"/>
                    </a:lnTo>
                    <a:lnTo>
                      <a:pt x="373" y="186"/>
                    </a:lnTo>
                    <a:lnTo>
                      <a:pt x="373" y="203"/>
                    </a:lnTo>
                    <a:lnTo>
                      <a:pt x="373" y="229"/>
                    </a:lnTo>
                    <a:lnTo>
                      <a:pt x="356" y="263"/>
                    </a:lnTo>
                    <a:lnTo>
                      <a:pt x="339" y="280"/>
                    </a:lnTo>
                    <a:lnTo>
                      <a:pt x="331" y="296"/>
                    </a:lnTo>
                    <a:lnTo>
                      <a:pt x="322" y="305"/>
                    </a:lnTo>
                    <a:lnTo>
                      <a:pt x="314" y="313"/>
                    </a:lnTo>
                    <a:lnTo>
                      <a:pt x="297" y="313"/>
                    </a:lnTo>
                    <a:lnTo>
                      <a:pt x="280" y="313"/>
                    </a:lnTo>
                    <a:lnTo>
                      <a:pt x="263" y="305"/>
                    </a:lnTo>
                    <a:lnTo>
                      <a:pt x="263" y="288"/>
                    </a:lnTo>
                    <a:lnTo>
                      <a:pt x="263" y="263"/>
                    </a:lnTo>
                    <a:lnTo>
                      <a:pt x="288" y="220"/>
                    </a:lnTo>
                    <a:close/>
                    <a:moveTo>
                      <a:pt x="398" y="288"/>
                    </a:moveTo>
                    <a:lnTo>
                      <a:pt x="373" y="330"/>
                    </a:lnTo>
                    <a:lnTo>
                      <a:pt x="373" y="364"/>
                    </a:lnTo>
                    <a:lnTo>
                      <a:pt x="381" y="390"/>
                    </a:lnTo>
                    <a:lnTo>
                      <a:pt x="398" y="407"/>
                    </a:lnTo>
                    <a:lnTo>
                      <a:pt x="415" y="415"/>
                    </a:lnTo>
                    <a:lnTo>
                      <a:pt x="441" y="415"/>
                    </a:lnTo>
                    <a:lnTo>
                      <a:pt x="458" y="407"/>
                    </a:lnTo>
                    <a:lnTo>
                      <a:pt x="475" y="398"/>
                    </a:lnTo>
                    <a:lnTo>
                      <a:pt x="491" y="381"/>
                    </a:lnTo>
                    <a:lnTo>
                      <a:pt x="508" y="347"/>
                    </a:lnTo>
                    <a:lnTo>
                      <a:pt x="517" y="330"/>
                    </a:lnTo>
                    <a:lnTo>
                      <a:pt x="525" y="305"/>
                    </a:lnTo>
                    <a:lnTo>
                      <a:pt x="534" y="280"/>
                    </a:lnTo>
                    <a:lnTo>
                      <a:pt x="525" y="246"/>
                    </a:lnTo>
                    <a:lnTo>
                      <a:pt x="500" y="229"/>
                    </a:lnTo>
                    <a:lnTo>
                      <a:pt x="483" y="220"/>
                    </a:lnTo>
                    <a:lnTo>
                      <a:pt x="466" y="220"/>
                    </a:lnTo>
                    <a:lnTo>
                      <a:pt x="449" y="229"/>
                    </a:lnTo>
                    <a:lnTo>
                      <a:pt x="432" y="237"/>
                    </a:lnTo>
                    <a:lnTo>
                      <a:pt x="415" y="263"/>
                    </a:lnTo>
                    <a:lnTo>
                      <a:pt x="398" y="288"/>
                    </a:lnTo>
                    <a:close/>
                    <a:moveTo>
                      <a:pt x="415" y="296"/>
                    </a:moveTo>
                    <a:lnTo>
                      <a:pt x="441" y="263"/>
                    </a:lnTo>
                    <a:lnTo>
                      <a:pt x="458" y="246"/>
                    </a:lnTo>
                    <a:lnTo>
                      <a:pt x="475" y="246"/>
                    </a:lnTo>
                    <a:lnTo>
                      <a:pt x="491" y="246"/>
                    </a:lnTo>
                    <a:lnTo>
                      <a:pt x="500" y="263"/>
                    </a:lnTo>
                    <a:lnTo>
                      <a:pt x="508" y="280"/>
                    </a:lnTo>
                    <a:lnTo>
                      <a:pt x="500" y="305"/>
                    </a:lnTo>
                    <a:lnTo>
                      <a:pt x="483" y="339"/>
                    </a:lnTo>
                    <a:lnTo>
                      <a:pt x="475" y="356"/>
                    </a:lnTo>
                    <a:lnTo>
                      <a:pt x="466" y="373"/>
                    </a:lnTo>
                    <a:lnTo>
                      <a:pt x="449" y="381"/>
                    </a:lnTo>
                    <a:lnTo>
                      <a:pt x="441" y="390"/>
                    </a:lnTo>
                    <a:lnTo>
                      <a:pt x="424" y="390"/>
                    </a:lnTo>
                    <a:lnTo>
                      <a:pt x="407" y="390"/>
                    </a:lnTo>
                    <a:lnTo>
                      <a:pt x="398" y="381"/>
                    </a:lnTo>
                    <a:lnTo>
                      <a:pt x="390" y="364"/>
                    </a:lnTo>
                    <a:lnTo>
                      <a:pt x="398" y="339"/>
                    </a:lnTo>
                    <a:lnTo>
                      <a:pt x="415" y="296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95" name="Rectangle 89">
                <a:extLst>
                  <a:ext uri="{FF2B5EF4-FFF2-40B4-BE49-F238E27FC236}">
                    <a16:creationId xmlns:a16="http://schemas.microsoft.com/office/drawing/2014/main" id="{FDB2B356-17A7-4347-90A6-B562C21DA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3295" y="377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96" name="Rectangle 90">
                <a:extLst>
                  <a:ext uri="{FF2B5EF4-FFF2-40B4-BE49-F238E27FC236}">
                    <a16:creationId xmlns:a16="http://schemas.microsoft.com/office/drawing/2014/main" id="{DD289438-FF22-414D-AE57-D425DF54F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3328" y="379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2</a:t>
                </a:r>
                <a:endParaRPr lang="tr-TR" altLang="tr-TR" sz="1860"/>
              </a:p>
            </p:txBody>
          </p:sp>
          <p:sp>
            <p:nvSpPr>
              <p:cNvPr id="97" name="Rectangle 91">
                <a:extLst>
                  <a:ext uri="{FF2B5EF4-FFF2-40B4-BE49-F238E27FC236}">
                    <a16:creationId xmlns:a16="http://schemas.microsoft.com/office/drawing/2014/main" id="{0CAEA65E-5D73-4DDD-9226-1E91BF5ED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3357" y="381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98" name="Rectangle 92">
                <a:extLst>
                  <a:ext uri="{FF2B5EF4-FFF2-40B4-BE49-F238E27FC236}">
                    <a16:creationId xmlns:a16="http://schemas.microsoft.com/office/drawing/2014/main" id="{5F1DF99C-E332-4167-A6E4-FAD2CA23B9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3386" y="382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99" name="Freeform 93">
                <a:extLst>
                  <a:ext uri="{FF2B5EF4-FFF2-40B4-BE49-F238E27FC236}">
                    <a16:creationId xmlns:a16="http://schemas.microsoft.com/office/drawing/2014/main" id="{8D77829A-D5AA-406D-9893-AC5FC9E358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89" y="3866"/>
                <a:ext cx="104" cy="105"/>
              </a:xfrm>
              <a:custGeom>
                <a:avLst/>
                <a:gdLst>
                  <a:gd name="T0" fmla="*/ 161 w 474"/>
                  <a:gd name="T1" fmla="*/ 17 h 474"/>
                  <a:gd name="T2" fmla="*/ 110 w 474"/>
                  <a:gd name="T3" fmla="*/ 8 h 474"/>
                  <a:gd name="T4" fmla="*/ 51 w 474"/>
                  <a:gd name="T5" fmla="*/ 17 h 474"/>
                  <a:gd name="T6" fmla="*/ 110 w 474"/>
                  <a:gd name="T7" fmla="*/ 34 h 474"/>
                  <a:gd name="T8" fmla="*/ 17 w 474"/>
                  <a:gd name="T9" fmla="*/ 161 h 474"/>
                  <a:gd name="T10" fmla="*/ 254 w 474"/>
                  <a:gd name="T11" fmla="*/ 110 h 474"/>
                  <a:gd name="T12" fmla="*/ 212 w 474"/>
                  <a:gd name="T13" fmla="*/ 101 h 474"/>
                  <a:gd name="T14" fmla="*/ 153 w 474"/>
                  <a:gd name="T15" fmla="*/ 110 h 474"/>
                  <a:gd name="T16" fmla="*/ 203 w 474"/>
                  <a:gd name="T17" fmla="*/ 127 h 474"/>
                  <a:gd name="T18" fmla="*/ 110 w 474"/>
                  <a:gd name="T19" fmla="*/ 254 h 474"/>
                  <a:gd name="T20" fmla="*/ 178 w 474"/>
                  <a:gd name="T21" fmla="*/ 279 h 474"/>
                  <a:gd name="T22" fmla="*/ 178 w 474"/>
                  <a:gd name="T23" fmla="*/ 322 h 474"/>
                  <a:gd name="T24" fmla="*/ 220 w 474"/>
                  <a:gd name="T25" fmla="*/ 364 h 474"/>
                  <a:gd name="T26" fmla="*/ 271 w 474"/>
                  <a:gd name="T27" fmla="*/ 355 h 474"/>
                  <a:gd name="T28" fmla="*/ 314 w 474"/>
                  <a:gd name="T29" fmla="*/ 322 h 474"/>
                  <a:gd name="T30" fmla="*/ 314 w 474"/>
                  <a:gd name="T31" fmla="*/ 271 h 474"/>
                  <a:gd name="T32" fmla="*/ 280 w 474"/>
                  <a:gd name="T33" fmla="*/ 245 h 474"/>
                  <a:gd name="T34" fmla="*/ 305 w 474"/>
                  <a:gd name="T35" fmla="*/ 203 h 474"/>
                  <a:gd name="T36" fmla="*/ 381 w 474"/>
                  <a:gd name="T37" fmla="*/ 245 h 474"/>
                  <a:gd name="T38" fmla="*/ 220 w 474"/>
                  <a:gd name="T39" fmla="*/ 237 h 474"/>
                  <a:gd name="T40" fmla="*/ 254 w 474"/>
                  <a:gd name="T41" fmla="*/ 254 h 474"/>
                  <a:gd name="T42" fmla="*/ 288 w 474"/>
                  <a:gd name="T43" fmla="*/ 279 h 474"/>
                  <a:gd name="T44" fmla="*/ 288 w 474"/>
                  <a:gd name="T45" fmla="*/ 313 h 474"/>
                  <a:gd name="T46" fmla="*/ 254 w 474"/>
                  <a:gd name="T47" fmla="*/ 339 h 474"/>
                  <a:gd name="T48" fmla="*/ 220 w 474"/>
                  <a:gd name="T49" fmla="*/ 339 h 474"/>
                  <a:gd name="T50" fmla="*/ 203 w 474"/>
                  <a:gd name="T51" fmla="*/ 322 h 474"/>
                  <a:gd name="T52" fmla="*/ 203 w 474"/>
                  <a:gd name="T53" fmla="*/ 288 h 474"/>
                  <a:gd name="T54" fmla="*/ 187 w 474"/>
                  <a:gd name="T55" fmla="*/ 262 h 474"/>
                  <a:gd name="T56" fmla="*/ 322 w 474"/>
                  <a:gd name="T57" fmla="*/ 364 h 474"/>
                  <a:gd name="T58" fmla="*/ 297 w 474"/>
                  <a:gd name="T59" fmla="*/ 398 h 474"/>
                  <a:gd name="T60" fmla="*/ 297 w 474"/>
                  <a:gd name="T61" fmla="*/ 440 h 474"/>
                  <a:gd name="T62" fmla="*/ 330 w 474"/>
                  <a:gd name="T63" fmla="*/ 474 h 474"/>
                  <a:gd name="T64" fmla="*/ 364 w 474"/>
                  <a:gd name="T65" fmla="*/ 474 h 474"/>
                  <a:gd name="T66" fmla="*/ 407 w 474"/>
                  <a:gd name="T67" fmla="*/ 457 h 474"/>
                  <a:gd name="T68" fmla="*/ 449 w 474"/>
                  <a:gd name="T69" fmla="*/ 415 h 474"/>
                  <a:gd name="T70" fmla="*/ 474 w 474"/>
                  <a:gd name="T71" fmla="*/ 364 h 474"/>
                  <a:gd name="T72" fmla="*/ 457 w 474"/>
                  <a:gd name="T73" fmla="*/ 313 h 474"/>
                  <a:gd name="T74" fmla="*/ 424 w 474"/>
                  <a:gd name="T75" fmla="*/ 296 h 474"/>
                  <a:gd name="T76" fmla="*/ 381 w 474"/>
                  <a:gd name="T77" fmla="*/ 305 h 474"/>
                  <a:gd name="T78" fmla="*/ 339 w 474"/>
                  <a:gd name="T79" fmla="*/ 339 h 474"/>
                  <a:gd name="T80" fmla="*/ 390 w 474"/>
                  <a:gd name="T81" fmla="*/ 330 h 474"/>
                  <a:gd name="T82" fmla="*/ 424 w 474"/>
                  <a:gd name="T83" fmla="*/ 322 h 474"/>
                  <a:gd name="T84" fmla="*/ 449 w 474"/>
                  <a:gd name="T85" fmla="*/ 347 h 474"/>
                  <a:gd name="T86" fmla="*/ 441 w 474"/>
                  <a:gd name="T87" fmla="*/ 389 h 474"/>
                  <a:gd name="T88" fmla="*/ 381 w 474"/>
                  <a:gd name="T89" fmla="*/ 440 h 474"/>
                  <a:gd name="T90" fmla="*/ 339 w 474"/>
                  <a:gd name="T91" fmla="*/ 457 h 474"/>
                  <a:gd name="T92" fmla="*/ 314 w 474"/>
                  <a:gd name="T93" fmla="*/ 432 h 474"/>
                  <a:gd name="T94" fmla="*/ 330 w 474"/>
                  <a:gd name="T95" fmla="*/ 389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4" h="474">
                    <a:moveTo>
                      <a:pt x="17" y="161"/>
                    </a:moveTo>
                    <a:lnTo>
                      <a:pt x="161" y="17"/>
                    </a:lnTo>
                    <a:lnTo>
                      <a:pt x="144" y="8"/>
                    </a:lnTo>
                    <a:lnTo>
                      <a:pt x="110" y="8"/>
                    </a:lnTo>
                    <a:lnTo>
                      <a:pt x="68" y="0"/>
                    </a:lnTo>
                    <a:lnTo>
                      <a:pt x="51" y="17"/>
                    </a:lnTo>
                    <a:lnTo>
                      <a:pt x="76" y="25"/>
                    </a:lnTo>
                    <a:lnTo>
                      <a:pt x="110" y="34"/>
                    </a:lnTo>
                    <a:lnTo>
                      <a:pt x="0" y="144"/>
                    </a:lnTo>
                    <a:lnTo>
                      <a:pt x="17" y="161"/>
                    </a:lnTo>
                    <a:close/>
                    <a:moveTo>
                      <a:pt x="110" y="254"/>
                    </a:moveTo>
                    <a:lnTo>
                      <a:pt x="254" y="110"/>
                    </a:lnTo>
                    <a:lnTo>
                      <a:pt x="246" y="101"/>
                    </a:lnTo>
                    <a:lnTo>
                      <a:pt x="212" y="101"/>
                    </a:lnTo>
                    <a:lnTo>
                      <a:pt x="170" y="93"/>
                    </a:lnTo>
                    <a:lnTo>
                      <a:pt x="153" y="110"/>
                    </a:lnTo>
                    <a:lnTo>
                      <a:pt x="178" y="118"/>
                    </a:lnTo>
                    <a:lnTo>
                      <a:pt x="203" y="127"/>
                    </a:lnTo>
                    <a:lnTo>
                      <a:pt x="93" y="237"/>
                    </a:lnTo>
                    <a:lnTo>
                      <a:pt x="110" y="254"/>
                    </a:lnTo>
                    <a:close/>
                    <a:moveTo>
                      <a:pt x="187" y="262"/>
                    </a:moveTo>
                    <a:lnTo>
                      <a:pt x="178" y="279"/>
                    </a:lnTo>
                    <a:lnTo>
                      <a:pt x="178" y="305"/>
                    </a:lnTo>
                    <a:lnTo>
                      <a:pt x="178" y="322"/>
                    </a:lnTo>
                    <a:lnTo>
                      <a:pt x="195" y="347"/>
                    </a:lnTo>
                    <a:lnTo>
                      <a:pt x="220" y="364"/>
                    </a:lnTo>
                    <a:lnTo>
                      <a:pt x="246" y="364"/>
                    </a:lnTo>
                    <a:lnTo>
                      <a:pt x="271" y="355"/>
                    </a:lnTo>
                    <a:lnTo>
                      <a:pt x="297" y="347"/>
                    </a:lnTo>
                    <a:lnTo>
                      <a:pt x="314" y="322"/>
                    </a:lnTo>
                    <a:lnTo>
                      <a:pt x="314" y="296"/>
                    </a:lnTo>
                    <a:lnTo>
                      <a:pt x="314" y="271"/>
                    </a:lnTo>
                    <a:lnTo>
                      <a:pt x="297" y="254"/>
                    </a:lnTo>
                    <a:lnTo>
                      <a:pt x="280" y="245"/>
                    </a:lnTo>
                    <a:lnTo>
                      <a:pt x="263" y="237"/>
                    </a:lnTo>
                    <a:lnTo>
                      <a:pt x="305" y="203"/>
                    </a:lnTo>
                    <a:lnTo>
                      <a:pt x="364" y="262"/>
                    </a:lnTo>
                    <a:lnTo>
                      <a:pt x="381" y="245"/>
                    </a:lnTo>
                    <a:lnTo>
                      <a:pt x="314" y="178"/>
                    </a:lnTo>
                    <a:lnTo>
                      <a:pt x="220" y="237"/>
                    </a:lnTo>
                    <a:lnTo>
                      <a:pt x="237" y="254"/>
                    </a:lnTo>
                    <a:lnTo>
                      <a:pt x="254" y="254"/>
                    </a:lnTo>
                    <a:lnTo>
                      <a:pt x="280" y="262"/>
                    </a:lnTo>
                    <a:lnTo>
                      <a:pt x="288" y="279"/>
                    </a:lnTo>
                    <a:lnTo>
                      <a:pt x="288" y="296"/>
                    </a:lnTo>
                    <a:lnTo>
                      <a:pt x="288" y="313"/>
                    </a:lnTo>
                    <a:lnTo>
                      <a:pt x="271" y="330"/>
                    </a:lnTo>
                    <a:lnTo>
                      <a:pt x="254" y="339"/>
                    </a:lnTo>
                    <a:lnTo>
                      <a:pt x="237" y="339"/>
                    </a:lnTo>
                    <a:lnTo>
                      <a:pt x="220" y="339"/>
                    </a:lnTo>
                    <a:lnTo>
                      <a:pt x="212" y="330"/>
                    </a:lnTo>
                    <a:lnTo>
                      <a:pt x="203" y="322"/>
                    </a:lnTo>
                    <a:lnTo>
                      <a:pt x="195" y="305"/>
                    </a:lnTo>
                    <a:lnTo>
                      <a:pt x="203" y="288"/>
                    </a:lnTo>
                    <a:lnTo>
                      <a:pt x="212" y="279"/>
                    </a:lnTo>
                    <a:lnTo>
                      <a:pt x="187" y="262"/>
                    </a:lnTo>
                    <a:close/>
                    <a:moveTo>
                      <a:pt x="339" y="339"/>
                    </a:moveTo>
                    <a:lnTo>
                      <a:pt x="322" y="364"/>
                    </a:lnTo>
                    <a:lnTo>
                      <a:pt x="305" y="381"/>
                    </a:lnTo>
                    <a:lnTo>
                      <a:pt x="297" y="398"/>
                    </a:lnTo>
                    <a:lnTo>
                      <a:pt x="297" y="415"/>
                    </a:lnTo>
                    <a:lnTo>
                      <a:pt x="297" y="440"/>
                    </a:lnTo>
                    <a:lnTo>
                      <a:pt x="314" y="457"/>
                    </a:lnTo>
                    <a:lnTo>
                      <a:pt x="330" y="474"/>
                    </a:lnTo>
                    <a:lnTo>
                      <a:pt x="347" y="474"/>
                    </a:lnTo>
                    <a:lnTo>
                      <a:pt x="364" y="474"/>
                    </a:lnTo>
                    <a:lnTo>
                      <a:pt x="381" y="466"/>
                    </a:lnTo>
                    <a:lnTo>
                      <a:pt x="407" y="457"/>
                    </a:lnTo>
                    <a:lnTo>
                      <a:pt x="432" y="432"/>
                    </a:lnTo>
                    <a:lnTo>
                      <a:pt x="449" y="415"/>
                    </a:lnTo>
                    <a:lnTo>
                      <a:pt x="457" y="398"/>
                    </a:lnTo>
                    <a:lnTo>
                      <a:pt x="474" y="364"/>
                    </a:lnTo>
                    <a:lnTo>
                      <a:pt x="474" y="339"/>
                    </a:lnTo>
                    <a:lnTo>
                      <a:pt x="457" y="313"/>
                    </a:lnTo>
                    <a:lnTo>
                      <a:pt x="441" y="305"/>
                    </a:lnTo>
                    <a:lnTo>
                      <a:pt x="424" y="296"/>
                    </a:lnTo>
                    <a:lnTo>
                      <a:pt x="407" y="296"/>
                    </a:lnTo>
                    <a:lnTo>
                      <a:pt x="381" y="305"/>
                    </a:lnTo>
                    <a:lnTo>
                      <a:pt x="364" y="322"/>
                    </a:lnTo>
                    <a:lnTo>
                      <a:pt x="339" y="339"/>
                    </a:lnTo>
                    <a:close/>
                    <a:moveTo>
                      <a:pt x="356" y="355"/>
                    </a:moveTo>
                    <a:lnTo>
                      <a:pt x="390" y="330"/>
                    </a:lnTo>
                    <a:lnTo>
                      <a:pt x="415" y="322"/>
                    </a:lnTo>
                    <a:lnTo>
                      <a:pt x="424" y="322"/>
                    </a:lnTo>
                    <a:lnTo>
                      <a:pt x="441" y="330"/>
                    </a:lnTo>
                    <a:lnTo>
                      <a:pt x="449" y="347"/>
                    </a:lnTo>
                    <a:lnTo>
                      <a:pt x="449" y="364"/>
                    </a:lnTo>
                    <a:lnTo>
                      <a:pt x="441" y="389"/>
                    </a:lnTo>
                    <a:lnTo>
                      <a:pt x="415" y="415"/>
                    </a:lnTo>
                    <a:lnTo>
                      <a:pt x="381" y="440"/>
                    </a:lnTo>
                    <a:lnTo>
                      <a:pt x="356" y="457"/>
                    </a:lnTo>
                    <a:lnTo>
                      <a:pt x="339" y="457"/>
                    </a:lnTo>
                    <a:lnTo>
                      <a:pt x="322" y="449"/>
                    </a:lnTo>
                    <a:lnTo>
                      <a:pt x="314" y="432"/>
                    </a:lnTo>
                    <a:lnTo>
                      <a:pt x="314" y="415"/>
                    </a:lnTo>
                    <a:lnTo>
                      <a:pt x="330" y="389"/>
                    </a:lnTo>
                    <a:lnTo>
                      <a:pt x="356" y="355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00" name="Rectangle 94">
                <a:extLst>
                  <a:ext uri="{FF2B5EF4-FFF2-40B4-BE49-F238E27FC236}">
                    <a16:creationId xmlns:a16="http://schemas.microsoft.com/office/drawing/2014/main" id="{A304C8FF-A567-4597-9908-253AFD249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3194" y="3849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01" name="Rectangle 95">
                <a:extLst>
                  <a:ext uri="{FF2B5EF4-FFF2-40B4-BE49-F238E27FC236}">
                    <a16:creationId xmlns:a16="http://schemas.microsoft.com/office/drawing/2014/main" id="{DF643B88-FE43-4626-8E7C-8B6D25A5E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3215" y="387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02" name="Rectangle 96">
                <a:extLst>
                  <a:ext uri="{FF2B5EF4-FFF2-40B4-BE49-F238E27FC236}">
                    <a16:creationId xmlns:a16="http://schemas.microsoft.com/office/drawing/2014/main" id="{061476EB-83C0-4E1A-87A7-EA973DCDF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3240" y="389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03" name="Rectangle 97">
                <a:extLst>
                  <a:ext uri="{FF2B5EF4-FFF2-40B4-BE49-F238E27FC236}">
                    <a16:creationId xmlns:a16="http://schemas.microsoft.com/office/drawing/2014/main" id="{18112AA2-E245-44F5-82E5-0D2B9BBF6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3265" y="3919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04" name="Freeform 98">
                <a:extLst>
                  <a:ext uri="{FF2B5EF4-FFF2-40B4-BE49-F238E27FC236}">
                    <a16:creationId xmlns:a16="http://schemas.microsoft.com/office/drawing/2014/main" id="{30E31240-A801-4231-81AB-591334D89F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04" y="1244"/>
                <a:ext cx="118" cy="86"/>
              </a:xfrm>
              <a:custGeom>
                <a:avLst/>
                <a:gdLst>
                  <a:gd name="T0" fmla="*/ 102 w 534"/>
                  <a:gd name="T1" fmla="*/ 0 h 390"/>
                  <a:gd name="T2" fmla="*/ 26 w 534"/>
                  <a:gd name="T3" fmla="*/ 17 h 390"/>
                  <a:gd name="T4" fmla="*/ 68 w 534"/>
                  <a:gd name="T5" fmla="*/ 34 h 390"/>
                  <a:gd name="T6" fmla="*/ 204 w 534"/>
                  <a:gd name="T7" fmla="*/ 246 h 390"/>
                  <a:gd name="T8" fmla="*/ 144 w 534"/>
                  <a:gd name="T9" fmla="*/ 195 h 390"/>
                  <a:gd name="T10" fmla="*/ 221 w 534"/>
                  <a:gd name="T11" fmla="*/ 170 h 390"/>
                  <a:gd name="T12" fmla="*/ 263 w 534"/>
                  <a:gd name="T13" fmla="*/ 119 h 390"/>
                  <a:gd name="T14" fmla="*/ 229 w 534"/>
                  <a:gd name="T15" fmla="*/ 60 h 390"/>
                  <a:gd name="T16" fmla="*/ 161 w 534"/>
                  <a:gd name="T17" fmla="*/ 68 h 390"/>
                  <a:gd name="T18" fmla="*/ 170 w 534"/>
                  <a:gd name="T19" fmla="*/ 85 h 390"/>
                  <a:gd name="T20" fmla="*/ 221 w 534"/>
                  <a:gd name="T21" fmla="*/ 77 h 390"/>
                  <a:gd name="T22" fmla="*/ 237 w 534"/>
                  <a:gd name="T23" fmla="*/ 119 h 390"/>
                  <a:gd name="T24" fmla="*/ 212 w 534"/>
                  <a:gd name="T25" fmla="*/ 153 h 390"/>
                  <a:gd name="T26" fmla="*/ 127 w 534"/>
                  <a:gd name="T27" fmla="*/ 178 h 390"/>
                  <a:gd name="T28" fmla="*/ 77 w 534"/>
                  <a:gd name="T29" fmla="*/ 212 h 390"/>
                  <a:gd name="T30" fmla="*/ 263 w 534"/>
                  <a:gd name="T31" fmla="*/ 195 h 390"/>
                  <a:gd name="T32" fmla="*/ 254 w 534"/>
                  <a:gd name="T33" fmla="*/ 297 h 390"/>
                  <a:gd name="T34" fmla="*/ 314 w 534"/>
                  <a:gd name="T35" fmla="*/ 322 h 390"/>
                  <a:gd name="T36" fmla="*/ 364 w 534"/>
                  <a:gd name="T37" fmla="*/ 280 h 390"/>
                  <a:gd name="T38" fmla="*/ 398 w 534"/>
                  <a:gd name="T39" fmla="*/ 212 h 390"/>
                  <a:gd name="T40" fmla="*/ 373 w 534"/>
                  <a:gd name="T41" fmla="*/ 136 h 390"/>
                  <a:gd name="T42" fmla="*/ 314 w 534"/>
                  <a:gd name="T43" fmla="*/ 136 h 390"/>
                  <a:gd name="T44" fmla="*/ 263 w 534"/>
                  <a:gd name="T45" fmla="*/ 195 h 390"/>
                  <a:gd name="T46" fmla="*/ 331 w 534"/>
                  <a:gd name="T47" fmla="*/ 153 h 390"/>
                  <a:gd name="T48" fmla="*/ 373 w 534"/>
                  <a:gd name="T49" fmla="*/ 161 h 390"/>
                  <a:gd name="T50" fmla="*/ 356 w 534"/>
                  <a:gd name="T51" fmla="*/ 246 h 390"/>
                  <a:gd name="T52" fmla="*/ 331 w 534"/>
                  <a:gd name="T53" fmla="*/ 288 h 390"/>
                  <a:gd name="T54" fmla="*/ 288 w 534"/>
                  <a:gd name="T55" fmla="*/ 297 h 390"/>
                  <a:gd name="T56" fmla="*/ 271 w 534"/>
                  <a:gd name="T57" fmla="*/ 246 h 390"/>
                  <a:gd name="T58" fmla="*/ 381 w 534"/>
                  <a:gd name="T59" fmla="*/ 314 h 390"/>
                  <a:gd name="T60" fmla="*/ 415 w 534"/>
                  <a:gd name="T61" fmla="*/ 381 h 390"/>
                  <a:gd name="T62" fmla="*/ 466 w 534"/>
                  <a:gd name="T63" fmla="*/ 381 h 390"/>
                  <a:gd name="T64" fmla="*/ 517 w 534"/>
                  <a:gd name="T65" fmla="*/ 322 h 390"/>
                  <a:gd name="T66" fmla="*/ 534 w 534"/>
                  <a:gd name="T67" fmla="*/ 246 h 390"/>
                  <a:gd name="T68" fmla="*/ 483 w 534"/>
                  <a:gd name="T69" fmla="*/ 195 h 390"/>
                  <a:gd name="T70" fmla="*/ 432 w 534"/>
                  <a:gd name="T71" fmla="*/ 221 h 390"/>
                  <a:gd name="T72" fmla="*/ 424 w 534"/>
                  <a:gd name="T73" fmla="*/ 280 h 390"/>
                  <a:gd name="T74" fmla="*/ 483 w 534"/>
                  <a:gd name="T75" fmla="*/ 221 h 390"/>
                  <a:gd name="T76" fmla="*/ 517 w 534"/>
                  <a:gd name="T77" fmla="*/ 246 h 390"/>
                  <a:gd name="T78" fmla="*/ 483 w 534"/>
                  <a:gd name="T79" fmla="*/ 331 h 390"/>
                  <a:gd name="T80" fmla="*/ 458 w 534"/>
                  <a:gd name="T81" fmla="*/ 364 h 390"/>
                  <a:gd name="T82" fmla="*/ 415 w 534"/>
                  <a:gd name="T83" fmla="*/ 356 h 390"/>
                  <a:gd name="T84" fmla="*/ 424 w 534"/>
                  <a:gd name="T85" fmla="*/ 28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4" h="390">
                    <a:moveTo>
                      <a:pt x="26" y="187"/>
                    </a:moveTo>
                    <a:lnTo>
                      <a:pt x="111" y="9"/>
                    </a:lnTo>
                    <a:lnTo>
                      <a:pt x="102" y="0"/>
                    </a:lnTo>
                    <a:lnTo>
                      <a:pt x="85" y="9"/>
                    </a:lnTo>
                    <a:lnTo>
                      <a:pt x="68" y="17"/>
                    </a:lnTo>
                    <a:lnTo>
                      <a:pt x="26" y="17"/>
                    </a:lnTo>
                    <a:lnTo>
                      <a:pt x="17" y="43"/>
                    </a:lnTo>
                    <a:lnTo>
                      <a:pt x="43" y="43"/>
                    </a:lnTo>
                    <a:lnTo>
                      <a:pt x="68" y="34"/>
                    </a:lnTo>
                    <a:lnTo>
                      <a:pt x="0" y="178"/>
                    </a:lnTo>
                    <a:lnTo>
                      <a:pt x="26" y="187"/>
                    </a:lnTo>
                    <a:close/>
                    <a:moveTo>
                      <a:pt x="204" y="246"/>
                    </a:moveTo>
                    <a:lnTo>
                      <a:pt x="119" y="204"/>
                    </a:lnTo>
                    <a:lnTo>
                      <a:pt x="136" y="195"/>
                    </a:lnTo>
                    <a:lnTo>
                      <a:pt x="144" y="195"/>
                    </a:lnTo>
                    <a:lnTo>
                      <a:pt x="170" y="187"/>
                    </a:lnTo>
                    <a:lnTo>
                      <a:pt x="195" y="178"/>
                    </a:lnTo>
                    <a:lnTo>
                      <a:pt x="221" y="170"/>
                    </a:lnTo>
                    <a:lnTo>
                      <a:pt x="246" y="161"/>
                    </a:lnTo>
                    <a:lnTo>
                      <a:pt x="254" y="136"/>
                    </a:lnTo>
                    <a:lnTo>
                      <a:pt x="263" y="119"/>
                    </a:lnTo>
                    <a:lnTo>
                      <a:pt x="263" y="94"/>
                    </a:lnTo>
                    <a:lnTo>
                      <a:pt x="246" y="77"/>
                    </a:lnTo>
                    <a:lnTo>
                      <a:pt x="229" y="60"/>
                    </a:lnTo>
                    <a:lnTo>
                      <a:pt x="204" y="51"/>
                    </a:lnTo>
                    <a:lnTo>
                      <a:pt x="178" y="60"/>
                    </a:lnTo>
                    <a:lnTo>
                      <a:pt x="161" y="68"/>
                    </a:lnTo>
                    <a:lnTo>
                      <a:pt x="144" y="85"/>
                    </a:lnTo>
                    <a:lnTo>
                      <a:pt x="161" y="102"/>
                    </a:lnTo>
                    <a:lnTo>
                      <a:pt x="170" y="85"/>
                    </a:lnTo>
                    <a:lnTo>
                      <a:pt x="187" y="77"/>
                    </a:lnTo>
                    <a:lnTo>
                      <a:pt x="204" y="77"/>
                    </a:lnTo>
                    <a:lnTo>
                      <a:pt x="221" y="77"/>
                    </a:lnTo>
                    <a:lnTo>
                      <a:pt x="229" y="94"/>
                    </a:lnTo>
                    <a:lnTo>
                      <a:pt x="237" y="102"/>
                    </a:lnTo>
                    <a:lnTo>
                      <a:pt x="237" y="119"/>
                    </a:lnTo>
                    <a:lnTo>
                      <a:pt x="237" y="127"/>
                    </a:lnTo>
                    <a:lnTo>
                      <a:pt x="229" y="136"/>
                    </a:lnTo>
                    <a:lnTo>
                      <a:pt x="212" y="153"/>
                    </a:lnTo>
                    <a:lnTo>
                      <a:pt x="187" y="161"/>
                    </a:lnTo>
                    <a:lnTo>
                      <a:pt x="153" y="170"/>
                    </a:lnTo>
                    <a:lnTo>
                      <a:pt x="127" y="178"/>
                    </a:lnTo>
                    <a:lnTo>
                      <a:pt x="111" y="178"/>
                    </a:lnTo>
                    <a:lnTo>
                      <a:pt x="85" y="195"/>
                    </a:lnTo>
                    <a:lnTo>
                      <a:pt x="77" y="212"/>
                    </a:lnTo>
                    <a:lnTo>
                      <a:pt x="195" y="271"/>
                    </a:lnTo>
                    <a:lnTo>
                      <a:pt x="204" y="246"/>
                    </a:lnTo>
                    <a:close/>
                    <a:moveTo>
                      <a:pt x="263" y="195"/>
                    </a:moveTo>
                    <a:lnTo>
                      <a:pt x="246" y="246"/>
                    </a:lnTo>
                    <a:lnTo>
                      <a:pt x="246" y="280"/>
                    </a:lnTo>
                    <a:lnTo>
                      <a:pt x="254" y="297"/>
                    </a:lnTo>
                    <a:lnTo>
                      <a:pt x="280" y="314"/>
                    </a:lnTo>
                    <a:lnTo>
                      <a:pt x="297" y="322"/>
                    </a:lnTo>
                    <a:lnTo>
                      <a:pt x="314" y="322"/>
                    </a:lnTo>
                    <a:lnTo>
                      <a:pt x="331" y="314"/>
                    </a:lnTo>
                    <a:lnTo>
                      <a:pt x="348" y="305"/>
                    </a:lnTo>
                    <a:lnTo>
                      <a:pt x="364" y="280"/>
                    </a:lnTo>
                    <a:lnTo>
                      <a:pt x="381" y="254"/>
                    </a:lnTo>
                    <a:lnTo>
                      <a:pt x="390" y="229"/>
                    </a:lnTo>
                    <a:lnTo>
                      <a:pt x="398" y="212"/>
                    </a:lnTo>
                    <a:lnTo>
                      <a:pt x="398" y="178"/>
                    </a:lnTo>
                    <a:lnTo>
                      <a:pt x="390" y="153"/>
                    </a:lnTo>
                    <a:lnTo>
                      <a:pt x="373" y="136"/>
                    </a:lnTo>
                    <a:lnTo>
                      <a:pt x="348" y="127"/>
                    </a:lnTo>
                    <a:lnTo>
                      <a:pt x="331" y="127"/>
                    </a:lnTo>
                    <a:lnTo>
                      <a:pt x="314" y="136"/>
                    </a:lnTo>
                    <a:lnTo>
                      <a:pt x="297" y="153"/>
                    </a:lnTo>
                    <a:lnTo>
                      <a:pt x="280" y="170"/>
                    </a:lnTo>
                    <a:lnTo>
                      <a:pt x="263" y="195"/>
                    </a:lnTo>
                    <a:close/>
                    <a:moveTo>
                      <a:pt x="288" y="212"/>
                    </a:moveTo>
                    <a:lnTo>
                      <a:pt x="305" y="170"/>
                    </a:lnTo>
                    <a:lnTo>
                      <a:pt x="331" y="153"/>
                    </a:lnTo>
                    <a:lnTo>
                      <a:pt x="348" y="153"/>
                    </a:lnTo>
                    <a:lnTo>
                      <a:pt x="356" y="153"/>
                    </a:lnTo>
                    <a:lnTo>
                      <a:pt x="373" y="161"/>
                    </a:lnTo>
                    <a:lnTo>
                      <a:pt x="381" y="178"/>
                    </a:lnTo>
                    <a:lnTo>
                      <a:pt x="373" y="204"/>
                    </a:lnTo>
                    <a:lnTo>
                      <a:pt x="356" y="246"/>
                    </a:lnTo>
                    <a:lnTo>
                      <a:pt x="348" y="263"/>
                    </a:lnTo>
                    <a:lnTo>
                      <a:pt x="339" y="280"/>
                    </a:lnTo>
                    <a:lnTo>
                      <a:pt x="331" y="288"/>
                    </a:lnTo>
                    <a:lnTo>
                      <a:pt x="322" y="297"/>
                    </a:lnTo>
                    <a:lnTo>
                      <a:pt x="305" y="305"/>
                    </a:lnTo>
                    <a:lnTo>
                      <a:pt x="288" y="297"/>
                    </a:lnTo>
                    <a:lnTo>
                      <a:pt x="280" y="288"/>
                    </a:lnTo>
                    <a:lnTo>
                      <a:pt x="271" y="271"/>
                    </a:lnTo>
                    <a:lnTo>
                      <a:pt x="271" y="246"/>
                    </a:lnTo>
                    <a:lnTo>
                      <a:pt x="288" y="212"/>
                    </a:lnTo>
                    <a:close/>
                    <a:moveTo>
                      <a:pt x="398" y="263"/>
                    </a:moveTo>
                    <a:lnTo>
                      <a:pt x="381" y="314"/>
                    </a:lnTo>
                    <a:lnTo>
                      <a:pt x="381" y="348"/>
                    </a:lnTo>
                    <a:lnTo>
                      <a:pt x="390" y="364"/>
                    </a:lnTo>
                    <a:lnTo>
                      <a:pt x="415" y="381"/>
                    </a:lnTo>
                    <a:lnTo>
                      <a:pt x="432" y="390"/>
                    </a:lnTo>
                    <a:lnTo>
                      <a:pt x="449" y="390"/>
                    </a:lnTo>
                    <a:lnTo>
                      <a:pt x="466" y="381"/>
                    </a:lnTo>
                    <a:lnTo>
                      <a:pt x="483" y="373"/>
                    </a:lnTo>
                    <a:lnTo>
                      <a:pt x="500" y="348"/>
                    </a:lnTo>
                    <a:lnTo>
                      <a:pt x="517" y="322"/>
                    </a:lnTo>
                    <a:lnTo>
                      <a:pt x="525" y="297"/>
                    </a:lnTo>
                    <a:lnTo>
                      <a:pt x="534" y="280"/>
                    </a:lnTo>
                    <a:lnTo>
                      <a:pt x="534" y="246"/>
                    </a:lnTo>
                    <a:lnTo>
                      <a:pt x="525" y="221"/>
                    </a:lnTo>
                    <a:lnTo>
                      <a:pt x="508" y="204"/>
                    </a:lnTo>
                    <a:lnTo>
                      <a:pt x="483" y="195"/>
                    </a:lnTo>
                    <a:lnTo>
                      <a:pt x="466" y="195"/>
                    </a:lnTo>
                    <a:lnTo>
                      <a:pt x="449" y="204"/>
                    </a:lnTo>
                    <a:lnTo>
                      <a:pt x="432" y="221"/>
                    </a:lnTo>
                    <a:lnTo>
                      <a:pt x="415" y="237"/>
                    </a:lnTo>
                    <a:lnTo>
                      <a:pt x="398" y="263"/>
                    </a:lnTo>
                    <a:close/>
                    <a:moveTo>
                      <a:pt x="424" y="280"/>
                    </a:moveTo>
                    <a:lnTo>
                      <a:pt x="441" y="237"/>
                    </a:lnTo>
                    <a:lnTo>
                      <a:pt x="466" y="221"/>
                    </a:lnTo>
                    <a:lnTo>
                      <a:pt x="483" y="221"/>
                    </a:lnTo>
                    <a:lnTo>
                      <a:pt x="491" y="221"/>
                    </a:lnTo>
                    <a:lnTo>
                      <a:pt x="508" y="229"/>
                    </a:lnTo>
                    <a:lnTo>
                      <a:pt x="517" y="246"/>
                    </a:lnTo>
                    <a:lnTo>
                      <a:pt x="508" y="271"/>
                    </a:lnTo>
                    <a:lnTo>
                      <a:pt x="491" y="314"/>
                    </a:lnTo>
                    <a:lnTo>
                      <a:pt x="483" y="331"/>
                    </a:lnTo>
                    <a:lnTo>
                      <a:pt x="475" y="348"/>
                    </a:lnTo>
                    <a:lnTo>
                      <a:pt x="466" y="356"/>
                    </a:lnTo>
                    <a:lnTo>
                      <a:pt x="458" y="364"/>
                    </a:lnTo>
                    <a:lnTo>
                      <a:pt x="441" y="373"/>
                    </a:lnTo>
                    <a:lnTo>
                      <a:pt x="424" y="364"/>
                    </a:lnTo>
                    <a:lnTo>
                      <a:pt x="415" y="356"/>
                    </a:lnTo>
                    <a:lnTo>
                      <a:pt x="407" y="339"/>
                    </a:lnTo>
                    <a:lnTo>
                      <a:pt x="407" y="314"/>
                    </a:lnTo>
                    <a:lnTo>
                      <a:pt x="424" y="28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05" name="Rectangle 99">
                <a:extLst>
                  <a:ext uri="{FF2B5EF4-FFF2-40B4-BE49-F238E27FC236}">
                    <a16:creationId xmlns:a16="http://schemas.microsoft.com/office/drawing/2014/main" id="{41665ADE-2967-4036-B0AD-8FEB8141D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60000">
                <a:off x="4510" y="1228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06" name="Rectangle 100">
                <a:extLst>
                  <a:ext uri="{FF2B5EF4-FFF2-40B4-BE49-F238E27FC236}">
                    <a16:creationId xmlns:a16="http://schemas.microsoft.com/office/drawing/2014/main" id="{2808B5DE-EF21-4335-AE5B-6FA40AB40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60000">
                <a:off x="4539" y="124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2</a:t>
                </a:r>
                <a:endParaRPr lang="tr-TR" altLang="tr-TR" sz="1860"/>
              </a:p>
            </p:txBody>
          </p:sp>
          <p:sp>
            <p:nvSpPr>
              <p:cNvPr id="107" name="Rectangle 101">
                <a:extLst>
                  <a:ext uri="{FF2B5EF4-FFF2-40B4-BE49-F238E27FC236}">
                    <a16:creationId xmlns:a16="http://schemas.microsoft.com/office/drawing/2014/main" id="{9A700567-9427-4DE8-A08C-4C36A38DCB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60000">
                <a:off x="4572" y="125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08" name="Rectangle 102">
                <a:extLst>
                  <a:ext uri="{FF2B5EF4-FFF2-40B4-BE49-F238E27FC236}">
                    <a16:creationId xmlns:a16="http://schemas.microsoft.com/office/drawing/2014/main" id="{8167720A-7954-499A-9C9A-6CBDEFCB6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60000">
                <a:off x="4601" y="127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09" name="Freeform 103">
                <a:extLst>
                  <a:ext uri="{FF2B5EF4-FFF2-40B4-BE49-F238E27FC236}">
                    <a16:creationId xmlns:a16="http://schemas.microsoft.com/office/drawing/2014/main" id="{77C38E40-FC8E-4668-A169-252FF1FEF1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6" y="1369"/>
                <a:ext cx="103" cy="107"/>
              </a:xfrm>
              <a:custGeom>
                <a:avLst/>
                <a:gdLst>
                  <a:gd name="T0" fmla="*/ 161 w 466"/>
                  <a:gd name="T1" fmla="*/ 17 h 482"/>
                  <a:gd name="T2" fmla="*/ 119 w 466"/>
                  <a:gd name="T3" fmla="*/ 8 h 482"/>
                  <a:gd name="T4" fmla="*/ 59 w 466"/>
                  <a:gd name="T5" fmla="*/ 17 h 482"/>
                  <a:gd name="T6" fmla="*/ 119 w 466"/>
                  <a:gd name="T7" fmla="*/ 25 h 482"/>
                  <a:gd name="T8" fmla="*/ 17 w 466"/>
                  <a:gd name="T9" fmla="*/ 152 h 482"/>
                  <a:gd name="T10" fmla="*/ 254 w 466"/>
                  <a:gd name="T11" fmla="*/ 110 h 482"/>
                  <a:gd name="T12" fmla="*/ 212 w 466"/>
                  <a:gd name="T13" fmla="*/ 101 h 482"/>
                  <a:gd name="T14" fmla="*/ 152 w 466"/>
                  <a:gd name="T15" fmla="*/ 110 h 482"/>
                  <a:gd name="T16" fmla="*/ 212 w 466"/>
                  <a:gd name="T17" fmla="*/ 127 h 482"/>
                  <a:gd name="T18" fmla="*/ 110 w 466"/>
                  <a:gd name="T19" fmla="*/ 254 h 482"/>
                  <a:gd name="T20" fmla="*/ 178 w 466"/>
                  <a:gd name="T21" fmla="*/ 279 h 482"/>
                  <a:gd name="T22" fmla="*/ 178 w 466"/>
                  <a:gd name="T23" fmla="*/ 321 h 482"/>
                  <a:gd name="T24" fmla="*/ 220 w 466"/>
                  <a:gd name="T25" fmla="*/ 364 h 482"/>
                  <a:gd name="T26" fmla="*/ 271 w 466"/>
                  <a:gd name="T27" fmla="*/ 364 h 482"/>
                  <a:gd name="T28" fmla="*/ 313 w 466"/>
                  <a:gd name="T29" fmla="*/ 321 h 482"/>
                  <a:gd name="T30" fmla="*/ 313 w 466"/>
                  <a:gd name="T31" fmla="*/ 279 h 482"/>
                  <a:gd name="T32" fmla="*/ 279 w 466"/>
                  <a:gd name="T33" fmla="*/ 245 h 482"/>
                  <a:gd name="T34" fmla="*/ 305 w 466"/>
                  <a:gd name="T35" fmla="*/ 203 h 482"/>
                  <a:gd name="T36" fmla="*/ 381 w 466"/>
                  <a:gd name="T37" fmla="*/ 245 h 482"/>
                  <a:gd name="T38" fmla="*/ 220 w 466"/>
                  <a:gd name="T39" fmla="*/ 237 h 482"/>
                  <a:gd name="T40" fmla="*/ 262 w 466"/>
                  <a:gd name="T41" fmla="*/ 254 h 482"/>
                  <a:gd name="T42" fmla="*/ 288 w 466"/>
                  <a:gd name="T43" fmla="*/ 279 h 482"/>
                  <a:gd name="T44" fmla="*/ 288 w 466"/>
                  <a:gd name="T45" fmla="*/ 313 h 482"/>
                  <a:gd name="T46" fmla="*/ 254 w 466"/>
                  <a:gd name="T47" fmla="*/ 338 h 482"/>
                  <a:gd name="T48" fmla="*/ 220 w 466"/>
                  <a:gd name="T49" fmla="*/ 338 h 482"/>
                  <a:gd name="T50" fmla="*/ 203 w 466"/>
                  <a:gd name="T51" fmla="*/ 321 h 482"/>
                  <a:gd name="T52" fmla="*/ 203 w 466"/>
                  <a:gd name="T53" fmla="*/ 296 h 482"/>
                  <a:gd name="T54" fmla="*/ 186 w 466"/>
                  <a:gd name="T55" fmla="*/ 262 h 482"/>
                  <a:gd name="T56" fmla="*/ 313 w 466"/>
                  <a:gd name="T57" fmla="*/ 364 h 482"/>
                  <a:gd name="T58" fmla="*/ 296 w 466"/>
                  <a:gd name="T59" fmla="*/ 398 h 482"/>
                  <a:gd name="T60" fmla="*/ 288 w 466"/>
                  <a:gd name="T61" fmla="*/ 440 h 482"/>
                  <a:gd name="T62" fmla="*/ 322 w 466"/>
                  <a:gd name="T63" fmla="*/ 474 h 482"/>
                  <a:gd name="T64" fmla="*/ 356 w 466"/>
                  <a:gd name="T65" fmla="*/ 474 h 482"/>
                  <a:gd name="T66" fmla="*/ 398 w 466"/>
                  <a:gd name="T67" fmla="*/ 457 h 482"/>
                  <a:gd name="T68" fmla="*/ 440 w 466"/>
                  <a:gd name="T69" fmla="*/ 415 h 482"/>
                  <a:gd name="T70" fmla="*/ 466 w 466"/>
                  <a:gd name="T71" fmla="*/ 372 h 482"/>
                  <a:gd name="T72" fmla="*/ 457 w 466"/>
                  <a:gd name="T73" fmla="*/ 321 h 482"/>
                  <a:gd name="T74" fmla="*/ 423 w 466"/>
                  <a:gd name="T75" fmla="*/ 296 h 482"/>
                  <a:gd name="T76" fmla="*/ 381 w 466"/>
                  <a:gd name="T77" fmla="*/ 304 h 482"/>
                  <a:gd name="T78" fmla="*/ 330 w 466"/>
                  <a:gd name="T79" fmla="*/ 338 h 482"/>
                  <a:gd name="T80" fmla="*/ 381 w 466"/>
                  <a:gd name="T81" fmla="*/ 330 h 482"/>
                  <a:gd name="T82" fmla="*/ 423 w 466"/>
                  <a:gd name="T83" fmla="*/ 321 h 482"/>
                  <a:gd name="T84" fmla="*/ 449 w 466"/>
                  <a:gd name="T85" fmla="*/ 347 h 482"/>
                  <a:gd name="T86" fmla="*/ 432 w 466"/>
                  <a:gd name="T87" fmla="*/ 389 h 482"/>
                  <a:gd name="T88" fmla="*/ 373 w 466"/>
                  <a:gd name="T89" fmla="*/ 448 h 482"/>
                  <a:gd name="T90" fmla="*/ 330 w 466"/>
                  <a:gd name="T91" fmla="*/ 457 h 482"/>
                  <a:gd name="T92" fmla="*/ 313 w 466"/>
                  <a:gd name="T93" fmla="*/ 431 h 482"/>
                  <a:gd name="T94" fmla="*/ 322 w 466"/>
                  <a:gd name="T95" fmla="*/ 389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66" h="482">
                    <a:moveTo>
                      <a:pt x="17" y="152"/>
                    </a:moveTo>
                    <a:lnTo>
                      <a:pt x="161" y="17"/>
                    </a:lnTo>
                    <a:lnTo>
                      <a:pt x="152" y="8"/>
                    </a:lnTo>
                    <a:lnTo>
                      <a:pt x="119" y="8"/>
                    </a:lnTo>
                    <a:lnTo>
                      <a:pt x="76" y="0"/>
                    </a:lnTo>
                    <a:lnTo>
                      <a:pt x="59" y="17"/>
                    </a:lnTo>
                    <a:lnTo>
                      <a:pt x="85" y="25"/>
                    </a:lnTo>
                    <a:lnTo>
                      <a:pt x="119" y="25"/>
                    </a:lnTo>
                    <a:lnTo>
                      <a:pt x="0" y="135"/>
                    </a:lnTo>
                    <a:lnTo>
                      <a:pt x="17" y="152"/>
                    </a:lnTo>
                    <a:close/>
                    <a:moveTo>
                      <a:pt x="110" y="254"/>
                    </a:moveTo>
                    <a:lnTo>
                      <a:pt x="254" y="110"/>
                    </a:lnTo>
                    <a:lnTo>
                      <a:pt x="246" y="101"/>
                    </a:lnTo>
                    <a:lnTo>
                      <a:pt x="212" y="101"/>
                    </a:lnTo>
                    <a:lnTo>
                      <a:pt x="169" y="93"/>
                    </a:lnTo>
                    <a:lnTo>
                      <a:pt x="152" y="110"/>
                    </a:lnTo>
                    <a:lnTo>
                      <a:pt x="178" y="118"/>
                    </a:lnTo>
                    <a:lnTo>
                      <a:pt x="212" y="127"/>
                    </a:lnTo>
                    <a:lnTo>
                      <a:pt x="93" y="237"/>
                    </a:lnTo>
                    <a:lnTo>
                      <a:pt x="110" y="254"/>
                    </a:lnTo>
                    <a:close/>
                    <a:moveTo>
                      <a:pt x="186" y="262"/>
                    </a:moveTo>
                    <a:lnTo>
                      <a:pt x="178" y="279"/>
                    </a:lnTo>
                    <a:lnTo>
                      <a:pt x="178" y="304"/>
                    </a:lnTo>
                    <a:lnTo>
                      <a:pt x="178" y="321"/>
                    </a:lnTo>
                    <a:lnTo>
                      <a:pt x="195" y="347"/>
                    </a:lnTo>
                    <a:lnTo>
                      <a:pt x="220" y="364"/>
                    </a:lnTo>
                    <a:lnTo>
                      <a:pt x="246" y="364"/>
                    </a:lnTo>
                    <a:lnTo>
                      <a:pt x="271" y="364"/>
                    </a:lnTo>
                    <a:lnTo>
                      <a:pt x="296" y="347"/>
                    </a:lnTo>
                    <a:lnTo>
                      <a:pt x="313" y="321"/>
                    </a:lnTo>
                    <a:lnTo>
                      <a:pt x="313" y="296"/>
                    </a:lnTo>
                    <a:lnTo>
                      <a:pt x="313" y="279"/>
                    </a:lnTo>
                    <a:lnTo>
                      <a:pt x="296" y="254"/>
                    </a:lnTo>
                    <a:lnTo>
                      <a:pt x="279" y="245"/>
                    </a:lnTo>
                    <a:lnTo>
                      <a:pt x="262" y="237"/>
                    </a:lnTo>
                    <a:lnTo>
                      <a:pt x="305" y="203"/>
                    </a:lnTo>
                    <a:lnTo>
                      <a:pt x="364" y="262"/>
                    </a:lnTo>
                    <a:lnTo>
                      <a:pt x="381" y="245"/>
                    </a:lnTo>
                    <a:lnTo>
                      <a:pt x="313" y="177"/>
                    </a:lnTo>
                    <a:lnTo>
                      <a:pt x="220" y="237"/>
                    </a:lnTo>
                    <a:lnTo>
                      <a:pt x="237" y="254"/>
                    </a:lnTo>
                    <a:lnTo>
                      <a:pt x="262" y="254"/>
                    </a:lnTo>
                    <a:lnTo>
                      <a:pt x="279" y="262"/>
                    </a:lnTo>
                    <a:lnTo>
                      <a:pt x="288" y="279"/>
                    </a:lnTo>
                    <a:lnTo>
                      <a:pt x="288" y="296"/>
                    </a:lnTo>
                    <a:lnTo>
                      <a:pt x="288" y="313"/>
                    </a:lnTo>
                    <a:lnTo>
                      <a:pt x="271" y="330"/>
                    </a:lnTo>
                    <a:lnTo>
                      <a:pt x="254" y="338"/>
                    </a:lnTo>
                    <a:lnTo>
                      <a:pt x="237" y="347"/>
                    </a:lnTo>
                    <a:lnTo>
                      <a:pt x="220" y="338"/>
                    </a:lnTo>
                    <a:lnTo>
                      <a:pt x="212" y="330"/>
                    </a:lnTo>
                    <a:lnTo>
                      <a:pt x="203" y="321"/>
                    </a:lnTo>
                    <a:lnTo>
                      <a:pt x="195" y="304"/>
                    </a:lnTo>
                    <a:lnTo>
                      <a:pt x="203" y="296"/>
                    </a:lnTo>
                    <a:lnTo>
                      <a:pt x="212" y="279"/>
                    </a:lnTo>
                    <a:lnTo>
                      <a:pt x="186" y="262"/>
                    </a:lnTo>
                    <a:close/>
                    <a:moveTo>
                      <a:pt x="330" y="338"/>
                    </a:moveTo>
                    <a:lnTo>
                      <a:pt x="313" y="364"/>
                    </a:lnTo>
                    <a:lnTo>
                      <a:pt x="305" y="381"/>
                    </a:lnTo>
                    <a:lnTo>
                      <a:pt x="296" y="398"/>
                    </a:lnTo>
                    <a:lnTo>
                      <a:pt x="288" y="415"/>
                    </a:lnTo>
                    <a:lnTo>
                      <a:pt x="288" y="440"/>
                    </a:lnTo>
                    <a:lnTo>
                      <a:pt x="305" y="457"/>
                    </a:lnTo>
                    <a:lnTo>
                      <a:pt x="322" y="474"/>
                    </a:lnTo>
                    <a:lnTo>
                      <a:pt x="339" y="482"/>
                    </a:lnTo>
                    <a:lnTo>
                      <a:pt x="356" y="474"/>
                    </a:lnTo>
                    <a:lnTo>
                      <a:pt x="381" y="474"/>
                    </a:lnTo>
                    <a:lnTo>
                      <a:pt x="398" y="457"/>
                    </a:lnTo>
                    <a:lnTo>
                      <a:pt x="423" y="440"/>
                    </a:lnTo>
                    <a:lnTo>
                      <a:pt x="440" y="415"/>
                    </a:lnTo>
                    <a:lnTo>
                      <a:pt x="457" y="398"/>
                    </a:lnTo>
                    <a:lnTo>
                      <a:pt x="466" y="372"/>
                    </a:lnTo>
                    <a:lnTo>
                      <a:pt x="466" y="347"/>
                    </a:lnTo>
                    <a:lnTo>
                      <a:pt x="457" y="321"/>
                    </a:lnTo>
                    <a:lnTo>
                      <a:pt x="440" y="304"/>
                    </a:lnTo>
                    <a:lnTo>
                      <a:pt x="423" y="296"/>
                    </a:lnTo>
                    <a:lnTo>
                      <a:pt x="398" y="304"/>
                    </a:lnTo>
                    <a:lnTo>
                      <a:pt x="381" y="304"/>
                    </a:lnTo>
                    <a:lnTo>
                      <a:pt x="356" y="321"/>
                    </a:lnTo>
                    <a:lnTo>
                      <a:pt x="330" y="338"/>
                    </a:lnTo>
                    <a:close/>
                    <a:moveTo>
                      <a:pt x="356" y="364"/>
                    </a:moveTo>
                    <a:lnTo>
                      <a:pt x="381" y="330"/>
                    </a:lnTo>
                    <a:lnTo>
                      <a:pt x="406" y="321"/>
                    </a:lnTo>
                    <a:lnTo>
                      <a:pt x="423" y="321"/>
                    </a:lnTo>
                    <a:lnTo>
                      <a:pt x="440" y="330"/>
                    </a:lnTo>
                    <a:lnTo>
                      <a:pt x="449" y="347"/>
                    </a:lnTo>
                    <a:lnTo>
                      <a:pt x="449" y="364"/>
                    </a:lnTo>
                    <a:lnTo>
                      <a:pt x="432" y="389"/>
                    </a:lnTo>
                    <a:lnTo>
                      <a:pt x="406" y="415"/>
                    </a:lnTo>
                    <a:lnTo>
                      <a:pt x="373" y="448"/>
                    </a:lnTo>
                    <a:lnTo>
                      <a:pt x="356" y="457"/>
                    </a:lnTo>
                    <a:lnTo>
                      <a:pt x="330" y="457"/>
                    </a:lnTo>
                    <a:lnTo>
                      <a:pt x="322" y="448"/>
                    </a:lnTo>
                    <a:lnTo>
                      <a:pt x="313" y="431"/>
                    </a:lnTo>
                    <a:lnTo>
                      <a:pt x="313" y="415"/>
                    </a:lnTo>
                    <a:lnTo>
                      <a:pt x="322" y="389"/>
                    </a:lnTo>
                    <a:lnTo>
                      <a:pt x="356" y="364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10" name="Rectangle 104">
                <a:extLst>
                  <a:ext uri="{FF2B5EF4-FFF2-40B4-BE49-F238E27FC236}">
                    <a16:creationId xmlns:a16="http://schemas.microsoft.com/office/drawing/2014/main" id="{22EB7CC0-FD8C-4137-8773-1FD981703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60000">
                <a:off x="4456" y="135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11" name="Rectangle 105">
                <a:extLst>
                  <a:ext uri="{FF2B5EF4-FFF2-40B4-BE49-F238E27FC236}">
                    <a16:creationId xmlns:a16="http://schemas.microsoft.com/office/drawing/2014/main" id="{A5E2F094-DDE8-4BA7-8B7B-680501ACB6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60000">
                <a:off x="4476" y="137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12" name="Rectangle 106">
                <a:extLst>
                  <a:ext uri="{FF2B5EF4-FFF2-40B4-BE49-F238E27FC236}">
                    <a16:creationId xmlns:a16="http://schemas.microsoft.com/office/drawing/2014/main" id="{1EC76651-A241-49AA-91DC-626795DD7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60000">
                <a:off x="4497" y="1398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13" name="Rectangle 107">
                <a:extLst>
                  <a:ext uri="{FF2B5EF4-FFF2-40B4-BE49-F238E27FC236}">
                    <a16:creationId xmlns:a16="http://schemas.microsoft.com/office/drawing/2014/main" id="{02219E61-3EF6-4D32-A1CC-03F4CBB0E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60000">
                <a:off x="4522" y="142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14" name="Freeform 108">
                <a:extLst>
                  <a:ext uri="{FF2B5EF4-FFF2-40B4-BE49-F238E27FC236}">
                    <a16:creationId xmlns:a16="http://schemas.microsoft.com/office/drawing/2014/main" id="{4F8F94E0-9F63-4E94-B087-AE6D754A95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1" y="1905"/>
                <a:ext cx="110" cy="101"/>
              </a:xfrm>
              <a:custGeom>
                <a:avLst/>
                <a:gdLst>
                  <a:gd name="T0" fmla="*/ 135 w 499"/>
                  <a:gd name="T1" fmla="*/ 0 h 457"/>
                  <a:gd name="T2" fmla="*/ 59 w 499"/>
                  <a:gd name="T3" fmla="*/ 0 h 457"/>
                  <a:gd name="T4" fmla="*/ 101 w 499"/>
                  <a:gd name="T5" fmla="*/ 25 h 457"/>
                  <a:gd name="T6" fmla="*/ 127 w 499"/>
                  <a:gd name="T7" fmla="*/ 127 h 457"/>
                  <a:gd name="T8" fmla="*/ 93 w 499"/>
                  <a:gd name="T9" fmla="*/ 178 h 457"/>
                  <a:gd name="T10" fmla="*/ 110 w 499"/>
                  <a:gd name="T11" fmla="*/ 246 h 457"/>
                  <a:gd name="T12" fmla="*/ 160 w 499"/>
                  <a:gd name="T13" fmla="*/ 254 h 457"/>
                  <a:gd name="T14" fmla="*/ 228 w 499"/>
                  <a:gd name="T15" fmla="*/ 203 h 457"/>
                  <a:gd name="T16" fmla="*/ 262 w 499"/>
                  <a:gd name="T17" fmla="*/ 136 h 457"/>
                  <a:gd name="T18" fmla="*/ 228 w 499"/>
                  <a:gd name="T19" fmla="*/ 76 h 457"/>
                  <a:gd name="T20" fmla="*/ 169 w 499"/>
                  <a:gd name="T21" fmla="*/ 85 h 457"/>
                  <a:gd name="T22" fmla="*/ 144 w 499"/>
                  <a:gd name="T23" fmla="*/ 136 h 457"/>
                  <a:gd name="T24" fmla="*/ 211 w 499"/>
                  <a:gd name="T25" fmla="*/ 93 h 457"/>
                  <a:gd name="T26" fmla="*/ 237 w 499"/>
                  <a:gd name="T27" fmla="*/ 136 h 457"/>
                  <a:gd name="T28" fmla="*/ 177 w 499"/>
                  <a:gd name="T29" fmla="*/ 220 h 457"/>
                  <a:gd name="T30" fmla="*/ 127 w 499"/>
                  <a:gd name="T31" fmla="*/ 229 h 457"/>
                  <a:gd name="T32" fmla="*/ 118 w 499"/>
                  <a:gd name="T33" fmla="*/ 169 h 457"/>
                  <a:gd name="T34" fmla="*/ 211 w 499"/>
                  <a:gd name="T35" fmla="*/ 288 h 457"/>
                  <a:gd name="T36" fmla="*/ 237 w 499"/>
                  <a:gd name="T37" fmla="*/ 347 h 457"/>
                  <a:gd name="T38" fmla="*/ 313 w 499"/>
                  <a:gd name="T39" fmla="*/ 356 h 457"/>
                  <a:gd name="T40" fmla="*/ 347 w 499"/>
                  <a:gd name="T41" fmla="*/ 288 h 457"/>
                  <a:gd name="T42" fmla="*/ 304 w 499"/>
                  <a:gd name="T43" fmla="*/ 237 h 457"/>
                  <a:gd name="T44" fmla="*/ 389 w 499"/>
                  <a:gd name="T45" fmla="*/ 254 h 457"/>
                  <a:gd name="T46" fmla="*/ 254 w 499"/>
                  <a:gd name="T47" fmla="*/ 237 h 457"/>
                  <a:gd name="T48" fmla="*/ 304 w 499"/>
                  <a:gd name="T49" fmla="*/ 263 h 457"/>
                  <a:gd name="T50" fmla="*/ 321 w 499"/>
                  <a:gd name="T51" fmla="*/ 305 h 457"/>
                  <a:gd name="T52" fmla="*/ 279 w 499"/>
                  <a:gd name="T53" fmla="*/ 339 h 457"/>
                  <a:gd name="T54" fmla="*/ 237 w 499"/>
                  <a:gd name="T55" fmla="*/ 322 h 457"/>
                  <a:gd name="T56" fmla="*/ 237 w 499"/>
                  <a:gd name="T57" fmla="*/ 279 h 457"/>
                  <a:gd name="T58" fmla="*/ 347 w 499"/>
                  <a:gd name="T59" fmla="*/ 347 h 457"/>
                  <a:gd name="T60" fmla="*/ 330 w 499"/>
                  <a:gd name="T61" fmla="*/ 398 h 457"/>
                  <a:gd name="T62" fmla="*/ 364 w 499"/>
                  <a:gd name="T63" fmla="*/ 457 h 457"/>
                  <a:gd name="T64" fmla="*/ 423 w 499"/>
                  <a:gd name="T65" fmla="*/ 449 h 457"/>
                  <a:gd name="T66" fmla="*/ 482 w 499"/>
                  <a:gd name="T67" fmla="*/ 390 h 457"/>
                  <a:gd name="T68" fmla="*/ 499 w 499"/>
                  <a:gd name="T69" fmla="*/ 313 h 457"/>
                  <a:gd name="T70" fmla="*/ 440 w 499"/>
                  <a:gd name="T71" fmla="*/ 279 h 457"/>
                  <a:gd name="T72" fmla="*/ 389 w 499"/>
                  <a:gd name="T73" fmla="*/ 305 h 457"/>
                  <a:gd name="T74" fmla="*/ 414 w 499"/>
                  <a:gd name="T75" fmla="*/ 313 h 457"/>
                  <a:gd name="T76" fmla="*/ 465 w 499"/>
                  <a:gd name="T77" fmla="*/ 305 h 457"/>
                  <a:gd name="T78" fmla="*/ 465 w 499"/>
                  <a:gd name="T79" fmla="*/ 364 h 457"/>
                  <a:gd name="T80" fmla="*/ 389 w 499"/>
                  <a:gd name="T81" fmla="*/ 440 h 457"/>
                  <a:gd name="T82" fmla="*/ 355 w 499"/>
                  <a:gd name="T83" fmla="*/ 415 h 457"/>
                  <a:gd name="T84" fmla="*/ 381 w 499"/>
                  <a:gd name="T85" fmla="*/ 339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9" h="457">
                    <a:moveTo>
                      <a:pt x="17" y="161"/>
                    </a:moveTo>
                    <a:lnTo>
                      <a:pt x="152" y="9"/>
                    </a:lnTo>
                    <a:lnTo>
                      <a:pt x="135" y="0"/>
                    </a:lnTo>
                    <a:lnTo>
                      <a:pt x="118" y="0"/>
                    </a:lnTo>
                    <a:lnTo>
                      <a:pt x="101" y="9"/>
                    </a:lnTo>
                    <a:lnTo>
                      <a:pt x="59" y="0"/>
                    </a:lnTo>
                    <a:lnTo>
                      <a:pt x="42" y="17"/>
                    </a:lnTo>
                    <a:lnTo>
                      <a:pt x="76" y="25"/>
                    </a:lnTo>
                    <a:lnTo>
                      <a:pt x="101" y="25"/>
                    </a:lnTo>
                    <a:lnTo>
                      <a:pt x="0" y="144"/>
                    </a:lnTo>
                    <a:lnTo>
                      <a:pt x="17" y="161"/>
                    </a:lnTo>
                    <a:close/>
                    <a:moveTo>
                      <a:pt x="127" y="127"/>
                    </a:moveTo>
                    <a:lnTo>
                      <a:pt x="110" y="144"/>
                    </a:lnTo>
                    <a:lnTo>
                      <a:pt x="101" y="161"/>
                    </a:lnTo>
                    <a:lnTo>
                      <a:pt x="93" y="178"/>
                    </a:lnTo>
                    <a:lnTo>
                      <a:pt x="93" y="195"/>
                    </a:lnTo>
                    <a:lnTo>
                      <a:pt x="93" y="220"/>
                    </a:lnTo>
                    <a:lnTo>
                      <a:pt x="110" y="246"/>
                    </a:lnTo>
                    <a:lnTo>
                      <a:pt x="127" y="254"/>
                    </a:lnTo>
                    <a:lnTo>
                      <a:pt x="144" y="254"/>
                    </a:lnTo>
                    <a:lnTo>
                      <a:pt x="160" y="254"/>
                    </a:lnTo>
                    <a:lnTo>
                      <a:pt x="186" y="246"/>
                    </a:lnTo>
                    <a:lnTo>
                      <a:pt x="203" y="229"/>
                    </a:lnTo>
                    <a:lnTo>
                      <a:pt x="228" y="203"/>
                    </a:lnTo>
                    <a:lnTo>
                      <a:pt x="245" y="186"/>
                    </a:lnTo>
                    <a:lnTo>
                      <a:pt x="254" y="169"/>
                    </a:lnTo>
                    <a:lnTo>
                      <a:pt x="262" y="136"/>
                    </a:lnTo>
                    <a:lnTo>
                      <a:pt x="262" y="110"/>
                    </a:lnTo>
                    <a:lnTo>
                      <a:pt x="245" y="85"/>
                    </a:lnTo>
                    <a:lnTo>
                      <a:pt x="228" y="76"/>
                    </a:lnTo>
                    <a:lnTo>
                      <a:pt x="203" y="76"/>
                    </a:lnTo>
                    <a:lnTo>
                      <a:pt x="186" y="76"/>
                    </a:lnTo>
                    <a:lnTo>
                      <a:pt x="169" y="85"/>
                    </a:lnTo>
                    <a:lnTo>
                      <a:pt x="152" y="102"/>
                    </a:lnTo>
                    <a:lnTo>
                      <a:pt x="127" y="127"/>
                    </a:lnTo>
                    <a:close/>
                    <a:moveTo>
                      <a:pt x="144" y="136"/>
                    </a:moveTo>
                    <a:lnTo>
                      <a:pt x="177" y="110"/>
                    </a:lnTo>
                    <a:lnTo>
                      <a:pt x="203" y="93"/>
                    </a:lnTo>
                    <a:lnTo>
                      <a:pt x="211" y="93"/>
                    </a:lnTo>
                    <a:lnTo>
                      <a:pt x="228" y="102"/>
                    </a:lnTo>
                    <a:lnTo>
                      <a:pt x="237" y="119"/>
                    </a:lnTo>
                    <a:lnTo>
                      <a:pt x="237" y="136"/>
                    </a:lnTo>
                    <a:lnTo>
                      <a:pt x="228" y="161"/>
                    </a:lnTo>
                    <a:lnTo>
                      <a:pt x="203" y="195"/>
                    </a:lnTo>
                    <a:lnTo>
                      <a:pt x="177" y="220"/>
                    </a:lnTo>
                    <a:lnTo>
                      <a:pt x="152" y="237"/>
                    </a:lnTo>
                    <a:lnTo>
                      <a:pt x="135" y="237"/>
                    </a:lnTo>
                    <a:lnTo>
                      <a:pt x="127" y="229"/>
                    </a:lnTo>
                    <a:lnTo>
                      <a:pt x="118" y="212"/>
                    </a:lnTo>
                    <a:lnTo>
                      <a:pt x="110" y="195"/>
                    </a:lnTo>
                    <a:lnTo>
                      <a:pt x="118" y="169"/>
                    </a:lnTo>
                    <a:lnTo>
                      <a:pt x="144" y="136"/>
                    </a:lnTo>
                    <a:close/>
                    <a:moveTo>
                      <a:pt x="220" y="263"/>
                    </a:moveTo>
                    <a:lnTo>
                      <a:pt x="211" y="288"/>
                    </a:lnTo>
                    <a:lnTo>
                      <a:pt x="211" y="305"/>
                    </a:lnTo>
                    <a:lnTo>
                      <a:pt x="220" y="330"/>
                    </a:lnTo>
                    <a:lnTo>
                      <a:pt x="237" y="347"/>
                    </a:lnTo>
                    <a:lnTo>
                      <a:pt x="262" y="364"/>
                    </a:lnTo>
                    <a:lnTo>
                      <a:pt x="287" y="364"/>
                    </a:lnTo>
                    <a:lnTo>
                      <a:pt x="313" y="356"/>
                    </a:lnTo>
                    <a:lnTo>
                      <a:pt x="330" y="339"/>
                    </a:lnTo>
                    <a:lnTo>
                      <a:pt x="347" y="313"/>
                    </a:lnTo>
                    <a:lnTo>
                      <a:pt x="347" y="288"/>
                    </a:lnTo>
                    <a:lnTo>
                      <a:pt x="338" y="271"/>
                    </a:lnTo>
                    <a:lnTo>
                      <a:pt x="321" y="246"/>
                    </a:lnTo>
                    <a:lnTo>
                      <a:pt x="304" y="237"/>
                    </a:lnTo>
                    <a:lnTo>
                      <a:pt x="287" y="237"/>
                    </a:lnTo>
                    <a:lnTo>
                      <a:pt x="330" y="203"/>
                    </a:lnTo>
                    <a:lnTo>
                      <a:pt x="389" y="254"/>
                    </a:lnTo>
                    <a:lnTo>
                      <a:pt x="406" y="237"/>
                    </a:lnTo>
                    <a:lnTo>
                      <a:pt x="330" y="169"/>
                    </a:lnTo>
                    <a:lnTo>
                      <a:pt x="254" y="237"/>
                    </a:lnTo>
                    <a:lnTo>
                      <a:pt x="262" y="254"/>
                    </a:lnTo>
                    <a:lnTo>
                      <a:pt x="287" y="254"/>
                    </a:lnTo>
                    <a:lnTo>
                      <a:pt x="304" y="263"/>
                    </a:lnTo>
                    <a:lnTo>
                      <a:pt x="321" y="271"/>
                    </a:lnTo>
                    <a:lnTo>
                      <a:pt x="321" y="288"/>
                    </a:lnTo>
                    <a:lnTo>
                      <a:pt x="321" y="305"/>
                    </a:lnTo>
                    <a:lnTo>
                      <a:pt x="313" y="322"/>
                    </a:lnTo>
                    <a:lnTo>
                      <a:pt x="296" y="339"/>
                    </a:lnTo>
                    <a:lnTo>
                      <a:pt x="279" y="339"/>
                    </a:lnTo>
                    <a:lnTo>
                      <a:pt x="262" y="339"/>
                    </a:lnTo>
                    <a:lnTo>
                      <a:pt x="245" y="330"/>
                    </a:lnTo>
                    <a:lnTo>
                      <a:pt x="237" y="322"/>
                    </a:lnTo>
                    <a:lnTo>
                      <a:pt x="237" y="313"/>
                    </a:lnTo>
                    <a:lnTo>
                      <a:pt x="237" y="296"/>
                    </a:lnTo>
                    <a:lnTo>
                      <a:pt x="237" y="279"/>
                    </a:lnTo>
                    <a:lnTo>
                      <a:pt x="220" y="263"/>
                    </a:lnTo>
                    <a:close/>
                    <a:moveTo>
                      <a:pt x="364" y="330"/>
                    </a:moveTo>
                    <a:lnTo>
                      <a:pt x="347" y="347"/>
                    </a:lnTo>
                    <a:lnTo>
                      <a:pt x="338" y="364"/>
                    </a:lnTo>
                    <a:lnTo>
                      <a:pt x="330" y="381"/>
                    </a:lnTo>
                    <a:lnTo>
                      <a:pt x="330" y="398"/>
                    </a:lnTo>
                    <a:lnTo>
                      <a:pt x="330" y="423"/>
                    </a:lnTo>
                    <a:lnTo>
                      <a:pt x="347" y="449"/>
                    </a:lnTo>
                    <a:lnTo>
                      <a:pt x="364" y="457"/>
                    </a:lnTo>
                    <a:lnTo>
                      <a:pt x="381" y="457"/>
                    </a:lnTo>
                    <a:lnTo>
                      <a:pt x="398" y="457"/>
                    </a:lnTo>
                    <a:lnTo>
                      <a:pt x="423" y="449"/>
                    </a:lnTo>
                    <a:lnTo>
                      <a:pt x="440" y="432"/>
                    </a:lnTo>
                    <a:lnTo>
                      <a:pt x="465" y="406"/>
                    </a:lnTo>
                    <a:lnTo>
                      <a:pt x="482" y="390"/>
                    </a:lnTo>
                    <a:lnTo>
                      <a:pt x="491" y="373"/>
                    </a:lnTo>
                    <a:lnTo>
                      <a:pt x="499" y="339"/>
                    </a:lnTo>
                    <a:lnTo>
                      <a:pt x="499" y="313"/>
                    </a:lnTo>
                    <a:lnTo>
                      <a:pt x="482" y="288"/>
                    </a:lnTo>
                    <a:lnTo>
                      <a:pt x="465" y="279"/>
                    </a:lnTo>
                    <a:lnTo>
                      <a:pt x="440" y="279"/>
                    </a:lnTo>
                    <a:lnTo>
                      <a:pt x="423" y="279"/>
                    </a:lnTo>
                    <a:lnTo>
                      <a:pt x="406" y="288"/>
                    </a:lnTo>
                    <a:lnTo>
                      <a:pt x="389" y="305"/>
                    </a:lnTo>
                    <a:lnTo>
                      <a:pt x="364" y="330"/>
                    </a:lnTo>
                    <a:close/>
                    <a:moveTo>
                      <a:pt x="381" y="339"/>
                    </a:moveTo>
                    <a:lnTo>
                      <a:pt x="414" y="313"/>
                    </a:lnTo>
                    <a:lnTo>
                      <a:pt x="440" y="296"/>
                    </a:lnTo>
                    <a:lnTo>
                      <a:pt x="448" y="296"/>
                    </a:lnTo>
                    <a:lnTo>
                      <a:pt x="465" y="305"/>
                    </a:lnTo>
                    <a:lnTo>
                      <a:pt x="474" y="322"/>
                    </a:lnTo>
                    <a:lnTo>
                      <a:pt x="474" y="339"/>
                    </a:lnTo>
                    <a:lnTo>
                      <a:pt x="465" y="364"/>
                    </a:lnTo>
                    <a:lnTo>
                      <a:pt x="440" y="398"/>
                    </a:lnTo>
                    <a:lnTo>
                      <a:pt x="414" y="423"/>
                    </a:lnTo>
                    <a:lnTo>
                      <a:pt x="389" y="440"/>
                    </a:lnTo>
                    <a:lnTo>
                      <a:pt x="372" y="440"/>
                    </a:lnTo>
                    <a:lnTo>
                      <a:pt x="364" y="432"/>
                    </a:lnTo>
                    <a:lnTo>
                      <a:pt x="355" y="415"/>
                    </a:lnTo>
                    <a:lnTo>
                      <a:pt x="347" y="398"/>
                    </a:lnTo>
                    <a:lnTo>
                      <a:pt x="355" y="373"/>
                    </a:lnTo>
                    <a:lnTo>
                      <a:pt x="381" y="339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15" name="Rectangle 109">
                <a:extLst>
                  <a:ext uri="{FF2B5EF4-FFF2-40B4-BE49-F238E27FC236}">
                    <a16:creationId xmlns:a16="http://schemas.microsoft.com/office/drawing/2014/main" id="{FB68AE47-CEB5-4956-9E83-E6B62E508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00000">
                <a:off x="4199" y="188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16" name="Rectangle 110">
                <a:extLst>
                  <a:ext uri="{FF2B5EF4-FFF2-40B4-BE49-F238E27FC236}">
                    <a16:creationId xmlns:a16="http://schemas.microsoft.com/office/drawing/2014/main" id="{8D52C1DB-F63F-41E3-B7A6-0DE095057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00000">
                <a:off x="4224" y="191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17" name="Rectangle 111">
                <a:extLst>
                  <a:ext uri="{FF2B5EF4-FFF2-40B4-BE49-F238E27FC236}">
                    <a16:creationId xmlns:a16="http://schemas.microsoft.com/office/drawing/2014/main" id="{2E9E92E5-AC23-4BE3-87D6-77DC81DB1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00000">
                <a:off x="4253" y="193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18" name="Rectangle 112">
                <a:extLst>
                  <a:ext uri="{FF2B5EF4-FFF2-40B4-BE49-F238E27FC236}">
                    <a16:creationId xmlns:a16="http://schemas.microsoft.com/office/drawing/2014/main" id="{3230CBA1-521B-4362-BAA5-62EDE7969B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00000">
                <a:off x="4278" y="195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19" name="Freeform 113">
                <a:extLst>
                  <a:ext uri="{FF2B5EF4-FFF2-40B4-BE49-F238E27FC236}">
                    <a16:creationId xmlns:a16="http://schemas.microsoft.com/office/drawing/2014/main" id="{DD97A8FB-F3CB-4089-A865-B855C3A965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74" y="1868"/>
                <a:ext cx="126" cy="80"/>
              </a:xfrm>
              <a:custGeom>
                <a:avLst/>
                <a:gdLst>
                  <a:gd name="T0" fmla="*/ 34 w 568"/>
                  <a:gd name="T1" fmla="*/ 169 h 364"/>
                  <a:gd name="T2" fmla="*/ 0 w 568"/>
                  <a:gd name="T3" fmla="*/ 237 h 364"/>
                  <a:gd name="T4" fmla="*/ 43 w 568"/>
                  <a:gd name="T5" fmla="*/ 211 h 364"/>
                  <a:gd name="T6" fmla="*/ 297 w 568"/>
                  <a:gd name="T7" fmla="*/ 254 h 364"/>
                  <a:gd name="T8" fmla="*/ 212 w 568"/>
                  <a:gd name="T9" fmla="*/ 262 h 364"/>
                  <a:gd name="T10" fmla="*/ 246 w 568"/>
                  <a:gd name="T11" fmla="*/ 194 h 364"/>
                  <a:gd name="T12" fmla="*/ 237 w 568"/>
                  <a:gd name="T13" fmla="*/ 127 h 364"/>
                  <a:gd name="T14" fmla="*/ 170 w 568"/>
                  <a:gd name="T15" fmla="*/ 118 h 364"/>
                  <a:gd name="T16" fmla="*/ 127 w 568"/>
                  <a:gd name="T17" fmla="*/ 169 h 364"/>
                  <a:gd name="T18" fmla="*/ 153 w 568"/>
                  <a:gd name="T19" fmla="*/ 169 h 364"/>
                  <a:gd name="T20" fmla="*/ 178 w 568"/>
                  <a:gd name="T21" fmla="*/ 135 h 364"/>
                  <a:gd name="T22" fmla="*/ 221 w 568"/>
                  <a:gd name="T23" fmla="*/ 144 h 364"/>
                  <a:gd name="T24" fmla="*/ 229 w 568"/>
                  <a:gd name="T25" fmla="*/ 186 h 364"/>
                  <a:gd name="T26" fmla="*/ 187 w 568"/>
                  <a:gd name="T27" fmla="*/ 262 h 364"/>
                  <a:gd name="T28" fmla="*/ 178 w 568"/>
                  <a:gd name="T29" fmla="*/ 330 h 364"/>
                  <a:gd name="T30" fmla="*/ 314 w 568"/>
                  <a:gd name="T31" fmla="*/ 220 h 364"/>
                  <a:gd name="T32" fmla="*/ 373 w 568"/>
                  <a:gd name="T33" fmla="*/ 254 h 364"/>
                  <a:gd name="T34" fmla="*/ 432 w 568"/>
                  <a:gd name="T35" fmla="*/ 203 h 364"/>
                  <a:gd name="T36" fmla="*/ 415 w 568"/>
                  <a:gd name="T37" fmla="*/ 135 h 364"/>
                  <a:gd name="T38" fmla="*/ 348 w 568"/>
                  <a:gd name="T39" fmla="*/ 118 h 364"/>
                  <a:gd name="T40" fmla="*/ 305 w 568"/>
                  <a:gd name="T41" fmla="*/ 93 h 364"/>
                  <a:gd name="T42" fmla="*/ 280 w 568"/>
                  <a:gd name="T43" fmla="*/ 76 h 364"/>
                  <a:gd name="T44" fmla="*/ 331 w 568"/>
                  <a:gd name="T45" fmla="*/ 152 h 364"/>
                  <a:gd name="T46" fmla="*/ 381 w 568"/>
                  <a:gd name="T47" fmla="*/ 144 h 364"/>
                  <a:gd name="T48" fmla="*/ 415 w 568"/>
                  <a:gd name="T49" fmla="*/ 186 h 364"/>
                  <a:gd name="T50" fmla="*/ 390 w 568"/>
                  <a:gd name="T51" fmla="*/ 228 h 364"/>
                  <a:gd name="T52" fmla="*/ 348 w 568"/>
                  <a:gd name="T53" fmla="*/ 220 h 364"/>
                  <a:gd name="T54" fmla="*/ 432 w 568"/>
                  <a:gd name="T55" fmla="*/ 118 h 364"/>
                  <a:gd name="T56" fmla="*/ 475 w 568"/>
                  <a:gd name="T57" fmla="*/ 178 h 364"/>
                  <a:gd name="T58" fmla="*/ 534 w 568"/>
                  <a:gd name="T59" fmla="*/ 194 h 364"/>
                  <a:gd name="T60" fmla="*/ 568 w 568"/>
                  <a:gd name="T61" fmla="*/ 152 h 364"/>
                  <a:gd name="T62" fmla="*/ 559 w 568"/>
                  <a:gd name="T63" fmla="*/ 76 h 364"/>
                  <a:gd name="T64" fmla="*/ 508 w 568"/>
                  <a:gd name="T65" fmla="*/ 8 h 364"/>
                  <a:gd name="T66" fmla="*/ 441 w 568"/>
                  <a:gd name="T67" fmla="*/ 8 h 364"/>
                  <a:gd name="T68" fmla="*/ 424 w 568"/>
                  <a:gd name="T69" fmla="*/ 67 h 364"/>
                  <a:gd name="T70" fmla="*/ 458 w 568"/>
                  <a:gd name="T71" fmla="*/ 110 h 364"/>
                  <a:gd name="T72" fmla="*/ 449 w 568"/>
                  <a:gd name="T73" fmla="*/ 34 h 364"/>
                  <a:gd name="T74" fmla="*/ 500 w 568"/>
                  <a:gd name="T75" fmla="*/ 25 h 364"/>
                  <a:gd name="T76" fmla="*/ 525 w 568"/>
                  <a:gd name="T77" fmla="*/ 59 h 364"/>
                  <a:gd name="T78" fmla="*/ 551 w 568"/>
                  <a:gd name="T79" fmla="*/ 144 h 364"/>
                  <a:gd name="T80" fmla="*/ 508 w 568"/>
                  <a:gd name="T81" fmla="*/ 178 h 364"/>
                  <a:gd name="T82" fmla="*/ 475 w 568"/>
                  <a:gd name="T83" fmla="*/ 152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68" h="364">
                    <a:moveTo>
                      <a:pt x="127" y="347"/>
                    </a:moveTo>
                    <a:lnTo>
                      <a:pt x="51" y="169"/>
                    </a:lnTo>
                    <a:lnTo>
                      <a:pt x="34" y="169"/>
                    </a:lnTo>
                    <a:lnTo>
                      <a:pt x="34" y="186"/>
                    </a:lnTo>
                    <a:lnTo>
                      <a:pt x="26" y="203"/>
                    </a:lnTo>
                    <a:lnTo>
                      <a:pt x="0" y="237"/>
                    </a:lnTo>
                    <a:lnTo>
                      <a:pt x="9" y="262"/>
                    </a:lnTo>
                    <a:lnTo>
                      <a:pt x="34" y="237"/>
                    </a:lnTo>
                    <a:lnTo>
                      <a:pt x="43" y="211"/>
                    </a:lnTo>
                    <a:lnTo>
                      <a:pt x="102" y="364"/>
                    </a:lnTo>
                    <a:lnTo>
                      <a:pt x="127" y="347"/>
                    </a:lnTo>
                    <a:close/>
                    <a:moveTo>
                      <a:pt x="297" y="254"/>
                    </a:moveTo>
                    <a:lnTo>
                      <a:pt x="204" y="296"/>
                    </a:lnTo>
                    <a:lnTo>
                      <a:pt x="212" y="279"/>
                    </a:lnTo>
                    <a:lnTo>
                      <a:pt x="212" y="262"/>
                    </a:lnTo>
                    <a:lnTo>
                      <a:pt x="229" y="245"/>
                    </a:lnTo>
                    <a:lnTo>
                      <a:pt x="237" y="220"/>
                    </a:lnTo>
                    <a:lnTo>
                      <a:pt x="246" y="194"/>
                    </a:lnTo>
                    <a:lnTo>
                      <a:pt x="254" y="169"/>
                    </a:lnTo>
                    <a:lnTo>
                      <a:pt x="246" y="144"/>
                    </a:lnTo>
                    <a:lnTo>
                      <a:pt x="237" y="127"/>
                    </a:lnTo>
                    <a:lnTo>
                      <a:pt x="221" y="110"/>
                    </a:lnTo>
                    <a:lnTo>
                      <a:pt x="195" y="110"/>
                    </a:lnTo>
                    <a:lnTo>
                      <a:pt x="170" y="118"/>
                    </a:lnTo>
                    <a:lnTo>
                      <a:pt x="153" y="127"/>
                    </a:lnTo>
                    <a:lnTo>
                      <a:pt x="136" y="144"/>
                    </a:lnTo>
                    <a:lnTo>
                      <a:pt x="127" y="169"/>
                    </a:lnTo>
                    <a:lnTo>
                      <a:pt x="136" y="194"/>
                    </a:lnTo>
                    <a:lnTo>
                      <a:pt x="161" y="186"/>
                    </a:lnTo>
                    <a:lnTo>
                      <a:pt x="153" y="169"/>
                    </a:lnTo>
                    <a:lnTo>
                      <a:pt x="153" y="152"/>
                    </a:lnTo>
                    <a:lnTo>
                      <a:pt x="161" y="144"/>
                    </a:lnTo>
                    <a:lnTo>
                      <a:pt x="178" y="135"/>
                    </a:lnTo>
                    <a:lnTo>
                      <a:pt x="195" y="135"/>
                    </a:lnTo>
                    <a:lnTo>
                      <a:pt x="204" y="135"/>
                    </a:lnTo>
                    <a:lnTo>
                      <a:pt x="221" y="144"/>
                    </a:lnTo>
                    <a:lnTo>
                      <a:pt x="229" y="152"/>
                    </a:lnTo>
                    <a:lnTo>
                      <a:pt x="229" y="169"/>
                    </a:lnTo>
                    <a:lnTo>
                      <a:pt x="229" y="186"/>
                    </a:lnTo>
                    <a:lnTo>
                      <a:pt x="221" y="211"/>
                    </a:lnTo>
                    <a:lnTo>
                      <a:pt x="204" y="237"/>
                    </a:lnTo>
                    <a:lnTo>
                      <a:pt x="187" y="262"/>
                    </a:lnTo>
                    <a:lnTo>
                      <a:pt x="187" y="279"/>
                    </a:lnTo>
                    <a:lnTo>
                      <a:pt x="178" y="313"/>
                    </a:lnTo>
                    <a:lnTo>
                      <a:pt x="178" y="330"/>
                    </a:lnTo>
                    <a:lnTo>
                      <a:pt x="305" y="279"/>
                    </a:lnTo>
                    <a:lnTo>
                      <a:pt x="297" y="254"/>
                    </a:lnTo>
                    <a:close/>
                    <a:moveTo>
                      <a:pt x="314" y="220"/>
                    </a:moveTo>
                    <a:lnTo>
                      <a:pt x="331" y="237"/>
                    </a:lnTo>
                    <a:lnTo>
                      <a:pt x="348" y="245"/>
                    </a:lnTo>
                    <a:lnTo>
                      <a:pt x="373" y="254"/>
                    </a:lnTo>
                    <a:lnTo>
                      <a:pt x="390" y="245"/>
                    </a:lnTo>
                    <a:lnTo>
                      <a:pt x="415" y="228"/>
                    </a:lnTo>
                    <a:lnTo>
                      <a:pt x="432" y="203"/>
                    </a:lnTo>
                    <a:lnTo>
                      <a:pt x="432" y="178"/>
                    </a:lnTo>
                    <a:lnTo>
                      <a:pt x="432" y="152"/>
                    </a:lnTo>
                    <a:lnTo>
                      <a:pt x="415" y="135"/>
                    </a:lnTo>
                    <a:lnTo>
                      <a:pt x="398" y="118"/>
                    </a:lnTo>
                    <a:lnTo>
                      <a:pt x="373" y="110"/>
                    </a:lnTo>
                    <a:lnTo>
                      <a:pt x="348" y="118"/>
                    </a:lnTo>
                    <a:lnTo>
                      <a:pt x="331" y="127"/>
                    </a:lnTo>
                    <a:lnTo>
                      <a:pt x="322" y="144"/>
                    </a:lnTo>
                    <a:lnTo>
                      <a:pt x="305" y="93"/>
                    </a:lnTo>
                    <a:lnTo>
                      <a:pt x="381" y="59"/>
                    </a:lnTo>
                    <a:lnTo>
                      <a:pt x="373" y="42"/>
                    </a:lnTo>
                    <a:lnTo>
                      <a:pt x="280" y="76"/>
                    </a:lnTo>
                    <a:lnTo>
                      <a:pt x="305" y="178"/>
                    </a:lnTo>
                    <a:lnTo>
                      <a:pt x="322" y="169"/>
                    </a:lnTo>
                    <a:lnTo>
                      <a:pt x="331" y="152"/>
                    </a:lnTo>
                    <a:lnTo>
                      <a:pt x="348" y="144"/>
                    </a:lnTo>
                    <a:lnTo>
                      <a:pt x="364" y="135"/>
                    </a:lnTo>
                    <a:lnTo>
                      <a:pt x="381" y="144"/>
                    </a:lnTo>
                    <a:lnTo>
                      <a:pt x="398" y="152"/>
                    </a:lnTo>
                    <a:lnTo>
                      <a:pt x="407" y="169"/>
                    </a:lnTo>
                    <a:lnTo>
                      <a:pt x="415" y="186"/>
                    </a:lnTo>
                    <a:lnTo>
                      <a:pt x="407" y="203"/>
                    </a:lnTo>
                    <a:lnTo>
                      <a:pt x="398" y="220"/>
                    </a:lnTo>
                    <a:lnTo>
                      <a:pt x="390" y="228"/>
                    </a:lnTo>
                    <a:lnTo>
                      <a:pt x="373" y="228"/>
                    </a:lnTo>
                    <a:lnTo>
                      <a:pt x="356" y="228"/>
                    </a:lnTo>
                    <a:lnTo>
                      <a:pt x="348" y="220"/>
                    </a:lnTo>
                    <a:lnTo>
                      <a:pt x="339" y="203"/>
                    </a:lnTo>
                    <a:lnTo>
                      <a:pt x="314" y="220"/>
                    </a:lnTo>
                    <a:close/>
                    <a:moveTo>
                      <a:pt x="432" y="118"/>
                    </a:moveTo>
                    <a:lnTo>
                      <a:pt x="449" y="144"/>
                    </a:lnTo>
                    <a:lnTo>
                      <a:pt x="458" y="161"/>
                    </a:lnTo>
                    <a:lnTo>
                      <a:pt x="475" y="178"/>
                    </a:lnTo>
                    <a:lnTo>
                      <a:pt x="483" y="186"/>
                    </a:lnTo>
                    <a:lnTo>
                      <a:pt x="508" y="194"/>
                    </a:lnTo>
                    <a:lnTo>
                      <a:pt x="534" y="194"/>
                    </a:lnTo>
                    <a:lnTo>
                      <a:pt x="551" y="178"/>
                    </a:lnTo>
                    <a:lnTo>
                      <a:pt x="559" y="169"/>
                    </a:lnTo>
                    <a:lnTo>
                      <a:pt x="568" y="152"/>
                    </a:lnTo>
                    <a:lnTo>
                      <a:pt x="568" y="127"/>
                    </a:lnTo>
                    <a:lnTo>
                      <a:pt x="568" y="101"/>
                    </a:lnTo>
                    <a:lnTo>
                      <a:pt x="559" y="76"/>
                    </a:lnTo>
                    <a:lnTo>
                      <a:pt x="542" y="51"/>
                    </a:lnTo>
                    <a:lnTo>
                      <a:pt x="534" y="34"/>
                    </a:lnTo>
                    <a:lnTo>
                      <a:pt x="508" y="8"/>
                    </a:lnTo>
                    <a:lnTo>
                      <a:pt x="483" y="0"/>
                    </a:lnTo>
                    <a:lnTo>
                      <a:pt x="458" y="0"/>
                    </a:lnTo>
                    <a:lnTo>
                      <a:pt x="441" y="8"/>
                    </a:lnTo>
                    <a:lnTo>
                      <a:pt x="432" y="25"/>
                    </a:lnTo>
                    <a:lnTo>
                      <a:pt x="424" y="42"/>
                    </a:lnTo>
                    <a:lnTo>
                      <a:pt x="424" y="67"/>
                    </a:lnTo>
                    <a:lnTo>
                      <a:pt x="424" y="93"/>
                    </a:lnTo>
                    <a:lnTo>
                      <a:pt x="432" y="118"/>
                    </a:lnTo>
                    <a:close/>
                    <a:moveTo>
                      <a:pt x="458" y="110"/>
                    </a:moveTo>
                    <a:lnTo>
                      <a:pt x="449" y="67"/>
                    </a:lnTo>
                    <a:lnTo>
                      <a:pt x="449" y="42"/>
                    </a:lnTo>
                    <a:lnTo>
                      <a:pt x="449" y="34"/>
                    </a:lnTo>
                    <a:lnTo>
                      <a:pt x="466" y="17"/>
                    </a:lnTo>
                    <a:lnTo>
                      <a:pt x="483" y="17"/>
                    </a:lnTo>
                    <a:lnTo>
                      <a:pt x="500" y="25"/>
                    </a:lnTo>
                    <a:lnTo>
                      <a:pt x="508" y="34"/>
                    </a:lnTo>
                    <a:lnTo>
                      <a:pt x="517" y="42"/>
                    </a:lnTo>
                    <a:lnTo>
                      <a:pt x="525" y="59"/>
                    </a:lnTo>
                    <a:lnTo>
                      <a:pt x="534" y="84"/>
                    </a:lnTo>
                    <a:lnTo>
                      <a:pt x="542" y="118"/>
                    </a:lnTo>
                    <a:lnTo>
                      <a:pt x="551" y="144"/>
                    </a:lnTo>
                    <a:lnTo>
                      <a:pt x="542" y="161"/>
                    </a:lnTo>
                    <a:lnTo>
                      <a:pt x="525" y="169"/>
                    </a:lnTo>
                    <a:lnTo>
                      <a:pt x="508" y="178"/>
                    </a:lnTo>
                    <a:lnTo>
                      <a:pt x="491" y="169"/>
                    </a:lnTo>
                    <a:lnTo>
                      <a:pt x="483" y="161"/>
                    </a:lnTo>
                    <a:lnTo>
                      <a:pt x="475" y="152"/>
                    </a:lnTo>
                    <a:lnTo>
                      <a:pt x="466" y="135"/>
                    </a:lnTo>
                    <a:lnTo>
                      <a:pt x="458" y="11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20" name="Rectangle 114">
                <a:extLst>
                  <a:ext uri="{FF2B5EF4-FFF2-40B4-BE49-F238E27FC236}">
                    <a16:creationId xmlns:a16="http://schemas.microsoft.com/office/drawing/2014/main" id="{AE528375-DEF6-49AD-B5A8-F99C43849E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220000">
                <a:off x="5782" y="187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21" name="Rectangle 115">
                <a:extLst>
                  <a:ext uri="{FF2B5EF4-FFF2-40B4-BE49-F238E27FC236}">
                    <a16:creationId xmlns:a16="http://schemas.microsoft.com/office/drawing/2014/main" id="{2BA02ADF-F824-418B-B092-4DD13A6E72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220000">
                <a:off x="5815" y="186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2</a:t>
                </a:r>
                <a:endParaRPr lang="tr-TR" altLang="tr-TR" sz="1860"/>
              </a:p>
            </p:txBody>
          </p:sp>
          <p:sp>
            <p:nvSpPr>
              <p:cNvPr id="122" name="Rectangle 116">
                <a:extLst>
                  <a:ext uri="{FF2B5EF4-FFF2-40B4-BE49-F238E27FC236}">
                    <a16:creationId xmlns:a16="http://schemas.microsoft.com/office/drawing/2014/main" id="{5E09C621-DC8A-43B7-8DC6-603931085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220000">
                <a:off x="5848" y="185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23" name="Rectangle 117">
                <a:extLst>
                  <a:ext uri="{FF2B5EF4-FFF2-40B4-BE49-F238E27FC236}">
                    <a16:creationId xmlns:a16="http://schemas.microsoft.com/office/drawing/2014/main" id="{2756A229-5210-4550-AA35-DF69904BF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220000">
                <a:off x="5881" y="184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24" name="Freeform 118">
                <a:extLst>
                  <a:ext uri="{FF2B5EF4-FFF2-40B4-BE49-F238E27FC236}">
                    <a16:creationId xmlns:a16="http://schemas.microsoft.com/office/drawing/2014/main" id="{E35AC056-D3ED-4C9D-A045-1FE27F24D1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48" y="2005"/>
                <a:ext cx="122" cy="82"/>
              </a:xfrm>
              <a:custGeom>
                <a:avLst/>
                <a:gdLst>
                  <a:gd name="T0" fmla="*/ 51 w 550"/>
                  <a:gd name="T1" fmla="*/ 178 h 372"/>
                  <a:gd name="T2" fmla="*/ 34 w 550"/>
                  <a:gd name="T3" fmla="*/ 203 h 372"/>
                  <a:gd name="T4" fmla="*/ 0 w 550"/>
                  <a:gd name="T5" fmla="*/ 254 h 372"/>
                  <a:gd name="T6" fmla="*/ 34 w 550"/>
                  <a:gd name="T7" fmla="*/ 254 h 372"/>
                  <a:gd name="T8" fmla="*/ 110 w 550"/>
                  <a:gd name="T9" fmla="*/ 372 h 372"/>
                  <a:gd name="T10" fmla="*/ 262 w 550"/>
                  <a:gd name="T11" fmla="*/ 305 h 372"/>
                  <a:gd name="T12" fmla="*/ 161 w 550"/>
                  <a:gd name="T13" fmla="*/ 127 h 372"/>
                  <a:gd name="T14" fmla="*/ 152 w 550"/>
                  <a:gd name="T15" fmla="*/ 161 h 372"/>
                  <a:gd name="T16" fmla="*/ 144 w 550"/>
                  <a:gd name="T17" fmla="*/ 220 h 372"/>
                  <a:gd name="T18" fmla="*/ 169 w 550"/>
                  <a:gd name="T19" fmla="*/ 169 h 372"/>
                  <a:gd name="T20" fmla="*/ 262 w 550"/>
                  <a:gd name="T21" fmla="*/ 305 h 372"/>
                  <a:gd name="T22" fmla="*/ 279 w 550"/>
                  <a:gd name="T23" fmla="*/ 211 h 372"/>
                  <a:gd name="T24" fmla="*/ 305 w 550"/>
                  <a:gd name="T25" fmla="*/ 245 h 372"/>
                  <a:gd name="T26" fmla="*/ 347 w 550"/>
                  <a:gd name="T27" fmla="*/ 262 h 372"/>
                  <a:gd name="T28" fmla="*/ 389 w 550"/>
                  <a:gd name="T29" fmla="*/ 245 h 372"/>
                  <a:gd name="T30" fmla="*/ 406 w 550"/>
                  <a:gd name="T31" fmla="*/ 211 h 372"/>
                  <a:gd name="T32" fmla="*/ 398 w 550"/>
                  <a:gd name="T33" fmla="*/ 169 h 372"/>
                  <a:gd name="T34" fmla="*/ 381 w 550"/>
                  <a:gd name="T35" fmla="*/ 110 h 372"/>
                  <a:gd name="T36" fmla="*/ 338 w 550"/>
                  <a:gd name="T37" fmla="*/ 76 h 372"/>
                  <a:gd name="T38" fmla="*/ 288 w 550"/>
                  <a:gd name="T39" fmla="*/ 68 h 372"/>
                  <a:gd name="T40" fmla="*/ 262 w 550"/>
                  <a:gd name="T41" fmla="*/ 93 h 372"/>
                  <a:gd name="T42" fmla="*/ 254 w 550"/>
                  <a:gd name="T43" fmla="*/ 135 h 372"/>
                  <a:gd name="T44" fmla="*/ 271 w 550"/>
                  <a:gd name="T45" fmla="*/ 186 h 372"/>
                  <a:gd name="T46" fmla="*/ 279 w 550"/>
                  <a:gd name="T47" fmla="*/ 144 h 372"/>
                  <a:gd name="T48" fmla="*/ 279 w 550"/>
                  <a:gd name="T49" fmla="*/ 101 h 372"/>
                  <a:gd name="T50" fmla="*/ 313 w 550"/>
                  <a:gd name="T51" fmla="*/ 84 h 372"/>
                  <a:gd name="T52" fmla="*/ 338 w 550"/>
                  <a:gd name="T53" fmla="*/ 101 h 372"/>
                  <a:gd name="T54" fmla="*/ 355 w 550"/>
                  <a:gd name="T55" fmla="*/ 127 h 372"/>
                  <a:gd name="T56" fmla="*/ 381 w 550"/>
                  <a:gd name="T57" fmla="*/ 186 h 372"/>
                  <a:gd name="T58" fmla="*/ 372 w 550"/>
                  <a:gd name="T59" fmla="*/ 228 h 372"/>
                  <a:gd name="T60" fmla="*/ 347 w 550"/>
                  <a:gd name="T61" fmla="*/ 237 h 372"/>
                  <a:gd name="T62" fmla="*/ 321 w 550"/>
                  <a:gd name="T63" fmla="*/ 228 h 372"/>
                  <a:gd name="T64" fmla="*/ 305 w 550"/>
                  <a:gd name="T65" fmla="*/ 203 h 372"/>
                  <a:gd name="T66" fmla="*/ 415 w 550"/>
                  <a:gd name="T67" fmla="*/ 127 h 372"/>
                  <a:gd name="T68" fmla="*/ 440 w 550"/>
                  <a:gd name="T69" fmla="*/ 169 h 372"/>
                  <a:gd name="T70" fmla="*/ 474 w 550"/>
                  <a:gd name="T71" fmla="*/ 195 h 372"/>
                  <a:gd name="T72" fmla="*/ 516 w 550"/>
                  <a:gd name="T73" fmla="*/ 195 h 372"/>
                  <a:gd name="T74" fmla="*/ 550 w 550"/>
                  <a:gd name="T75" fmla="*/ 169 h 372"/>
                  <a:gd name="T76" fmla="*/ 550 w 550"/>
                  <a:gd name="T77" fmla="*/ 127 h 372"/>
                  <a:gd name="T78" fmla="*/ 533 w 550"/>
                  <a:gd name="T79" fmla="*/ 68 h 372"/>
                  <a:gd name="T80" fmla="*/ 516 w 550"/>
                  <a:gd name="T81" fmla="*/ 34 h 372"/>
                  <a:gd name="T82" fmla="*/ 465 w 550"/>
                  <a:gd name="T83" fmla="*/ 0 h 372"/>
                  <a:gd name="T84" fmla="*/ 415 w 550"/>
                  <a:gd name="T85" fmla="*/ 17 h 372"/>
                  <a:gd name="T86" fmla="*/ 398 w 550"/>
                  <a:gd name="T87" fmla="*/ 51 h 372"/>
                  <a:gd name="T88" fmla="*/ 406 w 550"/>
                  <a:gd name="T89" fmla="*/ 93 h 372"/>
                  <a:gd name="T90" fmla="*/ 440 w 550"/>
                  <a:gd name="T91" fmla="*/ 118 h 372"/>
                  <a:gd name="T92" fmla="*/ 423 w 550"/>
                  <a:gd name="T93" fmla="*/ 51 h 372"/>
                  <a:gd name="T94" fmla="*/ 440 w 550"/>
                  <a:gd name="T95" fmla="*/ 25 h 372"/>
                  <a:gd name="T96" fmla="*/ 474 w 550"/>
                  <a:gd name="T97" fmla="*/ 25 h 372"/>
                  <a:gd name="T98" fmla="*/ 491 w 550"/>
                  <a:gd name="T99" fmla="*/ 42 h 372"/>
                  <a:gd name="T100" fmla="*/ 516 w 550"/>
                  <a:gd name="T101" fmla="*/ 84 h 372"/>
                  <a:gd name="T102" fmla="*/ 533 w 550"/>
                  <a:gd name="T103" fmla="*/ 144 h 372"/>
                  <a:gd name="T104" fmla="*/ 508 w 550"/>
                  <a:gd name="T105" fmla="*/ 169 h 372"/>
                  <a:gd name="T106" fmla="*/ 482 w 550"/>
                  <a:gd name="T107" fmla="*/ 169 h 372"/>
                  <a:gd name="T108" fmla="*/ 457 w 550"/>
                  <a:gd name="T109" fmla="*/ 152 h 372"/>
                  <a:gd name="T110" fmla="*/ 440 w 550"/>
                  <a:gd name="T111" fmla="*/ 11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50" h="372">
                    <a:moveTo>
                      <a:pt x="135" y="355"/>
                    </a:moveTo>
                    <a:lnTo>
                      <a:pt x="51" y="178"/>
                    </a:lnTo>
                    <a:lnTo>
                      <a:pt x="34" y="186"/>
                    </a:lnTo>
                    <a:lnTo>
                      <a:pt x="34" y="203"/>
                    </a:lnTo>
                    <a:lnTo>
                      <a:pt x="25" y="220"/>
                    </a:lnTo>
                    <a:lnTo>
                      <a:pt x="0" y="254"/>
                    </a:lnTo>
                    <a:lnTo>
                      <a:pt x="17" y="271"/>
                    </a:lnTo>
                    <a:lnTo>
                      <a:pt x="34" y="254"/>
                    </a:lnTo>
                    <a:lnTo>
                      <a:pt x="42" y="228"/>
                    </a:lnTo>
                    <a:lnTo>
                      <a:pt x="110" y="372"/>
                    </a:lnTo>
                    <a:lnTo>
                      <a:pt x="135" y="355"/>
                    </a:lnTo>
                    <a:close/>
                    <a:moveTo>
                      <a:pt x="262" y="305"/>
                    </a:moveTo>
                    <a:lnTo>
                      <a:pt x="178" y="118"/>
                    </a:lnTo>
                    <a:lnTo>
                      <a:pt x="161" y="127"/>
                    </a:lnTo>
                    <a:lnTo>
                      <a:pt x="161" y="144"/>
                    </a:lnTo>
                    <a:lnTo>
                      <a:pt x="152" y="161"/>
                    </a:lnTo>
                    <a:lnTo>
                      <a:pt x="127" y="195"/>
                    </a:lnTo>
                    <a:lnTo>
                      <a:pt x="144" y="220"/>
                    </a:lnTo>
                    <a:lnTo>
                      <a:pt x="161" y="195"/>
                    </a:lnTo>
                    <a:lnTo>
                      <a:pt x="169" y="169"/>
                    </a:lnTo>
                    <a:lnTo>
                      <a:pt x="237" y="313"/>
                    </a:lnTo>
                    <a:lnTo>
                      <a:pt x="262" y="305"/>
                    </a:lnTo>
                    <a:close/>
                    <a:moveTo>
                      <a:pt x="271" y="186"/>
                    </a:moveTo>
                    <a:lnTo>
                      <a:pt x="279" y="211"/>
                    </a:lnTo>
                    <a:lnTo>
                      <a:pt x="296" y="228"/>
                    </a:lnTo>
                    <a:lnTo>
                      <a:pt x="305" y="245"/>
                    </a:lnTo>
                    <a:lnTo>
                      <a:pt x="321" y="254"/>
                    </a:lnTo>
                    <a:lnTo>
                      <a:pt x="347" y="262"/>
                    </a:lnTo>
                    <a:lnTo>
                      <a:pt x="372" y="254"/>
                    </a:lnTo>
                    <a:lnTo>
                      <a:pt x="389" y="245"/>
                    </a:lnTo>
                    <a:lnTo>
                      <a:pt x="398" y="228"/>
                    </a:lnTo>
                    <a:lnTo>
                      <a:pt x="406" y="211"/>
                    </a:lnTo>
                    <a:lnTo>
                      <a:pt x="406" y="186"/>
                    </a:lnTo>
                    <a:lnTo>
                      <a:pt x="398" y="169"/>
                    </a:lnTo>
                    <a:lnTo>
                      <a:pt x="389" y="135"/>
                    </a:lnTo>
                    <a:lnTo>
                      <a:pt x="381" y="110"/>
                    </a:lnTo>
                    <a:lnTo>
                      <a:pt x="364" y="93"/>
                    </a:lnTo>
                    <a:lnTo>
                      <a:pt x="338" y="76"/>
                    </a:lnTo>
                    <a:lnTo>
                      <a:pt x="313" y="68"/>
                    </a:lnTo>
                    <a:lnTo>
                      <a:pt x="288" y="68"/>
                    </a:lnTo>
                    <a:lnTo>
                      <a:pt x="271" y="84"/>
                    </a:lnTo>
                    <a:lnTo>
                      <a:pt x="262" y="93"/>
                    </a:lnTo>
                    <a:lnTo>
                      <a:pt x="254" y="110"/>
                    </a:lnTo>
                    <a:lnTo>
                      <a:pt x="254" y="135"/>
                    </a:lnTo>
                    <a:lnTo>
                      <a:pt x="262" y="161"/>
                    </a:lnTo>
                    <a:lnTo>
                      <a:pt x="271" y="186"/>
                    </a:lnTo>
                    <a:close/>
                    <a:moveTo>
                      <a:pt x="296" y="178"/>
                    </a:moveTo>
                    <a:lnTo>
                      <a:pt x="279" y="144"/>
                    </a:lnTo>
                    <a:lnTo>
                      <a:pt x="279" y="110"/>
                    </a:lnTo>
                    <a:lnTo>
                      <a:pt x="279" y="101"/>
                    </a:lnTo>
                    <a:lnTo>
                      <a:pt x="296" y="84"/>
                    </a:lnTo>
                    <a:lnTo>
                      <a:pt x="313" y="84"/>
                    </a:lnTo>
                    <a:lnTo>
                      <a:pt x="330" y="93"/>
                    </a:lnTo>
                    <a:lnTo>
                      <a:pt x="338" y="101"/>
                    </a:lnTo>
                    <a:lnTo>
                      <a:pt x="347" y="110"/>
                    </a:lnTo>
                    <a:lnTo>
                      <a:pt x="355" y="127"/>
                    </a:lnTo>
                    <a:lnTo>
                      <a:pt x="364" y="144"/>
                    </a:lnTo>
                    <a:lnTo>
                      <a:pt x="381" y="186"/>
                    </a:lnTo>
                    <a:lnTo>
                      <a:pt x="381" y="211"/>
                    </a:lnTo>
                    <a:lnTo>
                      <a:pt x="372" y="228"/>
                    </a:lnTo>
                    <a:lnTo>
                      <a:pt x="364" y="237"/>
                    </a:lnTo>
                    <a:lnTo>
                      <a:pt x="347" y="237"/>
                    </a:lnTo>
                    <a:lnTo>
                      <a:pt x="330" y="237"/>
                    </a:lnTo>
                    <a:lnTo>
                      <a:pt x="321" y="228"/>
                    </a:lnTo>
                    <a:lnTo>
                      <a:pt x="313" y="211"/>
                    </a:lnTo>
                    <a:lnTo>
                      <a:pt x="305" y="203"/>
                    </a:lnTo>
                    <a:lnTo>
                      <a:pt x="296" y="178"/>
                    </a:lnTo>
                    <a:close/>
                    <a:moveTo>
                      <a:pt x="415" y="127"/>
                    </a:moveTo>
                    <a:lnTo>
                      <a:pt x="432" y="152"/>
                    </a:lnTo>
                    <a:lnTo>
                      <a:pt x="440" y="169"/>
                    </a:lnTo>
                    <a:lnTo>
                      <a:pt x="457" y="186"/>
                    </a:lnTo>
                    <a:lnTo>
                      <a:pt x="474" y="195"/>
                    </a:lnTo>
                    <a:lnTo>
                      <a:pt x="491" y="195"/>
                    </a:lnTo>
                    <a:lnTo>
                      <a:pt x="516" y="195"/>
                    </a:lnTo>
                    <a:lnTo>
                      <a:pt x="533" y="178"/>
                    </a:lnTo>
                    <a:lnTo>
                      <a:pt x="550" y="169"/>
                    </a:lnTo>
                    <a:lnTo>
                      <a:pt x="550" y="144"/>
                    </a:lnTo>
                    <a:lnTo>
                      <a:pt x="550" y="127"/>
                    </a:lnTo>
                    <a:lnTo>
                      <a:pt x="550" y="101"/>
                    </a:lnTo>
                    <a:lnTo>
                      <a:pt x="533" y="68"/>
                    </a:lnTo>
                    <a:lnTo>
                      <a:pt x="525" y="51"/>
                    </a:lnTo>
                    <a:lnTo>
                      <a:pt x="516" y="34"/>
                    </a:lnTo>
                    <a:lnTo>
                      <a:pt x="491" y="8"/>
                    </a:lnTo>
                    <a:lnTo>
                      <a:pt x="465" y="0"/>
                    </a:lnTo>
                    <a:lnTo>
                      <a:pt x="432" y="8"/>
                    </a:lnTo>
                    <a:lnTo>
                      <a:pt x="415" y="17"/>
                    </a:lnTo>
                    <a:lnTo>
                      <a:pt x="406" y="34"/>
                    </a:lnTo>
                    <a:lnTo>
                      <a:pt x="398" y="51"/>
                    </a:lnTo>
                    <a:lnTo>
                      <a:pt x="398" y="68"/>
                    </a:lnTo>
                    <a:lnTo>
                      <a:pt x="406" y="93"/>
                    </a:lnTo>
                    <a:lnTo>
                      <a:pt x="415" y="127"/>
                    </a:lnTo>
                    <a:close/>
                    <a:moveTo>
                      <a:pt x="440" y="118"/>
                    </a:moveTo>
                    <a:lnTo>
                      <a:pt x="423" y="76"/>
                    </a:lnTo>
                    <a:lnTo>
                      <a:pt x="423" y="51"/>
                    </a:lnTo>
                    <a:lnTo>
                      <a:pt x="432" y="34"/>
                    </a:lnTo>
                    <a:lnTo>
                      <a:pt x="440" y="25"/>
                    </a:lnTo>
                    <a:lnTo>
                      <a:pt x="457" y="25"/>
                    </a:lnTo>
                    <a:lnTo>
                      <a:pt x="474" y="25"/>
                    </a:lnTo>
                    <a:lnTo>
                      <a:pt x="482" y="34"/>
                    </a:lnTo>
                    <a:lnTo>
                      <a:pt x="491" y="42"/>
                    </a:lnTo>
                    <a:lnTo>
                      <a:pt x="508" y="59"/>
                    </a:lnTo>
                    <a:lnTo>
                      <a:pt x="516" y="84"/>
                    </a:lnTo>
                    <a:lnTo>
                      <a:pt x="525" y="118"/>
                    </a:lnTo>
                    <a:lnTo>
                      <a:pt x="533" y="144"/>
                    </a:lnTo>
                    <a:lnTo>
                      <a:pt x="525" y="161"/>
                    </a:lnTo>
                    <a:lnTo>
                      <a:pt x="508" y="169"/>
                    </a:lnTo>
                    <a:lnTo>
                      <a:pt x="499" y="178"/>
                    </a:lnTo>
                    <a:lnTo>
                      <a:pt x="482" y="169"/>
                    </a:lnTo>
                    <a:lnTo>
                      <a:pt x="474" y="161"/>
                    </a:lnTo>
                    <a:lnTo>
                      <a:pt x="457" y="152"/>
                    </a:lnTo>
                    <a:lnTo>
                      <a:pt x="448" y="135"/>
                    </a:lnTo>
                    <a:lnTo>
                      <a:pt x="440" y="118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25" name="Rectangle 119">
                <a:extLst>
                  <a:ext uri="{FF2B5EF4-FFF2-40B4-BE49-F238E27FC236}">
                    <a16:creationId xmlns:a16="http://schemas.microsoft.com/office/drawing/2014/main" id="{7BCF2872-D4AA-4CFF-A77D-E840282D3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5959" y="201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26" name="Rectangle 120">
                <a:extLst>
                  <a:ext uri="{FF2B5EF4-FFF2-40B4-BE49-F238E27FC236}">
                    <a16:creationId xmlns:a16="http://schemas.microsoft.com/office/drawing/2014/main" id="{A3EA1F89-86BF-4AE2-AA00-80BDEFDA8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5984" y="200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27" name="Rectangle 121">
                <a:extLst>
                  <a:ext uri="{FF2B5EF4-FFF2-40B4-BE49-F238E27FC236}">
                    <a16:creationId xmlns:a16="http://schemas.microsoft.com/office/drawing/2014/main" id="{865BD877-D1AB-4AAA-8FF5-76F379AD7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6017" y="199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28" name="Rectangle 122">
                <a:extLst>
                  <a:ext uri="{FF2B5EF4-FFF2-40B4-BE49-F238E27FC236}">
                    <a16:creationId xmlns:a16="http://schemas.microsoft.com/office/drawing/2014/main" id="{AEDFAFF6-A0AA-47FF-AECA-25E813511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6051" y="197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29" name="Freeform 123">
                <a:extLst>
                  <a:ext uri="{FF2B5EF4-FFF2-40B4-BE49-F238E27FC236}">
                    <a16:creationId xmlns:a16="http://schemas.microsoft.com/office/drawing/2014/main" id="{73A51637-0AA8-403D-A850-C071413907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04" y="3804"/>
                <a:ext cx="53" cy="129"/>
              </a:xfrm>
              <a:custGeom>
                <a:avLst/>
                <a:gdLst>
                  <a:gd name="T0" fmla="*/ 203 w 237"/>
                  <a:gd name="T1" fmla="*/ 51 h 585"/>
                  <a:gd name="T2" fmla="*/ 144 w 237"/>
                  <a:gd name="T3" fmla="*/ 0 h 585"/>
                  <a:gd name="T4" fmla="*/ 152 w 237"/>
                  <a:gd name="T5" fmla="*/ 51 h 585"/>
                  <a:gd name="T6" fmla="*/ 59 w 237"/>
                  <a:gd name="T7" fmla="*/ 144 h 585"/>
                  <a:gd name="T8" fmla="*/ 8 w 237"/>
                  <a:gd name="T9" fmla="*/ 187 h 585"/>
                  <a:gd name="T10" fmla="*/ 25 w 237"/>
                  <a:gd name="T11" fmla="*/ 254 h 585"/>
                  <a:gd name="T12" fmla="*/ 93 w 237"/>
                  <a:gd name="T13" fmla="*/ 271 h 585"/>
                  <a:gd name="T14" fmla="*/ 118 w 237"/>
                  <a:gd name="T15" fmla="*/ 229 h 585"/>
                  <a:gd name="T16" fmla="*/ 186 w 237"/>
                  <a:gd name="T17" fmla="*/ 246 h 585"/>
                  <a:gd name="T18" fmla="*/ 203 w 237"/>
                  <a:gd name="T19" fmla="*/ 170 h 585"/>
                  <a:gd name="T20" fmla="*/ 152 w 237"/>
                  <a:gd name="T21" fmla="*/ 136 h 585"/>
                  <a:gd name="T22" fmla="*/ 178 w 237"/>
                  <a:gd name="T23" fmla="*/ 170 h 585"/>
                  <a:gd name="T24" fmla="*/ 186 w 237"/>
                  <a:gd name="T25" fmla="*/ 212 h 585"/>
                  <a:gd name="T26" fmla="*/ 161 w 237"/>
                  <a:gd name="T27" fmla="*/ 229 h 585"/>
                  <a:gd name="T28" fmla="*/ 127 w 237"/>
                  <a:gd name="T29" fmla="*/ 195 h 585"/>
                  <a:gd name="T30" fmla="*/ 110 w 237"/>
                  <a:gd name="T31" fmla="*/ 204 h 585"/>
                  <a:gd name="T32" fmla="*/ 85 w 237"/>
                  <a:gd name="T33" fmla="*/ 246 h 585"/>
                  <a:gd name="T34" fmla="*/ 42 w 237"/>
                  <a:gd name="T35" fmla="*/ 238 h 585"/>
                  <a:gd name="T36" fmla="*/ 25 w 237"/>
                  <a:gd name="T37" fmla="*/ 195 h 585"/>
                  <a:gd name="T38" fmla="*/ 59 w 237"/>
                  <a:gd name="T39" fmla="*/ 170 h 585"/>
                  <a:gd name="T40" fmla="*/ 51 w 237"/>
                  <a:gd name="T41" fmla="*/ 314 h 585"/>
                  <a:gd name="T42" fmla="*/ 17 w 237"/>
                  <a:gd name="T43" fmla="*/ 373 h 585"/>
                  <a:gd name="T44" fmla="*/ 68 w 237"/>
                  <a:gd name="T45" fmla="*/ 432 h 585"/>
                  <a:gd name="T46" fmla="*/ 144 w 237"/>
                  <a:gd name="T47" fmla="*/ 415 h 585"/>
                  <a:gd name="T48" fmla="*/ 152 w 237"/>
                  <a:gd name="T49" fmla="*/ 348 h 585"/>
                  <a:gd name="T50" fmla="*/ 203 w 237"/>
                  <a:gd name="T51" fmla="*/ 415 h 585"/>
                  <a:gd name="T52" fmla="*/ 110 w 237"/>
                  <a:gd name="T53" fmla="*/ 305 h 585"/>
                  <a:gd name="T54" fmla="*/ 135 w 237"/>
                  <a:gd name="T55" fmla="*/ 365 h 585"/>
                  <a:gd name="T56" fmla="*/ 110 w 237"/>
                  <a:gd name="T57" fmla="*/ 407 h 585"/>
                  <a:gd name="T58" fmla="*/ 59 w 237"/>
                  <a:gd name="T59" fmla="*/ 398 h 585"/>
                  <a:gd name="T60" fmla="*/ 42 w 237"/>
                  <a:gd name="T61" fmla="*/ 356 h 585"/>
                  <a:gd name="T62" fmla="*/ 76 w 237"/>
                  <a:gd name="T63" fmla="*/ 331 h 585"/>
                  <a:gd name="T64" fmla="*/ 85 w 237"/>
                  <a:gd name="T65" fmla="*/ 458 h 585"/>
                  <a:gd name="T66" fmla="*/ 34 w 237"/>
                  <a:gd name="T67" fmla="*/ 525 h 585"/>
                  <a:gd name="T68" fmla="*/ 59 w 237"/>
                  <a:gd name="T69" fmla="*/ 576 h 585"/>
                  <a:gd name="T70" fmla="*/ 144 w 237"/>
                  <a:gd name="T71" fmla="*/ 585 h 585"/>
                  <a:gd name="T72" fmla="*/ 212 w 237"/>
                  <a:gd name="T73" fmla="*/ 559 h 585"/>
                  <a:gd name="T74" fmla="*/ 228 w 237"/>
                  <a:gd name="T75" fmla="*/ 492 h 585"/>
                  <a:gd name="T76" fmla="*/ 186 w 237"/>
                  <a:gd name="T77" fmla="*/ 458 h 585"/>
                  <a:gd name="T78" fmla="*/ 135 w 237"/>
                  <a:gd name="T79" fmla="*/ 475 h 585"/>
                  <a:gd name="T80" fmla="*/ 212 w 237"/>
                  <a:gd name="T81" fmla="*/ 500 h 585"/>
                  <a:gd name="T82" fmla="*/ 203 w 237"/>
                  <a:gd name="T83" fmla="*/ 542 h 585"/>
                  <a:gd name="T84" fmla="*/ 161 w 237"/>
                  <a:gd name="T85" fmla="*/ 559 h 585"/>
                  <a:gd name="T86" fmla="*/ 68 w 237"/>
                  <a:gd name="T87" fmla="*/ 551 h 585"/>
                  <a:gd name="T88" fmla="*/ 59 w 237"/>
                  <a:gd name="T89" fmla="*/ 508 h 585"/>
                  <a:gd name="T90" fmla="*/ 110 w 237"/>
                  <a:gd name="T91" fmla="*/ 483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7" h="585">
                    <a:moveTo>
                      <a:pt x="0" y="85"/>
                    </a:moveTo>
                    <a:lnTo>
                      <a:pt x="203" y="68"/>
                    </a:lnTo>
                    <a:lnTo>
                      <a:pt x="203" y="51"/>
                    </a:lnTo>
                    <a:lnTo>
                      <a:pt x="186" y="51"/>
                    </a:lnTo>
                    <a:lnTo>
                      <a:pt x="169" y="34"/>
                    </a:lnTo>
                    <a:lnTo>
                      <a:pt x="144" y="0"/>
                    </a:lnTo>
                    <a:lnTo>
                      <a:pt x="118" y="0"/>
                    </a:lnTo>
                    <a:lnTo>
                      <a:pt x="135" y="26"/>
                    </a:lnTo>
                    <a:lnTo>
                      <a:pt x="152" y="51"/>
                    </a:lnTo>
                    <a:lnTo>
                      <a:pt x="0" y="60"/>
                    </a:lnTo>
                    <a:lnTo>
                      <a:pt x="0" y="85"/>
                    </a:lnTo>
                    <a:close/>
                    <a:moveTo>
                      <a:pt x="59" y="144"/>
                    </a:moveTo>
                    <a:lnTo>
                      <a:pt x="34" y="153"/>
                    </a:lnTo>
                    <a:lnTo>
                      <a:pt x="17" y="170"/>
                    </a:lnTo>
                    <a:lnTo>
                      <a:pt x="8" y="187"/>
                    </a:lnTo>
                    <a:lnTo>
                      <a:pt x="8" y="212"/>
                    </a:lnTo>
                    <a:lnTo>
                      <a:pt x="17" y="238"/>
                    </a:lnTo>
                    <a:lnTo>
                      <a:pt x="25" y="254"/>
                    </a:lnTo>
                    <a:lnTo>
                      <a:pt x="51" y="271"/>
                    </a:lnTo>
                    <a:lnTo>
                      <a:pt x="76" y="271"/>
                    </a:lnTo>
                    <a:lnTo>
                      <a:pt x="93" y="271"/>
                    </a:lnTo>
                    <a:lnTo>
                      <a:pt x="110" y="263"/>
                    </a:lnTo>
                    <a:lnTo>
                      <a:pt x="118" y="246"/>
                    </a:lnTo>
                    <a:lnTo>
                      <a:pt x="118" y="229"/>
                    </a:lnTo>
                    <a:lnTo>
                      <a:pt x="144" y="254"/>
                    </a:lnTo>
                    <a:lnTo>
                      <a:pt x="161" y="254"/>
                    </a:lnTo>
                    <a:lnTo>
                      <a:pt x="186" y="246"/>
                    </a:lnTo>
                    <a:lnTo>
                      <a:pt x="203" y="221"/>
                    </a:lnTo>
                    <a:lnTo>
                      <a:pt x="212" y="195"/>
                    </a:lnTo>
                    <a:lnTo>
                      <a:pt x="203" y="170"/>
                    </a:lnTo>
                    <a:lnTo>
                      <a:pt x="195" y="153"/>
                    </a:lnTo>
                    <a:lnTo>
                      <a:pt x="178" y="144"/>
                    </a:lnTo>
                    <a:lnTo>
                      <a:pt x="152" y="136"/>
                    </a:lnTo>
                    <a:lnTo>
                      <a:pt x="152" y="161"/>
                    </a:lnTo>
                    <a:lnTo>
                      <a:pt x="169" y="170"/>
                    </a:lnTo>
                    <a:lnTo>
                      <a:pt x="178" y="170"/>
                    </a:lnTo>
                    <a:lnTo>
                      <a:pt x="186" y="187"/>
                    </a:lnTo>
                    <a:lnTo>
                      <a:pt x="195" y="195"/>
                    </a:lnTo>
                    <a:lnTo>
                      <a:pt x="186" y="212"/>
                    </a:lnTo>
                    <a:lnTo>
                      <a:pt x="186" y="221"/>
                    </a:lnTo>
                    <a:lnTo>
                      <a:pt x="178" y="229"/>
                    </a:lnTo>
                    <a:lnTo>
                      <a:pt x="161" y="229"/>
                    </a:lnTo>
                    <a:lnTo>
                      <a:pt x="144" y="229"/>
                    </a:lnTo>
                    <a:lnTo>
                      <a:pt x="135" y="221"/>
                    </a:lnTo>
                    <a:lnTo>
                      <a:pt x="127" y="195"/>
                    </a:lnTo>
                    <a:lnTo>
                      <a:pt x="127" y="187"/>
                    </a:lnTo>
                    <a:lnTo>
                      <a:pt x="101" y="187"/>
                    </a:lnTo>
                    <a:lnTo>
                      <a:pt x="110" y="204"/>
                    </a:lnTo>
                    <a:lnTo>
                      <a:pt x="110" y="221"/>
                    </a:lnTo>
                    <a:lnTo>
                      <a:pt x="101" y="238"/>
                    </a:lnTo>
                    <a:lnTo>
                      <a:pt x="85" y="246"/>
                    </a:lnTo>
                    <a:lnTo>
                      <a:pt x="76" y="246"/>
                    </a:lnTo>
                    <a:lnTo>
                      <a:pt x="59" y="246"/>
                    </a:lnTo>
                    <a:lnTo>
                      <a:pt x="42" y="238"/>
                    </a:lnTo>
                    <a:lnTo>
                      <a:pt x="34" y="229"/>
                    </a:lnTo>
                    <a:lnTo>
                      <a:pt x="25" y="212"/>
                    </a:lnTo>
                    <a:lnTo>
                      <a:pt x="25" y="195"/>
                    </a:lnTo>
                    <a:lnTo>
                      <a:pt x="34" y="187"/>
                    </a:lnTo>
                    <a:lnTo>
                      <a:pt x="42" y="178"/>
                    </a:lnTo>
                    <a:lnTo>
                      <a:pt x="59" y="170"/>
                    </a:lnTo>
                    <a:lnTo>
                      <a:pt x="59" y="144"/>
                    </a:lnTo>
                    <a:close/>
                    <a:moveTo>
                      <a:pt x="68" y="305"/>
                    </a:moveTo>
                    <a:lnTo>
                      <a:pt x="51" y="314"/>
                    </a:lnTo>
                    <a:lnTo>
                      <a:pt x="34" y="331"/>
                    </a:lnTo>
                    <a:lnTo>
                      <a:pt x="25" y="348"/>
                    </a:lnTo>
                    <a:lnTo>
                      <a:pt x="17" y="373"/>
                    </a:lnTo>
                    <a:lnTo>
                      <a:pt x="25" y="398"/>
                    </a:lnTo>
                    <a:lnTo>
                      <a:pt x="51" y="424"/>
                    </a:lnTo>
                    <a:lnTo>
                      <a:pt x="68" y="432"/>
                    </a:lnTo>
                    <a:lnTo>
                      <a:pt x="93" y="432"/>
                    </a:lnTo>
                    <a:lnTo>
                      <a:pt x="118" y="432"/>
                    </a:lnTo>
                    <a:lnTo>
                      <a:pt x="144" y="415"/>
                    </a:lnTo>
                    <a:lnTo>
                      <a:pt x="152" y="390"/>
                    </a:lnTo>
                    <a:lnTo>
                      <a:pt x="152" y="365"/>
                    </a:lnTo>
                    <a:lnTo>
                      <a:pt x="152" y="348"/>
                    </a:lnTo>
                    <a:lnTo>
                      <a:pt x="144" y="331"/>
                    </a:lnTo>
                    <a:lnTo>
                      <a:pt x="195" y="339"/>
                    </a:lnTo>
                    <a:lnTo>
                      <a:pt x="203" y="415"/>
                    </a:lnTo>
                    <a:lnTo>
                      <a:pt x="228" y="415"/>
                    </a:lnTo>
                    <a:lnTo>
                      <a:pt x="220" y="314"/>
                    </a:lnTo>
                    <a:lnTo>
                      <a:pt x="110" y="305"/>
                    </a:lnTo>
                    <a:lnTo>
                      <a:pt x="110" y="331"/>
                    </a:lnTo>
                    <a:lnTo>
                      <a:pt x="127" y="339"/>
                    </a:lnTo>
                    <a:lnTo>
                      <a:pt x="135" y="365"/>
                    </a:lnTo>
                    <a:lnTo>
                      <a:pt x="135" y="381"/>
                    </a:lnTo>
                    <a:lnTo>
                      <a:pt x="127" y="398"/>
                    </a:lnTo>
                    <a:lnTo>
                      <a:pt x="110" y="407"/>
                    </a:lnTo>
                    <a:lnTo>
                      <a:pt x="93" y="407"/>
                    </a:lnTo>
                    <a:lnTo>
                      <a:pt x="76" y="407"/>
                    </a:lnTo>
                    <a:lnTo>
                      <a:pt x="59" y="398"/>
                    </a:lnTo>
                    <a:lnTo>
                      <a:pt x="42" y="390"/>
                    </a:lnTo>
                    <a:lnTo>
                      <a:pt x="42" y="373"/>
                    </a:lnTo>
                    <a:lnTo>
                      <a:pt x="42" y="356"/>
                    </a:lnTo>
                    <a:lnTo>
                      <a:pt x="51" y="348"/>
                    </a:lnTo>
                    <a:lnTo>
                      <a:pt x="59" y="339"/>
                    </a:lnTo>
                    <a:lnTo>
                      <a:pt x="76" y="331"/>
                    </a:lnTo>
                    <a:lnTo>
                      <a:pt x="68" y="305"/>
                    </a:lnTo>
                    <a:close/>
                    <a:moveTo>
                      <a:pt x="127" y="449"/>
                    </a:moveTo>
                    <a:lnTo>
                      <a:pt x="85" y="458"/>
                    </a:lnTo>
                    <a:lnTo>
                      <a:pt x="51" y="483"/>
                    </a:lnTo>
                    <a:lnTo>
                      <a:pt x="34" y="500"/>
                    </a:lnTo>
                    <a:lnTo>
                      <a:pt x="34" y="525"/>
                    </a:lnTo>
                    <a:lnTo>
                      <a:pt x="34" y="542"/>
                    </a:lnTo>
                    <a:lnTo>
                      <a:pt x="51" y="559"/>
                    </a:lnTo>
                    <a:lnTo>
                      <a:pt x="59" y="576"/>
                    </a:lnTo>
                    <a:lnTo>
                      <a:pt x="85" y="585"/>
                    </a:lnTo>
                    <a:lnTo>
                      <a:pt x="110" y="585"/>
                    </a:lnTo>
                    <a:lnTo>
                      <a:pt x="144" y="585"/>
                    </a:lnTo>
                    <a:lnTo>
                      <a:pt x="169" y="576"/>
                    </a:lnTo>
                    <a:lnTo>
                      <a:pt x="186" y="576"/>
                    </a:lnTo>
                    <a:lnTo>
                      <a:pt x="212" y="559"/>
                    </a:lnTo>
                    <a:lnTo>
                      <a:pt x="228" y="542"/>
                    </a:lnTo>
                    <a:lnTo>
                      <a:pt x="237" y="508"/>
                    </a:lnTo>
                    <a:lnTo>
                      <a:pt x="228" y="492"/>
                    </a:lnTo>
                    <a:lnTo>
                      <a:pt x="220" y="475"/>
                    </a:lnTo>
                    <a:lnTo>
                      <a:pt x="203" y="466"/>
                    </a:lnTo>
                    <a:lnTo>
                      <a:pt x="186" y="458"/>
                    </a:lnTo>
                    <a:lnTo>
                      <a:pt x="161" y="449"/>
                    </a:lnTo>
                    <a:lnTo>
                      <a:pt x="127" y="449"/>
                    </a:lnTo>
                    <a:close/>
                    <a:moveTo>
                      <a:pt x="135" y="475"/>
                    </a:moveTo>
                    <a:lnTo>
                      <a:pt x="169" y="475"/>
                    </a:lnTo>
                    <a:lnTo>
                      <a:pt x="203" y="483"/>
                    </a:lnTo>
                    <a:lnTo>
                      <a:pt x="212" y="500"/>
                    </a:lnTo>
                    <a:lnTo>
                      <a:pt x="220" y="508"/>
                    </a:lnTo>
                    <a:lnTo>
                      <a:pt x="212" y="525"/>
                    </a:lnTo>
                    <a:lnTo>
                      <a:pt x="203" y="542"/>
                    </a:lnTo>
                    <a:lnTo>
                      <a:pt x="195" y="551"/>
                    </a:lnTo>
                    <a:lnTo>
                      <a:pt x="178" y="551"/>
                    </a:lnTo>
                    <a:lnTo>
                      <a:pt x="161" y="559"/>
                    </a:lnTo>
                    <a:lnTo>
                      <a:pt x="135" y="559"/>
                    </a:lnTo>
                    <a:lnTo>
                      <a:pt x="93" y="559"/>
                    </a:lnTo>
                    <a:lnTo>
                      <a:pt x="68" y="551"/>
                    </a:lnTo>
                    <a:lnTo>
                      <a:pt x="59" y="542"/>
                    </a:lnTo>
                    <a:lnTo>
                      <a:pt x="51" y="525"/>
                    </a:lnTo>
                    <a:lnTo>
                      <a:pt x="59" y="508"/>
                    </a:lnTo>
                    <a:lnTo>
                      <a:pt x="68" y="492"/>
                    </a:lnTo>
                    <a:lnTo>
                      <a:pt x="93" y="483"/>
                    </a:lnTo>
                    <a:lnTo>
                      <a:pt x="110" y="483"/>
                    </a:lnTo>
                    <a:lnTo>
                      <a:pt x="135" y="475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30" name="Rectangle 124">
                <a:extLst>
                  <a:ext uri="{FF2B5EF4-FFF2-40B4-BE49-F238E27FC236}">
                    <a16:creationId xmlns:a16="http://schemas.microsoft.com/office/drawing/2014/main" id="{B4FA9B20-6540-4419-ACE6-BF87E010F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100000">
                <a:off x="2608" y="378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31" name="Rectangle 125">
                <a:extLst>
                  <a:ext uri="{FF2B5EF4-FFF2-40B4-BE49-F238E27FC236}">
                    <a16:creationId xmlns:a16="http://schemas.microsoft.com/office/drawing/2014/main" id="{FCF04AED-C04F-41D4-8B27-514DEDCCE8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100000">
                <a:off x="2612" y="382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3</a:t>
                </a:r>
                <a:endParaRPr lang="tr-TR" altLang="tr-TR" sz="1860"/>
              </a:p>
            </p:txBody>
          </p:sp>
          <p:sp>
            <p:nvSpPr>
              <p:cNvPr id="132" name="Rectangle 126">
                <a:extLst>
                  <a:ext uri="{FF2B5EF4-FFF2-40B4-BE49-F238E27FC236}">
                    <a16:creationId xmlns:a16="http://schemas.microsoft.com/office/drawing/2014/main" id="{7789502C-D924-492A-B55D-B05A505C1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100000">
                <a:off x="2616" y="385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33" name="Rectangle 127">
                <a:extLst>
                  <a:ext uri="{FF2B5EF4-FFF2-40B4-BE49-F238E27FC236}">
                    <a16:creationId xmlns:a16="http://schemas.microsoft.com/office/drawing/2014/main" id="{85D9CE44-135A-4830-8E36-34DA08C29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100000">
                <a:off x="2616" y="3889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34" name="Freeform 128">
                <a:extLst>
                  <a:ext uri="{FF2B5EF4-FFF2-40B4-BE49-F238E27FC236}">
                    <a16:creationId xmlns:a16="http://schemas.microsoft.com/office/drawing/2014/main" id="{27B766FC-F242-4A0A-9057-98E67F618D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2" y="3774"/>
                <a:ext cx="50" cy="127"/>
              </a:xfrm>
              <a:custGeom>
                <a:avLst/>
                <a:gdLst>
                  <a:gd name="T0" fmla="*/ 0 w 229"/>
                  <a:gd name="T1" fmla="*/ 516 h 576"/>
                  <a:gd name="T2" fmla="*/ 51 w 229"/>
                  <a:gd name="T3" fmla="*/ 576 h 576"/>
                  <a:gd name="T4" fmla="*/ 43 w 229"/>
                  <a:gd name="T5" fmla="*/ 525 h 576"/>
                  <a:gd name="T6" fmla="*/ 153 w 229"/>
                  <a:gd name="T7" fmla="*/ 440 h 576"/>
                  <a:gd name="T8" fmla="*/ 212 w 229"/>
                  <a:gd name="T9" fmla="*/ 406 h 576"/>
                  <a:gd name="T10" fmla="*/ 195 w 229"/>
                  <a:gd name="T11" fmla="*/ 330 h 576"/>
                  <a:gd name="T12" fmla="*/ 136 w 229"/>
                  <a:gd name="T13" fmla="*/ 313 h 576"/>
                  <a:gd name="T14" fmla="*/ 85 w 229"/>
                  <a:gd name="T15" fmla="*/ 330 h 576"/>
                  <a:gd name="T16" fmla="*/ 17 w 229"/>
                  <a:gd name="T17" fmla="*/ 347 h 576"/>
                  <a:gd name="T18" fmla="*/ 26 w 229"/>
                  <a:gd name="T19" fmla="*/ 415 h 576"/>
                  <a:gd name="T20" fmla="*/ 68 w 229"/>
                  <a:gd name="T21" fmla="*/ 415 h 576"/>
                  <a:gd name="T22" fmla="*/ 34 w 229"/>
                  <a:gd name="T23" fmla="*/ 389 h 576"/>
                  <a:gd name="T24" fmla="*/ 43 w 229"/>
                  <a:gd name="T25" fmla="*/ 356 h 576"/>
                  <a:gd name="T26" fmla="*/ 77 w 229"/>
                  <a:gd name="T27" fmla="*/ 347 h 576"/>
                  <a:gd name="T28" fmla="*/ 94 w 229"/>
                  <a:gd name="T29" fmla="*/ 389 h 576"/>
                  <a:gd name="T30" fmla="*/ 119 w 229"/>
                  <a:gd name="T31" fmla="*/ 364 h 576"/>
                  <a:gd name="T32" fmla="*/ 153 w 229"/>
                  <a:gd name="T33" fmla="*/ 339 h 576"/>
                  <a:gd name="T34" fmla="*/ 195 w 229"/>
                  <a:gd name="T35" fmla="*/ 364 h 576"/>
                  <a:gd name="T36" fmla="*/ 187 w 229"/>
                  <a:gd name="T37" fmla="*/ 406 h 576"/>
                  <a:gd name="T38" fmla="*/ 153 w 229"/>
                  <a:gd name="T39" fmla="*/ 440 h 576"/>
                  <a:gd name="T40" fmla="*/ 195 w 229"/>
                  <a:gd name="T41" fmla="*/ 262 h 576"/>
                  <a:gd name="T42" fmla="*/ 221 w 229"/>
                  <a:gd name="T43" fmla="*/ 203 h 576"/>
                  <a:gd name="T44" fmla="*/ 178 w 229"/>
                  <a:gd name="T45" fmla="*/ 161 h 576"/>
                  <a:gd name="T46" fmla="*/ 94 w 229"/>
                  <a:gd name="T47" fmla="*/ 152 h 576"/>
                  <a:gd name="T48" fmla="*/ 26 w 229"/>
                  <a:gd name="T49" fmla="*/ 186 h 576"/>
                  <a:gd name="T50" fmla="*/ 26 w 229"/>
                  <a:gd name="T51" fmla="*/ 246 h 576"/>
                  <a:gd name="T52" fmla="*/ 85 w 229"/>
                  <a:gd name="T53" fmla="*/ 279 h 576"/>
                  <a:gd name="T54" fmla="*/ 77 w 229"/>
                  <a:gd name="T55" fmla="*/ 254 h 576"/>
                  <a:gd name="T56" fmla="*/ 34 w 229"/>
                  <a:gd name="T57" fmla="*/ 212 h 576"/>
                  <a:gd name="T58" fmla="*/ 77 w 229"/>
                  <a:gd name="T59" fmla="*/ 178 h 576"/>
                  <a:gd name="T60" fmla="*/ 187 w 229"/>
                  <a:gd name="T61" fmla="*/ 186 h 576"/>
                  <a:gd name="T62" fmla="*/ 195 w 229"/>
                  <a:gd name="T63" fmla="*/ 237 h 576"/>
                  <a:gd name="T64" fmla="*/ 119 w 229"/>
                  <a:gd name="T65" fmla="*/ 254 h 576"/>
                  <a:gd name="T66" fmla="*/ 204 w 229"/>
                  <a:gd name="T67" fmla="*/ 110 h 576"/>
                  <a:gd name="T68" fmla="*/ 229 w 229"/>
                  <a:gd name="T69" fmla="*/ 51 h 576"/>
                  <a:gd name="T70" fmla="*/ 187 w 229"/>
                  <a:gd name="T71" fmla="*/ 8 h 576"/>
                  <a:gd name="T72" fmla="*/ 102 w 229"/>
                  <a:gd name="T73" fmla="*/ 0 h 576"/>
                  <a:gd name="T74" fmla="*/ 34 w 229"/>
                  <a:gd name="T75" fmla="*/ 34 h 576"/>
                  <a:gd name="T76" fmla="*/ 34 w 229"/>
                  <a:gd name="T77" fmla="*/ 93 h 576"/>
                  <a:gd name="T78" fmla="*/ 94 w 229"/>
                  <a:gd name="T79" fmla="*/ 127 h 576"/>
                  <a:gd name="T80" fmla="*/ 85 w 229"/>
                  <a:gd name="T81" fmla="*/ 102 h 576"/>
                  <a:gd name="T82" fmla="*/ 43 w 229"/>
                  <a:gd name="T83" fmla="*/ 59 h 576"/>
                  <a:gd name="T84" fmla="*/ 85 w 229"/>
                  <a:gd name="T85" fmla="*/ 25 h 576"/>
                  <a:gd name="T86" fmla="*/ 195 w 229"/>
                  <a:gd name="T87" fmla="*/ 34 h 576"/>
                  <a:gd name="T88" fmla="*/ 204 w 229"/>
                  <a:gd name="T89" fmla="*/ 85 h 576"/>
                  <a:gd name="T90" fmla="*/ 127 w 229"/>
                  <a:gd name="T91" fmla="*/ 102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9" h="576">
                    <a:moveTo>
                      <a:pt x="204" y="508"/>
                    </a:moveTo>
                    <a:lnTo>
                      <a:pt x="0" y="500"/>
                    </a:lnTo>
                    <a:lnTo>
                      <a:pt x="0" y="516"/>
                    </a:lnTo>
                    <a:lnTo>
                      <a:pt x="17" y="525"/>
                    </a:lnTo>
                    <a:lnTo>
                      <a:pt x="26" y="533"/>
                    </a:lnTo>
                    <a:lnTo>
                      <a:pt x="51" y="576"/>
                    </a:lnTo>
                    <a:lnTo>
                      <a:pt x="77" y="576"/>
                    </a:lnTo>
                    <a:lnTo>
                      <a:pt x="60" y="550"/>
                    </a:lnTo>
                    <a:lnTo>
                      <a:pt x="43" y="525"/>
                    </a:lnTo>
                    <a:lnTo>
                      <a:pt x="204" y="533"/>
                    </a:lnTo>
                    <a:lnTo>
                      <a:pt x="204" y="508"/>
                    </a:lnTo>
                    <a:close/>
                    <a:moveTo>
                      <a:pt x="153" y="440"/>
                    </a:moveTo>
                    <a:lnTo>
                      <a:pt x="178" y="440"/>
                    </a:lnTo>
                    <a:lnTo>
                      <a:pt x="195" y="423"/>
                    </a:lnTo>
                    <a:lnTo>
                      <a:pt x="212" y="406"/>
                    </a:lnTo>
                    <a:lnTo>
                      <a:pt x="212" y="381"/>
                    </a:lnTo>
                    <a:lnTo>
                      <a:pt x="212" y="356"/>
                    </a:lnTo>
                    <a:lnTo>
                      <a:pt x="195" y="330"/>
                    </a:lnTo>
                    <a:lnTo>
                      <a:pt x="178" y="322"/>
                    </a:lnTo>
                    <a:lnTo>
                      <a:pt x="153" y="313"/>
                    </a:lnTo>
                    <a:lnTo>
                      <a:pt x="136" y="313"/>
                    </a:lnTo>
                    <a:lnTo>
                      <a:pt x="119" y="322"/>
                    </a:lnTo>
                    <a:lnTo>
                      <a:pt x="102" y="347"/>
                    </a:lnTo>
                    <a:lnTo>
                      <a:pt x="85" y="330"/>
                    </a:lnTo>
                    <a:lnTo>
                      <a:pt x="68" y="322"/>
                    </a:lnTo>
                    <a:lnTo>
                      <a:pt x="43" y="322"/>
                    </a:lnTo>
                    <a:lnTo>
                      <a:pt x="17" y="347"/>
                    </a:lnTo>
                    <a:lnTo>
                      <a:pt x="9" y="373"/>
                    </a:lnTo>
                    <a:lnTo>
                      <a:pt x="9" y="398"/>
                    </a:lnTo>
                    <a:lnTo>
                      <a:pt x="26" y="415"/>
                    </a:lnTo>
                    <a:lnTo>
                      <a:pt x="34" y="432"/>
                    </a:lnTo>
                    <a:lnTo>
                      <a:pt x="60" y="440"/>
                    </a:lnTo>
                    <a:lnTo>
                      <a:pt x="68" y="415"/>
                    </a:lnTo>
                    <a:lnTo>
                      <a:pt x="51" y="406"/>
                    </a:lnTo>
                    <a:lnTo>
                      <a:pt x="34" y="398"/>
                    </a:lnTo>
                    <a:lnTo>
                      <a:pt x="34" y="389"/>
                    </a:lnTo>
                    <a:lnTo>
                      <a:pt x="34" y="373"/>
                    </a:lnTo>
                    <a:lnTo>
                      <a:pt x="34" y="364"/>
                    </a:lnTo>
                    <a:lnTo>
                      <a:pt x="43" y="356"/>
                    </a:lnTo>
                    <a:lnTo>
                      <a:pt x="51" y="347"/>
                    </a:lnTo>
                    <a:lnTo>
                      <a:pt x="60" y="347"/>
                    </a:lnTo>
                    <a:lnTo>
                      <a:pt x="77" y="347"/>
                    </a:lnTo>
                    <a:lnTo>
                      <a:pt x="85" y="356"/>
                    </a:lnTo>
                    <a:lnTo>
                      <a:pt x="94" y="373"/>
                    </a:lnTo>
                    <a:lnTo>
                      <a:pt x="94" y="389"/>
                    </a:lnTo>
                    <a:lnTo>
                      <a:pt x="119" y="389"/>
                    </a:lnTo>
                    <a:lnTo>
                      <a:pt x="110" y="373"/>
                    </a:lnTo>
                    <a:lnTo>
                      <a:pt x="119" y="364"/>
                    </a:lnTo>
                    <a:lnTo>
                      <a:pt x="127" y="347"/>
                    </a:lnTo>
                    <a:lnTo>
                      <a:pt x="136" y="339"/>
                    </a:lnTo>
                    <a:lnTo>
                      <a:pt x="153" y="339"/>
                    </a:lnTo>
                    <a:lnTo>
                      <a:pt x="170" y="339"/>
                    </a:lnTo>
                    <a:lnTo>
                      <a:pt x="187" y="356"/>
                    </a:lnTo>
                    <a:lnTo>
                      <a:pt x="195" y="364"/>
                    </a:lnTo>
                    <a:lnTo>
                      <a:pt x="195" y="381"/>
                    </a:lnTo>
                    <a:lnTo>
                      <a:pt x="195" y="398"/>
                    </a:lnTo>
                    <a:lnTo>
                      <a:pt x="187" y="406"/>
                    </a:lnTo>
                    <a:lnTo>
                      <a:pt x="170" y="415"/>
                    </a:lnTo>
                    <a:lnTo>
                      <a:pt x="153" y="415"/>
                    </a:lnTo>
                    <a:lnTo>
                      <a:pt x="153" y="440"/>
                    </a:lnTo>
                    <a:close/>
                    <a:moveTo>
                      <a:pt x="110" y="279"/>
                    </a:moveTo>
                    <a:lnTo>
                      <a:pt x="161" y="279"/>
                    </a:lnTo>
                    <a:lnTo>
                      <a:pt x="195" y="262"/>
                    </a:lnTo>
                    <a:lnTo>
                      <a:pt x="212" y="246"/>
                    </a:lnTo>
                    <a:lnTo>
                      <a:pt x="221" y="220"/>
                    </a:lnTo>
                    <a:lnTo>
                      <a:pt x="221" y="203"/>
                    </a:lnTo>
                    <a:lnTo>
                      <a:pt x="212" y="186"/>
                    </a:lnTo>
                    <a:lnTo>
                      <a:pt x="195" y="169"/>
                    </a:lnTo>
                    <a:lnTo>
                      <a:pt x="178" y="161"/>
                    </a:lnTo>
                    <a:lnTo>
                      <a:pt x="153" y="152"/>
                    </a:lnTo>
                    <a:lnTo>
                      <a:pt x="119" y="152"/>
                    </a:lnTo>
                    <a:lnTo>
                      <a:pt x="94" y="152"/>
                    </a:lnTo>
                    <a:lnTo>
                      <a:pt x="68" y="152"/>
                    </a:lnTo>
                    <a:lnTo>
                      <a:pt x="43" y="161"/>
                    </a:lnTo>
                    <a:lnTo>
                      <a:pt x="26" y="186"/>
                    </a:lnTo>
                    <a:lnTo>
                      <a:pt x="17" y="212"/>
                    </a:lnTo>
                    <a:lnTo>
                      <a:pt x="17" y="229"/>
                    </a:lnTo>
                    <a:lnTo>
                      <a:pt x="26" y="246"/>
                    </a:lnTo>
                    <a:lnTo>
                      <a:pt x="43" y="262"/>
                    </a:lnTo>
                    <a:lnTo>
                      <a:pt x="60" y="271"/>
                    </a:lnTo>
                    <a:lnTo>
                      <a:pt x="85" y="279"/>
                    </a:lnTo>
                    <a:lnTo>
                      <a:pt x="110" y="279"/>
                    </a:lnTo>
                    <a:close/>
                    <a:moveTo>
                      <a:pt x="119" y="254"/>
                    </a:moveTo>
                    <a:lnTo>
                      <a:pt x="77" y="254"/>
                    </a:lnTo>
                    <a:lnTo>
                      <a:pt x="51" y="237"/>
                    </a:lnTo>
                    <a:lnTo>
                      <a:pt x="34" y="229"/>
                    </a:lnTo>
                    <a:lnTo>
                      <a:pt x="34" y="212"/>
                    </a:lnTo>
                    <a:lnTo>
                      <a:pt x="43" y="195"/>
                    </a:lnTo>
                    <a:lnTo>
                      <a:pt x="51" y="186"/>
                    </a:lnTo>
                    <a:lnTo>
                      <a:pt x="77" y="178"/>
                    </a:lnTo>
                    <a:lnTo>
                      <a:pt x="119" y="178"/>
                    </a:lnTo>
                    <a:lnTo>
                      <a:pt x="161" y="178"/>
                    </a:lnTo>
                    <a:lnTo>
                      <a:pt x="187" y="186"/>
                    </a:lnTo>
                    <a:lnTo>
                      <a:pt x="195" y="203"/>
                    </a:lnTo>
                    <a:lnTo>
                      <a:pt x="195" y="220"/>
                    </a:lnTo>
                    <a:lnTo>
                      <a:pt x="195" y="237"/>
                    </a:lnTo>
                    <a:lnTo>
                      <a:pt x="178" y="246"/>
                    </a:lnTo>
                    <a:lnTo>
                      <a:pt x="153" y="254"/>
                    </a:lnTo>
                    <a:lnTo>
                      <a:pt x="119" y="254"/>
                    </a:lnTo>
                    <a:close/>
                    <a:moveTo>
                      <a:pt x="119" y="127"/>
                    </a:moveTo>
                    <a:lnTo>
                      <a:pt x="170" y="127"/>
                    </a:lnTo>
                    <a:lnTo>
                      <a:pt x="204" y="110"/>
                    </a:lnTo>
                    <a:lnTo>
                      <a:pt x="221" y="93"/>
                    </a:lnTo>
                    <a:lnTo>
                      <a:pt x="229" y="68"/>
                    </a:lnTo>
                    <a:lnTo>
                      <a:pt x="229" y="51"/>
                    </a:lnTo>
                    <a:lnTo>
                      <a:pt x="221" y="34"/>
                    </a:lnTo>
                    <a:lnTo>
                      <a:pt x="204" y="17"/>
                    </a:lnTo>
                    <a:lnTo>
                      <a:pt x="187" y="8"/>
                    </a:lnTo>
                    <a:lnTo>
                      <a:pt x="161" y="0"/>
                    </a:lnTo>
                    <a:lnTo>
                      <a:pt x="127" y="0"/>
                    </a:lnTo>
                    <a:lnTo>
                      <a:pt x="102" y="0"/>
                    </a:lnTo>
                    <a:lnTo>
                      <a:pt x="77" y="0"/>
                    </a:lnTo>
                    <a:lnTo>
                      <a:pt x="51" y="8"/>
                    </a:lnTo>
                    <a:lnTo>
                      <a:pt x="34" y="34"/>
                    </a:lnTo>
                    <a:lnTo>
                      <a:pt x="26" y="59"/>
                    </a:lnTo>
                    <a:lnTo>
                      <a:pt x="26" y="76"/>
                    </a:lnTo>
                    <a:lnTo>
                      <a:pt x="34" y="93"/>
                    </a:lnTo>
                    <a:lnTo>
                      <a:pt x="51" y="110"/>
                    </a:lnTo>
                    <a:lnTo>
                      <a:pt x="68" y="119"/>
                    </a:lnTo>
                    <a:lnTo>
                      <a:pt x="94" y="127"/>
                    </a:lnTo>
                    <a:lnTo>
                      <a:pt x="119" y="127"/>
                    </a:lnTo>
                    <a:close/>
                    <a:moveTo>
                      <a:pt x="127" y="102"/>
                    </a:moveTo>
                    <a:lnTo>
                      <a:pt x="85" y="102"/>
                    </a:lnTo>
                    <a:lnTo>
                      <a:pt x="60" y="85"/>
                    </a:lnTo>
                    <a:lnTo>
                      <a:pt x="43" y="76"/>
                    </a:lnTo>
                    <a:lnTo>
                      <a:pt x="43" y="59"/>
                    </a:lnTo>
                    <a:lnTo>
                      <a:pt x="51" y="42"/>
                    </a:lnTo>
                    <a:lnTo>
                      <a:pt x="60" y="34"/>
                    </a:lnTo>
                    <a:lnTo>
                      <a:pt x="85" y="25"/>
                    </a:lnTo>
                    <a:lnTo>
                      <a:pt x="127" y="25"/>
                    </a:lnTo>
                    <a:lnTo>
                      <a:pt x="170" y="25"/>
                    </a:lnTo>
                    <a:lnTo>
                      <a:pt x="195" y="34"/>
                    </a:lnTo>
                    <a:lnTo>
                      <a:pt x="204" y="51"/>
                    </a:lnTo>
                    <a:lnTo>
                      <a:pt x="204" y="68"/>
                    </a:lnTo>
                    <a:lnTo>
                      <a:pt x="204" y="85"/>
                    </a:lnTo>
                    <a:lnTo>
                      <a:pt x="187" y="93"/>
                    </a:lnTo>
                    <a:lnTo>
                      <a:pt x="161" y="102"/>
                    </a:lnTo>
                    <a:lnTo>
                      <a:pt x="127" y="102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35" name="Rectangle 129">
                <a:extLst>
                  <a:ext uri="{FF2B5EF4-FFF2-40B4-BE49-F238E27FC236}">
                    <a16:creationId xmlns:a16="http://schemas.microsoft.com/office/drawing/2014/main" id="{4A25C1EA-D294-4970-8F70-BB6640EB1C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320000">
                <a:off x="2523" y="383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36" name="Rectangle 130">
                <a:extLst>
                  <a:ext uri="{FF2B5EF4-FFF2-40B4-BE49-F238E27FC236}">
                    <a16:creationId xmlns:a16="http://schemas.microsoft.com/office/drawing/2014/main" id="{4A3AF699-B220-4B34-9425-FC9E29412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320000">
                <a:off x="2527" y="379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3</a:t>
                </a:r>
                <a:endParaRPr lang="tr-TR" altLang="tr-TR" sz="1860"/>
              </a:p>
            </p:txBody>
          </p:sp>
          <p:sp>
            <p:nvSpPr>
              <p:cNvPr id="137" name="Rectangle 131">
                <a:extLst>
                  <a:ext uri="{FF2B5EF4-FFF2-40B4-BE49-F238E27FC236}">
                    <a16:creationId xmlns:a16="http://schemas.microsoft.com/office/drawing/2014/main" id="{026E609E-505A-4F66-AD62-B7237A121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320000">
                <a:off x="2527" y="376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38" name="Rectangle 132">
                <a:extLst>
                  <a:ext uri="{FF2B5EF4-FFF2-40B4-BE49-F238E27FC236}">
                    <a16:creationId xmlns:a16="http://schemas.microsoft.com/office/drawing/2014/main" id="{148AA35D-D039-41B8-86D2-AA1E21BDF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320000">
                <a:off x="2527" y="372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39" name="Freeform 133">
                <a:extLst>
                  <a:ext uri="{FF2B5EF4-FFF2-40B4-BE49-F238E27FC236}">
                    <a16:creationId xmlns:a16="http://schemas.microsoft.com/office/drawing/2014/main" id="{B4791345-59F9-435E-BD9E-486AA4C255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51" y="3718"/>
                <a:ext cx="49" cy="127"/>
              </a:xfrm>
              <a:custGeom>
                <a:avLst/>
                <a:gdLst>
                  <a:gd name="T0" fmla="*/ 203 w 220"/>
                  <a:gd name="T1" fmla="*/ 76 h 576"/>
                  <a:gd name="T2" fmla="*/ 186 w 220"/>
                  <a:gd name="T3" fmla="*/ 51 h 576"/>
                  <a:gd name="T4" fmla="*/ 152 w 220"/>
                  <a:gd name="T5" fmla="*/ 0 h 576"/>
                  <a:gd name="T6" fmla="*/ 144 w 220"/>
                  <a:gd name="T7" fmla="*/ 25 h 576"/>
                  <a:gd name="T8" fmla="*/ 0 w 220"/>
                  <a:gd name="T9" fmla="*/ 51 h 576"/>
                  <a:gd name="T10" fmla="*/ 34 w 220"/>
                  <a:gd name="T11" fmla="*/ 271 h 576"/>
                  <a:gd name="T12" fmla="*/ 42 w 220"/>
                  <a:gd name="T13" fmla="*/ 178 h 576"/>
                  <a:gd name="T14" fmla="*/ 68 w 220"/>
                  <a:gd name="T15" fmla="*/ 203 h 576"/>
                  <a:gd name="T16" fmla="*/ 102 w 220"/>
                  <a:gd name="T17" fmla="*/ 246 h 576"/>
                  <a:gd name="T18" fmla="*/ 152 w 220"/>
                  <a:gd name="T19" fmla="*/ 262 h 576"/>
                  <a:gd name="T20" fmla="*/ 195 w 220"/>
                  <a:gd name="T21" fmla="*/ 246 h 576"/>
                  <a:gd name="T22" fmla="*/ 212 w 220"/>
                  <a:gd name="T23" fmla="*/ 203 h 576"/>
                  <a:gd name="T24" fmla="*/ 195 w 220"/>
                  <a:gd name="T25" fmla="*/ 152 h 576"/>
                  <a:gd name="T26" fmla="*/ 144 w 220"/>
                  <a:gd name="T27" fmla="*/ 135 h 576"/>
                  <a:gd name="T28" fmla="*/ 161 w 220"/>
                  <a:gd name="T29" fmla="*/ 161 h 576"/>
                  <a:gd name="T30" fmla="*/ 186 w 220"/>
                  <a:gd name="T31" fmla="*/ 186 h 576"/>
                  <a:gd name="T32" fmla="*/ 186 w 220"/>
                  <a:gd name="T33" fmla="*/ 212 h 576"/>
                  <a:gd name="T34" fmla="*/ 169 w 220"/>
                  <a:gd name="T35" fmla="*/ 237 h 576"/>
                  <a:gd name="T36" fmla="*/ 135 w 220"/>
                  <a:gd name="T37" fmla="*/ 237 h 576"/>
                  <a:gd name="T38" fmla="*/ 102 w 220"/>
                  <a:gd name="T39" fmla="*/ 212 h 576"/>
                  <a:gd name="T40" fmla="*/ 59 w 220"/>
                  <a:gd name="T41" fmla="*/ 169 h 576"/>
                  <a:gd name="T42" fmla="*/ 25 w 220"/>
                  <a:gd name="T43" fmla="*/ 135 h 576"/>
                  <a:gd name="T44" fmla="*/ 8 w 220"/>
                  <a:gd name="T45" fmla="*/ 271 h 576"/>
                  <a:gd name="T46" fmla="*/ 110 w 220"/>
                  <a:gd name="T47" fmla="*/ 296 h 576"/>
                  <a:gd name="T48" fmla="*/ 25 w 220"/>
                  <a:gd name="T49" fmla="*/ 322 h 576"/>
                  <a:gd name="T50" fmla="*/ 8 w 220"/>
                  <a:gd name="T51" fmla="*/ 364 h 576"/>
                  <a:gd name="T52" fmla="*/ 17 w 220"/>
                  <a:gd name="T53" fmla="*/ 398 h 576"/>
                  <a:gd name="T54" fmla="*/ 51 w 220"/>
                  <a:gd name="T55" fmla="*/ 423 h 576"/>
                  <a:gd name="T56" fmla="*/ 110 w 220"/>
                  <a:gd name="T57" fmla="*/ 423 h 576"/>
                  <a:gd name="T58" fmla="*/ 161 w 220"/>
                  <a:gd name="T59" fmla="*/ 423 h 576"/>
                  <a:gd name="T60" fmla="*/ 203 w 220"/>
                  <a:gd name="T61" fmla="*/ 389 h 576"/>
                  <a:gd name="T62" fmla="*/ 212 w 220"/>
                  <a:gd name="T63" fmla="*/ 339 h 576"/>
                  <a:gd name="T64" fmla="*/ 186 w 220"/>
                  <a:gd name="T65" fmla="*/ 313 h 576"/>
                  <a:gd name="T66" fmla="*/ 144 w 220"/>
                  <a:gd name="T67" fmla="*/ 296 h 576"/>
                  <a:gd name="T68" fmla="*/ 110 w 220"/>
                  <a:gd name="T69" fmla="*/ 322 h 576"/>
                  <a:gd name="T70" fmla="*/ 178 w 220"/>
                  <a:gd name="T71" fmla="*/ 330 h 576"/>
                  <a:gd name="T72" fmla="*/ 195 w 220"/>
                  <a:gd name="T73" fmla="*/ 356 h 576"/>
                  <a:gd name="T74" fmla="*/ 178 w 220"/>
                  <a:gd name="T75" fmla="*/ 389 h 576"/>
                  <a:gd name="T76" fmla="*/ 135 w 220"/>
                  <a:gd name="T77" fmla="*/ 398 h 576"/>
                  <a:gd name="T78" fmla="*/ 68 w 220"/>
                  <a:gd name="T79" fmla="*/ 398 h 576"/>
                  <a:gd name="T80" fmla="*/ 34 w 220"/>
                  <a:gd name="T81" fmla="*/ 381 h 576"/>
                  <a:gd name="T82" fmla="*/ 34 w 220"/>
                  <a:gd name="T83" fmla="*/ 347 h 576"/>
                  <a:gd name="T84" fmla="*/ 68 w 220"/>
                  <a:gd name="T85" fmla="*/ 330 h 576"/>
                  <a:gd name="T86" fmla="*/ 110 w 220"/>
                  <a:gd name="T87" fmla="*/ 449 h 576"/>
                  <a:gd name="T88" fmla="*/ 34 w 220"/>
                  <a:gd name="T89" fmla="*/ 474 h 576"/>
                  <a:gd name="T90" fmla="*/ 8 w 220"/>
                  <a:gd name="T91" fmla="*/ 516 h 576"/>
                  <a:gd name="T92" fmla="*/ 25 w 220"/>
                  <a:gd name="T93" fmla="*/ 550 h 576"/>
                  <a:gd name="T94" fmla="*/ 59 w 220"/>
                  <a:gd name="T95" fmla="*/ 576 h 576"/>
                  <a:gd name="T96" fmla="*/ 119 w 220"/>
                  <a:gd name="T97" fmla="*/ 576 h 576"/>
                  <a:gd name="T98" fmla="*/ 161 w 220"/>
                  <a:gd name="T99" fmla="*/ 576 h 576"/>
                  <a:gd name="T100" fmla="*/ 212 w 220"/>
                  <a:gd name="T101" fmla="*/ 542 h 576"/>
                  <a:gd name="T102" fmla="*/ 212 w 220"/>
                  <a:gd name="T103" fmla="*/ 491 h 576"/>
                  <a:gd name="T104" fmla="*/ 186 w 220"/>
                  <a:gd name="T105" fmla="*/ 466 h 576"/>
                  <a:gd name="T106" fmla="*/ 144 w 220"/>
                  <a:gd name="T107" fmla="*/ 449 h 576"/>
                  <a:gd name="T108" fmla="*/ 110 w 220"/>
                  <a:gd name="T109" fmla="*/ 474 h 576"/>
                  <a:gd name="T110" fmla="*/ 178 w 220"/>
                  <a:gd name="T111" fmla="*/ 483 h 576"/>
                  <a:gd name="T112" fmla="*/ 195 w 220"/>
                  <a:gd name="T113" fmla="*/ 508 h 576"/>
                  <a:gd name="T114" fmla="*/ 178 w 220"/>
                  <a:gd name="T115" fmla="*/ 542 h 576"/>
                  <a:gd name="T116" fmla="*/ 135 w 220"/>
                  <a:gd name="T117" fmla="*/ 550 h 576"/>
                  <a:gd name="T118" fmla="*/ 76 w 220"/>
                  <a:gd name="T119" fmla="*/ 550 h 576"/>
                  <a:gd name="T120" fmla="*/ 34 w 220"/>
                  <a:gd name="T121" fmla="*/ 533 h 576"/>
                  <a:gd name="T122" fmla="*/ 34 w 220"/>
                  <a:gd name="T123" fmla="*/ 500 h 576"/>
                  <a:gd name="T124" fmla="*/ 68 w 220"/>
                  <a:gd name="T125" fmla="*/ 483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0" h="576">
                    <a:moveTo>
                      <a:pt x="0" y="76"/>
                    </a:moveTo>
                    <a:lnTo>
                      <a:pt x="203" y="76"/>
                    </a:lnTo>
                    <a:lnTo>
                      <a:pt x="203" y="59"/>
                    </a:lnTo>
                    <a:lnTo>
                      <a:pt x="186" y="51"/>
                    </a:lnTo>
                    <a:lnTo>
                      <a:pt x="178" y="34"/>
                    </a:lnTo>
                    <a:lnTo>
                      <a:pt x="152" y="0"/>
                    </a:lnTo>
                    <a:lnTo>
                      <a:pt x="127" y="0"/>
                    </a:lnTo>
                    <a:lnTo>
                      <a:pt x="144" y="25"/>
                    </a:lnTo>
                    <a:lnTo>
                      <a:pt x="161" y="51"/>
                    </a:lnTo>
                    <a:lnTo>
                      <a:pt x="0" y="51"/>
                    </a:lnTo>
                    <a:lnTo>
                      <a:pt x="0" y="76"/>
                    </a:lnTo>
                    <a:close/>
                    <a:moveTo>
                      <a:pt x="34" y="271"/>
                    </a:moveTo>
                    <a:lnTo>
                      <a:pt x="25" y="169"/>
                    </a:lnTo>
                    <a:lnTo>
                      <a:pt x="42" y="178"/>
                    </a:lnTo>
                    <a:lnTo>
                      <a:pt x="51" y="186"/>
                    </a:lnTo>
                    <a:lnTo>
                      <a:pt x="68" y="203"/>
                    </a:lnTo>
                    <a:lnTo>
                      <a:pt x="93" y="229"/>
                    </a:lnTo>
                    <a:lnTo>
                      <a:pt x="102" y="246"/>
                    </a:lnTo>
                    <a:lnTo>
                      <a:pt x="127" y="262"/>
                    </a:lnTo>
                    <a:lnTo>
                      <a:pt x="152" y="262"/>
                    </a:lnTo>
                    <a:lnTo>
                      <a:pt x="178" y="262"/>
                    </a:lnTo>
                    <a:lnTo>
                      <a:pt x="195" y="246"/>
                    </a:lnTo>
                    <a:lnTo>
                      <a:pt x="203" y="229"/>
                    </a:lnTo>
                    <a:lnTo>
                      <a:pt x="212" y="203"/>
                    </a:lnTo>
                    <a:lnTo>
                      <a:pt x="203" y="178"/>
                    </a:lnTo>
                    <a:lnTo>
                      <a:pt x="195" y="152"/>
                    </a:lnTo>
                    <a:lnTo>
                      <a:pt x="169" y="144"/>
                    </a:lnTo>
                    <a:lnTo>
                      <a:pt x="144" y="135"/>
                    </a:lnTo>
                    <a:lnTo>
                      <a:pt x="144" y="161"/>
                    </a:lnTo>
                    <a:lnTo>
                      <a:pt x="161" y="161"/>
                    </a:lnTo>
                    <a:lnTo>
                      <a:pt x="178" y="169"/>
                    </a:lnTo>
                    <a:lnTo>
                      <a:pt x="186" y="186"/>
                    </a:lnTo>
                    <a:lnTo>
                      <a:pt x="186" y="203"/>
                    </a:lnTo>
                    <a:lnTo>
                      <a:pt x="186" y="212"/>
                    </a:lnTo>
                    <a:lnTo>
                      <a:pt x="178" y="229"/>
                    </a:lnTo>
                    <a:lnTo>
                      <a:pt x="169" y="237"/>
                    </a:lnTo>
                    <a:lnTo>
                      <a:pt x="152" y="237"/>
                    </a:lnTo>
                    <a:lnTo>
                      <a:pt x="135" y="237"/>
                    </a:lnTo>
                    <a:lnTo>
                      <a:pt x="127" y="229"/>
                    </a:lnTo>
                    <a:lnTo>
                      <a:pt x="102" y="212"/>
                    </a:lnTo>
                    <a:lnTo>
                      <a:pt x="76" y="186"/>
                    </a:lnTo>
                    <a:lnTo>
                      <a:pt x="59" y="169"/>
                    </a:lnTo>
                    <a:lnTo>
                      <a:pt x="51" y="152"/>
                    </a:lnTo>
                    <a:lnTo>
                      <a:pt x="25" y="135"/>
                    </a:lnTo>
                    <a:lnTo>
                      <a:pt x="8" y="135"/>
                    </a:lnTo>
                    <a:lnTo>
                      <a:pt x="8" y="271"/>
                    </a:lnTo>
                    <a:lnTo>
                      <a:pt x="34" y="271"/>
                    </a:lnTo>
                    <a:close/>
                    <a:moveTo>
                      <a:pt x="110" y="296"/>
                    </a:moveTo>
                    <a:lnTo>
                      <a:pt x="59" y="305"/>
                    </a:lnTo>
                    <a:lnTo>
                      <a:pt x="25" y="322"/>
                    </a:lnTo>
                    <a:lnTo>
                      <a:pt x="8" y="339"/>
                    </a:lnTo>
                    <a:lnTo>
                      <a:pt x="8" y="364"/>
                    </a:lnTo>
                    <a:lnTo>
                      <a:pt x="8" y="381"/>
                    </a:lnTo>
                    <a:lnTo>
                      <a:pt x="17" y="398"/>
                    </a:lnTo>
                    <a:lnTo>
                      <a:pt x="34" y="415"/>
                    </a:lnTo>
                    <a:lnTo>
                      <a:pt x="51" y="423"/>
                    </a:lnTo>
                    <a:lnTo>
                      <a:pt x="76" y="423"/>
                    </a:lnTo>
                    <a:lnTo>
                      <a:pt x="110" y="423"/>
                    </a:lnTo>
                    <a:lnTo>
                      <a:pt x="135" y="423"/>
                    </a:lnTo>
                    <a:lnTo>
                      <a:pt x="161" y="423"/>
                    </a:lnTo>
                    <a:lnTo>
                      <a:pt x="186" y="406"/>
                    </a:lnTo>
                    <a:lnTo>
                      <a:pt x="203" y="389"/>
                    </a:lnTo>
                    <a:lnTo>
                      <a:pt x="212" y="356"/>
                    </a:lnTo>
                    <a:lnTo>
                      <a:pt x="212" y="339"/>
                    </a:lnTo>
                    <a:lnTo>
                      <a:pt x="195" y="322"/>
                    </a:lnTo>
                    <a:lnTo>
                      <a:pt x="186" y="313"/>
                    </a:lnTo>
                    <a:lnTo>
                      <a:pt x="161" y="305"/>
                    </a:lnTo>
                    <a:lnTo>
                      <a:pt x="144" y="296"/>
                    </a:lnTo>
                    <a:lnTo>
                      <a:pt x="110" y="296"/>
                    </a:lnTo>
                    <a:close/>
                    <a:moveTo>
                      <a:pt x="110" y="322"/>
                    </a:moveTo>
                    <a:lnTo>
                      <a:pt x="152" y="322"/>
                    </a:lnTo>
                    <a:lnTo>
                      <a:pt x="178" y="330"/>
                    </a:lnTo>
                    <a:lnTo>
                      <a:pt x="186" y="347"/>
                    </a:lnTo>
                    <a:lnTo>
                      <a:pt x="195" y="356"/>
                    </a:lnTo>
                    <a:lnTo>
                      <a:pt x="186" y="373"/>
                    </a:lnTo>
                    <a:lnTo>
                      <a:pt x="178" y="389"/>
                    </a:lnTo>
                    <a:lnTo>
                      <a:pt x="152" y="398"/>
                    </a:lnTo>
                    <a:lnTo>
                      <a:pt x="135" y="398"/>
                    </a:lnTo>
                    <a:lnTo>
                      <a:pt x="110" y="398"/>
                    </a:lnTo>
                    <a:lnTo>
                      <a:pt x="68" y="398"/>
                    </a:lnTo>
                    <a:lnTo>
                      <a:pt x="42" y="389"/>
                    </a:lnTo>
                    <a:lnTo>
                      <a:pt x="34" y="381"/>
                    </a:lnTo>
                    <a:lnTo>
                      <a:pt x="25" y="364"/>
                    </a:lnTo>
                    <a:lnTo>
                      <a:pt x="34" y="347"/>
                    </a:lnTo>
                    <a:lnTo>
                      <a:pt x="42" y="339"/>
                    </a:lnTo>
                    <a:lnTo>
                      <a:pt x="68" y="330"/>
                    </a:lnTo>
                    <a:lnTo>
                      <a:pt x="110" y="322"/>
                    </a:lnTo>
                    <a:close/>
                    <a:moveTo>
                      <a:pt x="110" y="449"/>
                    </a:moveTo>
                    <a:lnTo>
                      <a:pt x="68" y="457"/>
                    </a:lnTo>
                    <a:lnTo>
                      <a:pt x="34" y="474"/>
                    </a:lnTo>
                    <a:lnTo>
                      <a:pt x="17" y="491"/>
                    </a:lnTo>
                    <a:lnTo>
                      <a:pt x="8" y="516"/>
                    </a:lnTo>
                    <a:lnTo>
                      <a:pt x="17" y="533"/>
                    </a:lnTo>
                    <a:lnTo>
                      <a:pt x="25" y="550"/>
                    </a:lnTo>
                    <a:lnTo>
                      <a:pt x="42" y="567"/>
                    </a:lnTo>
                    <a:lnTo>
                      <a:pt x="59" y="576"/>
                    </a:lnTo>
                    <a:lnTo>
                      <a:pt x="85" y="576"/>
                    </a:lnTo>
                    <a:lnTo>
                      <a:pt x="119" y="576"/>
                    </a:lnTo>
                    <a:lnTo>
                      <a:pt x="144" y="576"/>
                    </a:lnTo>
                    <a:lnTo>
                      <a:pt x="161" y="576"/>
                    </a:lnTo>
                    <a:lnTo>
                      <a:pt x="195" y="559"/>
                    </a:lnTo>
                    <a:lnTo>
                      <a:pt x="212" y="542"/>
                    </a:lnTo>
                    <a:lnTo>
                      <a:pt x="220" y="508"/>
                    </a:lnTo>
                    <a:lnTo>
                      <a:pt x="212" y="491"/>
                    </a:lnTo>
                    <a:lnTo>
                      <a:pt x="203" y="474"/>
                    </a:lnTo>
                    <a:lnTo>
                      <a:pt x="186" y="466"/>
                    </a:lnTo>
                    <a:lnTo>
                      <a:pt x="169" y="457"/>
                    </a:lnTo>
                    <a:lnTo>
                      <a:pt x="144" y="449"/>
                    </a:lnTo>
                    <a:lnTo>
                      <a:pt x="110" y="449"/>
                    </a:lnTo>
                    <a:close/>
                    <a:moveTo>
                      <a:pt x="110" y="474"/>
                    </a:moveTo>
                    <a:lnTo>
                      <a:pt x="152" y="474"/>
                    </a:lnTo>
                    <a:lnTo>
                      <a:pt x="178" y="483"/>
                    </a:lnTo>
                    <a:lnTo>
                      <a:pt x="195" y="500"/>
                    </a:lnTo>
                    <a:lnTo>
                      <a:pt x="195" y="508"/>
                    </a:lnTo>
                    <a:lnTo>
                      <a:pt x="195" y="525"/>
                    </a:lnTo>
                    <a:lnTo>
                      <a:pt x="178" y="542"/>
                    </a:lnTo>
                    <a:lnTo>
                      <a:pt x="152" y="550"/>
                    </a:lnTo>
                    <a:lnTo>
                      <a:pt x="135" y="550"/>
                    </a:lnTo>
                    <a:lnTo>
                      <a:pt x="119" y="550"/>
                    </a:lnTo>
                    <a:lnTo>
                      <a:pt x="76" y="550"/>
                    </a:lnTo>
                    <a:lnTo>
                      <a:pt x="51" y="542"/>
                    </a:lnTo>
                    <a:lnTo>
                      <a:pt x="34" y="533"/>
                    </a:lnTo>
                    <a:lnTo>
                      <a:pt x="34" y="516"/>
                    </a:lnTo>
                    <a:lnTo>
                      <a:pt x="34" y="500"/>
                    </a:lnTo>
                    <a:lnTo>
                      <a:pt x="51" y="491"/>
                    </a:lnTo>
                    <a:lnTo>
                      <a:pt x="68" y="483"/>
                    </a:lnTo>
                    <a:lnTo>
                      <a:pt x="110" y="474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40" name="Rectangle 134">
                <a:extLst>
                  <a:ext uri="{FF2B5EF4-FFF2-40B4-BE49-F238E27FC236}">
                    <a16:creationId xmlns:a16="http://schemas.microsoft.com/office/drawing/2014/main" id="{D546E1BD-BC17-4F63-AD72-3FB604C79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80000">
                <a:off x="2358" y="370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41" name="Rectangle 135">
                <a:extLst>
                  <a:ext uri="{FF2B5EF4-FFF2-40B4-BE49-F238E27FC236}">
                    <a16:creationId xmlns:a16="http://schemas.microsoft.com/office/drawing/2014/main" id="{74DFF805-6C4A-426C-AD7F-53647F37F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80000">
                <a:off x="2358" y="373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2</a:t>
                </a:r>
                <a:endParaRPr lang="tr-TR" altLang="tr-TR" sz="1860"/>
              </a:p>
            </p:txBody>
          </p:sp>
          <p:sp>
            <p:nvSpPr>
              <p:cNvPr id="142" name="Rectangle 136">
                <a:extLst>
                  <a:ext uri="{FF2B5EF4-FFF2-40B4-BE49-F238E27FC236}">
                    <a16:creationId xmlns:a16="http://schemas.microsoft.com/office/drawing/2014/main" id="{59FC88E5-0CBA-4D82-A533-5725A54F9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80000">
                <a:off x="2358" y="3768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43" name="Rectangle 137">
                <a:extLst>
                  <a:ext uri="{FF2B5EF4-FFF2-40B4-BE49-F238E27FC236}">
                    <a16:creationId xmlns:a16="http://schemas.microsoft.com/office/drawing/2014/main" id="{C19BC1EE-106B-4853-AAE8-80131B62A9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80000">
                <a:off x="2358" y="380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44" name="Freeform 138">
                <a:extLst>
                  <a:ext uri="{FF2B5EF4-FFF2-40B4-BE49-F238E27FC236}">
                    <a16:creationId xmlns:a16="http://schemas.microsoft.com/office/drawing/2014/main" id="{2809D8C0-B5E5-4802-A3E7-8849FC525F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5" y="2516"/>
                <a:ext cx="94" cy="118"/>
              </a:xfrm>
              <a:custGeom>
                <a:avLst/>
                <a:gdLst>
                  <a:gd name="T0" fmla="*/ 8 w 423"/>
                  <a:gd name="T1" fmla="*/ 406 h 533"/>
                  <a:gd name="T2" fmla="*/ 8 w 423"/>
                  <a:gd name="T3" fmla="*/ 457 h 533"/>
                  <a:gd name="T4" fmla="*/ 34 w 423"/>
                  <a:gd name="T5" fmla="*/ 508 h 533"/>
                  <a:gd name="T6" fmla="*/ 34 w 423"/>
                  <a:gd name="T7" fmla="*/ 449 h 533"/>
                  <a:gd name="T8" fmla="*/ 178 w 423"/>
                  <a:gd name="T9" fmla="*/ 508 h 533"/>
                  <a:gd name="T10" fmla="*/ 271 w 423"/>
                  <a:gd name="T11" fmla="*/ 373 h 533"/>
                  <a:gd name="T12" fmla="*/ 237 w 423"/>
                  <a:gd name="T13" fmla="*/ 322 h 533"/>
                  <a:gd name="T14" fmla="*/ 203 w 423"/>
                  <a:gd name="T15" fmla="*/ 339 h 533"/>
                  <a:gd name="T16" fmla="*/ 84 w 423"/>
                  <a:gd name="T17" fmla="*/ 288 h 533"/>
                  <a:gd name="T18" fmla="*/ 169 w 423"/>
                  <a:gd name="T19" fmla="*/ 440 h 533"/>
                  <a:gd name="T20" fmla="*/ 254 w 423"/>
                  <a:gd name="T21" fmla="*/ 390 h 533"/>
                  <a:gd name="T22" fmla="*/ 161 w 423"/>
                  <a:gd name="T23" fmla="*/ 406 h 533"/>
                  <a:gd name="T24" fmla="*/ 195 w 423"/>
                  <a:gd name="T25" fmla="*/ 356 h 533"/>
                  <a:gd name="T26" fmla="*/ 271 w 423"/>
                  <a:gd name="T27" fmla="*/ 296 h 533"/>
                  <a:gd name="T28" fmla="*/ 313 w 423"/>
                  <a:gd name="T29" fmla="*/ 288 h 533"/>
                  <a:gd name="T30" fmla="*/ 338 w 423"/>
                  <a:gd name="T31" fmla="*/ 237 h 533"/>
                  <a:gd name="T32" fmla="*/ 322 w 423"/>
                  <a:gd name="T33" fmla="*/ 186 h 533"/>
                  <a:gd name="T34" fmla="*/ 279 w 423"/>
                  <a:gd name="T35" fmla="*/ 161 h 533"/>
                  <a:gd name="T36" fmla="*/ 228 w 423"/>
                  <a:gd name="T37" fmla="*/ 169 h 533"/>
                  <a:gd name="T38" fmla="*/ 211 w 423"/>
                  <a:gd name="T39" fmla="*/ 212 h 533"/>
                  <a:gd name="T40" fmla="*/ 169 w 423"/>
                  <a:gd name="T41" fmla="*/ 195 h 533"/>
                  <a:gd name="T42" fmla="*/ 186 w 423"/>
                  <a:gd name="T43" fmla="*/ 110 h 533"/>
                  <a:gd name="T44" fmla="*/ 211 w 423"/>
                  <a:gd name="T45" fmla="*/ 271 h 533"/>
                  <a:gd name="T46" fmla="*/ 228 w 423"/>
                  <a:gd name="T47" fmla="*/ 229 h 533"/>
                  <a:gd name="T48" fmla="*/ 245 w 423"/>
                  <a:gd name="T49" fmla="*/ 195 h 533"/>
                  <a:gd name="T50" fmla="*/ 271 w 423"/>
                  <a:gd name="T51" fmla="*/ 186 h 533"/>
                  <a:gd name="T52" fmla="*/ 305 w 423"/>
                  <a:gd name="T53" fmla="*/ 212 h 533"/>
                  <a:gd name="T54" fmla="*/ 322 w 423"/>
                  <a:gd name="T55" fmla="*/ 237 h 533"/>
                  <a:gd name="T56" fmla="*/ 305 w 423"/>
                  <a:gd name="T57" fmla="*/ 271 h 533"/>
                  <a:gd name="T58" fmla="*/ 279 w 423"/>
                  <a:gd name="T59" fmla="*/ 271 h 533"/>
                  <a:gd name="T60" fmla="*/ 245 w 423"/>
                  <a:gd name="T61" fmla="*/ 296 h 533"/>
                  <a:gd name="T62" fmla="*/ 313 w 423"/>
                  <a:gd name="T63" fmla="*/ 152 h 533"/>
                  <a:gd name="T64" fmla="*/ 355 w 423"/>
                  <a:gd name="T65" fmla="*/ 161 h 533"/>
                  <a:gd name="T66" fmla="*/ 389 w 423"/>
                  <a:gd name="T67" fmla="*/ 152 h 533"/>
                  <a:gd name="T68" fmla="*/ 415 w 423"/>
                  <a:gd name="T69" fmla="*/ 119 h 533"/>
                  <a:gd name="T70" fmla="*/ 415 w 423"/>
                  <a:gd name="T71" fmla="*/ 76 h 533"/>
                  <a:gd name="T72" fmla="*/ 381 w 423"/>
                  <a:gd name="T73" fmla="*/ 42 h 533"/>
                  <a:gd name="T74" fmla="*/ 330 w 423"/>
                  <a:gd name="T75" fmla="*/ 17 h 533"/>
                  <a:gd name="T76" fmla="*/ 279 w 423"/>
                  <a:gd name="T77" fmla="*/ 0 h 533"/>
                  <a:gd name="T78" fmla="*/ 237 w 423"/>
                  <a:gd name="T79" fmla="*/ 25 h 533"/>
                  <a:gd name="T80" fmla="*/ 228 w 423"/>
                  <a:gd name="T81" fmla="*/ 68 h 533"/>
                  <a:gd name="T82" fmla="*/ 245 w 423"/>
                  <a:gd name="T83" fmla="*/ 102 h 533"/>
                  <a:gd name="T84" fmla="*/ 288 w 423"/>
                  <a:gd name="T85" fmla="*/ 136 h 533"/>
                  <a:gd name="T86" fmla="*/ 271 w 423"/>
                  <a:gd name="T87" fmla="*/ 93 h 533"/>
                  <a:gd name="T88" fmla="*/ 245 w 423"/>
                  <a:gd name="T89" fmla="*/ 51 h 533"/>
                  <a:gd name="T90" fmla="*/ 262 w 423"/>
                  <a:gd name="T91" fmla="*/ 25 h 533"/>
                  <a:gd name="T92" fmla="*/ 305 w 423"/>
                  <a:gd name="T93" fmla="*/ 25 h 533"/>
                  <a:gd name="T94" fmla="*/ 364 w 423"/>
                  <a:gd name="T95" fmla="*/ 59 h 533"/>
                  <a:gd name="T96" fmla="*/ 389 w 423"/>
                  <a:gd name="T97" fmla="*/ 85 h 533"/>
                  <a:gd name="T98" fmla="*/ 398 w 423"/>
                  <a:gd name="T99" fmla="*/ 110 h 533"/>
                  <a:gd name="T100" fmla="*/ 381 w 423"/>
                  <a:gd name="T101" fmla="*/ 136 h 533"/>
                  <a:gd name="T102" fmla="*/ 338 w 423"/>
                  <a:gd name="T103" fmla="*/ 136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23" h="533">
                    <a:moveTo>
                      <a:pt x="178" y="508"/>
                    </a:moveTo>
                    <a:lnTo>
                      <a:pt x="8" y="406"/>
                    </a:lnTo>
                    <a:lnTo>
                      <a:pt x="0" y="423"/>
                    </a:lnTo>
                    <a:lnTo>
                      <a:pt x="8" y="457"/>
                    </a:lnTo>
                    <a:lnTo>
                      <a:pt x="8" y="500"/>
                    </a:lnTo>
                    <a:lnTo>
                      <a:pt x="34" y="508"/>
                    </a:lnTo>
                    <a:lnTo>
                      <a:pt x="34" y="483"/>
                    </a:lnTo>
                    <a:lnTo>
                      <a:pt x="34" y="449"/>
                    </a:lnTo>
                    <a:lnTo>
                      <a:pt x="169" y="533"/>
                    </a:lnTo>
                    <a:lnTo>
                      <a:pt x="178" y="508"/>
                    </a:lnTo>
                    <a:close/>
                    <a:moveTo>
                      <a:pt x="254" y="390"/>
                    </a:moveTo>
                    <a:lnTo>
                      <a:pt x="271" y="373"/>
                    </a:lnTo>
                    <a:lnTo>
                      <a:pt x="228" y="347"/>
                    </a:lnTo>
                    <a:lnTo>
                      <a:pt x="237" y="322"/>
                    </a:lnTo>
                    <a:lnTo>
                      <a:pt x="220" y="313"/>
                    </a:lnTo>
                    <a:lnTo>
                      <a:pt x="203" y="339"/>
                    </a:lnTo>
                    <a:lnTo>
                      <a:pt x="93" y="271"/>
                    </a:lnTo>
                    <a:lnTo>
                      <a:pt x="84" y="288"/>
                    </a:lnTo>
                    <a:lnTo>
                      <a:pt x="152" y="432"/>
                    </a:lnTo>
                    <a:lnTo>
                      <a:pt x="169" y="440"/>
                    </a:lnTo>
                    <a:lnTo>
                      <a:pt x="211" y="364"/>
                    </a:lnTo>
                    <a:lnTo>
                      <a:pt x="254" y="390"/>
                    </a:lnTo>
                    <a:close/>
                    <a:moveTo>
                      <a:pt x="195" y="356"/>
                    </a:moveTo>
                    <a:lnTo>
                      <a:pt x="161" y="406"/>
                    </a:lnTo>
                    <a:lnTo>
                      <a:pt x="118" y="313"/>
                    </a:lnTo>
                    <a:lnTo>
                      <a:pt x="195" y="356"/>
                    </a:lnTo>
                    <a:close/>
                    <a:moveTo>
                      <a:pt x="245" y="296"/>
                    </a:moveTo>
                    <a:lnTo>
                      <a:pt x="271" y="296"/>
                    </a:lnTo>
                    <a:lnTo>
                      <a:pt x="296" y="296"/>
                    </a:lnTo>
                    <a:lnTo>
                      <a:pt x="313" y="288"/>
                    </a:lnTo>
                    <a:lnTo>
                      <a:pt x="330" y="271"/>
                    </a:lnTo>
                    <a:lnTo>
                      <a:pt x="338" y="237"/>
                    </a:lnTo>
                    <a:lnTo>
                      <a:pt x="338" y="212"/>
                    </a:lnTo>
                    <a:lnTo>
                      <a:pt x="322" y="186"/>
                    </a:lnTo>
                    <a:lnTo>
                      <a:pt x="305" y="169"/>
                    </a:lnTo>
                    <a:lnTo>
                      <a:pt x="279" y="161"/>
                    </a:lnTo>
                    <a:lnTo>
                      <a:pt x="254" y="161"/>
                    </a:lnTo>
                    <a:lnTo>
                      <a:pt x="228" y="169"/>
                    </a:lnTo>
                    <a:lnTo>
                      <a:pt x="211" y="195"/>
                    </a:lnTo>
                    <a:lnTo>
                      <a:pt x="211" y="212"/>
                    </a:lnTo>
                    <a:lnTo>
                      <a:pt x="203" y="229"/>
                    </a:lnTo>
                    <a:lnTo>
                      <a:pt x="169" y="195"/>
                    </a:lnTo>
                    <a:lnTo>
                      <a:pt x="211" y="127"/>
                    </a:lnTo>
                    <a:lnTo>
                      <a:pt x="186" y="110"/>
                    </a:lnTo>
                    <a:lnTo>
                      <a:pt x="135" y="195"/>
                    </a:lnTo>
                    <a:lnTo>
                      <a:pt x="211" y="271"/>
                    </a:lnTo>
                    <a:lnTo>
                      <a:pt x="228" y="246"/>
                    </a:lnTo>
                    <a:lnTo>
                      <a:pt x="228" y="229"/>
                    </a:lnTo>
                    <a:lnTo>
                      <a:pt x="228" y="212"/>
                    </a:lnTo>
                    <a:lnTo>
                      <a:pt x="245" y="195"/>
                    </a:lnTo>
                    <a:lnTo>
                      <a:pt x="254" y="186"/>
                    </a:lnTo>
                    <a:lnTo>
                      <a:pt x="271" y="186"/>
                    </a:lnTo>
                    <a:lnTo>
                      <a:pt x="296" y="195"/>
                    </a:lnTo>
                    <a:lnTo>
                      <a:pt x="305" y="212"/>
                    </a:lnTo>
                    <a:lnTo>
                      <a:pt x="313" y="220"/>
                    </a:lnTo>
                    <a:lnTo>
                      <a:pt x="322" y="237"/>
                    </a:lnTo>
                    <a:lnTo>
                      <a:pt x="313" y="254"/>
                    </a:lnTo>
                    <a:lnTo>
                      <a:pt x="305" y="271"/>
                    </a:lnTo>
                    <a:lnTo>
                      <a:pt x="288" y="271"/>
                    </a:lnTo>
                    <a:lnTo>
                      <a:pt x="279" y="271"/>
                    </a:lnTo>
                    <a:lnTo>
                      <a:pt x="262" y="271"/>
                    </a:lnTo>
                    <a:lnTo>
                      <a:pt x="245" y="296"/>
                    </a:lnTo>
                    <a:close/>
                    <a:moveTo>
                      <a:pt x="288" y="136"/>
                    </a:moveTo>
                    <a:lnTo>
                      <a:pt x="313" y="152"/>
                    </a:lnTo>
                    <a:lnTo>
                      <a:pt x="330" y="161"/>
                    </a:lnTo>
                    <a:lnTo>
                      <a:pt x="355" y="161"/>
                    </a:lnTo>
                    <a:lnTo>
                      <a:pt x="372" y="161"/>
                    </a:lnTo>
                    <a:lnTo>
                      <a:pt x="389" y="152"/>
                    </a:lnTo>
                    <a:lnTo>
                      <a:pt x="415" y="136"/>
                    </a:lnTo>
                    <a:lnTo>
                      <a:pt x="415" y="119"/>
                    </a:lnTo>
                    <a:lnTo>
                      <a:pt x="423" y="102"/>
                    </a:lnTo>
                    <a:lnTo>
                      <a:pt x="415" y="76"/>
                    </a:lnTo>
                    <a:lnTo>
                      <a:pt x="398" y="59"/>
                    </a:lnTo>
                    <a:lnTo>
                      <a:pt x="381" y="42"/>
                    </a:lnTo>
                    <a:lnTo>
                      <a:pt x="355" y="25"/>
                    </a:lnTo>
                    <a:lnTo>
                      <a:pt x="330" y="17"/>
                    </a:lnTo>
                    <a:lnTo>
                      <a:pt x="313" y="9"/>
                    </a:lnTo>
                    <a:lnTo>
                      <a:pt x="279" y="0"/>
                    </a:lnTo>
                    <a:lnTo>
                      <a:pt x="254" y="9"/>
                    </a:lnTo>
                    <a:lnTo>
                      <a:pt x="237" y="25"/>
                    </a:lnTo>
                    <a:lnTo>
                      <a:pt x="228" y="51"/>
                    </a:lnTo>
                    <a:lnTo>
                      <a:pt x="228" y="68"/>
                    </a:lnTo>
                    <a:lnTo>
                      <a:pt x="228" y="85"/>
                    </a:lnTo>
                    <a:lnTo>
                      <a:pt x="245" y="102"/>
                    </a:lnTo>
                    <a:lnTo>
                      <a:pt x="262" y="119"/>
                    </a:lnTo>
                    <a:lnTo>
                      <a:pt x="288" y="136"/>
                    </a:lnTo>
                    <a:close/>
                    <a:moveTo>
                      <a:pt x="305" y="119"/>
                    </a:moveTo>
                    <a:lnTo>
                      <a:pt x="271" y="93"/>
                    </a:lnTo>
                    <a:lnTo>
                      <a:pt x="254" y="68"/>
                    </a:lnTo>
                    <a:lnTo>
                      <a:pt x="245" y="51"/>
                    </a:lnTo>
                    <a:lnTo>
                      <a:pt x="254" y="42"/>
                    </a:lnTo>
                    <a:lnTo>
                      <a:pt x="262" y="25"/>
                    </a:lnTo>
                    <a:lnTo>
                      <a:pt x="279" y="25"/>
                    </a:lnTo>
                    <a:lnTo>
                      <a:pt x="305" y="25"/>
                    </a:lnTo>
                    <a:lnTo>
                      <a:pt x="347" y="51"/>
                    </a:lnTo>
                    <a:lnTo>
                      <a:pt x="364" y="59"/>
                    </a:lnTo>
                    <a:lnTo>
                      <a:pt x="381" y="68"/>
                    </a:lnTo>
                    <a:lnTo>
                      <a:pt x="389" y="85"/>
                    </a:lnTo>
                    <a:lnTo>
                      <a:pt x="398" y="93"/>
                    </a:lnTo>
                    <a:lnTo>
                      <a:pt x="398" y="110"/>
                    </a:lnTo>
                    <a:lnTo>
                      <a:pt x="389" y="127"/>
                    </a:lnTo>
                    <a:lnTo>
                      <a:pt x="381" y="136"/>
                    </a:lnTo>
                    <a:lnTo>
                      <a:pt x="364" y="144"/>
                    </a:lnTo>
                    <a:lnTo>
                      <a:pt x="338" y="136"/>
                    </a:lnTo>
                    <a:lnTo>
                      <a:pt x="305" y="119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45" name="Rectangle 139">
                <a:extLst>
                  <a:ext uri="{FF2B5EF4-FFF2-40B4-BE49-F238E27FC236}">
                    <a16:creationId xmlns:a16="http://schemas.microsoft.com/office/drawing/2014/main" id="{0A6F63A6-5D19-4D91-9217-17732705D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0">
                <a:off x="2089" y="256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46" name="Rectangle 140">
                <a:extLst>
                  <a:ext uri="{FF2B5EF4-FFF2-40B4-BE49-F238E27FC236}">
                    <a16:creationId xmlns:a16="http://schemas.microsoft.com/office/drawing/2014/main" id="{B68DD92D-ECDA-4D0F-86F7-D4D342A62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0">
                <a:off x="2110" y="253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4</a:t>
                </a:r>
                <a:endParaRPr lang="tr-TR" altLang="tr-TR" sz="1860"/>
              </a:p>
            </p:txBody>
          </p:sp>
          <p:sp>
            <p:nvSpPr>
              <p:cNvPr id="147" name="Rectangle 141">
                <a:extLst>
                  <a:ext uri="{FF2B5EF4-FFF2-40B4-BE49-F238E27FC236}">
                    <a16:creationId xmlns:a16="http://schemas.microsoft.com/office/drawing/2014/main" id="{BD012A96-B685-4126-A28D-B79F337E0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0">
                <a:off x="2126" y="250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48" name="Rectangle 142">
                <a:extLst>
                  <a:ext uri="{FF2B5EF4-FFF2-40B4-BE49-F238E27FC236}">
                    <a16:creationId xmlns:a16="http://schemas.microsoft.com/office/drawing/2014/main" id="{8F65098D-AEAB-4902-A3E2-5ED4804424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0">
                <a:off x="2143" y="247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49" name="Freeform 143">
                <a:extLst>
                  <a:ext uri="{FF2B5EF4-FFF2-40B4-BE49-F238E27FC236}">
                    <a16:creationId xmlns:a16="http://schemas.microsoft.com/office/drawing/2014/main" id="{1801FCB0-AA54-45BB-9769-81B7FE2C31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15" y="1369"/>
                <a:ext cx="103" cy="113"/>
              </a:xfrm>
              <a:custGeom>
                <a:avLst/>
                <a:gdLst>
                  <a:gd name="T0" fmla="*/ 170 w 466"/>
                  <a:gd name="T1" fmla="*/ 25 h 508"/>
                  <a:gd name="T2" fmla="*/ 127 w 466"/>
                  <a:gd name="T3" fmla="*/ 17 h 508"/>
                  <a:gd name="T4" fmla="*/ 68 w 466"/>
                  <a:gd name="T5" fmla="*/ 17 h 508"/>
                  <a:gd name="T6" fmla="*/ 119 w 466"/>
                  <a:gd name="T7" fmla="*/ 34 h 508"/>
                  <a:gd name="T8" fmla="*/ 17 w 466"/>
                  <a:gd name="T9" fmla="*/ 152 h 508"/>
                  <a:gd name="T10" fmla="*/ 119 w 466"/>
                  <a:gd name="T11" fmla="*/ 279 h 508"/>
                  <a:gd name="T12" fmla="*/ 178 w 466"/>
                  <a:gd name="T13" fmla="*/ 271 h 508"/>
                  <a:gd name="T14" fmla="*/ 178 w 466"/>
                  <a:gd name="T15" fmla="*/ 228 h 508"/>
                  <a:gd name="T16" fmla="*/ 263 w 466"/>
                  <a:gd name="T17" fmla="*/ 135 h 508"/>
                  <a:gd name="T18" fmla="*/ 85 w 466"/>
                  <a:gd name="T19" fmla="*/ 161 h 508"/>
                  <a:gd name="T20" fmla="*/ 102 w 466"/>
                  <a:gd name="T21" fmla="*/ 262 h 508"/>
                  <a:gd name="T22" fmla="*/ 119 w 466"/>
                  <a:gd name="T23" fmla="*/ 169 h 508"/>
                  <a:gd name="T24" fmla="*/ 161 w 466"/>
                  <a:gd name="T25" fmla="*/ 211 h 508"/>
                  <a:gd name="T26" fmla="*/ 212 w 466"/>
                  <a:gd name="T27" fmla="*/ 279 h 508"/>
                  <a:gd name="T28" fmla="*/ 195 w 466"/>
                  <a:gd name="T29" fmla="*/ 313 h 508"/>
                  <a:gd name="T30" fmla="*/ 187 w 466"/>
                  <a:gd name="T31" fmla="*/ 347 h 508"/>
                  <a:gd name="T32" fmla="*/ 212 w 466"/>
                  <a:gd name="T33" fmla="*/ 389 h 508"/>
                  <a:gd name="T34" fmla="*/ 254 w 466"/>
                  <a:gd name="T35" fmla="*/ 398 h 508"/>
                  <a:gd name="T36" fmla="*/ 297 w 466"/>
                  <a:gd name="T37" fmla="*/ 372 h 508"/>
                  <a:gd name="T38" fmla="*/ 339 w 466"/>
                  <a:gd name="T39" fmla="*/ 338 h 508"/>
                  <a:gd name="T40" fmla="*/ 364 w 466"/>
                  <a:gd name="T41" fmla="*/ 296 h 508"/>
                  <a:gd name="T42" fmla="*/ 356 w 466"/>
                  <a:gd name="T43" fmla="*/ 237 h 508"/>
                  <a:gd name="T44" fmla="*/ 322 w 466"/>
                  <a:gd name="T45" fmla="*/ 220 h 508"/>
                  <a:gd name="T46" fmla="*/ 280 w 466"/>
                  <a:gd name="T47" fmla="*/ 228 h 508"/>
                  <a:gd name="T48" fmla="*/ 237 w 466"/>
                  <a:gd name="T49" fmla="*/ 254 h 508"/>
                  <a:gd name="T50" fmla="*/ 288 w 466"/>
                  <a:gd name="T51" fmla="*/ 254 h 508"/>
                  <a:gd name="T52" fmla="*/ 331 w 466"/>
                  <a:gd name="T53" fmla="*/ 245 h 508"/>
                  <a:gd name="T54" fmla="*/ 348 w 466"/>
                  <a:gd name="T55" fmla="*/ 271 h 508"/>
                  <a:gd name="T56" fmla="*/ 331 w 466"/>
                  <a:gd name="T57" fmla="*/ 304 h 508"/>
                  <a:gd name="T58" fmla="*/ 271 w 466"/>
                  <a:gd name="T59" fmla="*/ 364 h 508"/>
                  <a:gd name="T60" fmla="*/ 229 w 466"/>
                  <a:gd name="T61" fmla="*/ 372 h 508"/>
                  <a:gd name="T62" fmla="*/ 212 w 466"/>
                  <a:gd name="T63" fmla="*/ 347 h 508"/>
                  <a:gd name="T64" fmla="*/ 221 w 466"/>
                  <a:gd name="T65" fmla="*/ 304 h 508"/>
                  <a:gd name="T66" fmla="*/ 339 w 466"/>
                  <a:gd name="T67" fmla="*/ 372 h 508"/>
                  <a:gd name="T68" fmla="*/ 305 w 466"/>
                  <a:gd name="T69" fmla="*/ 406 h 508"/>
                  <a:gd name="T70" fmla="*/ 288 w 466"/>
                  <a:gd name="T71" fmla="*/ 440 h 508"/>
                  <a:gd name="T72" fmla="*/ 305 w 466"/>
                  <a:gd name="T73" fmla="*/ 491 h 508"/>
                  <a:gd name="T74" fmla="*/ 331 w 466"/>
                  <a:gd name="T75" fmla="*/ 508 h 508"/>
                  <a:gd name="T76" fmla="*/ 373 w 466"/>
                  <a:gd name="T77" fmla="*/ 499 h 508"/>
                  <a:gd name="T78" fmla="*/ 424 w 466"/>
                  <a:gd name="T79" fmla="*/ 474 h 508"/>
                  <a:gd name="T80" fmla="*/ 458 w 466"/>
                  <a:gd name="T81" fmla="*/ 440 h 508"/>
                  <a:gd name="T82" fmla="*/ 466 w 466"/>
                  <a:gd name="T83" fmla="*/ 381 h 508"/>
                  <a:gd name="T84" fmla="*/ 441 w 466"/>
                  <a:gd name="T85" fmla="*/ 338 h 508"/>
                  <a:gd name="T86" fmla="*/ 407 w 466"/>
                  <a:gd name="T87" fmla="*/ 338 h 508"/>
                  <a:gd name="T88" fmla="*/ 364 w 466"/>
                  <a:gd name="T89" fmla="*/ 355 h 508"/>
                  <a:gd name="T90" fmla="*/ 356 w 466"/>
                  <a:gd name="T91" fmla="*/ 389 h 508"/>
                  <a:gd name="T92" fmla="*/ 415 w 466"/>
                  <a:gd name="T93" fmla="*/ 355 h 508"/>
                  <a:gd name="T94" fmla="*/ 441 w 466"/>
                  <a:gd name="T95" fmla="*/ 364 h 508"/>
                  <a:gd name="T96" fmla="*/ 449 w 466"/>
                  <a:gd name="T97" fmla="*/ 398 h 508"/>
                  <a:gd name="T98" fmla="*/ 407 w 466"/>
                  <a:gd name="T99" fmla="*/ 448 h 508"/>
                  <a:gd name="T100" fmla="*/ 348 w 466"/>
                  <a:gd name="T101" fmla="*/ 482 h 508"/>
                  <a:gd name="T102" fmla="*/ 314 w 466"/>
                  <a:gd name="T103" fmla="*/ 474 h 508"/>
                  <a:gd name="T104" fmla="*/ 314 w 466"/>
                  <a:gd name="T105" fmla="*/ 440 h 508"/>
                  <a:gd name="T106" fmla="*/ 356 w 466"/>
                  <a:gd name="T107" fmla="*/ 38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6" h="508">
                    <a:moveTo>
                      <a:pt x="17" y="152"/>
                    </a:moveTo>
                    <a:lnTo>
                      <a:pt x="170" y="25"/>
                    </a:lnTo>
                    <a:lnTo>
                      <a:pt x="161" y="8"/>
                    </a:lnTo>
                    <a:lnTo>
                      <a:pt x="127" y="17"/>
                    </a:lnTo>
                    <a:lnTo>
                      <a:pt x="85" y="0"/>
                    </a:lnTo>
                    <a:lnTo>
                      <a:pt x="68" y="17"/>
                    </a:lnTo>
                    <a:lnTo>
                      <a:pt x="94" y="25"/>
                    </a:lnTo>
                    <a:lnTo>
                      <a:pt x="119" y="34"/>
                    </a:lnTo>
                    <a:lnTo>
                      <a:pt x="0" y="135"/>
                    </a:lnTo>
                    <a:lnTo>
                      <a:pt x="17" y="152"/>
                    </a:lnTo>
                    <a:close/>
                    <a:moveTo>
                      <a:pt x="102" y="262"/>
                    </a:moveTo>
                    <a:lnTo>
                      <a:pt x="119" y="279"/>
                    </a:lnTo>
                    <a:lnTo>
                      <a:pt x="161" y="245"/>
                    </a:lnTo>
                    <a:lnTo>
                      <a:pt x="178" y="271"/>
                    </a:lnTo>
                    <a:lnTo>
                      <a:pt x="195" y="254"/>
                    </a:lnTo>
                    <a:lnTo>
                      <a:pt x="178" y="228"/>
                    </a:lnTo>
                    <a:lnTo>
                      <a:pt x="271" y="144"/>
                    </a:lnTo>
                    <a:lnTo>
                      <a:pt x="263" y="135"/>
                    </a:lnTo>
                    <a:lnTo>
                      <a:pt x="102" y="144"/>
                    </a:lnTo>
                    <a:lnTo>
                      <a:pt x="85" y="161"/>
                    </a:lnTo>
                    <a:lnTo>
                      <a:pt x="144" y="228"/>
                    </a:lnTo>
                    <a:lnTo>
                      <a:pt x="102" y="262"/>
                    </a:lnTo>
                    <a:close/>
                    <a:moveTo>
                      <a:pt x="161" y="211"/>
                    </a:moveTo>
                    <a:lnTo>
                      <a:pt x="119" y="169"/>
                    </a:lnTo>
                    <a:lnTo>
                      <a:pt x="229" y="152"/>
                    </a:lnTo>
                    <a:lnTo>
                      <a:pt x="161" y="211"/>
                    </a:lnTo>
                    <a:close/>
                    <a:moveTo>
                      <a:pt x="237" y="254"/>
                    </a:moveTo>
                    <a:lnTo>
                      <a:pt x="212" y="279"/>
                    </a:lnTo>
                    <a:lnTo>
                      <a:pt x="204" y="296"/>
                    </a:lnTo>
                    <a:lnTo>
                      <a:pt x="195" y="313"/>
                    </a:lnTo>
                    <a:lnTo>
                      <a:pt x="187" y="330"/>
                    </a:lnTo>
                    <a:lnTo>
                      <a:pt x="187" y="347"/>
                    </a:lnTo>
                    <a:lnTo>
                      <a:pt x="204" y="372"/>
                    </a:lnTo>
                    <a:lnTo>
                      <a:pt x="212" y="389"/>
                    </a:lnTo>
                    <a:lnTo>
                      <a:pt x="229" y="398"/>
                    </a:lnTo>
                    <a:lnTo>
                      <a:pt x="254" y="398"/>
                    </a:lnTo>
                    <a:lnTo>
                      <a:pt x="271" y="389"/>
                    </a:lnTo>
                    <a:lnTo>
                      <a:pt x="297" y="372"/>
                    </a:lnTo>
                    <a:lnTo>
                      <a:pt x="322" y="355"/>
                    </a:lnTo>
                    <a:lnTo>
                      <a:pt x="339" y="338"/>
                    </a:lnTo>
                    <a:lnTo>
                      <a:pt x="356" y="321"/>
                    </a:lnTo>
                    <a:lnTo>
                      <a:pt x="364" y="296"/>
                    </a:lnTo>
                    <a:lnTo>
                      <a:pt x="364" y="262"/>
                    </a:lnTo>
                    <a:lnTo>
                      <a:pt x="356" y="237"/>
                    </a:lnTo>
                    <a:lnTo>
                      <a:pt x="339" y="228"/>
                    </a:lnTo>
                    <a:lnTo>
                      <a:pt x="322" y="220"/>
                    </a:lnTo>
                    <a:lnTo>
                      <a:pt x="305" y="220"/>
                    </a:lnTo>
                    <a:lnTo>
                      <a:pt x="280" y="228"/>
                    </a:lnTo>
                    <a:lnTo>
                      <a:pt x="263" y="237"/>
                    </a:lnTo>
                    <a:lnTo>
                      <a:pt x="237" y="254"/>
                    </a:lnTo>
                    <a:close/>
                    <a:moveTo>
                      <a:pt x="254" y="279"/>
                    </a:moveTo>
                    <a:lnTo>
                      <a:pt x="288" y="254"/>
                    </a:lnTo>
                    <a:lnTo>
                      <a:pt x="314" y="245"/>
                    </a:lnTo>
                    <a:lnTo>
                      <a:pt x="331" y="245"/>
                    </a:lnTo>
                    <a:lnTo>
                      <a:pt x="339" y="254"/>
                    </a:lnTo>
                    <a:lnTo>
                      <a:pt x="348" y="271"/>
                    </a:lnTo>
                    <a:lnTo>
                      <a:pt x="348" y="288"/>
                    </a:lnTo>
                    <a:lnTo>
                      <a:pt x="331" y="304"/>
                    </a:lnTo>
                    <a:lnTo>
                      <a:pt x="305" y="338"/>
                    </a:lnTo>
                    <a:lnTo>
                      <a:pt x="271" y="364"/>
                    </a:lnTo>
                    <a:lnTo>
                      <a:pt x="246" y="372"/>
                    </a:lnTo>
                    <a:lnTo>
                      <a:pt x="229" y="372"/>
                    </a:lnTo>
                    <a:lnTo>
                      <a:pt x="212" y="364"/>
                    </a:lnTo>
                    <a:lnTo>
                      <a:pt x="212" y="347"/>
                    </a:lnTo>
                    <a:lnTo>
                      <a:pt x="212" y="330"/>
                    </a:lnTo>
                    <a:lnTo>
                      <a:pt x="221" y="304"/>
                    </a:lnTo>
                    <a:lnTo>
                      <a:pt x="254" y="279"/>
                    </a:lnTo>
                    <a:close/>
                    <a:moveTo>
                      <a:pt x="339" y="372"/>
                    </a:moveTo>
                    <a:lnTo>
                      <a:pt x="314" y="389"/>
                    </a:lnTo>
                    <a:lnTo>
                      <a:pt x="305" y="406"/>
                    </a:lnTo>
                    <a:lnTo>
                      <a:pt x="297" y="423"/>
                    </a:lnTo>
                    <a:lnTo>
                      <a:pt x="288" y="440"/>
                    </a:lnTo>
                    <a:lnTo>
                      <a:pt x="288" y="465"/>
                    </a:lnTo>
                    <a:lnTo>
                      <a:pt x="305" y="491"/>
                    </a:lnTo>
                    <a:lnTo>
                      <a:pt x="314" y="499"/>
                    </a:lnTo>
                    <a:lnTo>
                      <a:pt x="331" y="508"/>
                    </a:lnTo>
                    <a:lnTo>
                      <a:pt x="356" y="508"/>
                    </a:lnTo>
                    <a:lnTo>
                      <a:pt x="373" y="499"/>
                    </a:lnTo>
                    <a:lnTo>
                      <a:pt x="398" y="491"/>
                    </a:lnTo>
                    <a:lnTo>
                      <a:pt x="424" y="474"/>
                    </a:lnTo>
                    <a:lnTo>
                      <a:pt x="441" y="457"/>
                    </a:lnTo>
                    <a:lnTo>
                      <a:pt x="458" y="440"/>
                    </a:lnTo>
                    <a:lnTo>
                      <a:pt x="466" y="406"/>
                    </a:lnTo>
                    <a:lnTo>
                      <a:pt x="466" y="381"/>
                    </a:lnTo>
                    <a:lnTo>
                      <a:pt x="458" y="355"/>
                    </a:lnTo>
                    <a:lnTo>
                      <a:pt x="441" y="338"/>
                    </a:lnTo>
                    <a:lnTo>
                      <a:pt x="424" y="338"/>
                    </a:lnTo>
                    <a:lnTo>
                      <a:pt x="407" y="338"/>
                    </a:lnTo>
                    <a:lnTo>
                      <a:pt x="381" y="338"/>
                    </a:lnTo>
                    <a:lnTo>
                      <a:pt x="364" y="355"/>
                    </a:lnTo>
                    <a:lnTo>
                      <a:pt x="339" y="372"/>
                    </a:lnTo>
                    <a:close/>
                    <a:moveTo>
                      <a:pt x="356" y="389"/>
                    </a:moveTo>
                    <a:lnTo>
                      <a:pt x="390" y="364"/>
                    </a:lnTo>
                    <a:lnTo>
                      <a:pt x="415" y="355"/>
                    </a:lnTo>
                    <a:lnTo>
                      <a:pt x="432" y="355"/>
                    </a:lnTo>
                    <a:lnTo>
                      <a:pt x="441" y="364"/>
                    </a:lnTo>
                    <a:lnTo>
                      <a:pt x="449" y="381"/>
                    </a:lnTo>
                    <a:lnTo>
                      <a:pt x="449" y="398"/>
                    </a:lnTo>
                    <a:lnTo>
                      <a:pt x="432" y="423"/>
                    </a:lnTo>
                    <a:lnTo>
                      <a:pt x="407" y="448"/>
                    </a:lnTo>
                    <a:lnTo>
                      <a:pt x="373" y="474"/>
                    </a:lnTo>
                    <a:lnTo>
                      <a:pt x="348" y="482"/>
                    </a:lnTo>
                    <a:lnTo>
                      <a:pt x="331" y="482"/>
                    </a:lnTo>
                    <a:lnTo>
                      <a:pt x="314" y="474"/>
                    </a:lnTo>
                    <a:lnTo>
                      <a:pt x="314" y="457"/>
                    </a:lnTo>
                    <a:lnTo>
                      <a:pt x="314" y="440"/>
                    </a:lnTo>
                    <a:lnTo>
                      <a:pt x="322" y="423"/>
                    </a:lnTo>
                    <a:lnTo>
                      <a:pt x="356" y="389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50" name="Rectangle 144">
                <a:extLst>
                  <a:ext uri="{FF2B5EF4-FFF2-40B4-BE49-F238E27FC236}">
                    <a16:creationId xmlns:a16="http://schemas.microsoft.com/office/drawing/2014/main" id="{0525BA7E-217E-40FE-B088-9E062776E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940000">
                <a:off x="1925" y="135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51" name="Rectangle 145">
                <a:extLst>
                  <a:ext uri="{FF2B5EF4-FFF2-40B4-BE49-F238E27FC236}">
                    <a16:creationId xmlns:a16="http://schemas.microsoft.com/office/drawing/2014/main" id="{ACB36C43-EB58-4B6D-A169-EDB4A0CF90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940000">
                <a:off x="1945" y="1379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4</a:t>
                </a:r>
                <a:endParaRPr lang="tr-TR" altLang="tr-TR" sz="1860"/>
              </a:p>
            </p:txBody>
          </p:sp>
          <p:sp>
            <p:nvSpPr>
              <p:cNvPr id="152" name="Rectangle 146">
                <a:extLst>
                  <a:ext uri="{FF2B5EF4-FFF2-40B4-BE49-F238E27FC236}">
                    <a16:creationId xmlns:a16="http://schemas.microsoft.com/office/drawing/2014/main" id="{B300544E-781E-4769-BD41-95115E4087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940000">
                <a:off x="1970" y="140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53" name="Rectangle 147">
                <a:extLst>
                  <a:ext uri="{FF2B5EF4-FFF2-40B4-BE49-F238E27FC236}">
                    <a16:creationId xmlns:a16="http://schemas.microsoft.com/office/drawing/2014/main" id="{A9F6F49D-B926-464C-BEB8-CA6D6C1F0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940000">
                <a:off x="1991" y="143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54" name="Freeform 148">
                <a:extLst>
                  <a:ext uri="{FF2B5EF4-FFF2-40B4-BE49-F238E27FC236}">
                    <a16:creationId xmlns:a16="http://schemas.microsoft.com/office/drawing/2014/main" id="{9D7483D5-8C63-4876-8EFC-7847D4B84C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4" y="2825"/>
                <a:ext cx="128" cy="59"/>
              </a:xfrm>
              <a:custGeom>
                <a:avLst/>
                <a:gdLst>
                  <a:gd name="T0" fmla="*/ 42 w 575"/>
                  <a:gd name="T1" fmla="*/ 59 h 263"/>
                  <a:gd name="T2" fmla="*/ 0 w 575"/>
                  <a:gd name="T3" fmla="*/ 119 h 263"/>
                  <a:gd name="T4" fmla="*/ 42 w 575"/>
                  <a:gd name="T5" fmla="*/ 110 h 263"/>
                  <a:gd name="T6" fmla="*/ 135 w 575"/>
                  <a:gd name="T7" fmla="*/ 195 h 263"/>
                  <a:gd name="T8" fmla="*/ 186 w 575"/>
                  <a:gd name="T9" fmla="*/ 246 h 263"/>
                  <a:gd name="T10" fmla="*/ 254 w 575"/>
                  <a:gd name="T11" fmla="*/ 220 h 263"/>
                  <a:gd name="T12" fmla="*/ 262 w 575"/>
                  <a:gd name="T13" fmla="*/ 152 h 263"/>
                  <a:gd name="T14" fmla="*/ 220 w 575"/>
                  <a:gd name="T15" fmla="*/ 127 h 263"/>
                  <a:gd name="T16" fmla="*/ 237 w 575"/>
                  <a:gd name="T17" fmla="*/ 59 h 263"/>
                  <a:gd name="T18" fmla="*/ 160 w 575"/>
                  <a:gd name="T19" fmla="*/ 51 h 263"/>
                  <a:gd name="T20" fmla="*/ 127 w 575"/>
                  <a:gd name="T21" fmla="*/ 102 h 263"/>
                  <a:gd name="T22" fmla="*/ 186 w 575"/>
                  <a:gd name="T23" fmla="*/ 59 h 263"/>
                  <a:gd name="T24" fmla="*/ 220 w 575"/>
                  <a:gd name="T25" fmla="*/ 76 h 263"/>
                  <a:gd name="T26" fmla="*/ 211 w 575"/>
                  <a:gd name="T27" fmla="*/ 119 h 263"/>
                  <a:gd name="T28" fmla="*/ 177 w 575"/>
                  <a:gd name="T29" fmla="*/ 127 h 263"/>
                  <a:gd name="T30" fmla="*/ 211 w 575"/>
                  <a:gd name="T31" fmla="*/ 144 h 263"/>
                  <a:gd name="T32" fmla="*/ 245 w 575"/>
                  <a:gd name="T33" fmla="*/ 178 h 263"/>
                  <a:gd name="T34" fmla="*/ 220 w 575"/>
                  <a:gd name="T35" fmla="*/ 220 h 263"/>
                  <a:gd name="T36" fmla="*/ 177 w 575"/>
                  <a:gd name="T37" fmla="*/ 220 h 263"/>
                  <a:gd name="T38" fmla="*/ 135 w 575"/>
                  <a:gd name="T39" fmla="*/ 195 h 263"/>
                  <a:gd name="T40" fmla="*/ 321 w 575"/>
                  <a:gd name="T41" fmla="*/ 212 h 263"/>
                  <a:gd name="T42" fmla="*/ 397 w 575"/>
                  <a:gd name="T43" fmla="*/ 212 h 263"/>
                  <a:gd name="T44" fmla="*/ 431 w 575"/>
                  <a:gd name="T45" fmla="*/ 144 h 263"/>
                  <a:gd name="T46" fmla="*/ 381 w 575"/>
                  <a:gd name="T47" fmla="*/ 85 h 263"/>
                  <a:gd name="T48" fmla="*/ 321 w 575"/>
                  <a:gd name="T49" fmla="*/ 102 h 263"/>
                  <a:gd name="T50" fmla="*/ 397 w 575"/>
                  <a:gd name="T51" fmla="*/ 17 h 263"/>
                  <a:gd name="T52" fmla="*/ 321 w 575"/>
                  <a:gd name="T53" fmla="*/ 136 h 263"/>
                  <a:gd name="T54" fmla="*/ 372 w 575"/>
                  <a:gd name="T55" fmla="*/ 110 h 263"/>
                  <a:gd name="T56" fmla="*/ 406 w 575"/>
                  <a:gd name="T57" fmla="*/ 144 h 263"/>
                  <a:gd name="T58" fmla="*/ 381 w 575"/>
                  <a:gd name="T59" fmla="*/ 195 h 263"/>
                  <a:gd name="T60" fmla="*/ 338 w 575"/>
                  <a:gd name="T61" fmla="*/ 195 h 263"/>
                  <a:gd name="T62" fmla="*/ 296 w 575"/>
                  <a:gd name="T63" fmla="*/ 178 h 263"/>
                  <a:gd name="T64" fmla="*/ 457 w 575"/>
                  <a:gd name="T65" fmla="*/ 152 h 263"/>
                  <a:gd name="T66" fmla="*/ 499 w 575"/>
                  <a:gd name="T67" fmla="*/ 203 h 263"/>
                  <a:gd name="T68" fmla="*/ 558 w 575"/>
                  <a:gd name="T69" fmla="*/ 186 h 263"/>
                  <a:gd name="T70" fmla="*/ 575 w 575"/>
                  <a:gd name="T71" fmla="*/ 119 h 263"/>
                  <a:gd name="T72" fmla="*/ 567 w 575"/>
                  <a:gd name="T73" fmla="*/ 42 h 263"/>
                  <a:gd name="T74" fmla="*/ 499 w 575"/>
                  <a:gd name="T75" fmla="*/ 0 h 263"/>
                  <a:gd name="T76" fmla="*/ 448 w 575"/>
                  <a:gd name="T77" fmla="*/ 34 h 263"/>
                  <a:gd name="T78" fmla="*/ 448 w 575"/>
                  <a:gd name="T79" fmla="*/ 110 h 263"/>
                  <a:gd name="T80" fmla="*/ 474 w 575"/>
                  <a:gd name="T81" fmla="*/ 34 h 263"/>
                  <a:gd name="T82" fmla="*/ 516 w 575"/>
                  <a:gd name="T83" fmla="*/ 25 h 263"/>
                  <a:gd name="T84" fmla="*/ 541 w 575"/>
                  <a:gd name="T85" fmla="*/ 51 h 263"/>
                  <a:gd name="T86" fmla="*/ 550 w 575"/>
                  <a:gd name="T87" fmla="*/ 136 h 263"/>
                  <a:gd name="T88" fmla="*/ 524 w 575"/>
                  <a:gd name="T89" fmla="*/ 178 h 263"/>
                  <a:gd name="T90" fmla="*/ 482 w 575"/>
                  <a:gd name="T91" fmla="*/ 161 h 263"/>
                  <a:gd name="T92" fmla="*/ 474 w 575"/>
                  <a:gd name="T93" fmla="*/ 102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5" h="263">
                    <a:moveTo>
                      <a:pt x="93" y="254"/>
                    </a:moveTo>
                    <a:lnTo>
                      <a:pt x="59" y="59"/>
                    </a:lnTo>
                    <a:lnTo>
                      <a:pt x="42" y="59"/>
                    </a:lnTo>
                    <a:lnTo>
                      <a:pt x="42" y="76"/>
                    </a:lnTo>
                    <a:lnTo>
                      <a:pt x="25" y="93"/>
                    </a:lnTo>
                    <a:lnTo>
                      <a:pt x="0" y="119"/>
                    </a:lnTo>
                    <a:lnTo>
                      <a:pt x="0" y="144"/>
                    </a:lnTo>
                    <a:lnTo>
                      <a:pt x="25" y="127"/>
                    </a:lnTo>
                    <a:lnTo>
                      <a:pt x="42" y="110"/>
                    </a:lnTo>
                    <a:lnTo>
                      <a:pt x="67" y="263"/>
                    </a:lnTo>
                    <a:lnTo>
                      <a:pt x="93" y="254"/>
                    </a:lnTo>
                    <a:close/>
                    <a:moveTo>
                      <a:pt x="135" y="195"/>
                    </a:moveTo>
                    <a:lnTo>
                      <a:pt x="152" y="220"/>
                    </a:lnTo>
                    <a:lnTo>
                      <a:pt x="160" y="237"/>
                    </a:lnTo>
                    <a:lnTo>
                      <a:pt x="186" y="246"/>
                    </a:lnTo>
                    <a:lnTo>
                      <a:pt x="211" y="246"/>
                    </a:lnTo>
                    <a:lnTo>
                      <a:pt x="237" y="237"/>
                    </a:lnTo>
                    <a:lnTo>
                      <a:pt x="254" y="220"/>
                    </a:lnTo>
                    <a:lnTo>
                      <a:pt x="262" y="195"/>
                    </a:lnTo>
                    <a:lnTo>
                      <a:pt x="270" y="169"/>
                    </a:lnTo>
                    <a:lnTo>
                      <a:pt x="262" y="152"/>
                    </a:lnTo>
                    <a:lnTo>
                      <a:pt x="254" y="144"/>
                    </a:lnTo>
                    <a:lnTo>
                      <a:pt x="237" y="136"/>
                    </a:lnTo>
                    <a:lnTo>
                      <a:pt x="220" y="127"/>
                    </a:lnTo>
                    <a:lnTo>
                      <a:pt x="245" y="110"/>
                    </a:lnTo>
                    <a:lnTo>
                      <a:pt x="245" y="85"/>
                    </a:lnTo>
                    <a:lnTo>
                      <a:pt x="237" y="59"/>
                    </a:lnTo>
                    <a:lnTo>
                      <a:pt x="211" y="42"/>
                    </a:lnTo>
                    <a:lnTo>
                      <a:pt x="177" y="42"/>
                    </a:lnTo>
                    <a:lnTo>
                      <a:pt x="160" y="51"/>
                    </a:lnTo>
                    <a:lnTo>
                      <a:pt x="143" y="59"/>
                    </a:lnTo>
                    <a:lnTo>
                      <a:pt x="135" y="76"/>
                    </a:lnTo>
                    <a:lnTo>
                      <a:pt x="127" y="102"/>
                    </a:lnTo>
                    <a:lnTo>
                      <a:pt x="152" y="102"/>
                    </a:lnTo>
                    <a:lnTo>
                      <a:pt x="160" y="76"/>
                    </a:lnTo>
                    <a:lnTo>
                      <a:pt x="186" y="59"/>
                    </a:lnTo>
                    <a:lnTo>
                      <a:pt x="194" y="59"/>
                    </a:lnTo>
                    <a:lnTo>
                      <a:pt x="211" y="68"/>
                    </a:lnTo>
                    <a:lnTo>
                      <a:pt x="220" y="76"/>
                    </a:lnTo>
                    <a:lnTo>
                      <a:pt x="220" y="85"/>
                    </a:lnTo>
                    <a:lnTo>
                      <a:pt x="220" y="102"/>
                    </a:lnTo>
                    <a:lnTo>
                      <a:pt x="211" y="119"/>
                    </a:lnTo>
                    <a:lnTo>
                      <a:pt x="203" y="119"/>
                    </a:lnTo>
                    <a:lnTo>
                      <a:pt x="186" y="127"/>
                    </a:lnTo>
                    <a:lnTo>
                      <a:pt x="177" y="127"/>
                    </a:lnTo>
                    <a:lnTo>
                      <a:pt x="177" y="152"/>
                    </a:lnTo>
                    <a:lnTo>
                      <a:pt x="194" y="144"/>
                    </a:lnTo>
                    <a:lnTo>
                      <a:pt x="211" y="144"/>
                    </a:lnTo>
                    <a:lnTo>
                      <a:pt x="228" y="152"/>
                    </a:lnTo>
                    <a:lnTo>
                      <a:pt x="237" y="161"/>
                    </a:lnTo>
                    <a:lnTo>
                      <a:pt x="245" y="178"/>
                    </a:lnTo>
                    <a:lnTo>
                      <a:pt x="245" y="195"/>
                    </a:lnTo>
                    <a:lnTo>
                      <a:pt x="237" y="203"/>
                    </a:lnTo>
                    <a:lnTo>
                      <a:pt x="220" y="220"/>
                    </a:lnTo>
                    <a:lnTo>
                      <a:pt x="203" y="220"/>
                    </a:lnTo>
                    <a:lnTo>
                      <a:pt x="194" y="220"/>
                    </a:lnTo>
                    <a:lnTo>
                      <a:pt x="177" y="220"/>
                    </a:lnTo>
                    <a:lnTo>
                      <a:pt x="169" y="203"/>
                    </a:lnTo>
                    <a:lnTo>
                      <a:pt x="160" y="186"/>
                    </a:lnTo>
                    <a:lnTo>
                      <a:pt x="135" y="195"/>
                    </a:lnTo>
                    <a:close/>
                    <a:moveTo>
                      <a:pt x="296" y="178"/>
                    </a:moveTo>
                    <a:lnTo>
                      <a:pt x="313" y="195"/>
                    </a:lnTo>
                    <a:lnTo>
                      <a:pt x="321" y="212"/>
                    </a:lnTo>
                    <a:lnTo>
                      <a:pt x="347" y="220"/>
                    </a:lnTo>
                    <a:lnTo>
                      <a:pt x="372" y="220"/>
                    </a:lnTo>
                    <a:lnTo>
                      <a:pt x="397" y="212"/>
                    </a:lnTo>
                    <a:lnTo>
                      <a:pt x="423" y="186"/>
                    </a:lnTo>
                    <a:lnTo>
                      <a:pt x="431" y="169"/>
                    </a:lnTo>
                    <a:lnTo>
                      <a:pt x="431" y="144"/>
                    </a:lnTo>
                    <a:lnTo>
                      <a:pt x="423" y="119"/>
                    </a:lnTo>
                    <a:lnTo>
                      <a:pt x="406" y="102"/>
                    </a:lnTo>
                    <a:lnTo>
                      <a:pt x="381" y="85"/>
                    </a:lnTo>
                    <a:lnTo>
                      <a:pt x="355" y="85"/>
                    </a:lnTo>
                    <a:lnTo>
                      <a:pt x="338" y="93"/>
                    </a:lnTo>
                    <a:lnTo>
                      <a:pt x="321" y="102"/>
                    </a:lnTo>
                    <a:lnTo>
                      <a:pt x="330" y="51"/>
                    </a:lnTo>
                    <a:lnTo>
                      <a:pt x="406" y="42"/>
                    </a:lnTo>
                    <a:lnTo>
                      <a:pt x="397" y="17"/>
                    </a:lnTo>
                    <a:lnTo>
                      <a:pt x="304" y="25"/>
                    </a:lnTo>
                    <a:lnTo>
                      <a:pt x="296" y="136"/>
                    </a:lnTo>
                    <a:lnTo>
                      <a:pt x="321" y="136"/>
                    </a:lnTo>
                    <a:lnTo>
                      <a:pt x="338" y="119"/>
                    </a:lnTo>
                    <a:lnTo>
                      <a:pt x="355" y="110"/>
                    </a:lnTo>
                    <a:lnTo>
                      <a:pt x="372" y="110"/>
                    </a:lnTo>
                    <a:lnTo>
                      <a:pt x="389" y="119"/>
                    </a:lnTo>
                    <a:lnTo>
                      <a:pt x="397" y="127"/>
                    </a:lnTo>
                    <a:lnTo>
                      <a:pt x="406" y="144"/>
                    </a:lnTo>
                    <a:lnTo>
                      <a:pt x="406" y="169"/>
                    </a:lnTo>
                    <a:lnTo>
                      <a:pt x="397" y="186"/>
                    </a:lnTo>
                    <a:lnTo>
                      <a:pt x="381" y="195"/>
                    </a:lnTo>
                    <a:lnTo>
                      <a:pt x="372" y="203"/>
                    </a:lnTo>
                    <a:lnTo>
                      <a:pt x="355" y="203"/>
                    </a:lnTo>
                    <a:lnTo>
                      <a:pt x="338" y="195"/>
                    </a:lnTo>
                    <a:lnTo>
                      <a:pt x="330" y="186"/>
                    </a:lnTo>
                    <a:lnTo>
                      <a:pt x="321" y="169"/>
                    </a:lnTo>
                    <a:lnTo>
                      <a:pt x="296" y="178"/>
                    </a:lnTo>
                    <a:close/>
                    <a:moveTo>
                      <a:pt x="448" y="110"/>
                    </a:moveTo>
                    <a:lnTo>
                      <a:pt x="448" y="136"/>
                    </a:lnTo>
                    <a:lnTo>
                      <a:pt x="457" y="152"/>
                    </a:lnTo>
                    <a:lnTo>
                      <a:pt x="465" y="169"/>
                    </a:lnTo>
                    <a:lnTo>
                      <a:pt x="474" y="186"/>
                    </a:lnTo>
                    <a:lnTo>
                      <a:pt x="499" y="203"/>
                    </a:lnTo>
                    <a:lnTo>
                      <a:pt x="524" y="203"/>
                    </a:lnTo>
                    <a:lnTo>
                      <a:pt x="541" y="195"/>
                    </a:lnTo>
                    <a:lnTo>
                      <a:pt x="558" y="186"/>
                    </a:lnTo>
                    <a:lnTo>
                      <a:pt x="567" y="169"/>
                    </a:lnTo>
                    <a:lnTo>
                      <a:pt x="575" y="144"/>
                    </a:lnTo>
                    <a:lnTo>
                      <a:pt x="575" y="119"/>
                    </a:lnTo>
                    <a:lnTo>
                      <a:pt x="575" y="93"/>
                    </a:lnTo>
                    <a:lnTo>
                      <a:pt x="567" y="68"/>
                    </a:lnTo>
                    <a:lnTo>
                      <a:pt x="567" y="42"/>
                    </a:lnTo>
                    <a:lnTo>
                      <a:pt x="550" y="17"/>
                    </a:lnTo>
                    <a:lnTo>
                      <a:pt x="524" y="0"/>
                    </a:lnTo>
                    <a:lnTo>
                      <a:pt x="499" y="0"/>
                    </a:lnTo>
                    <a:lnTo>
                      <a:pt x="474" y="9"/>
                    </a:lnTo>
                    <a:lnTo>
                      <a:pt x="465" y="17"/>
                    </a:lnTo>
                    <a:lnTo>
                      <a:pt x="448" y="34"/>
                    </a:lnTo>
                    <a:lnTo>
                      <a:pt x="448" y="51"/>
                    </a:lnTo>
                    <a:lnTo>
                      <a:pt x="440" y="76"/>
                    </a:lnTo>
                    <a:lnTo>
                      <a:pt x="448" y="110"/>
                    </a:lnTo>
                    <a:close/>
                    <a:moveTo>
                      <a:pt x="474" y="102"/>
                    </a:moveTo>
                    <a:lnTo>
                      <a:pt x="465" y="68"/>
                    </a:lnTo>
                    <a:lnTo>
                      <a:pt x="474" y="34"/>
                    </a:lnTo>
                    <a:lnTo>
                      <a:pt x="482" y="25"/>
                    </a:lnTo>
                    <a:lnTo>
                      <a:pt x="499" y="17"/>
                    </a:lnTo>
                    <a:lnTo>
                      <a:pt x="516" y="25"/>
                    </a:lnTo>
                    <a:lnTo>
                      <a:pt x="533" y="34"/>
                    </a:lnTo>
                    <a:lnTo>
                      <a:pt x="533" y="42"/>
                    </a:lnTo>
                    <a:lnTo>
                      <a:pt x="541" y="51"/>
                    </a:lnTo>
                    <a:lnTo>
                      <a:pt x="550" y="76"/>
                    </a:lnTo>
                    <a:lnTo>
                      <a:pt x="550" y="93"/>
                    </a:lnTo>
                    <a:lnTo>
                      <a:pt x="550" y="136"/>
                    </a:lnTo>
                    <a:lnTo>
                      <a:pt x="550" y="161"/>
                    </a:lnTo>
                    <a:lnTo>
                      <a:pt x="533" y="178"/>
                    </a:lnTo>
                    <a:lnTo>
                      <a:pt x="524" y="178"/>
                    </a:lnTo>
                    <a:lnTo>
                      <a:pt x="507" y="178"/>
                    </a:lnTo>
                    <a:lnTo>
                      <a:pt x="491" y="169"/>
                    </a:lnTo>
                    <a:lnTo>
                      <a:pt x="482" y="161"/>
                    </a:lnTo>
                    <a:lnTo>
                      <a:pt x="482" y="144"/>
                    </a:lnTo>
                    <a:lnTo>
                      <a:pt x="474" y="127"/>
                    </a:lnTo>
                    <a:lnTo>
                      <a:pt x="474" y="102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55" name="Rectangle 149">
                <a:extLst>
                  <a:ext uri="{FF2B5EF4-FFF2-40B4-BE49-F238E27FC236}">
                    <a16:creationId xmlns:a16="http://schemas.microsoft.com/office/drawing/2014/main" id="{11DC5893-93C1-4998-82F2-AB3497231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060000">
                <a:off x="1719" y="281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56" name="Rectangle 150">
                <a:extLst>
                  <a:ext uri="{FF2B5EF4-FFF2-40B4-BE49-F238E27FC236}">
                    <a16:creationId xmlns:a16="http://schemas.microsoft.com/office/drawing/2014/main" id="{B6D40E58-64B4-47A0-BF47-AE8DB9263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060000">
                <a:off x="1756" y="281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3</a:t>
                </a:r>
                <a:endParaRPr lang="tr-TR" altLang="tr-TR" sz="1860"/>
              </a:p>
            </p:txBody>
          </p:sp>
          <p:sp>
            <p:nvSpPr>
              <p:cNvPr id="157" name="Rectangle 151">
                <a:extLst>
                  <a:ext uri="{FF2B5EF4-FFF2-40B4-BE49-F238E27FC236}">
                    <a16:creationId xmlns:a16="http://schemas.microsoft.com/office/drawing/2014/main" id="{C1EF46FC-5229-44D5-81BF-B1ED3DA8C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060000">
                <a:off x="1789" y="280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58" name="Rectangle 152">
                <a:extLst>
                  <a:ext uri="{FF2B5EF4-FFF2-40B4-BE49-F238E27FC236}">
                    <a16:creationId xmlns:a16="http://schemas.microsoft.com/office/drawing/2014/main" id="{BB851359-E94D-4EC8-9284-BC6FC4B22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060000">
                <a:off x="1822" y="280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59" name="Freeform 153">
                <a:extLst>
                  <a:ext uri="{FF2B5EF4-FFF2-40B4-BE49-F238E27FC236}">
                    <a16:creationId xmlns:a16="http://schemas.microsoft.com/office/drawing/2014/main" id="{3DC3E1EE-6B44-45FC-96BD-9929F9B9E6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1" y="1718"/>
                <a:ext cx="51" cy="127"/>
              </a:xfrm>
              <a:custGeom>
                <a:avLst/>
                <a:gdLst>
                  <a:gd name="T0" fmla="*/ 0 w 228"/>
                  <a:gd name="T1" fmla="*/ 491 h 576"/>
                  <a:gd name="T2" fmla="*/ 8 w 228"/>
                  <a:gd name="T3" fmla="*/ 517 h 576"/>
                  <a:gd name="T4" fmla="*/ 42 w 228"/>
                  <a:gd name="T5" fmla="*/ 568 h 576"/>
                  <a:gd name="T6" fmla="*/ 59 w 228"/>
                  <a:gd name="T7" fmla="*/ 551 h 576"/>
                  <a:gd name="T8" fmla="*/ 203 w 228"/>
                  <a:gd name="T9" fmla="*/ 534 h 576"/>
                  <a:gd name="T10" fmla="*/ 186 w 228"/>
                  <a:gd name="T11" fmla="*/ 314 h 576"/>
                  <a:gd name="T12" fmla="*/ 169 w 228"/>
                  <a:gd name="T13" fmla="*/ 407 h 576"/>
                  <a:gd name="T14" fmla="*/ 144 w 228"/>
                  <a:gd name="T15" fmla="*/ 373 h 576"/>
                  <a:gd name="T16" fmla="*/ 110 w 228"/>
                  <a:gd name="T17" fmla="*/ 331 h 576"/>
                  <a:gd name="T18" fmla="*/ 68 w 228"/>
                  <a:gd name="T19" fmla="*/ 314 h 576"/>
                  <a:gd name="T20" fmla="*/ 25 w 228"/>
                  <a:gd name="T21" fmla="*/ 322 h 576"/>
                  <a:gd name="T22" fmla="*/ 8 w 228"/>
                  <a:gd name="T23" fmla="*/ 373 h 576"/>
                  <a:gd name="T24" fmla="*/ 17 w 228"/>
                  <a:gd name="T25" fmla="*/ 415 h 576"/>
                  <a:gd name="T26" fmla="*/ 59 w 228"/>
                  <a:gd name="T27" fmla="*/ 441 h 576"/>
                  <a:gd name="T28" fmla="*/ 51 w 228"/>
                  <a:gd name="T29" fmla="*/ 407 h 576"/>
                  <a:gd name="T30" fmla="*/ 25 w 228"/>
                  <a:gd name="T31" fmla="*/ 390 h 576"/>
                  <a:gd name="T32" fmla="*/ 34 w 228"/>
                  <a:gd name="T33" fmla="*/ 356 h 576"/>
                  <a:gd name="T34" fmla="*/ 51 w 228"/>
                  <a:gd name="T35" fmla="*/ 339 h 576"/>
                  <a:gd name="T36" fmla="*/ 76 w 228"/>
                  <a:gd name="T37" fmla="*/ 339 h 576"/>
                  <a:gd name="T38" fmla="*/ 110 w 228"/>
                  <a:gd name="T39" fmla="*/ 364 h 576"/>
                  <a:gd name="T40" fmla="*/ 144 w 228"/>
                  <a:gd name="T41" fmla="*/ 415 h 576"/>
                  <a:gd name="T42" fmla="*/ 186 w 228"/>
                  <a:gd name="T43" fmla="*/ 449 h 576"/>
                  <a:gd name="T44" fmla="*/ 211 w 228"/>
                  <a:gd name="T45" fmla="*/ 314 h 576"/>
                  <a:gd name="T46" fmla="*/ 161 w 228"/>
                  <a:gd name="T47" fmla="*/ 280 h 576"/>
                  <a:gd name="T48" fmla="*/ 203 w 228"/>
                  <a:gd name="T49" fmla="*/ 263 h 576"/>
                  <a:gd name="T50" fmla="*/ 220 w 228"/>
                  <a:gd name="T51" fmla="*/ 221 h 576"/>
                  <a:gd name="T52" fmla="*/ 195 w 228"/>
                  <a:gd name="T53" fmla="*/ 170 h 576"/>
                  <a:gd name="T54" fmla="*/ 152 w 228"/>
                  <a:gd name="T55" fmla="*/ 153 h 576"/>
                  <a:gd name="T56" fmla="*/ 101 w 228"/>
                  <a:gd name="T57" fmla="*/ 161 h 576"/>
                  <a:gd name="T58" fmla="*/ 84 w 228"/>
                  <a:gd name="T59" fmla="*/ 204 h 576"/>
                  <a:gd name="T60" fmla="*/ 93 w 228"/>
                  <a:gd name="T61" fmla="*/ 246 h 576"/>
                  <a:gd name="T62" fmla="*/ 42 w 228"/>
                  <a:gd name="T63" fmla="*/ 153 h 576"/>
                  <a:gd name="T64" fmla="*/ 17 w 228"/>
                  <a:gd name="T65" fmla="*/ 254 h 576"/>
                  <a:gd name="T66" fmla="*/ 118 w 228"/>
                  <a:gd name="T67" fmla="*/ 254 h 576"/>
                  <a:gd name="T68" fmla="*/ 101 w 228"/>
                  <a:gd name="T69" fmla="*/ 212 h 576"/>
                  <a:gd name="T70" fmla="*/ 118 w 228"/>
                  <a:gd name="T71" fmla="*/ 187 h 576"/>
                  <a:gd name="T72" fmla="*/ 152 w 228"/>
                  <a:gd name="T73" fmla="*/ 178 h 576"/>
                  <a:gd name="T74" fmla="*/ 186 w 228"/>
                  <a:gd name="T75" fmla="*/ 187 h 576"/>
                  <a:gd name="T76" fmla="*/ 203 w 228"/>
                  <a:gd name="T77" fmla="*/ 221 h 576"/>
                  <a:gd name="T78" fmla="*/ 186 w 228"/>
                  <a:gd name="T79" fmla="*/ 246 h 576"/>
                  <a:gd name="T80" fmla="*/ 161 w 228"/>
                  <a:gd name="T81" fmla="*/ 254 h 576"/>
                  <a:gd name="T82" fmla="*/ 118 w 228"/>
                  <a:gd name="T83" fmla="*/ 127 h 576"/>
                  <a:gd name="T84" fmla="*/ 203 w 228"/>
                  <a:gd name="T85" fmla="*/ 110 h 576"/>
                  <a:gd name="T86" fmla="*/ 228 w 228"/>
                  <a:gd name="T87" fmla="*/ 68 h 576"/>
                  <a:gd name="T88" fmla="*/ 220 w 228"/>
                  <a:gd name="T89" fmla="*/ 34 h 576"/>
                  <a:gd name="T90" fmla="*/ 186 w 228"/>
                  <a:gd name="T91" fmla="*/ 9 h 576"/>
                  <a:gd name="T92" fmla="*/ 127 w 228"/>
                  <a:gd name="T93" fmla="*/ 0 h 576"/>
                  <a:gd name="T94" fmla="*/ 84 w 228"/>
                  <a:gd name="T95" fmla="*/ 0 h 576"/>
                  <a:gd name="T96" fmla="*/ 34 w 228"/>
                  <a:gd name="T97" fmla="*/ 26 h 576"/>
                  <a:gd name="T98" fmla="*/ 25 w 228"/>
                  <a:gd name="T99" fmla="*/ 77 h 576"/>
                  <a:gd name="T100" fmla="*/ 51 w 228"/>
                  <a:gd name="T101" fmla="*/ 110 h 576"/>
                  <a:gd name="T102" fmla="*/ 93 w 228"/>
                  <a:gd name="T103" fmla="*/ 127 h 576"/>
                  <a:gd name="T104" fmla="*/ 127 w 228"/>
                  <a:gd name="T105" fmla="*/ 102 h 576"/>
                  <a:gd name="T106" fmla="*/ 59 w 228"/>
                  <a:gd name="T107" fmla="*/ 85 h 576"/>
                  <a:gd name="T108" fmla="*/ 42 w 228"/>
                  <a:gd name="T109" fmla="*/ 60 h 576"/>
                  <a:gd name="T110" fmla="*/ 59 w 228"/>
                  <a:gd name="T111" fmla="*/ 34 h 576"/>
                  <a:gd name="T112" fmla="*/ 127 w 228"/>
                  <a:gd name="T113" fmla="*/ 26 h 576"/>
                  <a:gd name="T114" fmla="*/ 186 w 228"/>
                  <a:gd name="T115" fmla="*/ 34 h 576"/>
                  <a:gd name="T116" fmla="*/ 203 w 228"/>
                  <a:gd name="T117" fmla="*/ 51 h 576"/>
                  <a:gd name="T118" fmla="*/ 203 w 228"/>
                  <a:gd name="T119" fmla="*/ 85 h 576"/>
                  <a:gd name="T120" fmla="*/ 161 w 228"/>
                  <a:gd name="T121" fmla="*/ 102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8" h="576">
                    <a:moveTo>
                      <a:pt x="203" y="508"/>
                    </a:moveTo>
                    <a:lnTo>
                      <a:pt x="0" y="491"/>
                    </a:lnTo>
                    <a:lnTo>
                      <a:pt x="0" y="508"/>
                    </a:lnTo>
                    <a:lnTo>
                      <a:pt x="8" y="517"/>
                    </a:lnTo>
                    <a:lnTo>
                      <a:pt x="25" y="534"/>
                    </a:lnTo>
                    <a:lnTo>
                      <a:pt x="42" y="568"/>
                    </a:lnTo>
                    <a:lnTo>
                      <a:pt x="68" y="576"/>
                    </a:lnTo>
                    <a:lnTo>
                      <a:pt x="59" y="551"/>
                    </a:lnTo>
                    <a:lnTo>
                      <a:pt x="42" y="525"/>
                    </a:lnTo>
                    <a:lnTo>
                      <a:pt x="203" y="534"/>
                    </a:lnTo>
                    <a:lnTo>
                      <a:pt x="203" y="508"/>
                    </a:lnTo>
                    <a:close/>
                    <a:moveTo>
                      <a:pt x="186" y="314"/>
                    </a:moveTo>
                    <a:lnTo>
                      <a:pt x="178" y="415"/>
                    </a:lnTo>
                    <a:lnTo>
                      <a:pt x="169" y="407"/>
                    </a:lnTo>
                    <a:lnTo>
                      <a:pt x="161" y="390"/>
                    </a:lnTo>
                    <a:lnTo>
                      <a:pt x="144" y="373"/>
                    </a:lnTo>
                    <a:lnTo>
                      <a:pt x="127" y="348"/>
                    </a:lnTo>
                    <a:lnTo>
                      <a:pt x="110" y="331"/>
                    </a:lnTo>
                    <a:lnTo>
                      <a:pt x="93" y="314"/>
                    </a:lnTo>
                    <a:lnTo>
                      <a:pt x="68" y="314"/>
                    </a:lnTo>
                    <a:lnTo>
                      <a:pt x="42" y="314"/>
                    </a:lnTo>
                    <a:lnTo>
                      <a:pt x="25" y="322"/>
                    </a:lnTo>
                    <a:lnTo>
                      <a:pt x="8" y="348"/>
                    </a:lnTo>
                    <a:lnTo>
                      <a:pt x="8" y="373"/>
                    </a:lnTo>
                    <a:lnTo>
                      <a:pt x="8" y="398"/>
                    </a:lnTo>
                    <a:lnTo>
                      <a:pt x="17" y="415"/>
                    </a:lnTo>
                    <a:lnTo>
                      <a:pt x="34" y="432"/>
                    </a:lnTo>
                    <a:lnTo>
                      <a:pt x="59" y="441"/>
                    </a:lnTo>
                    <a:lnTo>
                      <a:pt x="68" y="415"/>
                    </a:lnTo>
                    <a:lnTo>
                      <a:pt x="51" y="407"/>
                    </a:lnTo>
                    <a:lnTo>
                      <a:pt x="34" y="398"/>
                    </a:lnTo>
                    <a:lnTo>
                      <a:pt x="25" y="390"/>
                    </a:lnTo>
                    <a:lnTo>
                      <a:pt x="25" y="373"/>
                    </a:lnTo>
                    <a:lnTo>
                      <a:pt x="34" y="356"/>
                    </a:lnTo>
                    <a:lnTo>
                      <a:pt x="42" y="348"/>
                    </a:lnTo>
                    <a:lnTo>
                      <a:pt x="51" y="339"/>
                    </a:lnTo>
                    <a:lnTo>
                      <a:pt x="68" y="331"/>
                    </a:lnTo>
                    <a:lnTo>
                      <a:pt x="76" y="339"/>
                    </a:lnTo>
                    <a:lnTo>
                      <a:pt x="93" y="348"/>
                    </a:lnTo>
                    <a:lnTo>
                      <a:pt x="110" y="364"/>
                    </a:lnTo>
                    <a:lnTo>
                      <a:pt x="135" y="398"/>
                    </a:lnTo>
                    <a:lnTo>
                      <a:pt x="144" y="415"/>
                    </a:lnTo>
                    <a:lnTo>
                      <a:pt x="161" y="432"/>
                    </a:lnTo>
                    <a:lnTo>
                      <a:pt x="186" y="449"/>
                    </a:lnTo>
                    <a:lnTo>
                      <a:pt x="203" y="449"/>
                    </a:lnTo>
                    <a:lnTo>
                      <a:pt x="211" y="314"/>
                    </a:lnTo>
                    <a:lnTo>
                      <a:pt x="186" y="314"/>
                    </a:lnTo>
                    <a:close/>
                    <a:moveTo>
                      <a:pt x="161" y="280"/>
                    </a:moveTo>
                    <a:lnTo>
                      <a:pt x="186" y="280"/>
                    </a:lnTo>
                    <a:lnTo>
                      <a:pt x="203" y="263"/>
                    </a:lnTo>
                    <a:lnTo>
                      <a:pt x="211" y="246"/>
                    </a:lnTo>
                    <a:lnTo>
                      <a:pt x="220" y="221"/>
                    </a:lnTo>
                    <a:lnTo>
                      <a:pt x="211" y="195"/>
                    </a:lnTo>
                    <a:lnTo>
                      <a:pt x="195" y="170"/>
                    </a:lnTo>
                    <a:lnTo>
                      <a:pt x="178" y="153"/>
                    </a:lnTo>
                    <a:lnTo>
                      <a:pt x="152" y="153"/>
                    </a:lnTo>
                    <a:lnTo>
                      <a:pt x="127" y="153"/>
                    </a:lnTo>
                    <a:lnTo>
                      <a:pt x="101" y="161"/>
                    </a:lnTo>
                    <a:lnTo>
                      <a:pt x="93" y="187"/>
                    </a:lnTo>
                    <a:lnTo>
                      <a:pt x="84" y="204"/>
                    </a:lnTo>
                    <a:lnTo>
                      <a:pt x="84" y="229"/>
                    </a:lnTo>
                    <a:lnTo>
                      <a:pt x="93" y="246"/>
                    </a:lnTo>
                    <a:lnTo>
                      <a:pt x="42" y="229"/>
                    </a:lnTo>
                    <a:lnTo>
                      <a:pt x="42" y="153"/>
                    </a:lnTo>
                    <a:lnTo>
                      <a:pt x="25" y="153"/>
                    </a:lnTo>
                    <a:lnTo>
                      <a:pt x="17" y="254"/>
                    </a:lnTo>
                    <a:lnTo>
                      <a:pt x="118" y="280"/>
                    </a:lnTo>
                    <a:lnTo>
                      <a:pt x="118" y="254"/>
                    </a:lnTo>
                    <a:lnTo>
                      <a:pt x="110" y="237"/>
                    </a:lnTo>
                    <a:lnTo>
                      <a:pt x="101" y="212"/>
                    </a:lnTo>
                    <a:lnTo>
                      <a:pt x="110" y="195"/>
                    </a:lnTo>
                    <a:lnTo>
                      <a:pt x="118" y="187"/>
                    </a:lnTo>
                    <a:lnTo>
                      <a:pt x="135" y="178"/>
                    </a:lnTo>
                    <a:lnTo>
                      <a:pt x="152" y="178"/>
                    </a:lnTo>
                    <a:lnTo>
                      <a:pt x="169" y="178"/>
                    </a:lnTo>
                    <a:lnTo>
                      <a:pt x="186" y="187"/>
                    </a:lnTo>
                    <a:lnTo>
                      <a:pt x="195" y="204"/>
                    </a:lnTo>
                    <a:lnTo>
                      <a:pt x="203" y="221"/>
                    </a:lnTo>
                    <a:lnTo>
                      <a:pt x="195" y="237"/>
                    </a:lnTo>
                    <a:lnTo>
                      <a:pt x="186" y="246"/>
                    </a:lnTo>
                    <a:lnTo>
                      <a:pt x="178" y="254"/>
                    </a:lnTo>
                    <a:lnTo>
                      <a:pt x="161" y="254"/>
                    </a:lnTo>
                    <a:lnTo>
                      <a:pt x="161" y="280"/>
                    </a:lnTo>
                    <a:close/>
                    <a:moveTo>
                      <a:pt x="118" y="127"/>
                    </a:moveTo>
                    <a:lnTo>
                      <a:pt x="169" y="127"/>
                    </a:lnTo>
                    <a:lnTo>
                      <a:pt x="203" y="110"/>
                    </a:lnTo>
                    <a:lnTo>
                      <a:pt x="220" y="94"/>
                    </a:lnTo>
                    <a:lnTo>
                      <a:pt x="228" y="68"/>
                    </a:lnTo>
                    <a:lnTo>
                      <a:pt x="228" y="51"/>
                    </a:lnTo>
                    <a:lnTo>
                      <a:pt x="220" y="34"/>
                    </a:lnTo>
                    <a:lnTo>
                      <a:pt x="203" y="17"/>
                    </a:lnTo>
                    <a:lnTo>
                      <a:pt x="186" y="9"/>
                    </a:lnTo>
                    <a:lnTo>
                      <a:pt x="161" y="0"/>
                    </a:lnTo>
                    <a:lnTo>
                      <a:pt x="127" y="0"/>
                    </a:lnTo>
                    <a:lnTo>
                      <a:pt x="101" y="0"/>
                    </a:lnTo>
                    <a:lnTo>
                      <a:pt x="84" y="0"/>
                    </a:lnTo>
                    <a:lnTo>
                      <a:pt x="51" y="9"/>
                    </a:lnTo>
                    <a:lnTo>
                      <a:pt x="34" y="26"/>
                    </a:lnTo>
                    <a:lnTo>
                      <a:pt x="25" y="60"/>
                    </a:lnTo>
                    <a:lnTo>
                      <a:pt x="25" y="77"/>
                    </a:lnTo>
                    <a:lnTo>
                      <a:pt x="34" y="94"/>
                    </a:lnTo>
                    <a:lnTo>
                      <a:pt x="51" y="110"/>
                    </a:lnTo>
                    <a:lnTo>
                      <a:pt x="68" y="119"/>
                    </a:lnTo>
                    <a:lnTo>
                      <a:pt x="93" y="127"/>
                    </a:lnTo>
                    <a:lnTo>
                      <a:pt x="118" y="127"/>
                    </a:lnTo>
                    <a:close/>
                    <a:moveTo>
                      <a:pt x="127" y="102"/>
                    </a:moveTo>
                    <a:lnTo>
                      <a:pt x="84" y="94"/>
                    </a:lnTo>
                    <a:lnTo>
                      <a:pt x="59" y="85"/>
                    </a:lnTo>
                    <a:lnTo>
                      <a:pt x="51" y="77"/>
                    </a:lnTo>
                    <a:lnTo>
                      <a:pt x="42" y="60"/>
                    </a:lnTo>
                    <a:lnTo>
                      <a:pt x="51" y="43"/>
                    </a:lnTo>
                    <a:lnTo>
                      <a:pt x="59" y="34"/>
                    </a:lnTo>
                    <a:lnTo>
                      <a:pt x="84" y="26"/>
                    </a:lnTo>
                    <a:lnTo>
                      <a:pt x="127" y="26"/>
                    </a:lnTo>
                    <a:lnTo>
                      <a:pt x="169" y="26"/>
                    </a:lnTo>
                    <a:lnTo>
                      <a:pt x="186" y="34"/>
                    </a:lnTo>
                    <a:lnTo>
                      <a:pt x="195" y="34"/>
                    </a:lnTo>
                    <a:lnTo>
                      <a:pt x="203" y="51"/>
                    </a:lnTo>
                    <a:lnTo>
                      <a:pt x="211" y="68"/>
                    </a:lnTo>
                    <a:lnTo>
                      <a:pt x="203" y="85"/>
                    </a:lnTo>
                    <a:lnTo>
                      <a:pt x="186" y="94"/>
                    </a:lnTo>
                    <a:lnTo>
                      <a:pt x="161" y="102"/>
                    </a:lnTo>
                    <a:lnTo>
                      <a:pt x="127" y="102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60" name="Rectangle 154">
                <a:extLst>
                  <a:ext uri="{FF2B5EF4-FFF2-40B4-BE49-F238E27FC236}">
                    <a16:creationId xmlns:a16="http://schemas.microsoft.com/office/drawing/2014/main" id="{2D089F3E-EEFF-4826-BA56-547FAD585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380000">
                <a:off x="1345" y="177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61" name="Rectangle 155">
                <a:extLst>
                  <a:ext uri="{FF2B5EF4-FFF2-40B4-BE49-F238E27FC236}">
                    <a16:creationId xmlns:a16="http://schemas.microsoft.com/office/drawing/2014/main" id="{CB3CBC68-8BD8-42E2-8D84-FC1719180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380000">
                <a:off x="1345" y="174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2</a:t>
                </a:r>
                <a:endParaRPr lang="tr-TR" altLang="tr-TR" sz="1860"/>
              </a:p>
            </p:txBody>
          </p:sp>
          <p:sp>
            <p:nvSpPr>
              <p:cNvPr id="162" name="Rectangle 156">
                <a:extLst>
                  <a:ext uri="{FF2B5EF4-FFF2-40B4-BE49-F238E27FC236}">
                    <a16:creationId xmlns:a16="http://schemas.microsoft.com/office/drawing/2014/main" id="{4277B253-EBF4-494B-8BEB-1B02F5B0C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380000">
                <a:off x="1349" y="1708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63" name="Rectangle 157">
                <a:extLst>
                  <a:ext uri="{FF2B5EF4-FFF2-40B4-BE49-F238E27FC236}">
                    <a16:creationId xmlns:a16="http://schemas.microsoft.com/office/drawing/2014/main" id="{A413ABE9-F414-4EE0-A048-9BE795BB7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380000">
                <a:off x="1349" y="167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64" name="Freeform 158">
                <a:extLst>
                  <a:ext uri="{FF2B5EF4-FFF2-40B4-BE49-F238E27FC236}">
                    <a16:creationId xmlns:a16="http://schemas.microsoft.com/office/drawing/2014/main" id="{06E22622-5396-436C-A539-6164C9560F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42" y="3298"/>
                <a:ext cx="79" cy="120"/>
              </a:xfrm>
              <a:custGeom>
                <a:avLst/>
                <a:gdLst>
                  <a:gd name="T0" fmla="*/ 0 w 356"/>
                  <a:gd name="T1" fmla="*/ 465 h 541"/>
                  <a:gd name="T2" fmla="*/ 34 w 356"/>
                  <a:gd name="T3" fmla="*/ 533 h 541"/>
                  <a:gd name="T4" fmla="*/ 42 w 356"/>
                  <a:gd name="T5" fmla="*/ 482 h 541"/>
                  <a:gd name="T6" fmla="*/ 169 w 356"/>
                  <a:gd name="T7" fmla="*/ 448 h 541"/>
                  <a:gd name="T8" fmla="*/ 237 w 356"/>
                  <a:gd name="T9" fmla="*/ 423 h 541"/>
                  <a:gd name="T10" fmla="*/ 246 w 356"/>
                  <a:gd name="T11" fmla="*/ 355 h 541"/>
                  <a:gd name="T12" fmla="*/ 195 w 356"/>
                  <a:gd name="T13" fmla="*/ 313 h 541"/>
                  <a:gd name="T14" fmla="*/ 152 w 356"/>
                  <a:gd name="T15" fmla="*/ 338 h 541"/>
                  <a:gd name="T16" fmla="*/ 93 w 356"/>
                  <a:gd name="T17" fmla="*/ 296 h 541"/>
                  <a:gd name="T18" fmla="*/ 51 w 356"/>
                  <a:gd name="T19" fmla="*/ 355 h 541"/>
                  <a:gd name="T20" fmla="*/ 85 w 356"/>
                  <a:gd name="T21" fmla="*/ 406 h 541"/>
                  <a:gd name="T22" fmla="*/ 76 w 356"/>
                  <a:gd name="T23" fmla="*/ 364 h 541"/>
                  <a:gd name="T24" fmla="*/ 85 w 356"/>
                  <a:gd name="T25" fmla="*/ 321 h 541"/>
                  <a:gd name="T26" fmla="*/ 127 w 356"/>
                  <a:gd name="T27" fmla="*/ 330 h 541"/>
                  <a:gd name="T28" fmla="*/ 127 w 356"/>
                  <a:gd name="T29" fmla="*/ 372 h 541"/>
                  <a:gd name="T30" fmla="*/ 161 w 356"/>
                  <a:gd name="T31" fmla="*/ 355 h 541"/>
                  <a:gd name="T32" fmla="*/ 203 w 356"/>
                  <a:gd name="T33" fmla="*/ 347 h 541"/>
                  <a:gd name="T34" fmla="*/ 229 w 356"/>
                  <a:gd name="T35" fmla="*/ 381 h 541"/>
                  <a:gd name="T36" fmla="*/ 195 w 356"/>
                  <a:gd name="T37" fmla="*/ 423 h 541"/>
                  <a:gd name="T38" fmla="*/ 229 w 356"/>
                  <a:gd name="T39" fmla="*/ 296 h 541"/>
                  <a:gd name="T40" fmla="*/ 288 w 356"/>
                  <a:gd name="T41" fmla="*/ 270 h 541"/>
                  <a:gd name="T42" fmla="*/ 296 w 356"/>
                  <a:gd name="T43" fmla="*/ 194 h 541"/>
                  <a:gd name="T44" fmla="*/ 229 w 356"/>
                  <a:gd name="T45" fmla="*/ 160 h 541"/>
                  <a:gd name="T46" fmla="*/ 178 w 356"/>
                  <a:gd name="T47" fmla="*/ 203 h 541"/>
                  <a:gd name="T48" fmla="*/ 127 w 356"/>
                  <a:gd name="T49" fmla="*/ 211 h 541"/>
                  <a:gd name="T50" fmla="*/ 102 w 356"/>
                  <a:gd name="T51" fmla="*/ 220 h 541"/>
                  <a:gd name="T52" fmla="*/ 195 w 356"/>
                  <a:gd name="T53" fmla="*/ 237 h 541"/>
                  <a:gd name="T54" fmla="*/ 212 w 356"/>
                  <a:gd name="T55" fmla="*/ 186 h 541"/>
                  <a:gd name="T56" fmla="*/ 271 w 356"/>
                  <a:gd name="T57" fmla="*/ 194 h 541"/>
                  <a:gd name="T58" fmla="*/ 279 w 356"/>
                  <a:gd name="T59" fmla="*/ 245 h 541"/>
                  <a:gd name="T60" fmla="*/ 229 w 356"/>
                  <a:gd name="T61" fmla="*/ 270 h 541"/>
                  <a:gd name="T62" fmla="*/ 279 w 356"/>
                  <a:gd name="T63" fmla="*/ 143 h 541"/>
                  <a:gd name="T64" fmla="*/ 356 w 356"/>
                  <a:gd name="T65" fmla="*/ 110 h 541"/>
                  <a:gd name="T66" fmla="*/ 347 w 356"/>
                  <a:gd name="T67" fmla="*/ 50 h 541"/>
                  <a:gd name="T68" fmla="*/ 279 w 356"/>
                  <a:gd name="T69" fmla="*/ 8 h 541"/>
                  <a:gd name="T70" fmla="*/ 203 w 356"/>
                  <a:gd name="T71" fmla="*/ 0 h 541"/>
                  <a:gd name="T72" fmla="*/ 152 w 356"/>
                  <a:gd name="T73" fmla="*/ 59 h 541"/>
                  <a:gd name="T74" fmla="*/ 186 w 356"/>
                  <a:gd name="T75" fmla="*/ 110 h 541"/>
                  <a:gd name="T76" fmla="*/ 246 w 356"/>
                  <a:gd name="T77" fmla="*/ 110 h 541"/>
                  <a:gd name="T78" fmla="*/ 178 w 356"/>
                  <a:gd name="T79" fmla="*/ 59 h 541"/>
                  <a:gd name="T80" fmla="*/ 203 w 356"/>
                  <a:gd name="T81" fmla="*/ 25 h 541"/>
                  <a:gd name="T82" fmla="*/ 288 w 356"/>
                  <a:gd name="T83" fmla="*/ 42 h 541"/>
                  <a:gd name="T84" fmla="*/ 330 w 356"/>
                  <a:gd name="T85" fmla="*/ 67 h 541"/>
                  <a:gd name="T86" fmla="*/ 322 w 356"/>
                  <a:gd name="T87" fmla="*/ 110 h 541"/>
                  <a:gd name="T88" fmla="*/ 246 w 356"/>
                  <a:gd name="T89" fmla="*/ 11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56" h="541">
                    <a:moveTo>
                      <a:pt x="195" y="516"/>
                    </a:moveTo>
                    <a:lnTo>
                      <a:pt x="9" y="448"/>
                    </a:lnTo>
                    <a:lnTo>
                      <a:pt x="0" y="465"/>
                    </a:lnTo>
                    <a:lnTo>
                      <a:pt x="9" y="474"/>
                    </a:lnTo>
                    <a:lnTo>
                      <a:pt x="17" y="491"/>
                    </a:lnTo>
                    <a:lnTo>
                      <a:pt x="34" y="533"/>
                    </a:lnTo>
                    <a:lnTo>
                      <a:pt x="51" y="541"/>
                    </a:lnTo>
                    <a:lnTo>
                      <a:pt x="51" y="516"/>
                    </a:lnTo>
                    <a:lnTo>
                      <a:pt x="42" y="482"/>
                    </a:lnTo>
                    <a:lnTo>
                      <a:pt x="186" y="541"/>
                    </a:lnTo>
                    <a:lnTo>
                      <a:pt x="195" y="516"/>
                    </a:lnTo>
                    <a:close/>
                    <a:moveTo>
                      <a:pt x="169" y="448"/>
                    </a:moveTo>
                    <a:lnTo>
                      <a:pt x="195" y="448"/>
                    </a:lnTo>
                    <a:lnTo>
                      <a:pt x="212" y="440"/>
                    </a:lnTo>
                    <a:lnTo>
                      <a:pt x="237" y="423"/>
                    </a:lnTo>
                    <a:lnTo>
                      <a:pt x="246" y="406"/>
                    </a:lnTo>
                    <a:lnTo>
                      <a:pt x="254" y="381"/>
                    </a:lnTo>
                    <a:lnTo>
                      <a:pt x="246" y="355"/>
                    </a:lnTo>
                    <a:lnTo>
                      <a:pt x="229" y="330"/>
                    </a:lnTo>
                    <a:lnTo>
                      <a:pt x="212" y="321"/>
                    </a:lnTo>
                    <a:lnTo>
                      <a:pt x="195" y="313"/>
                    </a:lnTo>
                    <a:lnTo>
                      <a:pt x="178" y="321"/>
                    </a:lnTo>
                    <a:lnTo>
                      <a:pt x="161" y="321"/>
                    </a:lnTo>
                    <a:lnTo>
                      <a:pt x="152" y="338"/>
                    </a:lnTo>
                    <a:lnTo>
                      <a:pt x="144" y="313"/>
                    </a:lnTo>
                    <a:lnTo>
                      <a:pt x="119" y="296"/>
                    </a:lnTo>
                    <a:lnTo>
                      <a:pt x="93" y="296"/>
                    </a:lnTo>
                    <a:lnTo>
                      <a:pt x="68" y="313"/>
                    </a:lnTo>
                    <a:lnTo>
                      <a:pt x="51" y="338"/>
                    </a:lnTo>
                    <a:lnTo>
                      <a:pt x="51" y="355"/>
                    </a:lnTo>
                    <a:lnTo>
                      <a:pt x="51" y="381"/>
                    </a:lnTo>
                    <a:lnTo>
                      <a:pt x="59" y="397"/>
                    </a:lnTo>
                    <a:lnTo>
                      <a:pt x="85" y="406"/>
                    </a:lnTo>
                    <a:lnTo>
                      <a:pt x="93" y="389"/>
                    </a:lnTo>
                    <a:lnTo>
                      <a:pt x="76" y="381"/>
                    </a:lnTo>
                    <a:lnTo>
                      <a:pt x="76" y="364"/>
                    </a:lnTo>
                    <a:lnTo>
                      <a:pt x="68" y="355"/>
                    </a:lnTo>
                    <a:lnTo>
                      <a:pt x="76" y="338"/>
                    </a:lnTo>
                    <a:lnTo>
                      <a:pt x="85" y="321"/>
                    </a:lnTo>
                    <a:lnTo>
                      <a:pt x="102" y="321"/>
                    </a:lnTo>
                    <a:lnTo>
                      <a:pt x="110" y="321"/>
                    </a:lnTo>
                    <a:lnTo>
                      <a:pt x="127" y="330"/>
                    </a:lnTo>
                    <a:lnTo>
                      <a:pt x="136" y="338"/>
                    </a:lnTo>
                    <a:lnTo>
                      <a:pt x="136" y="355"/>
                    </a:lnTo>
                    <a:lnTo>
                      <a:pt x="127" y="372"/>
                    </a:lnTo>
                    <a:lnTo>
                      <a:pt x="144" y="381"/>
                    </a:lnTo>
                    <a:lnTo>
                      <a:pt x="152" y="364"/>
                    </a:lnTo>
                    <a:lnTo>
                      <a:pt x="161" y="355"/>
                    </a:lnTo>
                    <a:lnTo>
                      <a:pt x="169" y="347"/>
                    </a:lnTo>
                    <a:lnTo>
                      <a:pt x="186" y="338"/>
                    </a:lnTo>
                    <a:lnTo>
                      <a:pt x="203" y="347"/>
                    </a:lnTo>
                    <a:lnTo>
                      <a:pt x="212" y="355"/>
                    </a:lnTo>
                    <a:lnTo>
                      <a:pt x="229" y="364"/>
                    </a:lnTo>
                    <a:lnTo>
                      <a:pt x="229" y="381"/>
                    </a:lnTo>
                    <a:lnTo>
                      <a:pt x="229" y="397"/>
                    </a:lnTo>
                    <a:lnTo>
                      <a:pt x="212" y="414"/>
                    </a:lnTo>
                    <a:lnTo>
                      <a:pt x="195" y="423"/>
                    </a:lnTo>
                    <a:lnTo>
                      <a:pt x="178" y="423"/>
                    </a:lnTo>
                    <a:lnTo>
                      <a:pt x="169" y="448"/>
                    </a:lnTo>
                    <a:close/>
                    <a:moveTo>
                      <a:pt x="229" y="296"/>
                    </a:moveTo>
                    <a:lnTo>
                      <a:pt x="246" y="296"/>
                    </a:lnTo>
                    <a:lnTo>
                      <a:pt x="271" y="287"/>
                    </a:lnTo>
                    <a:lnTo>
                      <a:pt x="288" y="270"/>
                    </a:lnTo>
                    <a:lnTo>
                      <a:pt x="296" y="254"/>
                    </a:lnTo>
                    <a:lnTo>
                      <a:pt x="305" y="220"/>
                    </a:lnTo>
                    <a:lnTo>
                      <a:pt x="296" y="194"/>
                    </a:lnTo>
                    <a:lnTo>
                      <a:pt x="279" y="177"/>
                    </a:lnTo>
                    <a:lnTo>
                      <a:pt x="254" y="160"/>
                    </a:lnTo>
                    <a:lnTo>
                      <a:pt x="229" y="160"/>
                    </a:lnTo>
                    <a:lnTo>
                      <a:pt x="203" y="160"/>
                    </a:lnTo>
                    <a:lnTo>
                      <a:pt x="186" y="177"/>
                    </a:lnTo>
                    <a:lnTo>
                      <a:pt x="178" y="203"/>
                    </a:lnTo>
                    <a:lnTo>
                      <a:pt x="169" y="220"/>
                    </a:lnTo>
                    <a:lnTo>
                      <a:pt x="169" y="237"/>
                    </a:lnTo>
                    <a:lnTo>
                      <a:pt x="127" y="211"/>
                    </a:lnTo>
                    <a:lnTo>
                      <a:pt x="152" y="135"/>
                    </a:lnTo>
                    <a:lnTo>
                      <a:pt x="136" y="127"/>
                    </a:lnTo>
                    <a:lnTo>
                      <a:pt x="102" y="220"/>
                    </a:lnTo>
                    <a:lnTo>
                      <a:pt x="186" y="270"/>
                    </a:lnTo>
                    <a:lnTo>
                      <a:pt x="195" y="254"/>
                    </a:lnTo>
                    <a:lnTo>
                      <a:pt x="195" y="237"/>
                    </a:lnTo>
                    <a:lnTo>
                      <a:pt x="195" y="211"/>
                    </a:lnTo>
                    <a:lnTo>
                      <a:pt x="203" y="194"/>
                    </a:lnTo>
                    <a:lnTo>
                      <a:pt x="212" y="186"/>
                    </a:lnTo>
                    <a:lnTo>
                      <a:pt x="229" y="186"/>
                    </a:lnTo>
                    <a:lnTo>
                      <a:pt x="254" y="186"/>
                    </a:lnTo>
                    <a:lnTo>
                      <a:pt x="271" y="194"/>
                    </a:lnTo>
                    <a:lnTo>
                      <a:pt x="279" y="211"/>
                    </a:lnTo>
                    <a:lnTo>
                      <a:pt x="288" y="228"/>
                    </a:lnTo>
                    <a:lnTo>
                      <a:pt x="279" y="245"/>
                    </a:lnTo>
                    <a:lnTo>
                      <a:pt x="263" y="262"/>
                    </a:lnTo>
                    <a:lnTo>
                      <a:pt x="254" y="270"/>
                    </a:lnTo>
                    <a:lnTo>
                      <a:pt x="229" y="270"/>
                    </a:lnTo>
                    <a:lnTo>
                      <a:pt x="229" y="296"/>
                    </a:lnTo>
                    <a:close/>
                    <a:moveTo>
                      <a:pt x="237" y="135"/>
                    </a:moveTo>
                    <a:lnTo>
                      <a:pt x="279" y="143"/>
                    </a:lnTo>
                    <a:lnTo>
                      <a:pt x="313" y="143"/>
                    </a:lnTo>
                    <a:lnTo>
                      <a:pt x="339" y="127"/>
                    </a:lnTo>
                    <a:lnTo>
                      <a:pt x="356" y="110"/>
                    </a:lnTo>
                    <a:lnTo>
                      <a:pt x="356" y="84"/>
                    </a:lnTo>
                    <a:lnTo>
                      <a:pt x="356" y="67"/>
                    </a:lnTo>
                    <a:lnTo>
                      <a:pt x="347" y="50"/>
                    </a:lnTo>
                    <a:lnTo>
                      <a:pt x="330" y="33"/>
                    </a:lnTo>
                    <a:lnTo>
                      <a:pt x="305" y="25"/>
                    </a:lnTo>
                    <a:lnTo>
                      <a:pt x="279" y="8"/>
                    </a:lnTo>
                    <a:lnTo>
                      <a:pt x="254" y="0"/>
                    </a:lnTo>
                    <a:lnTo>
                      <a:pt x="229" y="0"/>
                    </a:lnTo>
                    <a:lnTo>
                      <a:pt x="203" y="0"/>
                    </a:lnTo>
                    <a:lnTo>
                      <a:pt x="178" y="8"/>
                    </a:lnTo>
                    <a:lnTo>
                      <a:pt x="161" y="33"/>
                    </a:lnTo>
                    <a:lnTo>
                      <a:pt x="152" y="59"/>
                    </a:lnTo>
                    <a:lnTo>
                      <a:pt x="161" y="76"/>
                    </a:lnTo>
                    <a:lnTo>
                      <a:pt x="169" y="93"/>
                    </a:lnTo>
                    <a:lnTo>
                      <a:pt x="186" y="110"/>
                    </a:lnTo>
                    <a:lnTo>
                      <a:pt x="203" y="118"/>
                    </a:lnTo>
                    <a:lnTo>
                      <a:pt x="237" y="135"/>
                    </a:lnTo>
                    <a:close/>
                    <a:moveTo>
                      <a:pt x="246" y="110"/>
                    </a:moveTo>
                    <a:lnTo>
                      <a:pt x="203" y="93"/>
                    </a:lnTo>
                    <a:lnTo>
                      <a:pt x="186" y="76"/>
                    </a:lnTo>
                    <a:lnTo>
                      <a:pt x="178" y="59"/>
                    </a:lnTo>
                    <a:lnTo>
                      <a:pt x="178" y="42"/>
                    </a:lnTo>
                    <a:lnTo>
                      <a:pt x="186" y="33"/>
                    </a:lnTo>
                    <a:lnTo>
                      <a:pt x="203" y="25"/>
                    </a:lnTo>
                    <a:lnTo>
                      <a:pt x="229" y="25"/>
                    </a:lnTo>
                    <a:lnTo>
                      <a:pt x="271" y="33"/>
                    </a:lnTo>
                    <a:lnTo>
                      <a:pt x="288" y="42"/>
                    </a:lnTo>
                    <a:lnTo>
                      <a:pt x="305" y="50"/>
                    </a:lnTo>
                    <a:lnTo>
                      <a:pt x="322" y="59"/>
                    </a:lnTo>
                    <a:lnTo>
                      <a:pt x="330" y="67"/>
                    </a:lnTo>
                    <a:lnTo>
                      <a:pt x="330" y="84"/>
                    </a:lnTo>
                    <a:lnTo>
                      <a:pt x="330" y="101"/>
                    </a:lnTo>
                    <a:lnTo>
                      <a:pt x="322" y="110"/>
                    </a:lnTo>
                    <a:lnTo>
                      <a:pt x="305" y="118"/>
                    </a:lnTo>
                    <a:lnTo>
                      <a:pt x="279" y="118"/>
                    </a:lnTo>
                    <a:lnTo>
                      <a:pt x="246" y="11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65" name="Rectangle 159">
                <a:extLst>
                  <a:ext uri="{FF2B5EF4-FFF2-40B4-BE49-F238E27FC236}">
                    <a16:creationId xmlns:a16="http://schemas.microsoft.com/office/drawing/2014/main" id="{1B196D16-C4B8-49C6-A329-C6004AA0B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00000">
                <a:off x="5248" y="335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66" name="Rectangle 160">
                <a:extLst>
                  <a:ext uri="{FF2B5EF4-FFF2-40B4-BE49-F238E27FC236}">
                    <a16:creationId xmlns:a16="http://schemas.microsoft.com/office/drawing/2014/main" id="{74BCBBD4-8CF7-4AB2-AFF8-06E16FC8F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00000">
                <a:off x="5260" y="332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3</a:t>
                </a:r>
                <a:endParaRPr lang="tr-TR" altLang="tr-TR" sz="1860"/>
              </a:p>
            </p:txBody>
          </p:sp>
          <p:sp>
            <p:nvSpPr>
              <p:cNvPr id="167" name="Rectangle 161">
                <a:extLst>
                  <a:ext uri="{FF2B5EF4-FFF2-40B4-BE49-F238E27FC236}">
                    <a16:creationId xmlns:a16="http://schemas.microsoft.com/office/drawing/2014/main" id="{F426E33E-879E-4A65-8F29-C20E1D7DF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00000">
                <a:off x="5273" y="328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68" name="Rectangle 162">
                <a:extLst>
                  <a:ext uri="{FF2B5EF4-FFF2-40B4-BE49-F238E27FC236}">
                    <a16:creationId xmlns:a16="http://schemas.microsoft.com/office/drawing/2014/main" id="{FF7D7B18-2E22-4FA2-80C2-770D3DB224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00000">
                <a:off x="5285" y="325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69" name="Freeform 163">
                <a:extLst>
                  <a:ext uri="{FF2B5EF4-FFF2-40B4-BE49-F238E27FC236}">
                    <a16:creationId xmlns:a16="http://schemas.microsoft.com/office/drawing/2014/main" id="{CDF32F41-8AFA-4082-8A9E-C75E2EB68A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7" y="3193"/>
                <a:ext cx="126" cy="84"/>
              </a:xfrm>
              <a:custGeom>
                <a:avLst/>
                <a:gdLst>
                  <a:gd name="T0" fmla="*/ 34 w 568"/>
                  <a:gd name="T1" fmla="*/ 195 h 381"/>
                  <a:gd name="T2" fmla="*/ 0 w 568"/>
                  <a:gd name="T3" fmla="*/ 263 h 381"/>
                  <a:gd name="T4" fmla="*/ 43 w 568"/>
                  <a:gd name="T5" fmla="*/ 238 h 381"/>
                  <a:gd name="T6" fmla="*/ 170 w 568"/>
                  <a:gd name="T7" fmla="*/ 297 h 381"/>
                  <a:gd name="T8" fmla="*/ 221 w 568"/>
                  <a:gd name="T9" fmla="*/ 322 h 381"/>
                  <a:gd name="T10" fmla="*/ 288 w 568"/>
                  <a:gd name="T11" fmla="*/ 280 h 381"/>
                  <a:gd name="T12" fmla="*/ 271 w 568"/>
                  <a:gd name="T13" fmla="*/ 221 h 381"/>
                  <a:gd name="T14" fmla="*/ 229 w 568"/>
                  <a:gd name="T15" fmla="*/ 204 h 381"/>
                  <a:gd name="T16" fmla="*/ 237 w 568"/>
                  <a:gd name="T17" fmla="*/ 153 h 381"/>
                  <a:gd name="T18" fmla="*/ 161 w 568"/>
                  <a:gd name="T19" fmla="*/ 136 h 381"/>
                  <a:gd name="T20" fmla="*/ 127 w 568"/>
                  <a:gd name="T21" fmla="*/ 187 h 381"/>
                  <a:gd name="T22" fmla="*/ 153 w 568"/>
                  <a:gd name="T23" fmla="*/ 187 h 381"/>
                  <a:gd name="T24" fmla="*/ 187 w 568"/>
                  <a:gd name="T25" fmla="*/ 153 h 381"/>
                  <a:gd name="T26" fmla="*/ 221 w 568"/>
                  <a:gd name="T27" fmla="*/ 178 h 381"/>
                  <a:gd name="T28" fmla="*/ 195 w 568"/>
                  <a:gd name="T29" fmla="*/ 238 h 381"/>
                  <a:gd name="T30" fmla="*/ 237 w 568"/>
                  <a:gd name="T31" fmla="*/ 229 h 381"/>
                  <a:gd name="T32" fmla="*/ 263 w 568"/>
                  <a:gd name="T33" fmla="*/ 263 h 381"/>
                  <a:gd name="T34" fmla="*/ 237 w 568"/>
                  <a:gd name="T35" fmla="*/ 297 h 381"/>
                  <a:gd name="T36" fmla="*/ 204 w 568"/>
                  <a:gd name="T37" fmla="*/ 297 h 381"/>
                  <a:gd name="T38" fmla="*/ 314 w 568"/>
                  <a:gd name="T39" fmla="*/ 229 h 381"/>
                  <a:gd name="T40" fmla="*/ 364 w 568"/>
                  <a:gd name="T41" fmla="*/ 254 h 381"/>
                  <a:gd name="T42" fmla="*/ 432 w 568"/>
                  <a:gd name="T43" fmla="*/ 204 h 381"/>
                  <a:gd name="T44" fmla="*/ 407 w 568"/>
                  <a:gd name="T45" fmla="*/ 136 h 381"/>
                  <a:gd name="T46" fmla="*/ 339 w 568"/>
                  <a:gd name="T47" fmla="*/ 127 h 381"/>
                  <a:gd name="T48" fmla="*/ 297 w 568"/>
                  <a:gd name="T49" fmla="*/ 102 h 381"/>
                  <a:gd name="T50" fmla="*/ 271 w 568"/>
                  <a:gd name="T51" fmla="*/ 85 h 381"/>
                  <a:gd name="T52" fmla="*/ 331 w 568"/>
                  <a:gd name="T53" fmla="*/ 161 h 381"/>
                  <a:gd name="T54" fmla="*/ 381 w 568"/>
                  <a:gd name="T55" fmla="*/ 144 h 381"/>
                  <a:gd name="T56" fmla="*/ 407 w 568"/>
                  <a:gd name="T57" fmla="*/ 187 h 381"/>
                  <a:gd name="T58" fmla="*/ 381 w 568"/>
                  <a:gd name="T59" fmla="*/ 229 h 381"/>
                  <a:gd name="T60" fmla="*/ 348 w 568"/>
                  <a:gd name="T61" fmla="*/ 229 h 381"/>
                  <a:gd name="T62" fmla="*/ 432 w 568"/>
                  <a:gd name="T63" fmla="*/ 119 h 381"/>
                  <a:gd name="T64" fmla="*/ 466 w 568"/>
                  <a:gd name="T65" fmla="*/ 178 h 381"/>
                  <a:gd name="T66" fmla="*/ 534 w 568"/>
                  <a:gd name="T67" fmla="*/ 187 h 381"/>
                  <a:gd name="T68" fmla="*/ 568 w 568"/>
                  <a:gd name="T69" fmla="*/ 144 h 381"/>
                  <a:gd name="T70" fmla="*/ 551 w 568"/>
                  <a:gd name="T71" fmla="*/ 68 h 381"/>
                  <a:gd name="T72" fmla="*/ 500 w 568"/>
                  <a:gd name="T73" fmla="*/ 9 h 381"/>
                  <a:gd name="T74" fmla="*/ 432 w 568"/>
                  <a:gd name="T75" fmla="*/ 9 h 381"/>
                  <a:gd name="T76" fmla="*/ 415 w 568"/>
                  <a:gd name="T77" fmla="*/ 68 h 381"/>
                  <a:gd name="T78" fmla="*/ 458 w 568"/>
                  <a:gd name="T79" fmla="*/ 111 h 381"/>
                  <a:gd name="T80" fmla="*/ 441 w 568"/>
                  <a:gd name="T81" fmla="*/ 34 h 381"/>
                  <a:gd name="T82" fmla="*/ 491 w 568"/>
                  <a:gd name="T83" fmla="*/ 26 h 381"/>
                  <a:gd name="T84" fmla="*/ 517 w 568"/>
                  <a:gd name="T85" fmla="*/ 60 h 381"/>
                  <a:gd name="T86" fmla="*/ 542 w 568"/>
                  <a:gd name="T87" fmla="*/ 144 h 381"/>
                  <a:gd name="T88" fmla="*/ 508 w 568"/>
                  <a:gd name="T89" fmla="*/ 170 h 381"/>
                  <a:gd name="T90" fmla="*/ 475 w 568"/>
                  <a:gd name="T91" fmla="*/ 144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8" h="381">
                    <a:moveTo>
                      <a:pt x="136" y="364"/>
                    </a:moveTo>
                    <a:lnTo>
                      <a:pt x="51" y="187"/>
                    </a:lnTo>
                    <a:lnTo>
                      <a:pt x="34" y="195"/>
                    </a:lnTo>
                    <a:lnTo>
                      <a:pt x="34" y="204"/>
                    </a:lnTo>
                    <a:lnTo>
                      <a:pt x="26" y="229"/>
                    </a:lnTo>
                    <a:lnTo>
                      <a:pt x="0" y="263"/>
                    </a:lnTo>
                    <a:lnTo>
                      <a:pt x="17" y="280"/>
                    </a:lnTo>
                    <a:lnTo>
                      <a:pt x="34" y="263"/>
                    </a:lnTo>
                    <a:lnTo>
                      <a:pt x="43" y="238"/>
                    </a:lnTo>
                    <a:lnTo>
                      <a:pt x="110" y="381"/>
                    </a:lnTo>
                    <a:lnTo>
                      <a:pt x="136" y="364"/>
                    </a:lnTo>
                    <a:close/>
                    <a:moveTo>
                      <a:pt x="170" y="297"/>
                    </a:moveTo>
                    <a:lnTo>
                      <a:pt x="178" y="314"/>
                    </a:lnTo>
                    <a:lnTo>
                      <a:pt x="204" y="322"/>
                    </a:lnTo>
                    <a:lnTo>
                      <a:pt x="221" y="322"/>
                    </a:lnTo>
                    <a:lnTo>
                      <a:pt x="246" y="322"/>
                    </a:lnTo>
                    <a:lnTo>
                      <a:pt x="271" y="305"/>
                    </a:lnTo>
                    <a:lnTo>
                      <a:pt x="288" y="280"/>
                    </a:lnTo>
                    <a:lnTo>
                      <a:pt x="288" y="263"/>
                    </a:lnTo>
                    <a:lnTo>
                      <a:pt x="280" y="238"/>
                    </a:lnTo>
                    <a:lnTo>
                      <a:pt x="271" y="221"/>
                    </a:lnTo>
                    <a:lnTo>
                      <a:pt x="263" y="212"/>
                    </a:lnTo>
                    <a:lnTo>
                      <a:pt x="246" y="204"/>
                    </a:lnTo>
                    <a:lnTo>
                      <a:pt x="229" y="204"/>
                    </a:lnTo>
                    <a:lnTo>
                      <a:pt x="237" y="195"/>
                    </a:lnTo>
                    <a:lnTo>
                      <a:pt x="237" y="178"/>
                    </a:lnTo>
                    <a:lnTo>
                      <a:pt x="237" y="153"/>
                    </a:lnTo>
                    <a:lnTo>
                      <a:pt x="221" y="136"/>
                    </a:lnTo>
                    <a:lnTo>
                      <a:pt x="195" y="127"/>
                    </a:lnTo>
                    <a:lnTo>
                      <a:pt x="161" y="136"/>
                    </a:lnTo>
                    <a:lnTo>
                      <a:pt x="144" y="144"/>
                    </a:lnTo>
                    <a:lnTo>
                      <a:pt x="127" y="161"/>
                    </a:lnTo>
                    <a:lnTo>
                      <a:pt x="127" y="187"/>
                    </a:lnTo>
                    <a:lnTo>
                      <a:pt x="127" y="204"/>
                    </a:lnTo>
                    <a:lnTo>
                      <a:pt x="153" y="204"/>
                    </a:lnTo>
                    <a:lnTo>
                      <a:pt x="153" y="187"/>
                    </a:lnTo>
                    <a:lnTo>
                      <a:pt x="153" y="170"/>
                    </a:lnTo>
                    <a:lnTo>
                      <a:pt x="170" y="153"/>
                    </a:lnTo>
                    <a:lnTo>
                      <a:pt x="187" y="153"/>
                    </a:lnTo>
                    <a:lnTo>
                      <a:pt x="195" y="153"/>
                    </a:lnTo>
                    <a:lnTo>
                      <a:pt x="212" y="170"/>
                    </a:lnTo>
                    <a:lnTo>
                      <a:pt x="221" y="178"/>
                    </a:lnTo>
                    <a:lnTo>
                      <a:pt x="212" y="195"/>
                    </a:lnTo>
                    <a:lnTo>
                      <a:pt x="187" y="212"/>
                    </a:lnTo>
                    <a:lnTo>
                      <a:pt x="195" y="238"/>
                    </a:lnTo>
                    <a:lnTo>
                      <a:pt x="212" y="229"/>
                    </a:lnTo>
                    <a:lnTo>
                      <a:pt x="221" y="221"/>
                    </a:lnTo>
                    <a:lnTo>
                      <a:pt x="237" y="229"/>
                    </a:lnTo>
                    <a:lnTo>
                      <a:pt x="254" y="229"/>
                    </a:lnTo>
                    <a:lnTo>
                      <a:pt x="263" y="246"/>
                    </a:lnTo>
                    <a:lnTo>
                      <a:pt x="263" y="263"/>
                    </a:lnTo>
                    <a:lnTo>
                      <a:pt x="263" y="280"/>
                    </a:lnTo>
                    <a:lnTo>
                      <a:pt x="254" y="288"/>
                    </a:lnTo>
                    <a:lnTo>
                      <a:pt x="237" y="297"/>
                    </a:lnTo>
                    <a:lnTo>
                      <a:pt x="229" y="305"/>
                    </a:lnTo>
                    <a:lnTo>
                      <a:pt x="212" y="305"/>
                    </a:lnTo>
                    <a:lnTo>
                      <a:pt x="204" y="297"/>
                    </a:lnTo>
                    <a:lnTo>
                      <a:pt x="187" y="280"/>
                    </a:lnTo>
                    <a:lnTo>
                      <a:pt x="170" y="297"/>
                    </a:lnTo>
                    <a:close/>
                    <a:moveTo>
                      <a:pt x="314" y="229"/>
                    </a:moveTo>
                    <a:lnTo>
                      <a:pt x="322" y="246"/>
                    </a:lnTo>
                    <a:lnTo>
                      <a:pt x="348" y="254"/>
                    </a:lnTo>
                    <a:lnTo>
                      <a:pt x="364" y="254"/>
                    </a:lnTo>
                    <a:lnTo>
                      <a:pt x="390" y="254"/>
                    </a:lnTo>
                    <a:lnTo>
                      <a:pt x="415" y="238"/>
                    </a:lnTo>
                    <a:lnTo>
                      <a:pt x="432" y="204"/>
                    </a:lnTo>
                    <a:lnTo>
                      <a:pt x="432" y="187"/>
                    </a:lnTo>
                    <a:lnTo>
                      <a:pt x="424" y="161"/>
                    </a:lnTo>
                    <a:lnTo>
                      <a:pt x="407" y="136"/>
                    </a:lnTo>
                    <a:lnTo>
                      <a:pt x="390" y="127"/>
                    </a:lnTo>
                    <a:lnTo>
                      <a:pt x="364" y="119"/>
                    </a:lnTo>
                    <a:lnTo>
                      <a:pt x="339" y="127"/>
                    </a:lnTo>
                    <a:lnTo>
                      <a:pt x="322" y="136"/>
                    </a:lnTo>
                    <a:lnTo>
                      <a:pt x="314" y="153"/>
                    </a:lnTo>
                    <a:lnTo>
                      <a:pt x="297" y="102"/>
                    </a:lnTo>
                    <a:lnTo>
                      <a:pt x="373" y="68"/>
                    </a:lnTo>
                    <a:lnTo>
                      <a:pt x="364" y="43"/>
                    </a:lnTo>
                    <a:lnTo>
                      <a:pt x="271" y="85"/>
                    </a:lnTo>
                    <a:lnTo>
                      <a:pt x="297" y="187"/>
                    </a:lnTo>
                    <a:lnTo>
                      <a:pt x="322" y="178"/>
                    </a:lnTo>
                    <a:lnTo>
                      <a:pt x="331" y="161"/>
                    </a:lnTo>
                    <a:lnTo>
                      <a:pt x="348" y="144"/>
                    </a:lnTo>
                    <a:lnTo>
                      <a:pt x="364" y="144"/>
                    </a:lnTo>
                    <a:lnTo>
                      <a:pt x="381" y="144"/>
                    </a:lnTo>
                    <a:lnTo>
                      <a:pt x="390" y="153"/>
                    </a:lnTo>
                    <a:lnTo>
                      <a:pt x="398" y="170"/>
                    </a:lnTo>
                    <a:lnTo>
                      <a:pt x="407" y="187"/>
                    </a:lnTo>
                    <a:lnTo>
                      <a:pt x="407" y="212"/>
                    </a:lnTo>
                    <a:lnTo>
                      <a:pt x="398" y="221"/>
                    </a:lnTo>
                    <a:lnTo>
                      <a:pt x="381" y="229"/>
                    </a:lnTo>
                    <a:lnTo>
                      <a:pt x="373" y="238"/>
                    </a:lnTo>
                    <a:lnTo>
                      <a:pt x="356" y="238"/>
                    </a:lnTo>
                    <a:lnTo>
                      <a:pt x="348" y="229"/>
                    </a:lnTo>
                    <a:lnTo>
                      <a:pt x="331" y="212"/>
                    </a:lnTo>
                    <a:lnTo>
                      <a:pt x="314" y="229"/>
                    </a:lnTo>
                    <a:close/>
                    <a:moveTo>
                      <a:pt x="432" y="119"/>
                    </a:moveTo>
                    <a:lnTo>
                      <a:pt x="441" y="144"/>
                    </a:lnTo>
                    <a:lnTo>
                      <a:pt x="458" y="161"/>
                    </a:lnTo>
                    <a:lnTo>
                      <a:pt x="466" y="178"/>
                    </a:lnTo>
                    <a:lnTo>
                      <a:pt x="483" y="187"/>
                    </a:lnTo>
                    <a:lnTo>
                      <a:pt x="508" y="195"/>
                    </a:lnTo>
                    <a:lnTo>
                      <a:pt x="534" y="187"/>
                    </a:lnTo>
                    <a:lnTo>
                      <a:pt x="551" y="178"/>
                    </a:lnTo>
                    <a:lnTo>
                      <a:pt x="559" y="161"/>
                    </a:lnTo>
                    <a:lnTo>
                      <a:pt x="568" y="144"/>
                    </a:lnTo>
                    <a:lnTo>
                      <a:pt x="568" y="119"/>
                    </a:lnTo>
                    <a:lnTo>
                      <a:pt x="559" y="94"/>
                    </a:lnTo>
                    <a:lnTo>
                      <a:pt x="551" y="68"/>
                    </a:lnTo>
                    <a:lnTo>
                      <a:pt x="534" y="43"/>
                    </a:lnTo>
                    <a:lnTo>
                      <a:pt x="525" y="26"/>
                    </a:lnTo>
                    <a:lnTo>
                      <a:pt x="500" y="9"/>
                    </a:lnTo>
                    <a:lnTo>
                      <a:pt x="475" y="0"/>
                    </a:lnTo>
                    <a:lnTo>
                      <a:pt x="449" y="0"/>
                    </a:lnTo>
                    <a:lnTo>
                      <a:pt x="432" y="9"/>
                    </a:lnTo>
                    <a:lnTo>
                      <a:pt x="424" y="26"/>
                    </a:lnTo>
                    <a:lnTo>
                      <a:pt x="415" y="43"/>
                    </a:lnTo>
                    <a:lnTo>
                      <a:pt x="415" y="68"/>
                    </a:lnTo>
                    <a:lnTo>
                      <a:pt x="424" y="94"/>
                    </a:lnTo>
                    <a:lnTo>
                      <a:pt x="432" y="119"/>
                    </a:lnTo>
                    <a:close/>
                    <a:moveTo>
                      <a:pt x="458" y="111"/>
                    </a:moveTo>
                    <a:lnTo>
                      <a:pt x="441" y="77"/>
                    </a:lnTo>
                    <a:lnTo>
                      <a:pt x="441" y="43"/>
                    </a:lnTo>
                    <a:lnTo>
                      <a:pt x="441" y="34"/>
                    </a:lnTo>
                    <a:lnTo>
                      <a:pt x="458" y="17"/>
                    </a:lnTo>
                    <a:lnTo>
                      <a:pt x="475" y="17"/>
                    </a:lnTo>
                    <a:lnTo>
                      <a:pt x="491" y="26"/>
                    </a:lnTo>
                    <a:lnTo>
                      <a:pt x="500" y="34"/>
                    </a:lnTo>
                    <a:lnTo>
                      <a:pt x="508" y="43"/>
                    </a:lnTo>
                    <a:lnTo>
                      <a:pt x="517" y="60"/>
                    </a:lnTo>
                    <a:lnTo>
                      <a:pt x="525" y="77"/>
                    </a:lnTo>
                    <a:lnTo>
                      <a:pt x="542" y="119"/>
                    </a:lnTo>
                    <a:lnTo>
                      <a:pt x="542" y="144"/>
                    </a:lnTo>
                    <a:lnTo>
                      <a:pt x="534" y="161"/>
                    </a:lnTo>
                    <a:lnTo>
                      <a:pt x="525" y="170"/>
                    </a:lnTo>
                    <a:lnTo>
                      <a:pt x="508" y="170"/>
                    </a:lnTo>
                    <a:lnTo>
                      <a:pt x="491" y="170"/>
                    </a:lnTo>
                    <a:lnTo>
                      <a:pt x="483" y="161"/>
                    </a:lnTo>
                    <a:lnTo>
                      <a:pt x="475" y="144"/>
                    </a:lnTo>
                    <a:lnTo>
                      <a:pt x="466" y="136"/>
                    </a:lnTo>
                    <a:lnTo>
                      <a:pt x="458" y="111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70" name="Rectangle 164">
                <a:extLst>
                  <a:ext uri="{FF2B5EF4-FFF2-40B4-BE49-F238E27FC236}">
                    <a16:creationId xmlns:a16="http://schemas.microsoft.com/office/drawing/2014/main" id="{FC2025F2-0A36-4298-87F7-250EEC598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3578" y="320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71" name="Rectangle 165">
                <a:extLst>
                  <a:ext uri="{FF2B5EF4-FFF2-40B4-BE49-F238E27FC236}">
                    <a16:creationId xmlns:a16="http://schemas.microsoft.com/office/drawing/2014/main" id="{D8566718-CCDA-464C-995C-A44B881D4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3607" y="319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3</a:t>
                </a:r>
                <a:endParaRPr lang="tr-TR" altLang="tr-TR" sz="1860"/>
              </a:p>
            </p:txBody>
          </p:sp>
          <p:sp>
            <p:nvSpPr>
              <p:cNvPr id="172" name="Rectangle 166">
                <a:extLst>
                  <a:ext uri="{FF2B5EF4-FFF2-40B4-BE49-F238E27FC236}">
                    <a16:creationId xmlns:a16="http://schemas.microsoft.com/office/drawing/2014/main" id="{70820086-C418-4F69-95E2-1E185967F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3640" y="317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73" name="Rectangle 167">
                <a:extLst>
                  <a:ext uri="{FF2B5EF4-FFF2-40B4-BE49-F238E27FC236}">
                    <a16:creationId xmlns:a16="http://schemas.microsoft.com/office/drawing/2014/main" id="{31B3411F-49F8-43F9-B035-600BD8A1E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3669" y="316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74" name="Freeform 168">
                <a:extLst>
                  <a:ext uri="{FF2B5EF4-FFF2-40B4-BE49-F238E27FC236}">
                    <a16:creationId xmlns:a16="http://schemas.microsoft.com/office/drawing/2014/main" id="{8AF4E4A0-CC48-48CF-BB86-612A93C02A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6" y="3594"/>
                <a:ext cx="80" cy="127"/>
              </a:xfrm>
              <a:custGeom>
                <a:avLst/>
                <a:gdLst>
                  <a:gd name="T0" fmla="*/ 195 w 364"/>
                  <a:gd name="T1" fmla="*/ 43 h 576"/>
                  <a:gd name="T2" fmla="*/ 127 w 364"/>
                  <a:gd name="T3" fmla="*/ 0 h 576"/>
                  <a:gd name="T4" fmla="*/ 144 w 364"/>
                  <a:gd name="T5" fmla="*/ 51 h 576"/>
                  <a:gd name="T6" fmla="*/ 77 w 364"/>
                  <a:gd name="T7" fmla="*/ 170 h 576"/>
                  <a:gd name="T8" fmla="*/ 43 w 364"/>
                  <a:gd name="T9" fmla="*/ 220 h 576"/>
                  <a:gd name="T10" fmla="*/ 85 w 364"/>
                  <a:gd name="T11" fmla="*/ 288 h 576"/>
                  <a:gd name="T12" fmla="*/ 153 w 364"/>
                  <a:gd name="T13" fmla="*/ 280 h 576"/>
                  <a:gd name="T14" fmla="*/ 170 w 364"/>
                  <a:gd name="T15" fmla="*/ 237 h 576"/>
                  <a:gd name="T16" fmla="*/ 212 w 364"/>
                  <a:gd name="T17" fmla="*/ 246 h 576"/>
                  <a:gd name="T18" fmla="*/ 246 w 364"/>
                  <a:gd name="T19" fmla="*/ 187 h 576"/>
                  <a:gd name="T20" fmla="*/ 212 w 364"/>
                  <a:gd name="T21" fmla="*/ 136 h 576"/>
                  <a:gd name="T22" fmla="*/ 178 w 364"/>
                  <a:gd name="T23" fmla="*/ 161 h 576"/>
                  <a:gd name="T24" fmla="*/ 220 w 364"/>
                  <a:gd name="T25" fmla="*/ 178 h 576"/>
                  <a:gd name="T26" fmla="*/ 204 w 364"/>
                  <a:gd name="T27" fmla="*/ 220 h 576"/>
                  <a:gd name="T28" fmla="*/ 161 w 364"/>
                  <a:gd name="T29" fmla="*/ 195 h 576"/>
                  <a:gd name="T30" fmla="*/ 153 w 364"/>
                  <a:gd name="T31" fmla="*/ 229 h 576"/>
                  <a:gd name="T32" fmla="*/ 119 w 364"/>
                  <a:gd name="T33" fmla="*/ 263 h 576"/>
                  <a:gd name="T34" fmla="*/ 77 w 364"/>
                  <a:gd name="T35" fmla="*/ 254 h 576"/>
                  <a:gd name="T36" fmla="*/ 68 w 364"/>
                  <a:gd name="T37" fmla="*/ 212 h 576"/>
                  <a:gd name="T38" fmla="*/ 77 w 364"/>
                  <a:gd name="T39" fmla="*/ 170 h 576"/>
                  <a:gd name="T40" fmla="*/ 136 w 364"/>
                  <a:gd name="T41" fmla="*/ 322 h 576"/>
                  <a:gd name="T42" fmla="*/ 102 w 364"/>
                  <a:gd name="T43" fmla="*/ 373 h 576"/>
                  <a:gd name="T44" fmla="*/ 136 w 364"/>
                  <a:gd name="T45" fmla="*/ 424 h 576"/>
                  <a:gd name="T46" fmla="*/ 195 w 364"/>
                  <a:gd name="T47" fmla="*/ 432 h 576"/>
                  <a:gd name="T48" fmla="*/ 271 w 364"/>
                  <a:gd name="T49" fmla="*/ 398 h 576"/>
                  <a:gd name="T50" fmla="*/ 305 w 364"/>
                  <a:gd name="T51" fmla="*/ 322 h 576"/>
                  <a:gd name="T52" fmla="*/ 263 w 364"/>
                  <a:gd name="T53" fmla="*/ 288 h 576"/>
                  <a:gd name="T54" fmla="*/ 178 w 364"/>
                  <a:gd name="T55" fmla="*/ 297 h 576"/>
                  <a:gd name="T56" fmla="*/ 263 w 364"/>
                  <a:gd name="T57" fmla="*/ 305 h 576"/>
                  <a:gd name="T58" fmla="*/ 288 w 364"/>
                  <a:gd name="T59" fmla="*/ 347 h 576"/>
                  <a:gd name="T60" fmla="*/ 254 w 364"/>
                  <a:gd name="T61" fmla="*/ 381 h 576"/>
                  <a:gd name="T62" fmla="*/ 178 w 364"/>
                  <a:gd name="T63" fmla="*/ 407 h 576"/>
                  <a:gd name="T64" fmla="*/ 127 w 364"/>
                  <a:gd name="T65" fmla="*/ 390 h 576"/>
                  <a:gd name="T66" fmla="*/ 144 w 364"/>
                  <a:gd name="T67" fmla="*/ 347 h 576"/>
                  <a:gd name="T68" fmla="*/ 195 w 364"/>
                  <a:gd name="T69" fmla="*/ 322 h 576"/>
                  <a:gd name="T70" fmla="*/ 195 w 364"/>
                  <a:gd name="T71" fmla="*/ 466 h 576"/>
                  <a:gd name="T72" fmla="*/ 161 w 364"/>
                  <a:gd name="T73" fmla="*/ 517 h 576"/>
                  <a:gd name="T74" fmla="*/ 187 w 364"/>
                  <a:gd name="T75" fmla="*/ 567 h 576"/>
                  <a:gd name="T76" fmla="*/ 254 w 364"/>
                  <a:gd name="T77" fmla="*/ 576 h 576"/>
                  <a:gd name="T78" fmla="*/ 331 w 364"/>
                  <a:gd name="T79" fmla="*/ 542 h 576"/>
                  <a:gd name="T80" fmla="*/ 356 w 364"/>
                  <a:gd name="T81" fmla="*/ 466 h 576"/>
                  <a:gd name="T82" fmla="*/ 314 w 364"/>
                  <a:gd name="T83" fmla="*/ 432 h 576"/>
                  <a:gd name="T84" fmla="*/ 237 w 364"/>
                  <a:gd name="T85" fmla="*/ 440 h 576"/>
                  <a:gd name="T86" fmla="*/ 314 w 364"/>
                  <a:gd name="T87" fmla="*/ 449 h 576"/>
                  <a:gd name="T88" fmla="*/ 339 w 364"/>
                  <a:gd name="T89" fmla="*/ 491 h 576"/>
                  <a:gd name="T90" fmla="*/ 314 w 364"/>
                  <a:gd name="T91" fmla="*/ 525 h 576"/>
                  <a:gd name="T92" fmla="*/ 237 w 364"/>
                  <a:gd name="T93" fmla="*/ 551 h 576"/>
                  <a:gd name="T94" fmla="*/ 187 w 364"/>
                  <a:gd name="T95" fmla="*/ 534 h 576"/>
                  <a:gd name="T96" fmla="*/ 195 w 364"/>
                  <a:gd name="T97" fmla="*/ 491 h 576"/>
                  <a:gd name="T98" fmla="*/ 246 w 364"/>
                  <a:gd name="T99" fmla="*/ 466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64" h="576">
                    <a:moveTo>
                      <a:pt x="9" y="127"/>
                    </a:moveTo>
                    <a:lnTo>
                      <a:pt x="195" y="51"/>
                    </a:lnTo>
                    <a:lnTo>
                      <a:pt x="195" y="43"/>
                    </a:lnTo>
                    <a:lnTo>
                      <a:pt x="178" y="34"/>
                    </a:lnTo>
                    <a:lnTo>
                      <a:pt x="161" y="26"/>
                    </a:lnTo>
                    <a:lnTo>
                      <a:pt x="127" y="0"/>
                    </a:lnTo>
                    <a:lnTo>
                      <a:pt x="102" y="9"/>
                    </a:lnTo>
                    <a:lnTo>
                      <a:pt x="119" y="34"/>
                    </a:lnTo>
                    <a:lnTo>
                      <a:pt x="144" y="51"/>
                    </a:lnTo>
                    <a:lnTo>
                      <a:pt x="0" y="102"/>
                    </a:lnTo>
                    <a:lnTo>
                      <a:pt x="9" y="127"/>
                    </a:lnTo>
                    <a:close/>
                    <a:moveTo>
                      <a:pt x="77" y="170"/>
                    </a:moveTo>
                    <a:lnTo>
                      <a:pt x="60" y="178"/>
                    </a:lnTo>
                    <a:lnTo>
                      <a:pt x="51" y="203"/>
                    </a:lnTo>
                    <a:lnTo>
                      <a:pt x="43" y="220"/>
                    </a:lnTo>
                    <a:lnTo>
                      <a:pt x="51" y="246"/>
                    </a:lnTo>
                    <a:lnTo>
                      <a:pt x="60" y="271"/>
                    </a:lnTo>
                    <a:lnTo>
                      <a:pt x="85" y="288"/>
                    </a:lnTo>
                    <a:lnTo>
                      <a:pt x="110" y="288"/>
                    </a:lnTo>
                    <a:lnTo>
                      <a:pt x="136" y="288"/>
                    </a:lnTo>
                    <a:lnTo>
                      <a:pt x="153" y="280"/>
                    </a:lnTo>
                    <a:lnTo>
                      <a:pt x="161" y="263"/>
                    </a:lnTo>
                    <a:lnTo>
                      <a:pt x="170" y="254"/>
                    </a:lnTo>
                    <a:lnTo>
                      <a:pt x="170" y="237"/>
                    </a:lnTo>
                    <a:lnTo>
                      <a:pt x="178" y="246"/>
                    </a:lnTo>
                    <a:lnTo>
                      <a:pt x="187" y="246"/>
                    </a:lnTo>
                    <a:lnTo>
                      <a:pt x="212" y="246"/>
                    </a:lnTo>
                    <a:lnTo>
                      <a:pt x="237" y="229"/>
                    </a:lnTo>
                    <a:lnTo>
                      <a:pt x="246" y="203"/>
                    </a:lnTo>
                    <a:lnTo>
                      <a:pt x="246" y="187"/>
                    </a:lnTo>
                    <a:lnTo>
                      <a:pt x="237" y="170"/>
                    </a:lnTo>
                    <a:lnTo>
                      <a:pt x="229" y="153"/>
                    </a:lnTo>
                    <a:lnTo>
                      <a:pt x="212" y="136"/>
                    </a:lnTo>
                    <a:lnTo>
                      <a:pt x="195" y="136"/>
                    </a:lnTo>
                    <a:lnTo>
                      <a:pt x="170" y="136"/>
                    </a:lnTo>
                    <a:lnTo>
                      <a:pt x="178" y="161"/>
                    </a:lnTo>
                    <a:lnTo>
                      <a:pt x="195" y="153"/>
                    </a:lnTo>
                    <a:lnTo>
                      <a:pt x="204" y="161"/>
                    </a:lnTo>
                    <a:lnTo>
                      <a:pt x="220" y="178"/>
                    </a:lnTo>
                    <a:lnTo>
                      <a:pt x="229" y="195"/>
                    </a:lnTo>
                    <a:lnTo>
                      <a:pt x="220" y="203"/>
                    </a:lnTo>
                    <a:lnTo>
                      <a:pt x="204" y="220"/>
                    </a:lnTo>
                    <a:lnTo>
                      <a:pt x="187" y="220"/>
                    </a:lnTo>
                    <a:lnTo>
                      <a:pt x="178" y="220"/>
                    </a:lnTo>
                    <a:lnTo>
                      <a:pt x="161" y="195"/>
                    </a:lnTo>
                    <a:lnTo>
                      <a:pt x="136" y="195"/>
                    </a:lnTo>
                    <a:lnTo>
                      <a:pt x="144" y="212"/>
                    </a:lnTo>
                    <a:lnTo>
                      <a:pt x="153" y="229"/>
                    </a:lnTo>
                    <a:lnTo>
                      <a:pt x="144" y="246"/>
                    </a:lnTo>
                    <a:lnTo>
                      <a:pt x="136" y="254"/>
                    </a:lnTo>
                    <a:lnTo>
                      <a:pt x="119" y="263"/>
                    </a:lnTo>
                    <a:lnTo>
                      <a:pt x="110" y="263"/>
                    </a:lnTo>
                    <a:lnTo>
                      <a:pt x="94" y="263"/>
                    </a:lnTo>
                    <a:lnTo>
                      <a:pt x="77" y="254"/>
                    </a:lnTo>
                    <a:lnTo>
                      <a:pt x="68" y="237"/>
                    </a:lnTo>
                    <a:lnTo>
                      <a:pt x="68" y="229"/>
                    </a:lnTo>
                    <a:lnTo>
                      <a:pt x="68" y="212"/>
                    </a:lnTo>
                    <a:lnTo>
                      <a:pt x="77" y="203"/>
                    </a:lnTo>
                    <a:lnTo>
                      <a:pt x="94" y="187"/>
                    </a:lnTo>
                    <a:lnTo>
                      <a:pt x="77" y="170"/>
                    </a:lnTo>
                    <a:close/>
                    <a:moveTo>
                      <a:pt x="178" y="297"/>
                    </a:moveTo>
                    <a:lnTo>
                      <a:pt x="161" y="305"/>
                    </a:lnTo>
                    <a:lnTo>
                      <a:pt x="136" y="322"/>
                    </a:lnTo>
                    <a:lnTo>
                      <a:pt x="127" y="330"/>
                    </a:lnTo>
                    <a:lnTo>
                      <a:pt x="110" y="347"/>
                    </a:lnTo>
                    <a:lnTo>
                      <a:pt x="102" y="373"/>
                    </a:lnTo>
                    <a:lnTo>
                      <a:pt x="110" y="398"/>
                    </a:lnTo>
                    <a:lnTo>
                      <a:pt x="119" y="415"/>
                    </a:lnTo>
                    <a:lnTo>
                      <a:pt x="136" y="424"/>
                    </a:lnTo>
                    <a:lnTo>
                      <a:pt x="153" y="432"/>
                    </a:lnTo>
                    <a:lnTo>
                      <a:pt x="170" y="432"/>
                    </a:lnTo>
                    <a:lnTo>
                      <a:pt x="195" y="432"/>
                    </a:lnTo>
                    <a:lnTo>
                      <a:pt x="229" y="424"/>
                    </a:lnTo>
                    <a:lnTo>
                      <a:pt x="254" y="407"/>
                    </a:lnTo>
                    <a:lnTo>
                      <a:pt x="271" y="398"/>
                    </a:lnTo>
                    <a:lnTo>
                      <a:pt x="297" y="373"/>
                    </a:lnTo>
                    <a:lnTo>
                      <a:pt x="305" y="347"/>
                    </a:lnTo>
                    <a:lnTo>
                      <a:pt x="305" y="322"/>
                    </a:lnTo>
                    <a:lnTo>
                      <a:pt x="288" y="305"/>
                    </a:lnTo>
                    <a:lnTo>
                      <a:pt x="280" y="288"/>
                    </a:lnTo>
                    <a:lnTo>
                      <a:pt x="263" y="288"/>
                    </a:lnTo>
                    <a:lnTo>
                      <a:pt x="237" y="280"/>
                    </a:lnTo>
                    <a:lnTo>
                      <a:pt x="212" y="288"/>
                    </a:lnTo>
                    <a:lnTo>
                      <a:pt x="178" y="297"/>
                    </a:lnTo>
                    <a:close/>
                    <a:moveTo>
                      <a:pt x="195" y="322"/>
                    </a:moveTo>
                    <a:lnTo>
                      <a:pt x="229" y="314"/>
                    </a:lnTo>
                    <a:lnTo>
                      <a:pt x="263" y="305"/>
                    </a:lnTo>
                    <a:lnTo>
                      <a:pt x="271" y="314"/>
                    </a:lnTo>
                    <a:lnTo>
                      <a:pt x="280" y="330"/>
                    </a:lnTo>
                    <a:lnTo>
                      <a:pt x="288" y="347"/>
                    </a:lnTo>
                    <a:lnTo>
                      <a:pt x="280" y="364"/>
                    </a:lnTo>
                    <a:lnTo>
                      <a:pt x="271" y="373"/>
                    </a:lnTo>
                    <a:lnTo>
                      <a:pt x="254" y="381"/>
                    </a:lnTo>
                    <a:lnTo>
                      <a:pt x="237" y="390"/>
                    </a:lnTo>
                    <a:lnTo>
                      <a:pt x="220" y="398"/>
                    </a:lnTo>
                    <a:lnTo>
                      <a:pt x="178" y="407"/>
                    </a:lnTo>
                    <a:lnTo>
                      <a:pt x="153" y="407"/>
                    </a:lnTo>
                    <a:lnTo>
                      <a:pt x="136" y="398"/>
                    </a:lnTo>
                    <a:lnTo>
                      <a:pt x="127" y="390"/>
                    </a:lnTo>
                    <a:lnTo>
                      <a:pt x="127" y="373"/>
                    </a:lnTo>
                    <a:lnTo>
                      <a:pt x="136" y="356"/>
                    </a:lnTo>
                    <a:lnTo>
                      <a:pt x="144" y="347"/>
                    </a:lnTo>
                    <a:lnTo>
                      <a:pt x="153" y="339"/>
                    </a:lnTo>
                    <a:lnTo>
                      <a:pt x="170" y="330"/>
                    </a:lnTo>
                    <a:lnTo>
                      <a:pt x="195" y="322"/>
                    </a:lnTo>
                    <a:close/>
                    <a:moveTo>
                      <a:pt x="237" y="440"/>
                    </a:moveTo>
                    <a:lnTo>
                      <a:pt x="212" y="449"/>
                    </a:lnTo>
                    <a:lnTo>
                      <a:pt x="195" y="466"/>
                    </a:lnTo>
                    <a:lnTo>
                      <a:pt x="178" y="474"/>
                    </a:lnTo>
                    <a:lnTo>
                      <a:pt x="170" y="491"/>
                    </a:lnTo>
                    <a:lnTo>
                      <a:pt x="161" y="517"/>
                    </a:lnTo>
                    <a:lnTo>
                      <a:pt x="161" y="542"/>
                    </a:lnTo>
                    <a:lnTo>
                      <a:pt x="178" y="559"/>
                    </a:lnTo>
                    <a:lnTo>
                      <a:pt x="187" y="567"/>
                    </a:lnTo>
                    <a:lnTo>
                      <a:pt x="204" y="576"/>
                    </a:lnTo>
                    <a:lnTo>
                      <a:pt x="229" y="576"/>
                    </a:lnTo>
                    <a:lnTo>
                      <a:pt x="254" y="576"/>
                    </a:lnTo>
                    <a:lnTo>
                      <a:pt x="288" y="567"/>
                    </a:lnTo>
                    <a:lnTo>
                      <a:pt x="305" y="551"/>
                    </a:lnTo>
                    <a:lnTo>
                      <a:pt x="331" y="542"/>
                    </a:lnTo>
                    <a:lnTo>
                      <a:pt x="347" y="517"/>
                    </a:lnTo>
                    <a:lnTo>
                      <a:pt x="364" y="491"/>
                    </a:lnTo>
                    <a:lnTo>
                      <a:pt x="356" y="466"/>
                    </a:lnTo>
                    <a:lnTo>
                      <a:pt x="347" y="449"/>
                    </a:lnTo>
                    <a:lnTo>
                      <a:pt x="331" y="432"/>
                    </a:lnTo>
                    <a:lnTo>
                      <a:pt x="314" y="432"/>
                    </a:lnTo>
                    <a:lnTo>
                      <a:pt x="297" y="424"/>
                    </a:lnTo>
                    <a:lnTo>
                      <a:pt x="271" y="432"/>
                    </a:lnTo>
                    <a:lnTo>
                      <a:pt x="237" y="440"/>
                    </a:lnTo>
                    <a:close/>
                    <a:moveTo>
                      <a:pt x="246" y="466"/>
                    </a:moveTo>
                    <a:lnTo>
                      <a:pt x="288" y="457"/>
                    </a:lnTo>
                    <a:lnTo>
                      <a:pt x="314" y="449"/>
                    </a:lnTo>
                    <a:lnTo>
                      <a:pt x="331" y="457"/>
                    </a:lnTo>
                    <a:lnTo>
                      <a:pt x="339" y="474"/>
                    </a:lnTo>
                    <a:lnTo>
                      <a:pt x="339" y="491"/>
                    </a:lnTo>
                    <a:lnTo>
                      <a:pt x="331" y="508"/>
                    </a:lnTo>
                    <a:lnTo>
                      <a:pt x="322" y="517"/>
                    </a:lnTo>
                    <a:lnTo>
                      <a:pt x="314" y="525"/>
                    </a:lnTo>
                    <a:lnTo>
                      <a:pt x="297" y="534"/>
                    </a:lnTo>
                    <a:lnTo>
                      <a:pt x="271" y="542"/>
                    </a:lnTo>
                    <a:lnTo>
                      <a:pt x="237" y="551"/>
                    </a:lnTo>
                    <a:lnTo>
                      <a:pt x="212" y="551"/>
                    </a:lnTo>
                    <a:lnTo>
                      <a:pt x="195" y="542"/>
                    </a:lnTo>
                    <a:lnTo>
                      <a:pt x="187" y="534"/>
                    </a:lnTo>
                    <a:lnTo>
                      <a:pt x="178" y="517"/>
                    </a:lnTo>
                    <a:lnTo>
                      <a:pt x="187" y="500"/>
                    </a:lnTo>
                    <a:lnTo>
                      <a:pt x="195" y="491"/>
                    </a:lnTo>
                    <a:lnTo>
                      <a:pt x="212" y="483"/>
                    </a:lnTo>
                    <a:lnTo>
                      <a:pt x="229" y="474"/>
                    </a:lnTo>
                    <a:lnTo>
                      <a:pt x="246" y="466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75" name="Rectangle 169">
                <a:extLst>
                  <a:ext uri="{FF2B5EF4-FFF2-40B4-BE49-F238E27FC236}">
                    <a16:creationId xmlns:a16="http://schemas.microsoft.com/office/drawing/2014/main" id="{A6730C1A-1E79-402C-93DC-04DA2CC81D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140000">
                <a:off x="3744" y="357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76" name="Rectangle 170">
                <a:extLst>
                  <a:ext uri="{FF2B5EF4-FFF2-40B4-BE49-F238E27FC236}">
                    <a16:creationId xmlns:a16="http://schemas.microsoft.com/office/drawing/2014/main" id="{57A416E1-0DCE-4655-9A38-798636A5C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140000">
                <a:off x="3757" y="361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3</a:t>
                </a:r>
                <a:endParaRPr lang="tr-TR" altLang="tr-TR" sz="1860"/>
              </a:p>
            </p:txBody>
          </p:sp>
          <p:sp>
            <p:nvSpPr>
              <p:cNvPr id="177" name="Rectangle 171">
                <a:extLst>
                  <a:ext uri="{FF2B5EF4-FFF2-40B4-BE49-F238E27FC236}">
                    <a16:creationId xmlns:a16="http://schemas.microsoft.com/office/drawing/2014/main" id="{749A217E-EA9E-4192-A03E-F9A673C0F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140000">
                <a:off x="3769" y="364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78" name="Rectangle 172">
                <a:extLst>
                  <a:ext uri="{FF2B5EF4-FFF2-40B4-BE49-F238E27FC236}">
                    <a16:creationId xmlns:a16="http://schemas.microsoft.com/office/drawing/2014/main" id="{E20C8717-F0C1-4A00-BB82-FCE41132B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140000">
                <a:off x="3782" y="367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79" name="Freeform 173">
                <a:extLst>
                  <a:ext uri="{FF2B5EF4-FFF2-40B4-BE49-F238E27FC236}">
                    <a16:creationId xmlns:a16="http://schemas.microsoft.com/office/drawing/2014/main" id="{D568E549-7C84-45A3-8B4D-7F22872024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79" y="4100"/>
                <a:ext cx="49" cy="127"/>
              </a:xfrm>
              <a:custGeom>
                <a:avLst/>
                <a:gdLst>
                  <a:gd name="T0" fmla="*/ 204 w 221"/>
                  <a:gd name="T1" fmla="*/ 68 h 576"/>
                  <a:gd name="T2" fmla="*/ 187 w 221"/>
                  <a:gd name="T3" fmla="*/ 51 h 576"/>
                  <a:gd name="T4" fmla="*/ 144 w 221"/>
                  <a:gd name="T5" fmla="*/ 0 h 576"/>
                  <a:gd name="T6" fmla="*/ 136 w 221"/>
                  <a:gd name="T7" fmla="*/ 26 h 576"/>
                  <a:gd name="T8" fmla="*/ 0 w 221"/>
                  <a:gd name="T9" fmla="*/ 51 h 576"/>
                  <a:gd name="T10" fmla="*/ 26 w 221"/>
                  <a:gd name="T11" fmla="*/ 271 h 576"/>
                  <a:gd name="T12" fmla="*/ 43 w 221"/>
                  <a:gd name="T13" fmla="*/ 178 h 576"/>
                  <a:gd name="T14" fmla="*/ 68 w 221"/>
                  <a:gd name="T15" fmla="*/ 203 h 576"/>
                  <a:gd name="T16" fmla="*/ 102 w 221"/>
                  <a:gd name="T17" fmla="*/ 246 h 576"/>
                  <a:gd name="T18" fmla="*/ 153 w 221"/>
                  <a:gd name="T19" fmla="*/ 263 h 576"/>
                  <a:gd name="T20" fmla="*/ 187 w 221"/>
                  <a:gd name="T21" fmla="*/ 246 h 576"/>
                  <a:gd name="T22" fmla="*/ 204 w 221"/>
                  <a:gd name="T23" fmla="*/ 195 h 576"/>
                  <a:gd name="T24" fmla="*/ 187 w 221"/>
                  <a:gd name="T25" fmla="*/ 153 h 576"/>
                  <a:gd name="T26" fmla="*/ 144 w 221"/>
                  <a:gd name="T27" fmla="*/ 136 h 576"/>
                  <a:gd name="T28" fmla="*/ 161 w 221"/>
                  <a:gd name="T29" fmla="*/ 161 h 576"/>
                  <a:gd name="T30" fmla="*/ 178 w 221"/>
                  <a:gd name="T31" fmla="*/ 178 h 576"/>
                  <a:gd name="T32" fmla="*/ 178 w 221"/>
                  <a:gd name="T33" fmla="*/ 212 h 576"/>
                  <a:gd name="T34" fmla="*/ 161 w 221"/>
                  <a:gd name="T35" fmla="*/ 237 h 576"/>
                  <a:gd name="T36" fmla="*/ 136 w 221"/>
                  <a:gd name="T37" fmla="*/ 237 h 576"/>
                  <a:gd name="T38" fmla="*/ 102 w 221"/>
                  <a:gd name="T39" fmla="*/ 212 h 576"/>
                  <a:gd name="T40" fmla="*/ 60 w 221"/>
                  <a:gd name="T41" fmla="*/ 169 h 576"/>
                  <a:gd name="T42" fmla="*/ 17 w 221"/>
                  <a:gd name="T43" fmla="*/ 136 h 576"/>
                  <a:gd name="T44" fmla="*/ 9 w 221"/>
                  <a:gd name="T45" fmla="*/ 271 h 576"/>
                  <a:gd name="T46" fmla="*/ 60 w 221"/>
                  <a:gd name="T47" fmla="*/ 296 h 576"/>
                  <a:gd name="T48" fmla="*/ 26 w 221"/>
                  <a:gd name="T49" fmla="*/ 322 h 576"/>
                  <a:gd name="T50" fmla="*/ 9 w 221"/>
                  <a:gd name="T51" fmla="*/ 364 h 576"/>
                  <a:gd name="T52" fmla="*/ 34 w 221"/>
                  <a:gd name="T53" fmla="*/ 415 h 576"/>
                  <a:gd name="T54" fmla="*/ 85 w 221"/>
                  <a:gd name="T55" fmla="*/ 432 h 576"/>
                  <a:gd name="T56" fmla="*/ 127 w 221"/>
                  <a:gd name="T57" fmla="*/ 407 h 576"/>
                  <a:gd name="T58" fmla="*/ 144 w 221"/>
                  <a:gd name="T59" fmla="*/ 364 h 576"/>
                  <a:gd name="T60" fmla="*/ 127 w 221"/>
                  <a:gd name="T61" fmla="*/ 330 h 576"/>
                  <a:gd name="T62" fmla="*/ 187 w 221"/>
                  <a:gd name="T63" fmla="*/ 415 h 576"/>
                  <a:gd name="T64" fmla="*/ 204 w 221"/>
                  <a:gd name="T65" fmla="*/ 313 h 576"/>
                  <a:gd name="T66" fmla="*/ 102 w 221"/>
                  <a:gd name="T67" fmla="*/ 322 h 576"/>
                  <a:gd name="T68" fmla="*/ 119 w 221"/>
                  <a:gd name="T69" fmla="*/ 356 h 576"/>
                  <a:gd name="T70" fmla="*/ 110 w 221"/>
                  <a:gd name="T71" fmla="*/ 390 h 576"/>
                  <a:gd name="T72" fmla="*/ 77 w 221"/>
                  <a:gd name="T73" fmla="*/ 407 h 576"/>
                  <a:gd name="T74" fmla="*/ 43 w 221"/>
                  <a:gd name="T75" fmla="*/ 390 h 576"/>
                  <a:gd name="T76" fmla="*/ 26 w 221"/>
                  <a:gd name="T77" fmla="*/ 364 h 576"/>
                  <a:gd name="T78" fmla="*/ 34 w 221"/>
                  <a:gd name="T79" fmla="*/ 339 h 576"/>
                  <a:gd name="T80" fmla="*/ 68 w 221"/>
                  <a:gd name="T81" fmla="*/ 322 h 576"/>
                  <a:gd name="T82" fmla="*/ 119 w 221"/>
                  <a:gd name="T83" fmla="*/ 449 h 576"/>
                  <a:gd name="T84" fmla="*/ 34 w 221"/>
                  <a:gd name="T85" fmla="*/ 474 h 576"/>
                  <a:gd name="T86" fmla="*/ 17 w 221"/>
                  <a:gd name="T87" fmla="*/ 517 h 576"/>
                  <a:gd name="T88" fmla="*/ 34 w 221"/>
                  <a:gd name="T89" fmla="*/ 550 h 576"/>
                  <a:gd name="T90" fmla="*/ 68 w 221"/>
                  <a:gd name="T91" fmla="*/ 576 h 576"/>
                  <a:gd name="T92" fmla="*/ 119 w 221"/>
                  <a:gd name="T93" fmla="*/ 576 h 576"/>
                  <a:gd name="T94" fmla="*/ 170 w 221"/>
                  <a:gd name="T95" fmla="*/ 576 h 576"/>
                  <a:gd name="T96" fmla="*/ 212 w 221"/>
                  <a:gd name="T97" fmla="*/ 534 h 576"/>
                  <a:gd name="T98" fmla="*/ 221 w 221"/>
                  <a:gd name="T99" fmla="*/ 491 h 576"/>
                  <a:gd name="T100" fmla="*/ 195 w 221"/>
                  <a:gd name="T101" fmla="*/ 457 h 576"/>
                  <a:gd name="T102" fmla="*/ 153 w 221"/>
                  <a:gd name="T103" fmla="*/ 449 h 576"/>
                  <a:gd name="T104" fmla="*/ 119 w 221"/>
                  <a:gd name="T105" fmla="*/ 474 h 576"/>
                  <a:gd name="T106" fmla="*/ 187 w 221"/>
                  <a:gd name="T107" fmla="*/ 483 h 576"/>
                  <a:gd name="T108" fmla="*/ 204 w 221"/>
                  <a:gd name="T109" fmla="*/ 508 h 576"/>
                  <a:gd name="T110" fmla="*/ 187 w 221"/>
                  <a:gd name="T111" fmla="*/ 542 h 576"/>
                  <a:gd name="T112" fmla="*/ 144 w 221"/>
                  <a:gd name="T113" fmla="*/ 550 h 576"/>
                  <a:gd name="T114" fmla="*/ 77 w 221"/>
                  <a:gd name="T115" fmla="*/ 550 h 576"/>
                  <a:gd name="T116" fmla="*/ 43 w 221"/>
                  <a:gd name="T117" fmla="*/ 534 h 576"/>
                  <a:gd name="T118" fmla="*/ 43 w 221"/>
                  <a:gd name="T119" fmla="*/ 500 h 576"/>
                  <a:gd name="T120" fmla="*/ 77 w 221"/>
                  <a:gd name="T121" fmla="*/ 474 h 576"/>
                  <a:gd name="T122" fmla="*/ 119 w 221"/>
                  <a:gd name="T123" fmla="*/ 474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1" h="576">
                    <a:moveTo>
                      <a:pt x="0" y="76"/>
                    </a:moveTo>
                    <a:lnTo>
                      <a:pt x="204" y="68"/>
                    </a:lnTo>
                    <a:lnTo>
                      <a:pt x="204" y="51"/>
                    </a:lnTo>
                    <a:lnTo>
                      <a:pt x="187" y="51"/>
                    </a:lnTo>
                    <a:lnTo>
                      <a:pt x="170" y="34"/>
                    </a:lnTo>
                    <a:lnTo>
                      <a:pt x="144" y="0"/>
                    </a:lnTo>
                    <a:lnTo>
                      <a:pt x="127" y="0"/>
                    </a:lnTo>
                    <a:lnTo>
                      <a:pt x="136" y="26"/>
                    </a:lnTo>
                    <a:lnTo>
                      <a:pt x="153" y="51"/>
                    </a:lnTo>
                    <a:lnTo>
                      <a:pt x="0" y="51"/>
                    </a:lnTo>
                    <a:lnTo>
                      <a:pt x="0" y="76"/>
                    </a:lnTo>
                    <a:close/>
                    <a:moveTo>
                      <a:pt x="26" y="271"/>
                    </a:moveTo>
                    <a:lnTo>
                      <a:pt x="26" y="169"/>
                    </a:lnTo>
                    <a:lnTo>
                      <a:pt x="43" y="178"/>
                    </a:lnTo>
                    <a:lnTo>
                      <a:pt x="51" y="186"/>
                    </a:lnTo>
                    <a:lnTo>
                      <a:pt x="68" y="203"/>
                    </a:lnTo>
                    <a:lnTo>
                      <a:pt x="85" y="229"/>
                    </a:lnTo>
                    <a:lnTo>
                      <a:pt x="102" y="246"/>
                    </a:lnTo>
                    <a:lnTo>
                      <a:pt x="127" y="254"/>
                    </a:lnTo>
                    <a:lnTo>
                      <a:pt x="153" y="263"/>
                    </a:lnTo>
                    <a:lnTo>
                      <a:pt x="170" y="254"/>
                    </a:lnTo>
                    <a:lnTo>
                      <a:pt x="187" y="246"/>
                    </a:lnTo>
                    <a:lnTo>
                      <a:pt x="204" y="220"/>
                    </a:lnTo>
                    <a:lnTo>
                      <a:pt x="204" y="195"/>
                    </a:lnTo>
                    <a:lnTo>
                      <a:pt x="204" y="169"/>
                    </a:lnTo>
                    <a:lnTo>
                      <a:pt x="187" y="153"/>
                    </a:lnTo>
                    <a:lnTo>
                      <a:pt x="170" y="136"/>
                    </a:lnTo>
                    <a:lnTo>
                      <a:pt x="144" y="136"/>
                    </a:lnTo>
                    <a:lnTo>
                      <a:pt x="144" y="161"/>
                    </a:lnTo>
                    <a:lnTo>
                      <a:pt x="161" y="161"/>
                    </a:lnTo>
                    <a:lnTo>
                      <a:pt x="170" y="169"/>
                    </a:lnTo>
                    <a:lnTo>
                      <a:pt x="178" y="178"/>
                    </a:lnTo>
                    <a:lnTo>
                      <a:pt x="187" y="195"/>
                    </a:lnTo>
                    <a:lnTo>
                      <a:pt x="178" y="212"/>
                    </a:lnTo>
                    <a:lnTo>
                      <a:pt x="178" y="229"/>
                    </a:lnTo>
                    <a:lnTo>
                      <a:pt x="161" y="237"/>
                    </a:lnTo>
                    <a:lnTo>
                      <a:pt x="153" y="237"/>
                    </a:lnTo>
                    <a:lnTo>
                      <a:pt x="136" y="237"/>
                    </a:lnTo>
                    <a:lnTo>
                      <a:pt x="119" y="229"/>
                    </a:lnTo>
                    <a:lnTo>
                      <a:pt x="102" y="212"/>
                    </a:lnTo>
                    <a:lnTo>
                      <a:pt x="77" y="186"/>
                    </a:lnTo>
                    <a:lnTo>
                      <a:pt x="60" y="169"/>
                    </a:lnTo>
                    <a:lnTo>
                      <a:pt x="43" y="153"/>
                    </a:lnTo>
                    <a:lnTo>
                      <a:pt x="17" y="136"/>
                    </a:lnTo>
                    <a:lnTo>
                      <a:pt x="0" y="136"/>
                    </a:lnTo>
                    <a:lnTo>
                      <a:pt x="9" y="271"/>
                    </a:lnTo>
                    <a:lnTo>
                      <a:pt x="26" y="271"/>
                    </a:lnTo>
                    <a:close/>
                    <a:moveTo>
                      <a:pt x="60" y="296"/>
                    </a:moveTo>
                    <a:lnTo>
                      <a:pt x="43" y="305"/>
                    </a:lnTo>
                    <a:lnTo>
                      <a:pt x="26" y="322"/>
                    </a:lnTo>
                    <a:lnTo>
                      <a:pt x="9" y="339"/>
                    </a:lnTo>
                    <a:lnTo>
                      <a:pt x="9" y="364"/>
                    </a:lnTo>
                    <a:lnTo>
                      <a:pt x="17" y="390"/>
                    </a:lnTo>
                    <a:lnTo>
                      <a:pt x="34" y="415"/>
                    </a:lnTo>
                    <a:lnTo>
                      <a:pt x="60" y="423"/>
                    </a:lnTo>
                    <a:lnTo>
                      <a:pt x="85" y="432"/>
                    </a:lnTo>
                    <a:lnTo>
                      <a:pt x="110" y="423"/>
                    </a:lnTo>
                    <a:lnTo>
                      <a:pt x="127" y="407"/>
                    </a:lnTo>
                    <a:lnTo>
                      <a:pt x="144" y="390"/>
                    </a:lnTo>
                    <a:lnTo>
                      <a:pt x="144" y="364"/>
                    </a:lnTo>
                    <a:lnTo>
                      <a:pt x="144" y="347"/>
                    </a:lnTo>
                    <a:lnTo>
                      <a:pt x="127" y="330"/>
                    </a:lnTo>
                    <a:lnTo>
                      <a:pt x="187" y="339"/>
                    </a:lnTo>
                    <a:lnTo>
                      <a:pt x="187" y="415"/>
                    </a:lnTo>
                    <a:lnTo>
                      <a:pt x="212" y="415"/>
                    </a:lnTo>
                    <a:lnTo>
                      <a:pt x="204" y="313"/>
                    </a:lnTo>
                    <a:lnTo>
                      <a:pt x="102" y="296"/>
                    </a:lnTo>
                    <a:lnTo>
                      <a:pt x="102" y="322"/>
                    </a:lnTo>
                    <a:lnTo>
                      <a:pt x="119" y="339"/>
                    </a:lnTo>
                    <a:lnTo>
                      <a:pt x="119" y="356"/>
                    </a:lnTo>
                    <a:lnTo>
                      <a:pt x="119" y="373"/>
                    </a:lnTo>
                    <a:lnTo>
                      <a:pt x="110" y="390"/>
                    </a:lnTo>
                    <a:lnTo>
                      <a:pt x="102" y="398"/>
                    </a:lnTo>
                    <a:lnTo>
                      <a:pt x="77" y="407"/>
                    </a:lnTo>
                    <a:lnTo>
                      <a:pt x="60" y="398"/>
                    </a:lnTo>
                    <a:lnTo>
                      <a:pt x="43" y="390"/>
                    </a:lnTo>
                    <a:lnTo>
                      <a:pt x="34" y="381"/>
                    </a:lnTo>
                    <a:lnTo>
                      <a:pt x="26" y="364"/>
                    </a:lnTo>
                    <a:lnTo>
                      <a:pt x="34" y="347"/>
                    </a:lnTo>
                    <a:lnTo>
                      <a:pt x="34" y="339"/>
                    </a:lnTo>
                    <a:lnTo>
                      <a:pt x="51" y="330"/>
                    </a:lnTo>
                    <a:lnTo>
                      <a:pt x="68" y="322"/>
                    </a:lnTo>
                    <a:lnTo>
                      <a:pt x="60" y="296"/>
                    </a:lnTo>
                    <a:close/>
                    <a:moveTo>
                      <a:pt x="119" y="449"/>
                    </a:moveTo>
                    <a:lnTo>
                      <a:pt x="68" y="457"/>
                    </a:lnTo>
                    <a:lnTo>
                      <a:pt x="34" y="474"/>
                    </a:lnTo>
                    <a:lnTo>
                      <a:pt x="17" y="491"/>
                    </a:lnTo>
                    <a:lnTo>
                      <a:pt x="17" y="517"/>
                    </a:lnTo>
                    <a:lnTo>
                      <a:pt x="17" y="534"/>
                    </a:lnTo>
                    <a:lnTo>
                      <a:pt x="34" y="550"/>
                    </a:lnTo>
                    <a:lnTo>
                      <a:pt x="43" y="567"/>
                    </a:lnTo>
                    <a:lnTo>
                      <a:pt x="68" y="576"/>
                    </a:lnTo>
                    <a:lnTo>
                      <a:pt x="94" y="576"/>
                    </a:lnTo>
                    <a:lnTo>
                      <a:pt x="119" y="576"/>
                    </a:lnTo>
                    <a:lnTo>
                      <a:pt x="153" y="576"/>
                    </a:lnTo>
                    <a:lnTo>
                      <a:pt x="170" y="576"/>
                    </a:lnTo>
                    <a:lnTo>
                      <a:pt x="195" y="559"/>
                    </a:lnTo>
                    <a:lnTo>
                      <a:pt x="212" y="534"/>
                    </a:lnTo>
                    <a:lnTo>
                      <a:pt x="221" y="508"/>
                    </a:lnTo>
                    <a:lnTo>
                      <a:pt x="221" y="491"/>
                    </a:lnTo>
                    <a:lnTo>
                      <a:pt x="212" y="474"/>
                    </a:lnTo>
                    <a:lnTo>
                      <a:pt x="195" y="457"/>
                    </a:lnTo>
                    <a:lnTo>
                      <a:pt x="170" y="449"/>
                    </a:lnTo>
                    <a:lnTo>
                      <a:pt x="153" y="449"/>
                    </a:lnTo>
                    <a:lnTo>
                      <a:pt x="119" y="449"/>
                    </a:lnTo>
                    <a:close/>
                    <a:moveTo>
                      <a:pt x="119" y="474"/>
                    </a:moveTo>
                    <a:lnTo>
                      <a:pt x="161" y="474"/>
                    </a:lnTo>
                    <a:lnTo>
                      <a:pt x="187" y="483"/>
                    </a:lnTo>
                    <a:lnTo>
                      <a:pt x="195" y="491"/>
                    </a:lnTo>
                    <a:lnTo>
                      <a:pt x="204" y="508"/>
                    </a:lnTo>
                    <a:lnTo>
                      <a:pt x="195" y="525"/>
                    </a:lnTo>
                    <a:lnTo>
                      <a:pt x="187" y="542"/>
                    </a:lnTo>
                    <a:lnTo>
                      <a:pt x="161" y="550"/>
                    </a:lnTo>
                    <a:lnTo>
                      <a:pt x="144" y="550"/>
                    </a:lnTo>
                    <a:lnTo>
                      <a:pt x="119" y="550"/>
                    </a:lnTo>
                    <a:lnTo>
                      <a:pt x="77" y="550"/>
                    </a:lnTo>
                    <a:lnTo>
                      <a:pt x="51" y="542"/>
                    </a:lnTo>
                    <a:lnTo>
                      <a:pt x="43" y="534"/>
                    </a:lnTo>
                    <a:lnTo>
                      <a:pt x="34" y="517"/>
                    </a:lnTo>
                    <a:lnTo>
                      <a:pt x="43" y="500"/>
                    </a:lnTo>
                    <a:lnTo>
                      <a:pt x="51" y="491"/>
                    </a:lnTo>
                    <a:lnTo>
                      <a:pt x="77" y="474"/>
                    </a:lnTo>
                    <a:lnTo>
                      <a:pt x="94" y="474"/>
                    </a:lnTo>
                    <a:lnTo>
                      <a:pt x="119" y="474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80" name="Rectangle 174">
                <a:extLst>
                  <a:ext uri="{FF2B5EF4-FFF2-40B4-BE49-F238E27FC236}">
                    <a16:creationId xmlns:a16="http://schemas.microsoft.com/office/drawing/2014/main" id="{ADD3664A-35DD-4ADC-8F41-BE9A0921F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0000">
                <a:off x="2885" y="408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81" name="Rectangle 175">
                <a:extLst>
                  <a:ext uri="{FF2B5EF4-FFF2-40B4-BE49-F238E27FC236}">
                    <a16:creationId xmlns:a16="http://schemas.microsoft.com/office/drawing/2014/main" id="{71167E75-4B3C-4EF2-AA33-AEEB10CC4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0000">
                <a:off x="2885" y="411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2</a:t>
                </a:r>
                <a:endParaRPr lang="tr-TR" altLang="tr-TR" sz="1860"/>
              </a:p>
            </p:txBody>
          </p:sp>
          <p:sp>
            <p:nvSpPr>
              <p:cNvPr id="182" name="Rectangle 176">
                <a:extLst>
                  <a:ext uri="{FF2B5EF4-FFF2-40B4-BE49-F238E27FC236}">
                    <a16:creationId xmlns:a16="http://schemas.microsoft.com/office/drawing/2014/main" id="{5B25D4D2-06E1-4991-949F-D38CC8C82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0000">
                <a:off x="2885" y="415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83" name="Rectangle 177">
                <a:extLst>
                  <a:ext uri="{FF2B5EF4-FFF2-40B4-BE49-F238E27FC236}">
                    <a16:creationId xmlns:a16="http://schemas.microsoft.com/office/drawing/2014/main" id="{A974CBAF-652C-4522-B0F2-A490E87D6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0000">
                <a:off x="2889" y="418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84" name="Freeform 178">
                <a:extLst>
                  <a:ext uri="{FF2B5EF4-FFF2-40B4-BE49-F238E27FC236}">
                    <a16:creationId xmlns:a16="http://schemas.microsoft.com/office/drawing/2014/main" id="{4D78EC7A-5A88-4743-AF4F-90533173E0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2" y="4162"/>
                <a:ext cx="60" cy="127"/>
              </a:xfrm>
              <a:custGeom>
                <a:avLst/>
                <a:gdLst>
                  <a:gd name="T0" fmla="*/ 0 w 271"/>
                  <a:gd name="T1" fmla="*/ 491 h 575"/>
                  <a:gd name="T2" fmla="*/ 9 w 271"/>
                  <a:gd name="T3" fmla="*/ 516 h 575"/>
                  <a:gd name="T4" fmla="*/ 42 w 271"/>
                  <a:gd name="T5" fmla="*/ 567 h 575"/>
                  <a:gd name="T6" fmla="*/ 51 w 271"/>
                  <a:gd name="T7" fmla="*/ 541 h 575"/>
                  <a:gd name="T8" fmla="*/ 195 w 271"/>
                  <a:gd name="T9" fmla="*/ 541 h 575"/>
                  <a:gd name="T10" fmla="*/ 220 w 271"/>
                  <a:gd name="T11" fmla="*/ 389 h 575"/>
                  <a:gd name="T12" fmla="*/ 178 w 271"/>
                  <a:gd name="T13" fmla="*/ 355 h 575"/>
                  <a:gd name="T14" fmla="*/ 152 w 271"/>
                  <a:gd name="T15" fmla="*/ 321 h 575"/>
                  <a:gd name="T16" fmla="*/ 25 w 271"/>
                  <a:gd name="T17" fmla="*/ 330 h 575"/>
                  <a:gd name="T18" fmla="*/ 136 w 271"/>
                  <a:gd name="T19" fmla="*/ 457 h 575"/>
                  <a:gd name="T20" fmla="*/ 169 w 271"/>
                  <a:gd name="T21" fmla="*/ 381 h 575"/>
                  <a:gd name="T22" fmla="*/ 144 w 271"/>
                  <a:gd name="T23" fmla="*/ 372 h 575"/>
                  <a:gd name="T24" fmla="*/ 59 w 271"/>
                  <a:gd name="T25" fmla="*/ 364 h 575"/>
                  <a:gd name="T26" fmla="*/ 178 w 271"/>
                  <a:gd name="T27" fmla="*/ 296 h 575"/>
                  <a:gd name="T28" fmla="*/ 220 w 271"/>
                  <a:gd name="T29" fmla="*/ 279 h 575"/>
                  <a:gd name="T30" fmla="*/ 246 w 271"/>
                  <a:gd name="T31" fmla="*/ 237 h 575"/>
                  <a:gd name="T32" fmla="*/ 229 w 271"/>
                  <a:gd name="T33" fmla="*/ 186 h 575"/>
                  <a:gd name="T34" fmla="*/ 186 w 271"/>
                  <a:gd name="T35" fmla="*/ 160 h 575"/>
                  <a:gd name="T36" fmla="*/ 136 w 271"/>
                  <a:gd name="T37" fmla="*/ 169 h 575"/>
                  <a:gd name="T38" fmla="*/ 110 w 271"/>
                  <a:gd name="T39" fmla="*/ 211 h 575"/>
                  <a:gd name="T40" fmla="*/ 119 w 271"/>
                  <a:gd name="T41" fmla="*/ 254 h 575"/>
                  <a:gd name="T42" fmla="*/ 76 w 271"/>
                  <a:gd name="T43" fmla="*/ 152 h 575"/>
                  <a:gd name="T44" fmla="*/ 42 w 271"/>
                  <a:gd name="T45" fmla="*/ 245 h 575"/>
                  <a:gd name="T46" fmla="*/ 144 w 271"/>
                  <a:gd name="T47" fmla="*/ 262 h 575"/>
                  <a:gd name="T48" fmla="*/ 127 w 271"/>
                  <a:gd name="T49" fmla="*/ 220 h 575"/>
                  <a:gd name="T50" fmla="*/ 144 w 271"/>
                  <a:gd name="T51" fmla="*/ 194 h 575"/>
                  <a:gd name="T52" fmla="*/ 178 w 271"/>
                  <a:gd name="T53" fmla="*/ 186 h 575"/>
                  <a:gd name="T54" fmla="*/ 212 w 271"/>
                  <a:gd name="T55" fmla="*/ 203 h 575"/>
                  <a:gd name="T56" fmla="*/ 220 w 271"/>
                  <a:gd name="T57" fmla="*/ 237 h 575"/>
                  <a:gd name="T58" fmla="*/ 212 w 271"/>
                  <a:gd name="T59" fmla="*/ 262 h 575"/>
                  <a:gd name="T60" fmla="*/ 178 w 271"/>
                  <a:gd name="T61" fmla="*/ 270 h 575"/>
                  <a:gd name="T62" fmla="*/ 161 w 271"/>
                  <a:gd name="T63" fmla="*/ 135 h 575"/>
                  <a:gd name="T64" fmla="*/ 246 w 271"/>
                  <a:gd name="T65" fmla="*/ 127 h 575"/>
                  <a:gd name="T66" fmla="*/ 271 w 271"/>
                  <a:gd name="T67" fmla="*/ 84 h 575"/>
                  <a:gd name="T68" fmla="*/ 263 w 271"/>
                  <a:gd name="T69" fmla="*/ 50 h 575"/>
                  <a:gd name="T70" fmla="*/ 237 w 271"/>
                  <a:gd name="T71" fmla="*/ 25 h 575"/>
                  <a:gd name="T72" fmla="*/ 178 w 271"/>
                  <a:gd name="T73" fmla="*/ 8 h 575"/>
                  <a:gd name="T74" fmla="*/ 136 w 271"/>
                  <a:gd name="T75" fmla="*/ 0 h 575"/>
                  <a:gd name="T76" fmla="*/ 76 w 271"/>
                  <a:gd name="T77" fmla="*/ 25 h 575"/>
                  <a:gd name="T78" fmla="*/ 68 w 271"/>
                  <a:gd name="T79" fmla="*/ 76 h 575"/>
                  <a:gd name="T80" fmla="*/ 85 w 271"/>
                  <a:gd name="T81" fmla="*/ 110 h 575"/>
                  <a:gd name="T82" fmla="*/ 127 w 271"/>
                  <a:gd name="T83" fmla="*/ 127 h 575"/>
                  <a:gd name="T84" fmla="*/ 161 w 271"/>
                  <a:gd name="T85" fmla="*/ 110 h 575"/>
                  <a:gd name="T86" fmla="*/ 102 w 271"/>
                  <a:gd name="T87" fmla="*/ 84 h 575"/>
                  <a:gd name="T88" fmla="*/ 85 w 271"/>
                  <a:gd name="T89" fmla="*/ 59 h 575"/>
                  <a:gd name="T90" fmla="*/ 110 w 271"/>
                  <a:gd name="T91" fmla="*/ 33 h 575"/>
                  <a:gd name="T92" fmla="*/ 178 w 271"/>
                  <a:gd name="T93" fmla="*/ 33 h 575"/>
                  <a:gd name="T94" fmla="*/ 212 w 271"/>
                  <a:gd name="T95" fmla="*/ 42 h 575"/>
                  <a:gd name="T96" fmla="*/ 237 w 271"/>
                  <a:gd name="T97" fmla="*/ 50 h 575"/>
                  <a:gd name="T98" fmla="*/ 246 w 271"/>
                  <a:gd name="T99" fmla="*/ 84 h 575"/>
                  <a:gd name="T100" fmla="*/ 229 w 271"/>
                  <a:gd name="T101" fmla="*/ 110 h 575"/>
                  <a:gd name="T102" fmla="*/ 161 w 271"/>
                  <a:gd name="T103" fmla="*/ 11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1" h="575">
                    <a:moveTo>
                      <a:pt x="195" y="516"/>
                    </a:moveTo>
                    <a:lnTo>
                      <a:pt x="0" y="491"/>
                    </a:lnTo>
                    <a:lnTo>
                      <a:pt x="0" y="508"/>
                    </a:lnTo>
                    <a:lnTo>
                      <a:pt x="9" y="516"/>
                    </a:lnTo>
                    <a:lnTo>
                      <a:pt x="17" y="533"/>
                    </a:lnTo>
                    <a:lnTo>
                      <a:pt x="42" y="567"/>
                    </a:lnTo>
                    <a:lnTo>
                      <a:pt x="59" y="575"/>
                    </a:lnTo>
                    <a:lnTo>
                      <a:pt x="51" y="541"/>
                    </a:lnTo>
                    <a:lnTo>
                      <a:pt x="42" y="516"/>
                    </a:lnTo>
                    <a:lnTo>
                      <a:pt x="195" y="541"/>
                    </a:lnTo>
                    <a:lnTo>
                      <a:pt x="195" y="516"/>
                    </a:lnTo>
                    <a:close/>
                    <a:moveTo>
                      <a:pt x="220" y="389"/>
                    </a:moveTo>
                    <a:lnTo>
                      <a:pt x="220" y="364"/>
                    </a:lnTo>
                    <a:lnTo>
                      <a:pt x="178" y="355"/>
                    </a:lnTo>
                    <a:lnTo>
                      <a:pt x="178" y="330"/>
                    </a:lnTo>
                    <a:lnTo>
                      <a:pt x="152" y="321"/>
                    </a:lnTo>
                    <a:lnTo>
                      <a:pt x="152" y="347"/>
                    </a:lnTo>
                    <a:lnTo>
                      <a:pt x="25" y="330"/>
                    </a:lnTo>
                    <a:lnTo>
                      <a:pt x="17" y="347"/>
                    </a:lnTo>
                    <a:lnTo>
                      <a:pt x="136" y="457"/>
                    </a:lnTo>
                    <a:lnTo>
                      <a:pt x="152" y="465"/>
                    </a:lnTo>
                    <a:lnTo>
                      <a:pt x="169" y="381"/>
                    </a:lnTo>
                    <a:lnTo>
                      <a:pt x="220" y="389"/>
                    </a:lnTo>
                    <a:close/>
                    <a:moveTo>
                      <a:pt x="144" y="372"/>
                    </a:moveTo>
                    <a:lnTo>
                      <a:pt x="136" y="440"/>
                    </a:lnTo>
                    <a:lnTo>
                      <a:pt x="59" y="364"/>
                    </a:lnTo>
                    <a:lnTo>
                      <a:pt x="144" y="372"/>
                    </a:lnTo>
                    <a:close/>
                    <a:moveTo>
                      <a:pt x="178" y="296"/>
                    </a:moveTo>
                    <a:lnTo>
                      <a:pt x="203" y="287"/>
                    </a:lnTo>
                    <a:lnTo>
                      <a:pt x="220" y="279"/>
                    </a:lnTo>
                    <a:lnTo>
                      <a:pt x="237" y="262"/>
                    </a:lnTo>
                    <a:lnTo>
                      <a:pt x="246" y="237"/>
                    </a:lnTo>
                    <a:lnTo>
                      <a:pt x="246" y="211"/>
                    </a:lnTo>
                    <a:lnTo>
                      <a:pt x="229" y="186"/>
                    </a:lnTo>
                    <a:lnTo>
                      <a:pt x="212" y="169"/>
                    </a:lnTo>
                    <a:lnTo>
                      <a:pt x="186" y="160"/>
                    </a:lnTo>
                    <a:lnTo>
                      <a:pt x="161" y="160"/>
                    </a:lnTo>
                    <a:lnTo>
                      <a:pt x="136" y="169"/>
                    </a:lnTo>
                    <a:lnTo>
                      <a:pt x="119" y="186"/>
                    </a:lnTo>
                    <a:lnTo>
                      <a:pt x="110" y="211"/>
                    </a:lnTo>
                    <a:lnTo>
                      <a:pt x="110" y="228"/>
                    </a:lnTo>
                    <a:lnTo>
                      <a:pt x="119" y="254"/>
                    </a:lnTo>
                    <a:lnTo>
                      <a:pt x="68" y="228"/>
                    </a:lnTo>
                    <a:lnTo>
                      <a:pt x="76" y="152"/>
                    </a:lnTo>
                    <a:lnTo>
                      <a:pt x="51" y="152"/>
                    </a:lnTo>
                    <a:lnTo>
                      <a:pt x="42" y="245"/>
                    </a:lnTo>
                    <a:lnTo>
                      <a:pt x="136" y="279"/>
                    </a:lnTo>
                    <a:lnTo>
                      <a:pt x="144" y="262"/>
                    </a:lnTo>
                    <a:lnTo>
                      <a:pt x="136" y="245"/>
                    </a:lnTo>
                    <a:lnTo>
                      <a:pt x="127" y="220"/>
                    </a:lnTo>
                    <a:lnTo>
                      <a:pt x="136" y="203"/>
                    </a:lnTo>
                    <a:lnTo>
                      <a:pt x="144" y="194"/>
                    </a:lnTo>
                    <a:lnTo>
                      <a:pt x="161" y="186"/>
                    </a:lnTo>
                    <a:lnTo>
                      <a:pt x="178" y="186"/>
                    </a:lnTo>
                    <a:lnTo>
                      <a:pt x="203" y="194"/>
                    </a:lnTo>
                    <a:lnTo>
                      <a:pt x="212" y="203"/>
                    </a:lnTo>
                    <a:lnTo>
                      <a:pt x="220" y="220"/>
                    </a:lnTo>
                    <a:lnTo>
                      <a:pt x="220" y="237"/>
                    </a:lnTo>
                    <a:lnTo>
                      <a:pt x="220" y="245"/>
                    </a:lnTo>
                    <a:lnTo>
                      <a:pt x="212" y="262"/>
                    </a:lnTo>
                    <a:lnTo>
                      <a:pt x="195" y="262"/>
                    </a:lnTo>
                    <a:lnTo>
                      <a:pt x="178" y="270"/>
                    </a:lnTo>
                    <a:lnTo>
                      <a:pt x="178" y="296"/>
                    </a:lnTo>
                    <a:close/>
                    <a:moveTo>
                      <a:pt x="161" y="135"/>
                    </a:moveTo>
                    <a:lnTo>
                      <a:pt x="203" y="135"/>
                    </a:lnTo>
                    <a:lnTo>
                      <a:pt x="246" y="127"/>
                    </a:lnTo>
                    <a:lnTo>
                      <a:pt x="263" y="110"/>
                    </a:lnTo>
                    <a:lnTo>
                      <a:pt x="271" y="84"/>
                    </a:lnTo>
                    <a:lnTo>
                      <a:pt x="271" y="67"/>
                    </a:lnTo>
                    <a:lnTo>
                      <a:pt x="263" y="50"/>
                    </a:lnTo>
                    <a:lnTo>
                      <a:pt x="254" y="33"/>
                    </a:lnTo>
                    <a:lnTo>
                      <a:pt x="237" y="25"/>
                    </a:lnTo>
                    <a:lnTo>
                      <a:pt x="212" y="16"/>
                    </a:lnTo>
                    <a:lnTo>
                      <a:pt x="178" y="8"/>
                    </a:lnTo>
                    <a:lnTo>
                      <a:pt x="152" y="0"/>
                    </a:lnTo>
                    <a:lnTo>
                      <a:pt x="136" y="0"/>
                    </a:lnTo>
                    <a:lnTo>
                      <a:pt x="102" y="8"/>
                    </a:lnTo>
                    <a:lnTo>
                      <a:pt x="76" y="25"/>
                    </a:lnTo>
                    <a:lnTo>
                      <a:pt x="68" y="50"/>
                    </a:lnTo>
                    <a:lnTo>
                      <a:pt x="68" y="76"/>
                    </a:lnTo>
                    <a:lnTo>
                      <a:pt x="76" y="93"/>
                    </a:lnTo>
                    <a:lnTo>
                      <a:pt x="85" y="110"/>
                    </a:lnTo>
                    <a:lnTo>
                      <a:pt x="102" y="118"/>
                    </a:lnTo>
                    <a:lnTo>
                      <a:pt x="127" y="127"/>
                    </a:lnTo>
                    <a:lnTo>
                      <a:pt x="161" y="135"/>
                    </a:lnTo>
                    <a:close/>
                    <a:moveTo>
                      <a:pt x="161" y="110"/>
                    </a:moveTo>
                    <a:lnTo>
                      <a:pt x="119" y="101"/>
                    </a:lnTo>
                    <a:lnTo>
                      <a:pt x="102" y="84"/>
                    </a:lnTo>
                    <a:lnTo>
                      <a:pt x="93" y="76"/>
                    </a:lnTo>
                    <a:lnTo>
                      <a:pt x="85" y="59"/>
                    </a:lnTo>
                    <a:lnTo>
                      <a:pt x="93" y="42"/>
                    </a:lnTo>
                    <a:lnTo>
                      <a:pt x="110" y="33"/>
                    </a:lnTo>
                    <a:lnTo>
                      <a:pt x="136" y="25"/>
                    </a:lnTo>
                    <a:lnTo>
                      <a:pt x="178" y="33"/>
                    </a:lnTo>
                    <a:lnTo>
                      <a:pt x="195" y="33"/>
                    </a:lnTo>
                    <a:lnTo>
                      <a:pt x="212" y="42"/>
                    </a:lnTo>
                    <a:lnTo>
                      <a:pt x="229" y="42"/>
                    </a:lnTo>
                    <a:lnTo>
                      <a:pt x="237" y="50"/>
                    </a:lnTo>
                    <a:lnTo>
                      <a:pt x="246" y="67"/>
                    </a:lnTo>
                    <a:lnTo>
                      <a:pt x="246" y="84"/>
                    </a:lnTo>
                    <a:lnTo>
                      <a:pt x="246" y="101"/>
                    </a:lnTo>
                    <a:lnTo>
                      <a:pt x="229" y="110"/>
                    </a:lnTo>
                    <a:lnTo>
                      <a:pt x="203" y="110"/>
                    </a:lnTo>
                    <a:lnTo>
                      <a:pt x="161" y="11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85" name="Rectangle 179">
                <a:extLst>
                  <a:ext uri="{FF2B5EF4-FFF2-40B4-BE49-F238E27FC236}">
                    <a16:creationId xmlns:a16="http://schemas.microsoft.com/office/drawing/2014/main" id="{1FCB6973-7238-44D5-972A-378B9E7BB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680000">
                <a:off x="912" y="422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86" name="Rectangle 180">
                <a:extLst>
                  <a:ext uri="{FF2B5EF4-FFF2-40B4-BE49-F238E27FC236}">
                    <a16:creationId xmlns:a16="http://schemas.microsoft.com/office/drawing/2014/main" id="{3BA26A4F-38F1-4622-B1B0-0CB42E232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680000">
                <a:off x="921" y="4188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4</a:t>
                </a:r>
                <a:endParaRPr lang="tr-TR" altLang="tr-TR" sz="1860"/>
              </a:p>
            </p:txBody>
          </p:sp>
          <p:sp>
            <p:nvSpPr>
              <p:cNvPr id="187" name="Rectangle 181">
                <a:extLst>
                  <a:ext uri="{FF2B5EF4-FFF2-40B4-BE49-F238E27FC236}">
                    <a16:creationId xmlns:a16="http://schemas.microsoft.com/office/drawing/2014/main" id="{43D3B6B2-FD03-4115-8EBC-2CA2D8B13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680000">
                <a:off x="925" y="415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88" name="Rectangle 182">
                <a:extLst>
                  <a:ext uri="{FF2B5EF4-FFF2-40B4-BE49-F238E27FC236}">
                    <a16:creationId xmlns:a16="http://schemas.microsoft.com/office/drawing/2014/main" id="{5B9EDD01-CF3E-405F-B597-582CF855A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680000">
                <a:off x="929" y="4118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89" name="Freeform 183">
                <a:extLst>
                  <a:ext uri="{FF2B5EF4-FFF2-40B4-BE49-F238E27FC236}">
                    <a16:creationId xmlns:a16="http://schemas.microsoft.com/office/drawing/2014/main" id="{4B8168CE-EDFE-4EEE-81C2-17C3231270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6" y="3710"/>
                <a:ext cx="47" cy="128"/>
              </a:xfrm>
              <a:custGeom>
                <a:avLst/>
                <a:gdLst>
                  <a:gd name="T0" fmla="*/ 0 w 211"/>
                  <a:gd name="T1" fmla="*/ 500 h 576"/>
                  <a:gd name="T2" fmla="*/ 17 w 211"/>
                  <a:gd name="T3" fmla="*/ 525 h 576"/>
                  <a:gd name="T4" fmla="*/ 51 w 211"/>
                  <a:gd name="T5" fmla="*/ 576 h 576"/>
                  <a:gd name="T6" fmla="*/ 59 w 211"/>
                  <a:gd name="T7" fmla="*/ 550 h 576"/>
                  <a:gd name="T8" fmla="*/ 203 w 211"/>
                  <a:gd name="T9" fmla="*/ 534 h 576"/>
                  <a:gd name="T10" fmla="*/ 203 w 211"/>
                  <a:gd name="T11" fmla="*/ 364 h 576"/>
                  <a:gd name="T12" fmla="*/ 152 w 211"/>
                  <a:gd name="T13" fmla="*/ 339 h 576"/>
                  <a:gd name="T14" fmla="*/ 127 w 211"/>
                  <a:gd name="T15" fmla="*/ 313 h 576"/>
                  <a:gd name="T16" fmla="*/ 0 w 211"/>
                  <a:gd name="T17" fmla="*/ 339 h 576"/>
                  <a:gd name="T18" fmla="*/ 127 w 211"/>
                  <a:gd name="T19" fmla="*/ 449 h 576"/>
                  <a:gd name="T20" fmla="*/ 152 w 211"/>
                  <a:gd name="T21" fmla="*/ 364 h 576"/>
                  <a:gd name="T22" fmla="*/ 127 w 211"/>
                  <a:gd name="T23" fmla="*/ 364 h 576"/>
                  <a:gd name="T24" fmla="*/ 42 w 211"/>
                  <a:gd name="T25" fmla="*/ 364 h 576"/>
                  <a:gd name="T26" fmla="*/ 152 w 211"/>
                  <a:gd name="T27" fmla="*/ 288 h 576"/>
                  <a:gd name="T28" fmla="*/ 195 w 211"/>
                  <a:gd name="T29" fmla="*/ 263 h 576"/>
                  <a:gd name="T30" fmla="*/ 211 w 211"/>
                  <a:gd name="T31" fmla="*/ 220 h 576"/>
                  <a:gd name="T32" fmla="*/ 186 w 211"/>
                  <a:gd name="T33" fmla="*/ 169 h 576"/>
                  <a:gd name="T34" fmla="*/ 135 w 211"/>
                  <a:gd name="T35" fmla="*/ 153 h 576"/>
                  <a:gd name="T36" fmla="*/ 93 w 211"/>
                  <a:gd name="T37" fmla="*/ 169 h 576"/>
                  <a:gd name="T38" fmla="*/ 76 w 211"/>
                  <a:gd name="T39" fmla="*/ 212 h 576"/>
                  <a:gd name="T40" fmla="*/ 84 w 211"/>
                  <a:gd name="T41" fmla="*/ 254 h 576"/>
                  <a:gd name="T42" fmla="*/ 34 w 211"/>
                  <a:gd name="T43" fmla="*/ 161 h 576"/>
                  <a:gd name="T44" fmla="*/ 8 w 211"/>
                  <a:gd name="T45" fmla="*/ 254 h 576"/>
                  <a:gd name="T46" fmla="*/ 110 w 211"/>
                  <a:gd name="T47" fmla="*/ 254 h 576"/>
                  <a:gd name="T48" fmla="*/ 93 w 211"/>
                  <a:gd name="T49" fmla="*/ 220 h 576"/>
                  <a:gd name="T50" fmla="*/ 110 w 211"/>
                  <a:gd name="T51" fmla="*/ 186 h 576"/>
                  <a:gd name="T52" fmla="*/ 135 w 211"/>
                  <a:gd name="T53" fmla="*/ 178 h 576"/>
                  <a:gd name="T54" fmla="*/ 178 w 211"/>
                  <a:gd name="T55" fmla="*/ 186 h 576"/>
                  <a:gd name="T56" fmla="*/ 186 w 211"/>
                  <a:gd name="T57" fmla="*/ 220 h 576"/>
                  <a:gd name="T58" fmla="*/ 178 w 211"/>
                  <a:gd name="T59" fmla="*/ 246 h 576"/>
                  <a:gd name="T60" fmla="*/ 152 w 211"/>
                  <a:gd name="T61" fmla="*/ 263 h 576"/>
                  <a:gd name="T62" fmla="*/ 110 w 211"/>
                  <a:gd name="T63" fmla="*/ 127 h 576"/>
                  <a:gd name="T64" fmla="*/ 195 w 211"/>
                  <a:gd name="T65" fmla="*/ 110 h 576"/>
                  <a:gd name="T66" fmla="*/ 211 w 211"/>
                  <a:gd name="T67" fmla="*/ 68 h 576"/>
                  <a:gd name="T68" fmla="*/ 203 w 211"/>
                  <a:gd name="T69" fmla="*/ 34 h 576"/>
                  <a:gd name="T70" fmla="*/ 169 w 211"/>
                  <a:gd name="T71" fmla="*/ 9 h 576"/>
                  <a:gd name="T72" fmla="*/ 110 w 211"/>
                  <a:gd name="T73" fmla="*/ 0 h 576"/>
                  <a:gd name="T74" fmla="*/ 68 w 211"/>
                  <a:gd name="T75" fmla="*/ 9 h 576"/>
                  <a:gd name="T76" fmla="*/ 17 w 211"/>
                  <a:gd name="T77" fmla="*/ 34 h 576"/>
                  <a:gd name="T78" fmla="*/ 8 w 211"/>
                  <a:gd name="T79" fmla="*/ 85 h 576"/>
                  <a:gd name="T80" fmla="*/ 34 w 211"/>
                  <a:gd name="T81" fmla="*/ 110 h 576"/>
                  <a:gd name="T82" fmla="*/ 76 w 211"/>
                  <a:gd name="T83" fmla="*/ 127 h 576"/>
                  <a:gd name="T84" fmla="*/ 110 w 211"/>
                  <a:gd name="T85" fmla="*/ 102 h 576"/>
                  <a:gd name="T86" fmla="*/ 42 w 211"/>
                  <a:gd name="T87" fmla="*/ 93 h 576"/>
                  <a:gd name="T88" fmla="*/ 25 w 211"/>
                  <a:gd name="T89" fmla="*/ 68 h 576"/>
                  <a:gd name="T90" fmla="*/ 42 w 211"/>
                  <a:gd name="T91" fmla="*/ 34 h 576"/>
                  <a:gd name="T92" fmla="*/ 110 w 211"/>
                  <a:gd name="T93" fmla="*/ 26 h 576"/>
                  <a:gd name="T94" fmla="*/ 169 w 211"/>
                  <a:gd name="T95" fmla="*/ 34 h 576"/>
                  <a:gd name="T96" fmla="*/ 186 w 211"/>
                  <a:gd name="T97" fmla="*/ 51 h 576"/>
                  <a:gd name="T98" fmla="*/ 186 w 211"/>
                  <a:gd name="T99" fmla="*/ 85 h 576"/>
                  <a:gd name="T100" fmla="*/ 152 w 211"/>
                  <a:gd name="T101" fmla="*/ 102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1" h="576">
                    <a:moveTo>
                      <a:pt x="203" y="508"/>
                    </a:moveTo>
                    <a:lnTo>
                      <a:pt x="0" y="500"/>
                    </a:lnTo>
                    <a:lnTo>
                      <a:pt x="0" y="517"/>
                    </a:lnTo>
                    <a:lnTo>
                      <a:pt x="17" y="525"/>
                    </a:lnTo>
                    <a:lnTo>
                      <a:pt x="25" y="542"/>
                    </a:lnTo>
                    <a:lnTo>
                      <a:pt x="51" y="576"/>
                    </a:lnTo>
                    <a:lnTo>
                      <a:pt x="76" y="576"/>
                    </a:lnTo>
                    <a:lnTo>
                      <a:pt x="59" y="550"/>
                    </a:lnTo>
                    <a:lnTo>
                      <a:pt x="42" y="525"/>
                    </a:lnTo>
                    <a:lnTo>
                      <a:pt x="203" y="534"/>
                    </a:lnTo>
                    <a:lnTo>
                      <a:pt x="203" y="508"/>
                    </a:lnTo>
                    <a:close/>
                    <a:moveTo>
                      <a:pt x="203" y="364"/>
                    </a:moveTo>
                    <a:lnTo>
                      <a:pt x="203" y="339"/>
                    </a:lnTo>
                    <a:lnTo>
                      <a:pt x="152" y="339"/>
                    </a:lnTo>
                    <a:lnTo>
                      <a:pt x="152" y="313"/>
                    </a:lnTo>
                    <a:lnTo>
                      <a:pt x="127" y="313"/>
                    </a:lnTo>
                    <a:lnTo>
                      <a:pt x="127" y="339"/>
                    </a:lnTo>
                    <a:lnTo>
                      <a:pt x="0" y="339"/>
                    </a:lnTo>
                    <a:lnTo>
                      <a:pt x="0" y="356"/>
                    </a:lnTo>
                    <a:lnTo>
                      <a:pt x="127" y="449"/>
                    </a:lnTo>
                    <a:lnTo>
                      <a:pt x="152" y="457"/>
                    </a:lnTo>
                    <a:lnTo>
                      <a:pt x="152" y="364"/>
                    </a:lnTo>
                    <a:lnTo>
                      <a:pt x="203" y="364"/>
                    </a:lnTo>
                    <a:close/>
                    <a:moveTo>
                      <a:pt x="127" y="364"/>
                    </a:moveTo>
                    <a:lnTo>
                      <a:pt x="127" y="432"/>
                    </a:lnTo>
                    <a:lnTo>
                      <a:pt x="42" y="364"/>
                    </a:lnTo>
                    <a:lnTo>
                      <a:pt x="127" y="364"/>
                    </a:lnTo>
                    <a:close/>
                    <a:moveTo>
                      <a:pt x="152" y="288"/>
                    </a:moveTo>
                    <a:lnTo>
                      <a:pt x="178" y="280"/>
                    </a:lnTo>
                    <a:lnTo>
                      <a:pt x="195" y="263"/>
                    </a:lnTo>
                    <a:lnTo>
                      <a:pt x="203" y="246"/>
                    </a:lnTo>
                    <a:lnTo>
                      <a:pt x="211" y="220"/>
                    </a:lnTo>
                    <a:lnTo>
                      <a:pt x="203" y="195"/>
                    </a:lnTo>
                    <a:lnTo>
                      <a:pt x="186" y="169"/>
                    </a:lnTo>
                    <a:lnTo>
                      <a:pt x="161" y="153"/>
                    </a:lnTo>
                    <a:lnTo>
                      <a:pt x="135" y="153"/>
                    </a:lnTo>
                    <a:lnTo>
                      <a:pt x="110" y="153"/>
                    </a:lnTo>
                    <a:lnTo>
                      <a:pt x="93" y="169"/>
                    </a:lnTo>
                    <a:lnTo>
                      <a:pt x="76" y="186"/>
                    </a:lnTo>
                    <a:lnTo>
                      <a:pt x="76" y="212"/>
                    </a:lnTo>
                    <a:lnTo>
                      <a:pt x="76" y="229"/>
                    </a:lnTo>
                    <a:lnTo>
                      <a:pt x="84" y="254"/>
                    </a:lnTo>
                    <a:lnTo>
                      <a:pt x="34" y="237"/>
                    </a:lnTo>
                    <a:lnTo>
                      <a:pt x="34" y="161"/>
                    </a:lnTo>
                    <a:lnTo>
                      <a:pt x="8" y="161"/>
                    </a:lnTo>
                    <a:lnTo>
                      <a:pt x="8" y="254"/>
                    </a:lnTo>
                    <a:lnTo>
                      <a:pt x="110" y="280"/>
                    </a:lnTo>
                    <a:lnTo>
                      <a:pt x="110" y="254"/>
                    </a:lnTo>
                    <a:lnTo>
                      <a:pt x="101" y="237"/>
                    </a:lnTo>
                    <a:lnTo>
                      <a:pt x="93" y="220"/>
                    </a:lnTo>
                    <a:lnTo>
                      <a:pt x="93" y="203"/>
                    </a:lnTo>
                    <a:lnTo>
                      <a:pt x="110" y="186"/>
                    </a:lnTo>
                    <a:lnTo>
                      <a:pt x="118" y="178"/>
                    </a:lnTo>
                    <a:lnTo>
                      <a:pt x="135" y="178"/>
                    </a:lnTo>
                    <a:lnTo>
                      <a:pt x="161" y="178"/>
                    </a:lnTo>
                    <a:lnTo>
                      <a:pt x="178" y="186"/>
                    </a:lnTo>
                    <a:lnTo>
                      <a:pt x="186" y="203"/>
                    </a:lnTo>
                    <a:lnTo>
                      <a:pt x="186" y="220"/>
                    </a:lnTo>
                    <a:lnTo>
                      <a:pt x="186" y="237"/>
                    </a:lnTo>
                    <a:lnTo>
                      <a:pt x="178" y="246"/>
                    </a:lnTo>
                    <a:lnTo>
                      <a:pt x="169" y="254"/>
                    </a:lnTo>
                    <a:lnTo>
                      <a:pt x="152" y="263"/>
                    </a:lnTo>
                    <a:lnTo>
                      <a:pt x="152" y="288"/>
                    </a:lnTo>
                    <a:close/>
                    <a:moveTo>
                      <a:pt x="110" y="127"/>
                    </a:moveTo>
                    <a:lnTo>
                      <a:pt x="161" y="127"/>
                    </a:lnTo>
                    <a:lnTo>
                      <a:pt x="195" y="110"/>
                    </a:lnTo>
                    <a:lnTo>
                      <a:pt x="203" y="93"/>
                    </a:lnTo>
                    <a:lnTo>
                      <a:pt x="211" y="68"/>
                    </a:lnTo>
                    <a:lnTo>
                      <a:pt x="211" y="51"/>
                    </a:lnTo>
                    <a:lnTo>
                      <a:pt x="203" y="34"/>
                    </a:lnTo>
                    <a:lnTo>
                      <a:pt x="186" y="17"/>
                    </a:lnTo>
                    <a:lnTo>
                      <a:pt x="169" y="9"/>
                    </a:lnTo>
                    <a:lnTo>
                      <a:pt x="144" y="0"/>
                    </a:lnTo>
                    <a:lnTo>
                      <a:pt x="110" y="0"/>
                    </a:lnTo>
                    <a:lnTo>
                      <a:pt x="84" y="0"/>
                    </a:lnTo>
                    <a:lnTo>
                      <a:pt x="68" y="9"/>
                    </a:lnTo>
                    <a:lnTo>
                      <a:pt x="34" y="17"/>
                    </a:lnTo>
                    <a:lnTo>
                      <a:pt x="17" y="34"/>
                    </a:lnTo>
                    <a:lnTo>
                      <a:pt x="8" y="68"/>
                    </a:lnTo>
                    <a:lnTo>
                      <a:pt x="8" y="85"/>
                    </a:lnTo>
                    <a:lnTo>
                      <a:pt x="17" y="102"/>
                    </a:lnTo>
                    <a:lnTo>
                      <a:pt x="34" y="110"/>
                    </a:lnTo>
                    <a:lnTo>
                      <a:pt x="51" y="127"/>
                    </a:lnTo>
                    <a:lnTo>
                      <a:pt x="76" y="127"/>
                    </a:lnTo>
                    <a:lnTo>
                      <a:pt x="110" y="127"/>
                    </a:lnTo>
                    <a:close/>
                    <a:moveTo>
                      <a:pt x="110" y="102"/>
                    </a:moveTo>
                    <a:lnTo>
                      <a:pt x="68" y="102"/>
                    </a:lnTo>
                    <a:lnTo>
                      <a:pt x="42" y="93"/>
                    </a:lnTo>
                    <a:lnTo>
                      <a:pt x="34" y="76"/>
                    </a:lnTo>
                    <a:lnTo>
                      <a:pt x="25" y="68"/>
                    </a:lnTo>
                    <a:lnTo>
                      <a:pt x="34" y="51"/>
                    </a:lnTo>
                    <a:lnTo>
                      <a:pt x="42" y="34"/>
                    </a:lnTo>
                    <a:lnTo>
                      <a:pt x="68" y="26"/>
                    </a:lnTo>
                    <a:lnTo>
                      <a:pt x="110" y="26"/>
                    </a:lnTo>
                    <a:lnTo>
                      <a:pt x="152" y="26"/>
                    </a:lnTo>
                    <a:lnTo>
                      <a:pt x="169" y="34"/>
                    </a:lnTo>
                    <a:lnTo>
                      <a:pt x="178" y="42"/>
                    </a:lnTo>
                    <a:lnTo>
                      <a:pt x="186" y="51"/>
                    </a:lnTo>
                    <a:lnTo>
                      <a:pt x="195" y="68"/>
                    </a:lnTo>
                    <a:lnTo>
                      <a:pt x="186" y="85"/>
                    </a:lnTo>
                    <a:lnTo>
                      <a:pt x="178" y="93"/>
                    </a:lnTo>
                    <a:lnTo>
                      <a:pt x="152" y="102"/>
                    </a:lnTo>
                    <a:lnTo>
                      <a:pt x="110" y="102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90" name="Rectangle 184">
                <a:extLst>
                  <a:ext uri="{FF2B5EF4-FFF2-40B4-BE49-F238E27FC236}">
                    <a16:creationId xmlns:a16="http://schemas.microsoft.com/office/drawing/2014/main" id="{25E62259-DAF9-4E47-97DD-6160AE408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60000">
                <a:off x="1037" y="376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91" name="Rectangle 185">
                <a:extLst>
                  <a:ext uri="{FF2B5EF4-FFF2-40B4-BE49-F238E27FC236}">
                    <a16:creationId xmlns:a16="http://schemas.microsoft.com/office/drawing/2014/main" id="{7EBD3ACC-C644-4B0D-AB84-36C2F282A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60000">
                <a:off x="1037" y="373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4</a:t>
                </a:r>
                <a:endParaRPr lang="tr-TR" altLang="tr-TR" sz="1860"/>
              </a:p>
            </p:txBody>
          </p:sp>
          <p:sp>
            <p:nvSpPr>
              <p:cNvPr id="192" name="Rectangle 186">
                <a:extLst>
                  <a:ext uri="{FF2B5EF4-FFF2-40B4-BE49-F238E27FC236}">
                    <a16:creationId xmlns:a16="http://schemas.microsoft.com/office/drawing/2014/main" id="{42F15E21-32CD-43BA-9AB1-42E037D7E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60000">
                <a:off x="1037" y="3698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93" name="Rectangle 187">
                <a:extLst>
                  <a:ext uri="{FF2B5EF4-FFF2-40B4-BE49-F238E27FC236}">
                    <a16:creationId xmlns:a16="http://schemas.microsoft.com/office/drawing/2014/main" id="{3DA06F8D-B5FE-4DE2-A250-D36E4B7A9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60000">
                <a:off x="1041" y="366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94" name="Freeform 188">
                <a:extLst>
                  <a:ext uri="{FF2B5EF4-FFF2-40B4-BE49-F238E27FC236}">
                    <a16:creationId xmlns:a16="http://schemas.microsoft.com/office/drawing/2014/main" id="{499F13EC-90A5-4EDF-B560-BA100C3DBA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3" y="3114"/>
                <a:ext cx="107" cy="109"/>
              </a:xfrm>
              <a:custGeom>
                <a:avLst/>
                <a:gdLst>
                  <a:gd name="T0" fmla="*/ 17 w 482"/>
                  <a:gd name="T1" fmla="*/ 330 h 491"/>
                  <a:gd name="T2" fmla="*/ 8 w 482"/>
                  <a:gd name="T3" fmla="*/ 381 h 491"/>
                  <a:gd name="T4" fmla="*/ 17 w 482"/>
                  <a:gd name="T5" fmla="*/ 440 h 491"/>
                  <a:gd name="T6" fmla="*/ 25 w 482"/>
                  <a:gd name="T7" fmla="*/ 381 h 491"/>
                  <a:gd name="T8" fmla="*/ 161 w 482"/>
                  <a:gd name="T9" fmla="*/ 474 h 491"/>
                  <a:gd name="T10" fmla="*/ 271 w 482"/>
                  <a:gd name="T11" fmla="*/ 355 h 491"/>
                  <a:gd name="T12" fmla="*/ 254 w 482"/>
                  <a:gd name="T13" fmla="*/ 305 h 491"/>
                  <a:gd name="T14" fmla="*/ 220 w 482"/>
                  <a:gd name="T15" fmla="*/ 305 h 491"/>
                  <a:gd name="T16" fmla="*/ 110 w 482"/>
                  <a:gd name="T17" fmla="*/ 228 h 491"/>
                  <a:gd name="T18" fmla="*/ 161 w 482"/>
                  <a:gd name="T19" fmla="*/ 398 h 491"/>
                  <a:gd name="T20" fmla="*/ 254 w 482"/>
                  <a:gd name="T21" fmla="*/ 372 h 491"/>
                  <a:gd name="T22" fmla="*/ 161 w 482"/>
                  <a:gd name="T23" fmla="*/ 364 h 491"/>
                  <a:gd name="T24" fmla="*/ 203 w 482"/>
                  <a:gd name="T25" fmla="*/ 322 h 491"/>
                  <a:gd name="T26" fmla="*/ 296 w 482"/>
                  <a:gd name="T27" fmla="*/ 288 h 491"/>
                  <a:gd name="T28" fmla="*/ 338 w 482"/>
                  <a:gd name="T29" fmla="*/ 288 h 491"/>
                  <a:gd name="T30" fmla="*/ 372 w 482"/>
                  <a:gd name="T31" fmla="*/ 245 h 491"/>
                  <a:gd name="T32" fmla="*/ 372 w 482"/>
                  <a:gd name="T33" fmla="*/ 195 h 491"/>
                  <a:gd name="T34" fmla="*/ 338 w 482"/>
                  <a:gd name="T35" fmla="*/ 161 h 491"/>
                  <a:gd name="T36" fmla="*/ 287 w 482"/>
                  <a:gd name="T37" fmla="*/ 161 h 491"/>
                  <a:gd name="T38" fmla="*/ 254 w 482"/>
                  <a:gd name="T39" fmla="*/ 186 h 491"/>
                  <a:gd name="T40" fmla="*/ 220 w 482"/>
                  <a:gd name="T41" fmla="*/ 161 h 491"/>
                  <a:gd name="T42" fmla="*/ 254 w 482"/>
                  <a:gd name="T43" fmla="*/ 85 h 491"/>
                  <a:gd name="T44" fmla="*/ 245 w 482"/>
                  <a:gd name="T45" fmla="*/ 245 h 491"/>
                  <a:gd name="T46" fmla="*/ 271 w 482"/>
                  <a:gd name="T47" fmla="*/ 212 h 491"/>
                  <a:gd name="T48" fmla="*/ 296 w 482"/>
                  <a:gd name="T49" fmla="*/ 178 h 491"/>
                  <a:gd name="T50" fmla="*/ 321 w 482"/>
                  <a:gd name="T51" fmla="*/ 178 h 491"/>
                  <a:gd name="T52" fmla="*/ 355 w 482"/>
                  <a:gd name="T53" fmla="*/ 212 h 491"/>
                  <a:gd name="T54" fmla="*/ 355 w 482"/>
                  <a:gd name="T55" fmla="*/ 245 h 491"/>
                  <a:gd name="T56" fmla="*/ 338 w 482"/>
                  <a:gd name="T57" fmla="*/ 262 h 491"/>
                  <a:gd name="T58" fmla="*/ 304 w 482"/>
                  <a:gd name="T59" fmla="*/ 262 h 491"/>
                  <a:gd name="T60" fmla="*/ 279 w 482"/>
                  <a:gd name="T61" fmla="*/ 279 h 491"/>
                  <a:gd name="T62" fmla="*/ 364 w 482"/>
                  <a:gd name="T63" fmla="*/ 152 h 491"/>
                  <a:gd name="T64" fmla="*/ 406 w 482"/>
                  <a:gd name="T65" fmla="*/ 178 h 491"/>
                  <a:gd name="T66" fmla="*/ 448 w 482"/>
                  <a:gd name="T67" fmla="*/ 178 h 491"/>
                  <a:gd name="T68" fmla="*/ 474 w 482"/>
                  <a:gd name="T69" fmla="*/ 144 h 491"/>
                  <a:gd name="T70" fmla="*/ 482 w 482"/>
                  <a:gd name="T71" fmla="*/ 110 h 491"/>
                  <a:gd name="T72" fmla="*/ 457 w 482"/>
                  <a:gd name="T73" fmla="*/ 68 h 491"/>
                  <a:gd name="T74" fmla="*/ 423 w 482"/>
                  <a:gd name="T75" fmla="*/ 25 h 491"/>
                  <a:gd name="T76" fmla="*/ 372 w 482"/>
                  <a:gd name="T77" fmla="*/ 0 h 491"/>
                  <a:gd name="T78" fmla="*/ 321 w 482"/>
                  <a:gd name="T79" fmla="*/ 17 h 491"/>
                  <a:gd name="T80" fmla="*/ 304 w 482"/>
                  <a:gd name="T81" fmla="*/ 51 h 491"/>
                  <a:gd name="T82" fmla="*/ 313 w 482"/>
                  <a:gd name="T83" fmla="*/ 93 h 491"/>
                  <a:gd name="T84" fmla="*/ 347 w 482"/>
                  <a:gd name="T85" fmla="*/ 135 h 491"/>
                  <a:gd name="T86" fmla="*/ 338 w 482"/>
                  <a:gd name="T87" fmla="*/ 85 h 491"/>
                  <a:gd name="T88" fmla="*/ 330 w 482"/>
                  <a:gd name="T89" fmla="*/ 42 h 491"/>
                  <a:gd name="T90" fmla="*/ 347 w 482"/>
                  <a:gd name="T91" fmla="*/ 25 h 491"/>
                  <a:gd name="T92" fmla="*/ 389 w 482"/>
                  <a:gd name="T93" fmla="*/ 34 h 491"/>
                  <a:gd name="T94" fmla="*/ 448 w 482"/>
                  <a:gd name="T95" fmla="*/ 93 h 491"/>
                  <a:gd name="T96" fmla="*/ 457 w 482"/>
                  <a:gd name="T97" fmla="*/ 135 h 491"/>
                  <a:gd name="T98" fmla="*/ 440 w 482"/>
                  <a:gd name="T99" fmla="*/ 152 h 491"/>
                  <a:gd name="T100" fmla="*/ 398 w 482"/>
                  <a:gd name="T101" fmla="*/ 144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82" h="491">
                    <a:moveTo>
                      <a:pt x="161" y="474"/>
                    </a:moveTo>
                    <a:lnTo>
                      <a:pt x="17" y="330"/>
                    </a:lnTo>
                    <a:lnTo>
                      <a:pt x="0" y="347"/>
                    </a:lnTo>
                    <a:lnTo>
                      <a:pt x="8" y="381"/>
                    </a:lnTo>
                    <a:lnTo>
                      <a:pt x="0" y="423"/>
                    </a:lnTo>
                    <a:lnTo>
                      <a:pt x="17" y="440"/>
                    </a:lnTo>
                    <a:lnTo>
                      <a:pt x="25" y="406"/>
                    </a:lnTo>
                    <a:lnTo>
                      <a:pt x="25" y="381"/>
                    </a:lnTo>
                    <a:lnTo>
                      <a:pt x="144" y="491"/>
                    </a:lnTo>
                    <a:lnTo>
                      <a:pt x="161" y="474"/>
                    </a:lnTo>
                    <a:close/>
                    <a:moveTo>
                      <a:pt x="254" y="372"/>
                    </a:moveTo>
                    <a:lnTo>
                      <a:pt x="271" y="355"/>
                    </a:lnTo>
                    <a:lnTo>
                      <a:pt x="237" y="322"/>
                    </a:lnTo>
                    <a:lnTo>
                      <a:pt x="254" y="305"/>
                    </a:lnTo>
                    <a:lnTo>
                      <a:pt x="237" y="288"/>
                    </a:lnTo>
                    <a:lnTo>
                      <a:pt x="220" y="305"/>
                    </a:lnTo>
                    <a:lnTo>
                      <a:pt x="127" y="212"/>
                    </a:lnTo>
                    <a:lnTo>
                      <a:pt x="110" y="228"/>
                    </a:lnTo>
                    <a:lnTo>
                      <a:pt x="144" y="381"/>
                    </a:lnTo>
                    <a:lnTo>
                      <a:pt x="161" y="398"/>
                    </a:lnTo>
                    <a:lnTo>
                      <a:pt x="220" y="339"/>
                    </a:lnTo>
                    <a:lnTo>
                      <a:pt x="254" y="372"/>
                    </a:lnTo>
                    <a:close/>
                    <a:moveTo>
                      <a:pt x="203" y="322"/>
                    </a:moveTo>
                    <a:lnTo>
                      <a:pt x="161" y="364"/>
                    </a:lnTo>
                    <a:lnTo>
                      <a:pt x="135" y="262"/>
                    </a:lnTo>
                    <a:lnTo>
                      <a:pt x="203" y="322"/>
                    </a:lnTo>
                    <a:close/>
                    <a:moveTo>
                      <a:pt x="279" y="279"/>
                    </a:moveTo>
                    <a:lnTo>
                      <a:pt x="296" y="288"/>
                    </a:lnTo>
                    <a:lnTo>
                      <a:pt x="321" y="288"/>
                    </a:lnTo>
                    <a:lnTo>
                      <a:pt x="338" y="288"/>
                    </a:lnTo>
                    <a:lnTo>
                      <a:pt x="364" y="271"/>
                    </a:lnTo>
                    <a:lnTo>
                      <a:pt x="372" y="245"/>
                    </a:lnTo>
                    <a:lnTo>
                      <a:pt x="381" y="220"/>
                    </a:lnTo>
                    <a:lnTo>
                      <a:pt x="372" y="195"/>
                    </a:lnTo>
                    <a:lnTo>
                      <a:pt x="355" y="169"/>
                    </a:lnTo>
                    <a:lnTo>
                      <a:pt x="338" y="161"/>
                    </a:lnTo>
                    <a:lnTo>
                      <a:pt x="313" y="152"/>
                    </a:lnTo>
                    <a:lnTo>
                      <a:pt x="287" y="161"/>
                    </a:lnTo>
                    <a:lnTo>
                      <a:pt x="271" y="169"/>
                    </a:lnTo>
                    <a:lnTo>
                      <a:pt x="254" y="186"/>
                    </a:lnTo>
                    <a:lnTo>
                      <a:pt x="254" y="203"/>
                    </a:lnTo>
                    <a:lnTo>
                      <a:pt x="220" y="161"/>
                    </a:lnTo>
                    <a:lnTo>
                      <a:pt x="271" y="101"/>
                    </a:lnTo>
                    <a:lnTo>
                      <a:pt x="254" y="85"/>
                    </a:lnTo>
                    <a:lnTo>
                      <a:pt x="186" y="161"/>
                    </a:lnTo>
                    <a:lnTo>
                      <a:pt x="245" y="245"/>
                    </a:lnTo>
                    <a:lnTo>
                      <a:pt x="271" y="228"/>
                    </a:lnTo>
                    <a:lnTo>
                      <a:pt x="271" y="212"/>
                    </a:lnTo>
                    <a:lnTo>
                      <a:pt x="279" y="195"/>
                    </a:lnTo>
                    <a:lnTo>
                      <a:pt x="296" y="178"/>
                    </a:lnTo>
                    <a:lnTo>
                      <a:pt x="304" y="178"/>
                    </a:lnTo>
                    <a:lnTo>
                      <a:pt x="321" y="178"/>
                    </a:lnTo>
                    <a:lnTo>
                      <a:pt x="338" y="195"/>
                    </a:lnTo>
                    <a:lnTo>
                      <a:pt x="355" y="212"/>
                    </a:lnTo>
                    <a:lnTo>
                      <a:pt x="355" y="228"/>
                    </a:lnTo>
                    <a:lnTo>
                      <a:pt x="355" y="245"/>
                    </a:lnTo>
                    <a:lnTo>
                      <a:pt x="347" y="254"/>
                    </a:lnTo>
                    <a:lnTo>
                      <a:pt x="338" y="262"/>
                    </a:lnTo>
                    <a:lnTo>
                      <a:pt x="321" y="271"/>
                    </a:lnTo>
                    <a:lnTo>
                      <a:pt x="304" y="262"/>
                    </a:lnTo>
                    <a:lnTo>
                      <a:pt x="287" y="254"/>
                    </a:lnTo>
                    <a:lnTo>
                      <a:pt x="279" y="279"/>
                    </a:lnTo>
                    <a:close/>
                    <a:moveTo>
                      <a:pt x="347" y="135"/>
                    </a:moveTo>
                    <a:lnTo>
                      <a:pt x="364" y="152"/>
                    </a:lnTo>
                    <a:lnTo>
                      <a:pt x="389" y="169"/>
                    </a:lnTo>
                    <a:lnTo>
                      <a:pt x="406" y="178"/>
                    </a:lnTo>
                    <a:lnTo>
                      <a:pt x="423" y="178"/>
                    </a:lnTo>
                    <a:lnTo>
                      <a:pt x="448" y="178"/>
                    </a:lnTo>
                    <a:lnTo>
                      <a:pt x="465" y="161"/>
                    </a:lnTo>
                    <a:lnTo>
                      <a:pt x="474" y="144"/>
                    </a:lnTo>
                    <a:lnTo>
                      <a:pt x="482" y="127"/>
                    </a:lnTo>
                    <a:lnTo>
                      <a:pt x="482" y="110"/>
                    </a:lnTo>
                    <a:lnTo>
                      <a:pt x="474" y="85"/>
                    </a:lnTo>
                    <a:lnTo>
                      <a:pt x="457" y="68"/>
                    </a:lnTo>
                    <a:lnTo>
                      <a:pt x="440" y="42"/>
                    </a:lnTo>
                    <a:lnTo>
                      <a:pt x="423" y="25"/>
                    </a:lnTo>
                    <a:lnTo>
                      <a:pt x="406" y="17"/>
                    </a:lnTo>
                    <a:lnTo>
                      <a:pt x="372" y="0"/>
                    </a:lnTo>
                    <a:lnTo>
                      <a:pt x="347" y="0"/>
                    </a:lnTo>
                    <a:lnTo>
                      <a:pt x="321" y="17"/>
                    </a:lnTo>
                    <a:lnTo>
                      <a:pt x="313" y="34"/>
                    </a:lnTo>
                    <a:lnTo>
                      <a:pt x="304" y="51"/>
                    </a:lnTo>
                    <a:lnTo>
                      <a:pt x="304" y="68"/>
                    </a:lnTo>
                    <a:lnTo>
                      <a:pt x="313" y="93"/>
                    </a:lnTo>
                    <a:lnTo>
                      <a:pt x="330" y="110"/>
                    </a:lnTo>
                    <a:lnTo>
                      <a:pt x="347" y="135"/>
                    </a:lnTo>
                    <a:close/>
                    <a:moveTo>
                      <a:pt x="364" y="118"/>
                    </a:moveTo>
                    <a:lnTo>
                      <a:pt x="338" y="85"/>
                    </a:lnTo>
                    <a:lnTo>
                      <a:pt x="330" y="59"/>
                    </a:lnTo>
                    <a:lnTo>
                      <a:pt x="330" y="42"/>
                    </a:lnTo>
                    <a:lnTo>
                      <a:pt x="338" y="34"/>
                    </a:lnTo>
                    <a:lnTo>
                      <a:pt x="347" y="25"/>
                    </a:lnTo>
                    <a:lnTo>
                      <a:pt x="364" y="25"/>
                    </a:lnTo>
                    <a:lnTo>
                      <a:pt x="389" y="34"/>
                    </a:lnTo>
                    <a:lnTo>
                      <a:pt x="423" y="59"/>
                    </a:lnTo>
                    <a:lnTo>
                      <a:pt x="448" y="93"/>
                    </a:lnTo>
                    <a:lnTo>
                      <a:pt x="457" y="110"/>
                    </a:lnTo>
                    <a:lnTo>
                      <a:pt x="457" y="135"/>
                    </a:lnTo>
                    <a:lnTo>
                      <a:pt x="448" y="144"/>
                    </a:lnTo>
                    <a:lnTo>
                      <a:pt x="440" y="152"/>
                    </a:lnTo>
                    <a:lnTo>
                      <a:pt x="423" y="152"/>
                    </a:lnTo>
                    <a:lnTo>
                      <a:pt x="398" y="144"/>
                    </a:lnTo>
                    <a:lnTo>
                      <a:pt x="364" y="118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95" name="Rectangle 189">
                <a:extLst>
                  <a:ext uri="{FF2B5EF4-FFF2-40B4-BE49-F238E27FC236}">
                    <a16:creationId xmlns:a16="http://schemas.microsoft.com/office/drawing/2014/main" id="{72EB833A-2EB8-4281-BEE0-19C2DE7A4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840000">
                <a:off x="970" y="315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96" name="Rectangle 190">
                <a:extLst>
                  <a:ext uri="{FF2B5EF4-FFF2-40B4-BE49-F238E27FC236}">
                    <a16:creationId xmlns:a16="http://schemas.microsoft.com/office/drawing/2014/main" id="{5A8141F4-2B82-4198-9DFD-8033D9888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840000">
                <a:off x="991" y="312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4</a:t>
                </a:r>
                <a:endParaRPr lang="tr-TR" altLang="tr-TR" sz="1860"/>
              </a:p>
            </p:txBody>
          </p:sp>
          <p:sp>
            <p:nvSpPr>
              <p:cNvPr id="197" name="Rectangle 191">
                <a:extLst>
                  <a:ext uri="{FF2B5EF4-FFF2-40B4-BE49-F238E27FC236}">
                    <a16:creationId xmlns:a16="http://schemas.microsoft.com/office/drawing/2014/main" id="{427AD561-1CF1-4500-9422-042D3EF62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840000">
                <a:off x="1016" y="310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98" name="Rectangle 192">
                <a:extLst>
                  <a:ext uri="{FF2B5EF4-FFF2-40B4-BE49-F238E27FC236}">
                    <a16:creationId xmlns:a16="http://schemas.microsoft.com/office/drawing/2014/main" id="{CCEACE99-0244-4A35-A5AE-A455D2356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840000">
                <a:off x="1041" y="307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99" name="Freeform 193">
                <a:extLst>
                  <a:ext uri="{FF2B5EF4-FFF2-40B4-BE49-F238E27FC236}">
                    <a16:creationId xmlns:a16="http://schemas.microsoft.com/office/drawing/2014/main" id="{34975A65-ABFC-43E5-B728-653D94E1C4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00" y="1727"/>
                <a:ext cx="72" cy="130"/>
              </a:xfrm>
              <a:custGeom>
                <a:avLst/>
                <a:gdLst>
                  <a:gd name="T0" fmla="*/ 195 w 322"/>
                  <a:gd name="T1" fmla="*/ 42 h 584"/>
                  <a:gd name="T2" fmla="*/ 127 w 322"/>
                  <a:gd name="T3" fmla="*/ 0 h 584"/>
                  <a:gd name="T4" fmla="*/ 144 w 322"/>
                  <a:gd name="T5" fmla="*/ 51 h 584"/>
                  <a:gd name="T6" fmla="*/ 68 w 322"/>
                  <a:gd name="T7" fmla="*/ 152 h 584"/>
                  <a:gd name="T8" fmla="*/ 34 w 322"/>
                  <a:gd name="T9" fmla="*/ 203 h 584"/>
                  <a:gd name="T10" fmla="*/ 68 w 322"/>
                  <a:gd name="T11" fmla="*/ 271 h 584"/>
                  <a:gd name="T12" fmla="*/ 127 w 322"/>
                  <a:gd name="T13" fmla="*/ 271 h 584"/>
                  <a:gd name="T14" fmla="*/ 153 w 322"/>
                  <a:gd name="T15" fmla="*/ 228 h 584"/>
                  <a:gd name="T16" fmla="*/ 220 w 322"/>
                  <a:gd name="T17" fmla="*/ 228 h 584"/>
                  <a:gd name="T18" fmla="*/ 220 w 322"/>
                  <a:gd name="T19" fmla="*/ 152 h 584"/>
                  <a:gd name="T20" fmla="*/ 170 w 322"/>
                  <a:gd name="T21" fmla="*/ 127 h 584"/>
                  <a:gd name="T22" fmla="*/ 212 w 322"/>
                  <a:gd name="T23" fmla="*/ 178 h 584"/>
                  <a:gd name="T24" fmla="*/ 195 w 322"/>
                  <a:gd name="T25" fmla="*/ 220 h 584"/>
                  <a:gd name="T26" fmla="*/ 144 w 322"/>
                  <a:gd name="T27" fmla="*/ 186 h 584"/>
                  <a:gd name="T28" fmla="*/ 136 w 322"/>
                  <a:gd name="T29" fmla="*/ 220 h 584"/>
                  <a:gd name="T30" fmla="*/ 102 w 322"/>
                  <a:gd name="T31" fmla="*/ 254 h 584"/>
                  <a:gd name="T32" fmla="*/ 60 w 322"/>
                  <a:gd name="T33" fmla="*/ 237 h 584"/>
                  <a:gd name="T34" fmla="*/ 60 w 322"/>
                  <a:gd name="T35" fmla="*/ 203 h 584"/>
                  <a:gd name="T36" fmla="*/ 68 w 322"/>
                  <a:gd name="T37" fmla="*/ 152 h 584"/>
                  <a:gd name="T38" fmla="*/ 110 w 322"/>
                  <a:gd name="T39" fmla="*/ 313 h 584"/>
                  <a:gd name="T40" fmla="*/ 77 w 322"/>
                  <a:gd name="T41" fmla="*/ 364 h 584"/>
                  <a:gd name="T42" fmla="*/ 102 w 322"/>
                  <a:gd name="T43" fmla="*/ 423 h 584"/>
                  <a:gd name="T44" fmla="*/ 161 w 322"/>
                  <a:gd name="T45" fmla="*/ 432 h 584"/>
                  <a:gd name="T46" fmla="*/ 237 w 322"/>
                  <a:gd name="T47" fmla="*/ 406 h 584"/>
                  <a:gd name="T48" fmla="*/ 271 w 322"/>
                  <a:gd name="T49" fmla="*/ 330 h 584"/>
                  <a:gd name="T50" fmla="*/ 237 w 322"/>
                  <a:gd name="T51" fmla="*/ 296 h 584"/>
                  <a:gd name="T52" fmla="*/ 161 w 322"/>
                  <a:gd name="T53" fmla="*/ 296 h 584"/>
                  <a:gd name="T54" fmla="*/ 237 w 322"/>
                  <a:gd name="T55" fmla="*/ 313 h 584"/>
                  <a:gd name="T56" fmla="*/ 254 w 322"/>
                  <a:gd name="T57" fmla="*/ 355 h 584"/>
                  <a:gd name="T58" fmla="*/ 229 w 322"/>
                  <a:gd name="T59" fmla="*/ 389 h 584"/>
                  <a:gd name="T60" fmla="*/ 144 w 322"/>
                  <a:gd name="T61" fmla="*/ 406 h 584"/>
                  <a:gd name="T62" fmla="*/ 94 w 322"/>
                  <a:gd name="T63" fmla="*/ 381 h 584"/>
                  <a:gd name="T64" fmla="*/ 110 w 322"/>
                  <a:gd name="T65" fmla="*/ 347 h 584"/>
                  <a:gd name="T66" fmla="*/ 161 w 322"/>
                  <a:gd name="T67" fmla="*/ 321 h 584"/>
                  <a:gd name="T68" fmla="*/ 153 w 322"/>
                  <a:gd name="T69" fmla="*/ 465 h 584"/>
                  <a:gd name="T70" fmla="*/ 119 w 322"/>
                  <a:gd name="T71" fmla="*/ 508 h 584"/>
                  <a:gd name="T72" fmla="*/ 144 w 322"/>
                  <a:gd name="T73" fmla="*/ 567 h 584"/>
                  <a:gd name="T74" fmla="*/ 204 w 322"/>
                  <a:gd name="T75" fmla="*/ 575 h 584"/>
                  <a:gd name="T76" fmla="*/ 280 w 322"/>
                  <a:gd name="T77" fmla="*/ 559 h 584"/>
                  <a:gd name="T78" fmla="*/ 314 w 322"/>
                  <a:gd name="T79" fmla="*/ 482 h 584"/>
                  <a:gd name="T80" fmla="*/ 280 w 322"/>
                  <a:gd name="T81" fmla="*/ 440 h 584"/>
                  <a:gd name="T82" fmla="*/ 204 w 322"/>
                  <a:gd name="T83" fmla="*/ 448 h 584"/>
                  <a:gd name="T84" fmla="*/ 280 w 322"/>
                  <a:gd name="T85" fmla="*/ 465 h 584"/>
                  <a:gd name="T86" fmla="*/ 297 w 322"/>
                  <a:gd name="T87" fmla="*/ 499 h 584"/>
                  <a:gd name="T88" fmla="*/ 271 w 322"/>
                  <a:gd name="T89" fmla="*/ 533 h 584"/>
                  <a:gd name="T90" fmla="*/ 187 w 322"/>
                  <a:gd name="T91" fmla="*/ 559 h 584"/>
                  <a:gd name="T92" fmla="*/ 136 w 322"/>
                  <a:gd name="T93" fmla="*/ 533 h 584"/>
                  <a:gd name="T94" fmla="*/ 153 w 322"/>
                  <a:gd name="T95" fmla="*/ 491 h 584"/>
                  <a:gd name="T96" fmla="*/ 204 w 322"/>
                  <a:gd name="T97" fmla="*/ 47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22" h="584">
                    <a:moveTo>
                      <a:pt x="0" y="110"/>
                    </a:moveTo>
                    <a:lnTo>
                      <a:pt x="195" y="59"/>
                    </a:lnTo>
                    <a:lnTo>
                      <a:pt x="195" y="42"/>
                    </a:lnTo>
                    <a:lnTo>
                      <a:pt x="178" y="42"/>
                    </a:lnTo>
                    <a:lnTo>
                      <a:pt x="161" y="34"/>
                    </a:lnTo>
                    <a:lnTo>
                      <a:pt x="127" y="0"/>
                    </a:lnTo>
                    <a:lnTo>
                      <a:pt x="110" y="8"/>
                    </a:lnTo>
                    <a:lnTo>
                      <a:pt x="127" y="34"/>
                    </a:lnTo>
                    <a:lnTo>
                      <a:pt x="144" y="51"/>
                    </a:lnTo>
                    <a:lnTo>
                      <a:pt x="0" y="93"/>
                    </a:lnTo>
                    <a:lnTo>
                      <a:pt x="0" y="110"/>
                    </a:lnTo>
                    <a:close/>
                    <a:moveTo>
                      <a:pt x="68" y="152"/>
                    </a:moveTo>
                    <a:lnTo>
                      <a:pt x="51" y="169"/>
                    </a:lnTo>
                    <a:lnTo>
                      <a:pt x="34" y="186"/>
                    </a:lnTo>
                    <a:lnTo>
                      <a:pt x="34" y="203"/>
                    </a:lnTo>
                    <a:lnTo>
                      <a:pt x="34" y="228"/>
                    </a:lnTo>
                    <a:lnTo>
                      <a:pt x="43" y="254"/>
                    </a:lnTo>
                    <a:lnTo>
                      <a:pt x="68" y="271"/>
                    </a:lnTo>
                    <a:lnTo>
                      <a:pt x="85" y="279"/>
                    </a:lnTo>
                    <a:lnTo>
                      <a:pt x="110" y="279"/>
                    </a:lnTo>
                    <a:lnTo>
                      <a:pt x="127" y="271"/>
                    </a:lnTo>
                    <a:lnTo>
                      <a:pt x="144" y="262"/>
                    </a:lnTo>
                    <a:lnTo>
                      <a:pt x="153" y="245"/>
                    </a:lnTo>
                    <a:lnTo>
                      <a:pt x="153" y="228"/>
                    </a:lnTo>
                    <a:lnTo>
                      <a:pt x="170" y="245"/>
                    </a:lnTo>
                    <a:lnTo>
                      <a:pt x="195" y="245"/>
                    </a:lnTo>
                    <a:lnTo>
                      <a:pt x="220" y="228"/>
                    </a:lnTo>
                    <a:lnTo>
                      <a:pt x="237" y="203"/>
                    </a:lnTo>
                    <a:lnTo>
                      <a:pt x="229" y="178"/>
                    </a:lnTo>
                    <a:lnTo>
                      <a:pt x="220" y="152"/>
                    </a:lnTo>
                    <a:lnTo>
                      <a:pt x="212" y="144"/>
                    </a:lnTo>
                    <a:lnTo>
                      <a:pt x="187" y="135"/>
                    </a:lnTo>
                    <a:lnTo>
                      <a:pt x="170" y="127"/>
                    </a:lnTo>
                    <a:lnTo>
                      <a:pt x="170" y="152"/>
                    </a:lnTo>
                    <a:lnTo>
                      <a:pt x="195" y="161"/>
                    </a:lnTo>
                    <a:lnTo>
                      <a:pt x="212" y="178"/>
                    </a:lnTo>
                    <a:lnTo>
                      <a:pt x="212" y="194"/>
                    </a:lnTo>
                    <a:lnTo>
                      <a:pt x="212" y="203"/>
                    </a:lnTo>
                    <a:lnTo>
                      <a:pt x="195" y="220"/>
                    </a:lnTo>
                    <a:lnTo>
                      <a:pt x="178" y="220"/>
                    </a:lnTo>
                    <a:lnTo>
                      <a:pt x="161" y="211"/>
                    </a:lnTo>
                    <a:lnTo>
                      <a:pt x="144" y="186"/>
                    </a:lnTo>
                    <a:lnTo>
                      <a:pt x="127" y="186"/>
                    </a:lnTo>
                    <a:lnTo>
                      <a:pt x="136" y="203"/>
                    </a:lnTo>
                    <a:lnTo>
                      <a:pt x="136" y="220"/>
                    </a:lnTo>
                    <a:lnTo>
                      <a:pt x="127" y="237"/>
                    </a:lnTo>
                    <a:lnTo>
                      <a:pt x="119" y="245"/>
                    </a:lnTo>
                    <a:lnTo>
                      <a:pt x="102" y="254"/>
                    </a:lnTo>
                    <a:lnTo>
                      <a:pt x="94" y="254"/>
                    </a:lnTo>
                    <a:lnTo>
                      <a:pt x="77" y="254"/>
                    </a:lnTo>
                    <a:lnTo>
                      <a:pt x="60" y="237"/>
                    </a:lnTo>
                    <a:lnTo>
                      <a:pt x="51" y="228"/>
                    </a:lnTo>
                    <a:lnTo>
                      <a:pt x="51" y="211"/>
                    </a:lnTo>
                    <a:lnTo>
                      <a:pt x="60" y="203"/>
                    </a:lnTo>
                    <a:lnTo>
                      <a:pt x="68" y="186"/>
                    </a:lnTo>
                    <a:lnTo>
                      <a:pt x="85" y="178"/>
                    </a:lnTo>
                    <a:lnTo>
                      <a:pt x="68" y="152"/>
                    </a:lnTo>
                    <a:close/>
                    <a:moveTo>
                      <a:pt x="161" y="296"/>
                    </a:moveTo>
                    <a:lnTo>
                      <a:pt x="136" y="305"/>
                    </a:lnTo>
                    <a:lnTo>
                      <a:pt x="110" y="313"/>
                    </a:lnTo>
                    <a:lnTo>
                      <a:pt x="94" y="330"/>
                    </a:lnTo>
                    <a:lnTo>
                      <a:pt x="85" y="338"/>
                    </a:lnTo>
                    <a:lnTo>
                      <a:pt x="77" y="364"/>
                    </a:lnTo>
                    <a:lnTo>
                      <a:pt x="77" y="389"/>
                    </a:lnTo>
                    <a:lnTo>
                      <a:pt x="85" y="406"/>
                    </a:lnTo>
                    <a:lnTo>
                      <a:pt x="102" y="423"/>
                    </a:lnTo>
                    <a:lnTo>
                      <a:pt x="119" y="432"/>
                    </a:lnTo>
                    <a:lnTo>
                      <a:pt x="136" y="432"/>
                    </a:lnTo>
                    <a:lnTo>
                      <a:pt x="161" y="432"/>
                    </a:lnTo>
                    <a:lnTo>
                      <a:pt x="195" y="423"/>
                    </a:lnTo>
                    <a:lnTo>
                      <a:pt x="220" y="415"/>
                    </a:lnTo>
                    <a:lnTo>
                      <a:pt x="237" y="406"/>
                    </a:lnTo>
                    <a:lnTo>
                      <a:pt x="263" y="389"/>
                    </a:lnTo>
                    <a:lnTo>
                      <a:pt x="280" y="364"/>
                    </a:lnTo>
                    <a:lnTo>
                      <a:pt x="271" y="330"/>
                    </a:lnTo>
                    <a:lnTo>
                      <a:pt x="263" y="313"/>
                    </a:lnTo>
                    <a:lnTo>
                      <a:pt x="254" y="305"/>
                    </a:lnTo>
                    <a:lnTo>
                      <a:pt x="237" y="296"/>
                    </a:lnTo>
                    <a:lnTo>
                      <a:pt x="212" y="288"/>
                    </a:lnTo>
                    <a:lnTo>
                      <a:pt x="187" y="288"/>
                    </a:lnTo>
                    <a:lnTo>
                      <a:pt x="161" y="296"/>
                    </a:lnTo>
                    <a:close/>
                    <a:moveTo>
                      <a:pt x="161" y="321"/>
                    </a:moveTo>
                    <a:lnTo>
                      <a:pt x="204" y="313"/>
                    </a:lnTo>
                    <a:lnTo>
                      <a:pt x="237" y="313"/>
                    </a:lnTo>
                    <a:lnTo>
                      <a:pt x="246" y="321"/>
                    </a:lnTo>
                    <a:lnTo>
                      <a:pt x="254" y="338"/>
                    </a:lnTo>
                    <a:lnTo>
                      <a:pt x="254" y="355"/>
                    </a:lnTo>
                    <a:lnTo>
                      <a:pt x="246" y="372"/>
                    </a:lnTo>
                    <a:lnTo>
                      <a:pt x="237" y="381"/>
                    </a:lnTo>
                    <a:lnTo>
                      <a:pt x="229" y="389"/>
                    </a:lnTo>
                    <a:lnTo>
                      <a:pt x="212" y="389"/>
                    </a:lnTo>
                    <a:lnTo>
                      <a:pt x="187" y="398"/>
                    </a:lnTo>
                    <a:lnTo>
                      <a:pt x="144" y="406"/>
                    </a:lnTo>
                    <a:lnTo>
                      <a:pt x="119" y="406"/>
                    </a:lnTo>
                    <a:lnTo>
                      <a:pt x="102" y="398"/>
                    </a:lnTo>
                    <a:lnTo>
                      <a:pt x="94" y="381"/>
                    </a:lnTo>
                    <a:lnTo>
                      <a:pt x="94" y="364"/>
                    </a:lnTo>
                    <a:lnTo>
                      <a:pt x="102" y="355"/>
                    </a:lnTo>
                    <a:lnTo>
                      <a:pt x="110" y="347"/>
                    </a:lnTo>
                    <a:lnTo>
                      <a:pt x="127" y="338"/>
                    </a:lnTo>
                    <a:lnTo>
                      <a:pt x="144" y="330"/>
                    </a:lnTo>
                    <a:lnTo>
                      <a:pt x="161" y="321"/>
                    </a:lnTo>
                    <a:close/>
                    <a:moveTo>
                      <a:pt x="204" y="448"/>
                    </a:moveTo>
                    <a:lnTo>
                      <a:pt x="178" y="457"/>
                    </a:lnTo>
                    <a:lnTo>
                      <a:pt x="153" y="465"/>
                    </a:lnTo>
                    <a:lnTo>
                      <a:pt x="136" y="474"/>
                    </a:lnTo>
                    <a:lnTo>
                      <a:pt x="127" y="491"/>
                    </a:lnTo>
                    <a:lnTo>
                      <a:pt x="119" y="508"/>
                    </a:lnTo>
                    <a:lnTo>
                      <a:pt x="119" y="533"/>
                    </a:lnTo>
                    <a:lnTo>
                      <a:pt x="127" y="559"/>
                    </a:lnTo>
                    <a:lnTo>
                      <a:pt x="144" y="567"/>
                    </a:lnTo>
                    <a:lnTo>
                      <a:pt x="161" y="575"/>
                    </a:lnTo>
                    <a:lnTo>
                      <a:pt x="178" y="584"/>
                    </a:lnTo>
                    <a:lnTo>
                      <a:pt x="204" y="575"/>
                    </a:lnTo>
                    <a:lnTo>
                      <a:pt x="237" y="575"/>
                    </a:lnTo>
                    <a:lnTo>
                      <a:pt x="263" y="567"/>
                    </a:lnTo>
                    <a:lnTo>
                      <a:pt x="280" y="559"/>
                    </a:lnTo>
                    <a:lnTo>
                      <a:pt x="305" y="533"/>
                    </a:lnTo>
                    <a:lnTo>
                      <a:pt x="322" y="508"/>
                    </a:lnTo>
                    <a:lnTo>
                      <a:pt x="314" y="482"/>
                    </a:lnTo>
                    <a:lnTo>
                      <a:pt x="305" y="465"/>
                    </a:lnTo>
                    <a:lnTo>
                      <a:pt x="297" y="448"/>
                    </a:lnTo>
                    <a:lnTo>
                      <a:pt x="280" y="440"/>
                    </a:lnTo>
                    <a:lnTo>
                      <a:pt x="254" y="440"/>
                    </a:lnTo>
                    <a:lnTo>
                      <a:pt x="229" y="440"/>
                    </a:lnTo>
                    <a:lnTo>
                      <a:pt x="204" y="448"/>
                    </a:lnTo>
                    <a:close/>
                    <a:moveTo>
                      <a:pt x="204" y="474"/>
                    </a:moveTo>
                    <a:lnTo>
                      <a:pt x="246" y="465"/>
                    </a:lnTo>
                    <a:lnTo>
                      <a:pt x="280" y="465"/>
                    </a:lnTo>
                    <a:lnTo>
                      <a:pt x="288" y="474"/>
                    </a:lnTo>
                    <a:lnTo>
                      <a:pt x="297" y="491"/>
                    </a:lnTo>
                    <a:lnTo>
                      <a:pt x="297" y="499"/>
                    </a:lnTo>
                    <a:lnTo>
                      <a:pt x="288" y="516"/>
                    </a:lnTo>
                    <a:lnTo>
                      <a:pt x="280" y="525"/>
                    </a:lnTo>
                    <a:lnTo>
                      <a:pt x="271" y="533"/>
                    </a:lnTo>
                    <a:lnTo>
                      <a:pt x="254" y="542"/>
                    </a:lnTo>
                    <a:lnTo>
                      <a:pt x="229" y="550"/>
                    </a:lnTo>
                    <a:lnTo>
                      <a:pt x="187" y="559"/>
                    </a:lnTo>
                    <a:lnTo>
                      <a:pt x="161" y="559"/>
                    </a:lnTo>
                    <a:lnTo>
                      <a:pt x="144" y="542"/>
                    </a:lnTo>
                    <a:lnTo>
                      <a:pt x="136" y="533"/>
                    </a:lnTo>
                    <a:lnTo>
                      <a:pt x="136" y="516"/>
                    </a:lnTo>
                    <a:lnTo>
                      <a:pt x="144" y="499"/>
                    </a:lnTo>
                    <a:lnTo>
                      <a:pt x="153" y="491"/>
                    </a:lnTo>
                    <a:lnTo>
                      <a:pt x="170" y="482"/>
                    </a:lnTo>
                    <a:lnTo>
                      <a:pt x="187" y="474"/>
                    </a:lnTo>
                    <a:lnTo>
                      <a:pt x="204" y="474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00" name="Rectangle 194">
                <a:extLst>
                  <a:ext uri="{FF2B5EF4-FFF2-40B4-BE49-F238E27FC236}">
                    <a16:creationId xmlns:a16="http://schemas.microsoft.com/office/drawing/2014/main" id="{02BBDA4E-2795-4D14-8A14-C062324F0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440000">
                <a:off x="5510" y="171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201" name="Rectangle 195">
                <a:extLst>
                  <a:ext uri="{FF2B5EF4-FFF2-40B4-BE49-F238E27FC236}">
                    <a16:creationId xmlns:a16="http://schemas.microsoft.com/office/drawing/2014/main" id="{979AA11C-2664-4EA8-B238-F01395915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440000">
                <a:off x="5518" y="1748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3</a:t>
                </a:r>
                <a:endParaRPr lang="tr-TR" altLang="tr-TR" sz="1860"/>
              </a:p>
            </p:txBody>
          </p:sp>
          <p:sp>
            <p:nvSpPr>
              <p:cNvPr id="202" name="Rectangle 196">
                <a:extLst>
                  <a:ext uri="{FF2B5EF4-FFF2-40B4-BE49-F238E27FC236}">
                    <a16:creationId xmlns:a16="http://schemas.microsoft.com/office/drawing/2014/main" id="{BA20F3A4-14D2-4404-9289-A7CD8A137E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440000">
                <a:off x="5526" y="178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203" name="Rectangle 197">
                <a:extLst>
                  <a:ext uri="{FF2B5EF4-FFF2-40B4-BE49-F238E27FC236}">
                    <a16:creationId xmlns:a16="http://schemas.microsoft.com/office/drawing/2014/main" id="{43718A90-CF38-4519-979F-BBC224CF7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440000">
                <a:off x="5535" y="181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204" name="Freeform 198">
                <a:extLst>
                  <a:ext uri="{FF2B5EF4-FFF2-40B4-BE49-F238E27FC236}">
                    <a16:creationId xmlns:a16="http://schemas.microsoft.com/office/drawing/2014/main" id="{4124064A-B6B0-42E3-856B-B8600323F5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7" y="756"/>
                <a:ext cx="97" cy="118"/>
              </a:xfrm>
              <a:custGeom>
                <a:avLst/>
                <a:gdLst>
                  <a:gd name="T0" fmla="*/ 161 w 440"/>
                  <a:gd name="T1" fmla="*/ 17 h 534"/>
                  <a:gd name="T2" fmla="*/ 68 w 440"/>
                  <a:gd name="T3" fmla="*/ 17 h 534"/>
                  <a:gd name="T4" fmla="*/ 0 w 440"/>
                  <a:gd name="T5" fmla="*/ 136 h 534"/>
                  <a:gd name="T6" fmla="*/ 110 w 440"/>
                  <a:gd name="T7" fmla="*/ 161 h 534"/>
                  <a:gd name="T8" fmla="*/ 76 w 440"/>
                  <a:gd name="T9" fmla="*/ 203 h 534"/>
                  <a:gd name="T10" fmla="*/ 102 w 440"/>
                  <a:gd name="T11" fmla="*/ 271 h 534"/>
                  <a:gd name="T12" fmla="*/ 153 w 440"/>
                  <a:gd name="T13" fmla="*/ 271 h 534"/>
                  <a:gd name="T14" fmla="*/ 229 w 440"/>
                  <a:gd name="T15" fmla="*/ 229 h 534"/>
                  <a:gd name="T16" fmla="*/ 263 w 440"/>
                  <a:gd name="T17" fmla="*/ 161 h 534"/>
                  <a:gd name="T18" fmla="*/ 220 w 440"/>
                  <a:gd name="T19" fmla="*/ 110 h 534"/>
                  <a:gd name="T20" fmla="*/ 153 w 440"/>
                  <a:gd name="T21" fmla="*/ 127 h 534"/>
                  <a:gd name="T22" fmla="*/ 178 w 440"/>
                  <a:gd name="T23" fmla="*/ 144 h 534"/>
                  <a:gd name="T24" fmla="*/ 229 w 440"/>
                  <a:gd name="T25" fmla="*/ 144 h 534"/>
                  <a:gd name="T26" fmla="*/ 220 w 440"/>
                  <a:gd name="T27" fmla="*/ 203 h 534"/>
                  <a:gd name="T28" fmla="*/ 127 w 440"/>
                  <a:gd name="T29" fmla="*/ 254 h 534"/>
                  <a:gd name="T30" fmla="*/ 93 w 440"/>
                  <a:gd name="T31" fmla="*/ 229 h 534"/>
                  <a:gd name="T32" fmla="*/ 144 w 440"/>
                  <a:gd name="T33" fmla="*/ 161 h 534"/>
                  <a:gd name="T34" fmla="*/ 186 w 440"/>
                  <a:gd name="T35" fmla="*/ 305 h 534"/>
                  <a:gd name="T36" fmla="*/ 169 w 440"/>
                  <a:gd name="T37" fmla="*/ 364 h 534"/>
                  <a:gd name="T38" fmla="*/ 212 w 440"/>
                  <a:gd name="T39" fmla="*/ 407 h 534"/>
                  <a:gd name="T40" fmla="*/ 271 w 440"/>
                  <a:gd name="T41" fmla="*/ 398 h 534"/>
                  <a:gd name="T42" fmla="*/ 330 w 440"/>
                  <a:gd name="T43" fmla="*/ 347 h 534"/>
                  <a:gd name="T44" fmla="*/ 339 w 440"/>
                  <a:gd name="T45" fmla="*/ 263 h 534"/>
                  <a:gd name="T46" fmla="*/ 296 w 440"/>
                  <a:gd name="T47" fmla="*/ 246 h 534"/>
                  <a:gd name="T48" fmla="*/ 220 w 440"/>
                  <a:gd name="T49" fmla="*/ 271 h 534"/>
                  <a:gd name="T50" fmla="*/ 296 w 440"/>
                  <a:gd name="T51" fmla="*/ 263 h 534"/>
                  <a:gd name="T52" fmla="*/ 330 w 440"/>
                  <a:gd name="T53" fmla="*/ 297 h 534"/>
                  <a:gd name="T54" fmla="*/ 279 w 440"/>
                  <a:gd name="T55" fmla="*/ 356 h 534"/>
                  <a:gd name="T56" fmla="*/ 203 w 440"/>
                  <a:gd name="T57" fmla="*/ 381 h 534"/>
                  <a:gd name="T58" fmla="*/ 195 w 440"/>
                  <a:gd name="T59" fmla="*/ 339 h 534"/>
                  <a:gd name="T60" fmla="*/ 313 w 440"/>
                  <a:gd name="T61" fmla="*/ 398 h 534"/>
                  <a:gd name="T62" fmla="*/ 263 w 440"/>
                  <a:gd name="T63" fmla="*/ 440 h 534"/>
                  <a:gd name="T64" fmla="*/ 271 w 440"/>
                  <a:gd name="T65" fmla="*/ 508 h 534"/>
                  <a:gd name="T66" fmla="*/ 313 w 440"/>
                  <a:gd name="T67" fmla="*/ 534 h 534"/>
                  <a:gd name="T68" fmla="*/ 390 w 440"/>
                  <a:gd name="T69" fmla="*/ 500 h 534"/>
                  <a:gd name="T70" fmla="*/ 440 w 440"/>
                  <a:gd name="T71" fmla="*/ 440 h 534"/>
                  <a:gd name="T72" fmla="*/ 415 w 440"/>
                  <a:gd name="T73" fmla="*/ 373 h 534"/>
                  <a:gd name="T74" fmla="*/ 364 w 440"/>
                  <a:gd name="T75" fmla="*/ 373 h 534"/>
                  <a:gd name="T76" fmla="*/ 322 w 440"/>
                  <a:gd name="T77" fmla="*/ 415 h 534"/>
                  <a:gd name="T78" fmla="*/ 406 w 440"/>
                  <a:gd name="T79" fmla="*/ 390 h 534"/>
                  <a:gd name="T80" fmla="*/ 415 w 440"/>
                  <a:gd name="T81" fmla="*/ 432 h 534"/>
                  <a:gd name="T82" fmla="*/ 339 w 440"/>
                  <a:gd name="T83" fmla="*/ 500 h 534"/>
                  <a:gd name="T84" fmla="*/ 279 w 440"/>
                  <a:gd name="T85" fmla="*/ 500 h 534"/>
                  <a:gd name="T86" fmla="*/ 296 w 440"/>
                  <a:gd name="T87" fmla="*/ 440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40" h="534">
                    <a:moveTo>
                      <a:pt x="9" y="153"/>
                    </a:moveTo>
                    <a:lnTo>
                      <a:pt x="169" y="34"/>
                    </a:lnTo>
                    <a:lnTo>
                      <a:pt x="161" y="17"/>
                    </a:lnTo>
                    <a:lnTo>
                      <a:pt x="127" y="17"/>
                    </a:lnTo>
                    <a:lnTo>
                      <a:pt x="85" y="0"/>
                    </a:lnTo>
                    <a:lnTo>
                      <a:pt x="68" y="17"/>
                    </a:lnTo>
                    <a:lnTo>
                      <a:pt x="93" y="34"/>
                    </a:lnTo>
                    <a:lnTo>
                      <a:pt x="119" y="43"/>
                    </a:lnTo>
                    <a:lnTo>
                      <a:pt x="0" y="136"/>
                    </a:lnTo>
                    <a:lnTo>
                      <a:pt x="9" y="153"/>
                    </a:lnTo>
                    <a:close/>
                    <a:moveTo>
                      <a:pt x="127" y="144"/>
                    </a:moveTo>
                    <a:lnTo>
                      <a:pt x="110" y="161"/>
                    </a:lnTo>
                    <a:lnTo>
                      <a:pt x="93" y="178"/>
                    </a:lnTo>
                    <a:lnTo>
                      <a:pt x="85" y="186"/>
                    </a:lnTo>
                    <a:lnTo>
                      <a:pt x="76" y="203"/>
                    </a:lnTo>
                    <a:lnTo>
                      <a:pt x="76" y="229"/>
                    </a:lnTo>
                    <a:lnTo>
                      <a:pt x="85" y="254"/>
                    </a:lnTo>
                    <a:lnTo>
                      <a:pt x="102" y="271"/>
                    </a:lnTo>
                    <a:lnTo>
                      <a:pt x="119" y="280"/>
                    </a:lnTo>
                    <a:lnTo>
                      <a:pt x="136" y="280"/>
                    </a:lnTo>
                    <a:lnTo>
                      <a:pt x="153" y="271"/>
                    </a:lnTo>
                    <a:lnTo>
                      <a:pt x="178" y="263"/>
                    </a:lnTo>
                    <a:lnTo>
                      <a:pt x="203" y="246"/>
                    </a:lnTo>
                    <a:lnTo>
                      <a:pt x="229" y="229"/>
                    </a:lnTo>
                    <a:lnTo>
                      <a:pt x="237" y="212"/>
                    </a:lnTo>
                    <a:lnTo>
                      <a:pt x="254" y="186"/>
                    </a:lnTo>
                    <a:lnTo>
                      <a:pt x="263" y="161"/>
                    </a:lnTo>
                    <a:lnTo>
                      <a:pt x="246" y="136"/>
                    </a:lnTo>
                    <a:lnTo>
                      <a:pt x="237" y="119"/>
                    </a:lnTo>
                    <a:lnTo>
                      <a:pt x="220" y="110"/>
                    </a:lnTo>
                    <a:lnTo>
                      <a:pt x="203" y="110"/>
                    </a:lnTo>
                    <a:lnTo>
                      <a:pt x="178" y="119"/>
                    </a:lnTo>
                    <a:lnTo>
                      <a:pt x="153" y="127"/>
                    </a:lnTo>
                    <a:lnTo>
                      <a:pt x="127" y="144"/>
                    </a:lnTo>
                    <a:close/>
                    <a:moveTo>
                      <a:pt x="144" y="161"/>
                    </a:moveTo>
                    <a:lnTo>
                      <a:pt x="178" y="144"/>
                    </a:lnTo>
                    <a:lnTo>
                      <a:pt x="203" y="136"/>
                    </a:lnTo>
                    <a:lnTo>
                      <a:pt x="220" y="136"/>
                    </a:lnTo>
                    <a:lnTo>
                      <a:pt x="229" y="144"/>
                    </a:lnTo>
                    <a:lnTo>
                      <a:pt x="237" y="161"/>
                    </a:lnTo>
                    <a:lnTo>
                      <a:pt x="237" y="178"/>
                    </a:lnTo>
                    <a:lnTo>
                      <a:pt x="220" y="203"/>
                    </a:lnTo>
                    <a:lnTo>
                      <a:pt x="186" y="229"/>
                    </a:lnTo>
                    <a:lnTo>
                      <a:pt x="153" y="246"/>
                    </a:lnTo>
                    <a:lnTo>
                      <a:pt x="127" y="254"/>
                    </a:lnTo>
                    <a:lnTo>
                      <a:pt x="110" y="254"/>
                    </a:lnTo>
                    <a:lnTo>
                      <a:pt x="102" y="246"/>
                    </a:lnTo>
                    <a:lnTo>
                      <a:pt x="93" y="229"/>
                    </a:lnTo>
                    <a:lnTo>
                      <a:pt x="102" y="212"/>
                    </a:lnTo>
                    <a:lnTo>
                      <a:pt x="110" y="186"/>
                    </a:lnTo>
                    <a:lnTo>
                      <a:pt x="144" y="161"/>
                    </a:lnTo>
                    <a:close/>
                    <a:moveTo>
                      <a:pt x="220" y="271"/>
                    </a:moveTo>
                    <a:lnTo>
                      <a:pt x="203" y="288"/>
                    </a:lnTo>
                    <a:lnTo>
                      <a:pt x="186" y="305"/>
                    </a:lnTo>
                    <a:lnTo>
                      <a:pt x="178" y="322"/>
                    </a:lnTo>
                    <a:lnTo>
                      <a:pt x="169" y="339"/>
                    </a:lnTo>
                    <a:lnTo>
                      <a:pt x="169" y="364"/>
                    </a:lnTo>
                    <a:lnTo>
                      <a:pt x="178" y="390"/>
                    </a:lnTo>
                    <a:lnTo>
                      <a:pt x="195" y="398"/>
                    </a:lnTo>
                    <a:lnTo>
                      <a:pt x="212" y="407"/>
                    </a:lnTo>
                    <a:lnTo>
                      <a:pt x="229" y="407"/>
                    </a:lnTo>
                    <a:lnTo>
                      <a:pt x="246" y="407"/>
                    </a:lnTo>
                    <a:lnTo>
                      <a:pt x="271" y="398"/>
                    </a:lnTo>
                    <a:lnTo>
                      <a:pt x="296" y="381"/>
                    </a:lnTo>
                    <a:lnTo>
                      <a:pt x="322" y="364"/>
                    </a:lnTo>
                    <a:lnTo>
                      <a:pt x="330" y="347"/>
                    </a:lnTo>
                    <a:lnTo>
                      <a:pt x="347" y="322"/>
                    </a:lnTo>
                    <a:lnTo>
                      <a:pt x="356" y="288"/>
                    </a:lnTo>
                    <a:lnTo>
                      <a:pt x="339" y="263"/>
                    </a:lnTo>
                    <a:lnTo>
                      <a:pt x="330" y="254"/>
                    </a:lnTo>
                    <a:lnTo>
                      <a:pt x="313" y="246"/>
                    </a:lnTo>
                    <a:lnTo>
                      <a:pt x="296" y="246"/>
                    </a:lnTo>
                    <a:lnTo>
                      <a:pt x="271" y="246"/>
                    </a:lnTo>
                    <a:lnTo>
                      <a:pt x="246" y="254"/>
                    </a:lnTo>
                    <a:lnTo>
                      <a:pt x="220" y="271"/>
                    </a:lnTo>
                    <a:close/>
                    <a:moveTo>
                      <a:pt x="237" y="297"/>
                    </a:moveTo>
                    <a:lnTo>
                      <a:pt x="271" y="271"/>
                    </a:lnTo>
                    <a:lnTo>
                      <a:pt x="296" y="263"/>
                    </a:lnTo>
                    <a:lnTo>
                      <a:pt x="313" y="271"/>
                    </a:lnTo>
                    <a:lnTo>
                      <a:pt x="322" y="280"/>
                    </a:lnTo>
                    <a:lnTo>
                      <a:pt x="330" y="297"/>
                    </a:lnTo>
                    <a:lnTo>
                      <a:pt x="330" y="313"/>
                    </a:lnTo>
                    <a:lnTo>
                      <a:pt x="313" y="330"/>
                    </a:lnTo>
                    <a:lnTo>
                      <a:pt x="279" y="356"/>
                    </a:lnTo>
                    <a:lnTo>
                      <a:pt x="246" y="381"/>
                    </a:lnTo>
                    <a:lnTo>
                      <a:pt x="220" y="390"/>
                    </a:lnTo>
                    <a:lnTo>
                      <a:pt x="203" y="381"/>
                    </a:lnTo>
                    <a:lnTo>
                      <a:pt x="195" y="373"/>
                    </a:lnTo>
                    <a:lnTo>
                      <a:pt x="186" y="356"/>
                    </a:lnTo>
                    <a:lnTo>
                      <a:pt x="195" y="339"/>
                    </a:lnTo>
                    <a:lnTo>
                      <a:pt x="203" y="322"/>
                    </a:lnTo>
                    <a:lnTo>
                      <a:pt x="237" y="297"/>
                    </a:lnTo>
                    <a:close/>
                    <a:moveTo>
                      <a:pt x="313" y="398"/>
                    </a:moveTo>
                    <a:lnTo>
                      <a:pt x="288" y="415"/>
                    </a:lnTo>
                    <a:lnTo>
                      <a:pt x="271" y="432"/>
                    </a:lnTo>
                    <a:lnTo>
                      <a:pt x="263" y="440"/>
                    </a:lnTo>
                    <a:lnTo>
                      <a:pt x="254" y="457"/>
                    </a:lnTo>
                    <a:lnTo>
                      <a:pt x="254" y="483"/>
                    </a:lnTo>
                    <a:lnTo>
                      <a:pt x="271" y="508"/>
                    </a:lnTo>
                    <a:lnTo>
                      <a:pt x="279" y="525"/>
                    </a:lnTo>
                    <a:lnTo>
                      <a:pt x="296" y="534"/>
                    </a:lnTo>
                    <a:lnTo>
                      <a:pt x="313" y="534"/>
                    </a:lnTo>
                    <a:lnTo>
                      <a:pt x="339" y="525"/>
                    </a:lnTo>
                    <a:lnTo>
                      <a:pt x="364" y="517"/>
                    </a:lnTo>
                    <a:lnTo>
                      <a:pt x="390" y="500"/>
                    </a:lnTo>
                    <a:lnTo>
                      <a:pt x="406" y="483"/>
                    </a:lnTo>
                    <a:lnTo>
                      <a:pt x="423" y="466"/>
                    </a:lnTo>
                    <a:lnTo>
                      <a:pt x="440" y="440"/>
                    </a:lnTo>
                    <a:lnTo>
                      <a:pt x="440" y="415"/>
                    </a:lnTo>
                    <a:lnTo>
                      <a:pt x="432" y="390"/>
                    </a:lnTo>
                    <a:lnTo>
                      <a:pt x="415" y="373"/>
                    </a:lnTo>
                    <a:lnTo>
                      <a:pt x="398" y="364"/>
                    </a:lnTo>
                    <a:lnTo>
                      <a:pt x="381" y="364"/>
                    </a:lnTo>
                    <a:lnTo>
                      <a:pt x="364" y="373"/>
                    </a:lnTo>
                    <a:lnTo>
                      <a:pt x="339" y="381"/>
                    </a:lnTo>
                    <a:lnTo>
                      <a:pt x="313" y="398"/>
                    </a:lnTo>
                    <a:close/>
                    <a:moveTo>
                      <a:pt x="322" y="415"/>
                    </a:moveTo>
                    <a:lnTo>
                      <a:pt x="364" y="398"/>
                    </a:lnTo>
                    <a:lnTo>
                      <a:pt x="390" y="390"/>
                    </a:lnTo>
                    <a:lnTo>
                      <a:pt x="406" y="390"/>
                    </a:lnTo>
                    <a:lnTo>
                      <a:pt x="415" y="398"/>
                    </a:lnTo>
                    <a:lnTo>
                      <a:pt x="423" y="415"/>
                    </a:lnTo>
                    <a:lnTo>
                      <a:pt x="415" y="432"/>
                    </a:lnTo>
                    <a:lnTo>
                      <a:pt x="406" y="457"/>
                    </a:lnTo>
                    <a:lnTo>
                      <a:pt x="373" y="483"/>
                    </a:lnTo>
                    <a:lnTo>
                      <a:pt x="339" y="500"/>
                    </a:lnTo>
                    <a:lnTo>
                      <a:pt x="313" y="508"/>
                    </a:lnTo>
                    <a:lnTo>
                      <a:pt x="296" y="508"/>
                    </a:lnTo>
                    <a:lnTo>
                      <a:pt x="279" y="500"/>
                    </a:lnTo>
                    <a:lnTo>
                      <a:pt x="279" y="483"/>
                    </a:lnTo>
                    <a:lnTo>
                      <a:pt x="279" y="466"/>
                    </a:lnTo>
                    <a:lnTo>
                      <a:pt x="296" y="440"/>
                    </a:lnTo>
                    <a:lnTo>
                      <a:pt x="322" y="415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05" name="Rectangle 199">
                <a:extLst>
                  <a:ext uri="{FF2B5EF4-FFF2-40B4-BE49-F238E27FC236}">
                    <a16:creationId xmlns:a16="http://schemas.microsoft.com/office/drawing/2014/main" id="{A0A5C91C-B684-4DC6-A236-92295449C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40000">
                <a:off x="3347" y="74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206" name="Rectangle 200">
                <a:extLst>
                  <a:ext uri="{FF2B5EF4-FFF2-40B4-BE49-F238E27FC236}">
                    <a16:creationId xmlns:a16="http://schemas.microsoft.com/office/drawing/2014/main" id="{2C6C4D4B-525E-4887-A667-F9EE35FC5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40000">
                <a:off x="3363" y="77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207" name="Rectangle 201">
                <a:extLst>
                  <a:ext uri="{FF2B5EF4-FFF2-40B4-BE49-F238E27FC236}">
                    <a16:creationId xmlns:a16="http://schemas.microsoft.com/office/drawing/2014/main" id="{DB30CDD3-6533-464B-B802-2EF0D7868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40000">
                <a:off x="3384" y="80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208" name="Rectangle 202">
                <a:extLst>
                  <a:ext uri="{FF2B5EF4-FFF2-40B4-BE49-F238E27FC236}">
                    <a16:creationId xmlns:a16="http://schemas.microsoft.com/office/drawing/2014/main" id="{A404BAB5-51FF-4620-A6E4-A715AC90A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40000">
                <a:off x="3405" y="82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209" name="Rectangle 203">
                <a:extLst>
                  <a:ext uri="{FF2B5EF4-FFF2-40B4-BE49-F238E27FC236}">
                    <a16:creationId xmlns:a16="http://schemas.microsoft.com/office/drawing/2014/main" id="{FBC2B3C1-E4E1-4461-891D-CA83C4381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9" y="619"/>
                <a:ext cx="44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B</a:t>
                </a:r>
                <a:endParaRPr lang="tr-TR" altLang="tr-TR" sz="1860"/>
              </a:p>
            </p:txBody>
          </p:sp>
          <p:sp>
            <p:nvSpPr>
              <p:cNvPr id="210" name="Rectangle 204">
                <a:extLst>
                  <a:ext uri="{FF2B5EF4-FFF2-40B4-BE49-F238E27FC236}">
                    <a16:creationId xmlns:a16="http://schemas.microsoft.com/office/drawing/2014/main" id="{5B31B98A-51F1-4CF1-A7A1-63457009C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5" y="1144"/>
                <a:ext cx="48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D</a:t>
                </a:r>
                <a:endParaRPr lang="tr-TR" altLang="tr-TR" sz="1860"/>
              </a:p>
            </p:txBody>
          </p:sp>
        </p:grpSp>
        <p:sp>
          <p:nvSpPr>
            <p:cNvPr id="8" name="Rectangle 206">
              <a:extLst>
                <a:ext uri="{FF2B5EF4-FFF2-40B4-BE49-F238E27FC236}">
                  <a16:creationId xmlns:a16="http://schemas.microsoft.com/office/drawing/2014/main" id="{17705DEA-A9B6-445F-8FC4-0360B28AB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" y="4219"/>
              <a:ext cx="44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827">
                  <a:solidFill>
                    <a:srgbClr val="000000"/>
                  </a:solidFill>
                </a:rPr>
                <a:t>A</a:t>
              </a:r>
              <a:endParaRPr lang="tr-TR" altLang="tr-TR" sz="1860"/>
            </a:p>
          </p:txBody>
        </p:sp>
        <p:sp>
          <p:nvSpPr>
            <p:cNvPr id="9" name="Rectangle 207">
              <a:extLst>
                <a:ext uri="{FF2B5EF4-FFF2-40B4-BE49-F238E27FC236}">
                  <a16:creationId xmlns:a16="http://schemas.microsoft.com/office/drawing/2014/main" id="{1277AECF-797F-478F-BA2D-F1D848F23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1345"/>
              <a:ext cx="48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827">
                  <a:solidFill>
                    <a:srgbClr val="000000"/>
                  </a:solidFill>
                </a:rPr>
                <a:t>C</a:t>
              </a:r>
              <a:endParaRPr lang="tr-TR" altLang="tr-TR" sz="1860"/>
            </a:p>
          </p:txBody>
        </p:sp>
        <p:sp>
          <p:nvSpPr>
            <p:cNvPr id="10" name="Rectangle 208">
              <a:extLst>
                <a:ext uri="{FF2B5EF4-FFF2-40B4-BE49-F238E27FC236}">
                  <a16:creationId xmlns:a16="http://schemas.microsoft.com/office/drawing/2014/main" id="{B528A465-53DA-48FC-AF7E-BECBAA075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" y="12"/>
              <a:ext cx="5877" cy="4294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</p:grpSp>
      <p:grpSp>
        <p:nvGrpSpPr>
          <p:cNvPr id="211" name="Group 4">
            <a:extLst>
              <a:ext uri="{FF2B5EF4-FFF2-40B4-BE49-F238E27FC236}">
                <a16:creationId xmlns:a16="http://schemas.microsoft.com/office/drawing/2014/main" id="{1EAAB05C-749A-4040-9FCE-99C94B6721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60155" y="55910"/>
            <a:ext cx="9686240" cy="7087493"/>
            <a:chOff x="890" y="0"/>
            <a:chExt cx="5904" cy="4320"/>
          </a:xfrm>
        </p:grpSpPr>
        <p:sp>
          <p:nvSpPr>
            <p:cNvPr id="212" name="AutoShape 3">
              <a:extLst>
                <a:ext uri="{FF2B5EF4-FFF2-40B4-BE49-F238E27FC236}">
                  <a16:creationId xmlns:a16="http://schemas.microsoft.com/office/drawing/2014/main" id="{9489A04B-D364-45A6-B009-23B66761DAF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90" y="0"/>
              <a:ext cx="590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13" name="Freeform 5">
              <a:extLst>
                <a:ext uri="{FF2B5EF4-FFF2-40B4-BE49-F238E27FC236}">
                  <a16:creationId xmlns:a16="http://schemas.microsoft.com/office/drawing/2014/main" id="{F7B1D990-C889-4548-9B1F-501CCC1D2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065"/>
              <a:ext cx="662" cy="275"/>
            </a:xfrm>
            <a:custGeom>
              <a:avLst/>
              <a:gdLst>
                <a:gd name="T0" fmla="*/ 2989 w 2989"/>
                <a:gd name="T1" fmla="*/ 0 h 1244"/>
                <a:gd name="T2" fmla="*/ 2633 w 2989"/>
                <a:gd name="T3" fmla="*/ 67 h 1244"/>
                <a:gd name="T4" fmla="*/ 2100 w 2989"/>
                <a:gd name="T5" fmla="*/ 330 h 1244"/>
                <a:gd name="T6" fmla="*/ 1736 w 2989"/>
                <a:gd name="T7" fmla="*/ 389 h 1244"/>
                <a:gd name="T8" fmla="*/ 1389 w 2989"/>
                <a:gd name="T9" fmla="*/ 398 h 1244"/>
                <a:gd name="T10" fmla="*/ 771 w 2989"/>
                <a:gd name="T11" fmla="*/ 804 h 1244"/>
                <a:gd name="T12" fmla="*/ 474 w 2989"/>
                <a:gd name="T13" fmla="*/ 973 h 1244"/>
                <a:gd name="T14" fmla="*/ 0 w 2989"/>
                <a:gd name="T15" fmla="*/ 1244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89" h="1244">
                  <a:moveTo>
                    <a:pt x="2989" y="0"/>
                  </a:moveTo>
                  <a:lnTo>
                    <a:pt x="2633" y="67"/>
                  </a:lnTo>
                  <a:lnTo>
                    <a:pt x="2100" y="330"/>
                  </a:lnTo>
                  <a:lnTo>
                    <a:pt x="1736" y="389"/>
                  </a:lnTo>
                  <a:lnTo>
                    <a:pt x="1389" y="398"/>
                  </a:lnTo>
                  <a:lnTo>
                    <a:pt x="771" y="804"/>
                  </a:lnTo>
                  <a:lnTo>
                    <a:pt x="474" y="973"/>
                  </a:lnTo>
                  <a:lnTo>
                    <a:pt x="0" y="1244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14" name="Freeform 6">
              <a:extLst>
                <a:ext uri="{FF2B5EF4-FFF2-40B4-BE49-F238E27FC236}">
                  <a16:creationId xmlns:a16="http://schemas.microsoft.com/office/drawing/2014/main" id="{F7EF6241-58F5-47E7-B104-ECEF2150C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" y="3540"/>
              <a:ext cx="457" cy="80"/>
            </a:xfrm>
            <a:custGeom>
              <a:avLst/>
              <a:gdLst>
                <a:gd name="T0" fmla="*/ 0 w 2066"/>
                <a:gd name="T1" fmla="*/ 364 h 364"/>
                <a:gd name="T2" fmla="*/ 483 w 2066"/>
                <a:gd name="T3" fmla="*/ 321 h 364"/>
                <a:gd name="T4" fmla="*/ 906 w 2066"/>
                <a:gd name="T5" fmla="*/ 84 h 364"/>
                <a:gd name="T6" fmla="*/ 1194 w 2066"/>
                <a:gd name="T7" fmla="*/ 0 h 364"/>
                <a:gd name="T8" fmla="*/ 1820 w 2066"/>
                <a:gd name="T9" fmla="*/ 93 h 364"/>
                <a:gd name="T10" fmla="*/ 2066 w 2066"/>
                <a:gd name="T11" fmla="*/ 10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6" h="364">
                  <a:moveTo>
                    <a:pt x="0" y="364"/>
                  </a:moveTo>
                  <a:lnTo>
                    <a:pt x="483" y="321"/>
                  </a:lnTo>
                  <a:lnTo>
                    <a:pt x="906" y="84"/>
                  </a:lnTo>
                  <a:lnTo>
                    <a:pt x="1194" y="0"/>
                  </a:lnTo>
                  <a:lnTo>
                    <a:pt x="1820" y="93"/>
                  </a:lnTo>
                  <a:lnTo>
                    <a:pt x="2066" y="101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15" name="Freeform 7">
              <a:extLst>
                <a:ext uri="{FF2B5EF4-FFF2-40B4-BE49-F238E27FC236}">
                  <a16:creationId xmlns:a16="http://schemas.microsoft.com/office/drawing/2014/main" id="{3E73614D-F77A-4EF0-9989-DB7B0C89B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" y="1530"/>
              <a:ext cx="206" cy="505"/>
            </a:xfrm>
            <a:custGeom>
              <a:avLst/>
              <a:gdLst>
                <a:gd name="T0" fmla="*/ 0 w 931"/>
                <a:gd name="T1" fmla="*/ 2277 h 2277"/>
                <a:gd name="T2" fmla="*/ 152 w 931"/>
                <a:gd name="T3" fmla="*/ 1837 h 2277"/>
                <a:gd name="T4" fmla="*/ 381 w 931"/>
                <a:gd name="T5" fmla="*/ 1321 h 2277"/>
                <a:gd name="T6" fmla="*/ 525 w 931"/>
                <a:gd name="T7" fmla="*/ 948 h 2277"/>
                <a:gd name="T8" fmla="*/ 719 w 931"/>
                <a:gd name="T9" fmla="*/ 542 h 2277"/>
                <a:gd name="T10" fmla="*/ 931 w 931"/>
                <a:gd name="T11" fmla="*/ 0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1" h="2277">
                  <a:moveTo>
                    <a:pt x="0" y="2277"/>
                  </a:moveTo>
                  <a:lnTo>
                    <a:pt x="152" y="1837"/>
                  </a:lnTo>
                  <a:lnTo>
                    <a:pt x="381" y="1321"/>
                  </a:lnTo>
                  <a:lnTo>
                    <a:pt x="525" y="948"/>
                  </a:lnTo>
                  <a:lnTo>
                    <a:pt x="719" y="542"/>
                  </a:lnTo>
                  <a:lnTo>
                    <a:pt x="931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16" name="Freeform 8">
              <a:extLst>
                <a:ext uri="{FF2B5EF4-FFF2-40B4-BE49-F238E27FC236}">
                  <a16:creationId xmlns:a16="http://schemas.microsoft.com/office/drawing/2014/main" id="{3B54DFCE-89C4-40B1-B73A-7F258A681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3024"/>
              <a:ext cx="1057" cy="356"/>
            </a:xfrm>
            <a:custGeom>
              <a:avLst/>
              <a:gdLst>
                <a:gd name="T0" fmla="*/ 0 w 4775"/>
                <a:gd name="T1" fmla="*/ 1609 h 1609"/>
                <a:gd name="T2" fmla="*/ 389 w 4775"/>
                <a:gd name="T3" fmla="*/ 1448 h 1609"/>
                <a:gd name="T4" fmla="*/ 643 w 4775"/>
                <a:gd name="T5" fmla="*/ 1355 h 1609"/>
                <a:gd name="T6" fmla="*/ 1194 w 4775"/>
                <a:gd name="T7" fmla="*/ 1050 h 1609"/>
                <a:gd name="T8" fmla="*/ 1736 w 4775"/>
                <a:gd name="T9" fmla="*/ 813 h 1609"/>
                <a:gd name="T10" fmla="*/ 2303 w 4775"/>
                <a:gd name="T11" fmla="*/ 644 h 1609"/>
                <a:gd name="T12" fmla="*/ 3446 w 4775"/>
                <a:gd name="T13" fmla="*/ 373 h 1609"/>
                <a:gd name="T14" fmla="*/ 3759 w 4775"/>
                <a:gd name="T15" fmla="*/ 305 h 1609"/>
                <a:gd name="T16" fmla="*/ 4242 w 4775"/>
                <a:gd name="T17" fmla="*/ 221 h 1609"/>
                <a:gd name="T18" fmla="*/ 4775 w 4775"/>
                <a:gd name="T19" fmla="*/ 0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75" h="1609">
                  <a:moveTo>
                    <a:pt x="0" y="1609"/>
                  </a:moveTo>
                  <a:lnTo>
                    <a:pt x="389" y="1448"/>
                  </a:lnTo>
                  <a:lnTo>
                    <a:pt x="643" y="1355"/>
                  </a:lnTo>
                  <a:lnTo>
                    <a:pt x="1194" y="1050"/>
                  </a:lnTo>
                  <a:lnTo>
                    <a:pt x="1736" y="813"/>
                  </a:lnTo>
                  <a:lnTo>
                    <a:pt x="2303" y="644"/>
                  </a:lnTo>
                  <a:lnTo>
                    <a:pt x="3446" y="373"/>
                  </a:lnTo>
                  <a:lnTo>
                    <a:pt x="3759" y="305"/>
                  </a:lnTo>
                  <a:lnTo>
                    <a:pt x="4242" y="221"/>
                  </a:lnTo>
                  <a:lnTo>
                    <a:pt x="4775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17" name="Freeform 9">
              <a:extLst>
                <a:ext uri="{FF2B5EF4-FFF2-40B4-BE49-F238E27FC236}">
                  <a16:creationId xmlns:a16="http://schemas.microsoft.com/office/drawing/2014/main" id="{5C06C8AF-E08C-4682-B3D2-F9AD42E9D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" y="12"/>
              <a:ext cx="1103" cy="1884"/>
            </a:xfrm>
            <a:custGeom>
              <a:avLst/>
              <a:gdLst>
                <a:gd name="T0" fmla="*/ 4987 w 4987"/>
                <a:gd name="T1" fmla="*/ 8509 h 8509"/>
                <a:gd name="T2" fmla="*/ 4225 w 4987"/>
                <a:gd name="T3" fmla="*/ 7196 h 8509"/>
                <a:gd name="T4" fmla="*/ 3971 w 4987"/>
                <a:gd name="T5" fmla="*/ 6189 h 8509"/>
                <a:gd name="T6" fmla="*/ 3522 w 4987"/>
                <a:gd name="T7" fmla="*/ 5249 h 8509"/>
                <a:gd name="T8" fmla="*/ 3175 w 4987"/>
                <a:gd name="T9" fmla="*/ 4699 h 8509"/>
                <a:gd name="T10" fmla="*/ 2642 w 4987"/>
                <a:gd name="T11" fmla="*/ 4157 h 8509"/>
                <a:gd name="T12" fmla="*/ 2125 w 4987"/>
                <a:gd name="T13" fmla="*/ 3471 h 8509"/>
                <a:gd name="T14" fmla="*/ 1583 w 4987"/>
                <a:gd name="T15" fmla="*/ 2735 h 8509"/>
                <a:gd name="T16" fmla="*/ 965 w 4987"/>
                <a:gd name="T17" fmla="*/ 1643 h 8509"/>
                <a:gd name="T18" fmla="*/ 559 w 4987"/>
                <a:gd name="T19" fmla="*/ 940 h 8509"/>
                <a:gd name="T20" fmla="*/ 153 w 4987"/>
                <a:gd name="T21" fmla="*/ 296 h 8509"/>
                <a:gd name="T22" fmla="*/ 0 w 4987"/>
                <a:gd name="T23" fmla="*/ 0 h 8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87" h="8509">
                  <a:moveTo>
                    <a:pt x="4987" y="8509"/>
                  </a:moveTo>
                  <a:lnTo>
                    <a:pt x="4225" y="7196"/>
                  </a:lnTo>
                  <a:lnTo>
                    <a:pt x="3971" y="6189"/>
                  </a:lnTo>
                  <a:lnTo>
                    <a:pt x="3522" y="5249"/>
                  </a:lnTo>
                  <a:lnTo>
                    <a:pt x="3175" y="4699"/>
                  </a:lnTo>
                  <a:lnTo>
                    <a:pt x="2642" y="4157"/>
                  </a:lnTo>
                  <a:lnTo>
                    <a:pt x="2125" y="3471"/>
                  </a:lnTo>
                  <a:lnTo>
                    <a:pt x="1583" y="2735"/>
                  </a:lnTo>
                  <a:lnTo>
                    <a:pt x="965" y="1643"/>
                  </a:lnTo>
                  <a:lnTo>
                    <a:pt x="559" y="940"/>
                  </a:lnTo>
                  <a:lnTo>
                    <a:pt x="153" y="29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18" name="Freeform 10">
              <a:extLst>
                <a:ext uri="{FF2B5EF4-FFF2-40B4-BE49-F238E27FC236}">
                  <a16:creationId xmlns:a16="http://schemas.microsoft.com/office/drawing/2014/main" id="{7857D636-60FC-47C9-918D-329F45992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1654"/>
              <a:ext cx="212" cy="995"/>
            </a:xfrm>
            <a:custGeom>
              <a:avLst/>
              <a:gdLst>
                <a:gd name="T0" fmla="*/ 0 w 957"/>
                <a:gd name="T1" fmla="*/ 4495 h 4495"/>
                <a:gd name="T2" fmla="*/ 26 w 957"/>
                <a:gd name="T3" fmla="*/ 3301 h 4495"/>
                <a:gd name="T4" fmla="*/ 51 w 957"/>
                <a:gd name="T5" fmla="*/ 2793 h 4495"/>
                <a:gd name="T6" fmla="*/ 246 w 957"/>
                <a:gd name="T7" fmla="*/ 2082 h 4495"/>
                <a:gd name="T8" fmla="*/ 491 w 957"/>
                <a:gd name="T9" fmla="*/ 1659 h 4495"/>
                <a:gd name="T10" fmla="*/ 847 w 957"/>
                <a:gd name="T11" fmla="*/ 829 h 4495"/>
                <a:gd name="T12" fmla="*/ 932 w 957"/>
                <a:gd name="T13" fmla="*/ 296 h 4495"/>
                <a:gd name="T14" fmla="*/ 957 w 957"/>
                <a:gd name="T15" fmla="*/ 0 h 4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7" h="4495">
                  <a:moveTo>
                    <a:pt x="0" y="4495"/>
                  </a:moveTo>
                  <a:lnTo>
                    <a:pt x="26" y="3301"/>
                  </a:lnTo>
                  <a:lnTo>
                    <a:pt x="51" y="2793"/>
                  </a:lnTo>
                  <a:lnTo>
                    <a:pt x="246" y="2082"/>
                  </a:lnTo>
                  <a:lnTo>
                    <a:pt x="491" y="1659"/>
                  </a:lnTo>
                  <a:lnTo>
                    <a:pt x="847" y="829"/>
                  </a:lnTo>
                  <a:lnTo>
                    <a:pt x="932" y="296"/>
                  </a:lnTo>
                  <a:lnTo>
                    <a:pt x="957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19" name="Freeform 11">
              <a:extLst>
                <a:ext uri="{FF2B5EF4-FFF2-40B4-BE49-F238E27FC236}">
                  <a16:creationId xmlns:a16="http://schemas.microsoft.com/office/drawing/2014/main" id="{C5EA3C38-D36D-4641-9ACD-929C1A618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1896"/>
              <a:ext cx="828" cy="2410"/>
            </a:xfrm>
            <a:custGeom>
              <a:avLst/>
              <a:gdLst>
                <a:gd name="T0" fmla="*/ 3022 w 3742"/>
                <a:gd name="T1" fmla="*/ 10887 h 10887"/>
                <a:gd name="T2" fmla="*/ 3318 w 3742"/>
                <a:gd name="T3" fmla="*/ 10202 h 10887"/>
                <a:gd name="T4" fmla="*/ 3572 w 3742"/>
                <a:gd name="T5" fmla="*/ 9177 h 10887"/>
                <a:gd name="T6" fmla="*/ 3572 w 3742"/>
                <a:gd name="T7" fmla="*/ 8661 h 10887"/>
                <a:gd name="T8" fmla="*/ 3378 w 3742"/>
                <a:gd name="T9" fmla="*/ 7848 h 10887"/>
                <a:gd name="T10" fmla="*/ 3378 w 3742"/>
                <a:gd name="T11" fmla="*/ 6993 h 10887"/>
                <a:gd name="T12" fmla="*/ 3445 w 3742"/>
                <a:gd name="T13" fmla="*/ 5816 h 10887"/>
                <a:gd name="T14" fmla="*/ 3742 w 3742"/>
                <a:gd name="T15" fmla="*/ 4986 h 10887"/>
                <a:gd name="T16" fmla="*/ 3742 w 3742"/>
                <a:gd name="T17" fmla="*/ 4301 h 10887"/>
                <a:gd name="T18" fmla="*/ 3640 w 3742"/>
                <a:gd name="T19" fmla="*/ 3547 h 10887"/>
                <a:gd name="T20" fmla="*/ 3640 w 3742"/>
                <a:gd name="T21" fmla="*/ 2582 h 10887"/>
                <a:gd name="T22" fmla="*/ 3335 w 3742"/>
                <a:gd name="T23" fmla="*/ 2006 h 10887"/>
                <a:gd name="T24" fmla="*/ 2396 w 3742"/>
                <a:gd name="T25" fmla="*/ 1388 h 10887"/>
                <a:gd name="T26" fmla="*/ 1092 w 3742"/>
                <a:gd name="T27" fmla="*/ 745 h 10887"/>
                <a:gd name="T28" fmla="*/ 516 w 3742"/>
                <a:gd name="T29" fmla="*/ 279 h 10887"/>
                <a:gd name="T30" fmla="*/ 0 w 3742"/>
                <a:gd name="T31" fmla="*/ 0 h 10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42" h="10887">
                  <a:moveTo>
                    <a:pt x="3022" y="10887"/>
                  </a:moveTo>
                  <a:lnTo>
                    <a:pt x="3318" y="10202"/>
                  </a:lnTo>
                  <a:lnTo>
                    <a:pt x="3572" y="9177"/>
                  </a:lnTo>
                  <a:lnTo>
                    <a:pt x="3572" y="8661"/>
                  </a:lnTo>
                  <a:lnTo>
                    <a:pt x="3378" y="7848"/>
                  </a:lnTo>
                  <a:lnTo>
                    <a:pt x="3378" y="6993"/>
                  </a:lnTo>
                  <a:lnTo>
                    <a:pt x="3445" y="5816"/>
                  </a:lnTo>
                  <a:lnTo>
                    <a:pt x="3742" y="4986"/>
                  </a:lnTo>
                  <a:lnTo>
                    <a:pt x="3742" y="4301"/>
                  </a:lnTo>
                  <a:lnTo>
                    <a:pt x="3640" y="3547"/>
                  </a:lnTo>
                  <a:lnTo>
                    <a:pt x="3640" y="2582"/>
                  </a:lnTo>
                  <a:lnTo>
                    <a:pt x="3335" y="2006"/>
                  </a:lnTo>
                  <a:lnTo>
                    <a:pt x="2396" y="1388"/>
                  </a:lnTo>
                  <a:lnTo>
                    <a:pt x="1092" y="745"/>
                  </a:lnTo>
                  <a:lnTo>
                    <a:pt x="516" y="279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20" name="Freeform 12">
              <a:extLst>
                <a:ext uri="{FF2B5EF4-FFF2-40B4-BE49-F238E27FC236}">
                  <a16:creationId xmlns:a16="http://schemas.microsoft.com/office/drawing/2014/main" id="{B42C2C9C-2808-49B6-8095-A95E96C4E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1427"/>
              <a:ext cx="540" cy="197"/>
            </a:xfrm>
            <a:custGeom>
              <a:avLst/>
              <a:gdLst>
                <a:gd name="T0" fmla="*/ 0 w 2438"/>
                <a:gd name="T1" fmla="*/ 889 h 889"/>
                <a:gd name="T2" fmla="*/ 559 w 2438"/>
                <a:gd name="T3" fmla="*/ 677 h 889"/>
                <a:gd name="T4" fmla="*/ 1084 w 2438"/>
                <a:gd name="T5" fmla="*/ 474 h 889"/>
                <a:gd name="T6" fmla="*/ 1304 w 2438"/>
                <a:gd name="T7" fmla="*/ 373 h 889"/>
                <a:gd name="T8" fmla="*/ 1651 w 2438"/>
                <a:gd name="T9" fmla="*/ 237 h 889"/>
                <a:gd name="T10" fmla="*/ 2167 w 2438"/>
                <a:gd name="T11" fmla="*/ 93 h 889"/>
                <a:gd name="T12" fmla="*/ 2438 w 2438"/>
                <a:gd name="T13" fmla="*/ 0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8" h="889">
                  <a:moveTo>
                    <a:pt x="0" y="889"/>
                  </a:moveTo>
                  <a:lnTo>
                    <a:pt x="559" y="677"/>
                  </a:lnTo>
                  <a:lnTo>
                    <a:pt x="1084" y="474"/>
                  </a:lnTo>
                  <a:lnTo>
                    <a:pt x="1304" y="373"/>
                  </a:lnTo>
                  <a:lnTo>
                    <a:pt x="1651" y="237"/>
                  </a:lnTo>
                  <a:lnTo>
                    <a:pt x="2167" y="93"/>
                  </a:lnTo>
                  <a:lnTo>
                    <a:pt x="2438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21" name="Freeform 13">
              <a:extLst>
                <a:ext uri="{FF2B5EF4-FFF2-40B4-BE49-F238E27FC236}">
                  <a16:creationId xmlns:a16="http://schemas.microsoft.com/office/drawing/2014/main" id="{42ABFA0A-793F-4604-AAE9-BCA32A4D5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5" y="2837"/>
              <a:ext cx="1016" cy="303"/>
            </a:xfrm>
            <a:custGeom>
              <a:avLst/>
              <a:gdLst>
                <a:gd name="T0" fmla="*/ 0 w 4588"/>
                <a:gd name="T1" fmla="*/ 0 h 1371"/>
                <a:gd name="T2" fmla="*/ 787 w 4588"/>
                <a:gd name="T3" fmla="*/ 34 h 1371"/>
                <a:gd name="T4" fmla="*/ 1388 w 4588"/>
                <a:gd name="T5" fmla="*/ 169 h 1371"/>
                <a:gd name="T6" fmla="*/ 1710 w 4588"/>
                <a:gd name="T7" fmla="*/ 144 h 1371"/>
                <a:gd name="T8" fmla="*/ 2353 w 4588"/>
                <a:gd name="T9" fmla="*/ 195 h 1371"/>
                <a:gd name="T10" fmla="*/ 2463 w 4588"/>
                <a:gd name="T11" fmla="*/ 406 h 1371"/>
                <a:gd name="T12" fmla="*/ 2861 w 4588"/>
                <a:gd name="T13" fmla="*/ 618 h 1371"/>
                <a:gd name="T14" fmla="*/ 3090 w 4588"/>
                <a:gd name="T15" fmla="*/ 846 h 1371"/>
                <a:gd name="T16" fmla="*/ 3598 w 4588"/>
                <a:gd name="T17" fmla="*/ 1007 h 1371"/>
                <a:gd name="T18" fmla="*/ 4368 w 4588"/>
                <a:gd name="T19" fmla="*/ 1346 h 1371"/>
                <a:gd name="T20" fmla="*/ 4588 w 4588"/>
                <a:gd name="T21" fmla="*/ 1371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88" h="1371">
                  <a:moveTo>
                    <a:pt x="0" y="0"/>
                  </a:moveTo>
                  <a:lnTo>
                    <a:pt x="787" y="34"/>
                  </a:lnTo>
                  <a:lnTo>
                    <a:pt x="1388" y="169"/>
                  </a:lnTo>
                  <a:lnTo>
                    <a:pt x="1710" y="144"/>
                  </a:lnTo>
                  <a:lnTo>
                    <a:pt x="2353" y="195"/>
                  </a:lnTo>
                  <a:lnTo>
                    <a:pt x="2463" y="406"/>
                  </a:lnTo>
                  <a:lnTo>
                    <a:pt x="2861" y="618"/>
                  </a:lnTo>
                  <a:lnTo>
                    <a:pt x="3090" y="846"/>
                  </a:lnTo>
                  <a:lnTo>
                    <a:pt x="3598" y="1007"/>
                  </a:lnTo>
                  <a:lnTo>
                    <a:pt x="4368" y="1346"/>
                  </a:lnTo>
                  <a:lnTo>
                    <a:pt x="4588" y="1371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22" name="Freeform 14">
              <a:extLst>
                <a:ext uri="{FF2B5EF4-FFF2-40B4-BE49-F238E27FC236}">
                  <a16:creationId xmlns:a16="http://schemas.microsoft.com/office/drawing/2014/main" id="{82B24B5E-7BFC-4E17-AA53-8549FC6DA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" y="2608"/>
              <a:ext cx="61" cy="1179"/>
            </a:xfrm>
            <a:custGeom>
              <a:avLst/>
              <a:gdLst>
                <a:gd name="T0" fmla="*/ 152 w 279"/>
                <a:gd name="T1" fmla="*/ 5325 h 5325"/>
                <a:gd name="T2" fmla="*/ 118 w 279"/>
                <a:gd name="T3" fmla="*/ 4809 h 5325"/>
                <a:gd name="T4" fmla="*/ 42 w 279"/>
                <a:gd name="T5" fmla="*/ 3835 h 5325"/>
                <a:gd name="T6" fmla="*/ 0 w 279"/>
                <a:gd name="T7" fmla="*/ 2828 h 5325"/>
                <a:gd name="T8" fmla="*/ 177 w 279"/>
                <a:gd name="T9" fmla="*/ 1939 h 5325"/>
                <a:gd name="T10" fmla="*/ 220 w 279"/>
                <a:gd name="T11" fmla="*/ 1371 h 5325"/>
                <a:gd name="T12" fmla="*/ 211 w 279"/>
                <a:gd name="T13" fmla="*/ 483 h 5325"/>
                <a:gd name="T14" fmla="*/ 279 w 279"/>
                <a:gd name="T15" fmla="*/ 0 h 5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9" h="5325">
                  <a:moveTo>
                    <a:pt x="152" y="5325"/>
                  </a:moveTo>
                  <a:lnTo>
                    <a:pt x="118" y="4809"/>
                  </a:lnTo>
                  <a:lnTo>
                    <a:pt x="42" y="3835"/>
                  </a:lnTo>
                  <a:lnTo>
                    <a:pt x="0" y="2828"/>
                  </a:lnTo>
                  <a:lnTo>
                    <a:pt x="177" y="1939"/>
                  </a:lnTo>
                  <a:lnTo>
                    <a:pt x="220" y="1371"/>
                  </a:lnTo>
                  <a:lnTo>
                    <a:pt x="211" y="483"/>
                  </a:lnTo>
                  <a:lnTo>
                    <a:pt x="279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23" name="Freeform 15">
              <a:extLst>
                <a:ext uri="{FF2B5EF4-FFF2-40B4-BE49-F238E27FC236}">
                  <a16:creationId xmlns:a16="http://schemas.microsoft.com/office/drawing/2014/main" id="{72268FB6-0F3A-439B-8C86-0DB1A5C9F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1" y="1654"/>
              <a:ext cx="403" cy="694"/>
            </a:xfrm>
            <a:custGeom>
              <a:avLst/>
              <a:gdLst>
                <a:gd name="T0" fmla="*/ 1820 w 1820"/>
                <a:gd name="T1" fmla="*/ 3132 h 3132"/>
                <a:gd name="T2" fmla="*/ 1609 w 1820"/>
                <a:gd name="T3" fmla="*/ 2785 h 3132"/>
                <a:gd name="T4" fmla="*/ 1346 w 1820"/>
                <a:gd name="T5" fmla="*/ 2345 h 3132"/>
                <a:gd name="T6" fmla="*/ 1219 w 1820"/>
                <a:gd name="T7" fmla="*/ 2082 h 3132"/>
                <a:gd name="T8" fmla="*/ 957 w 1820"/>
                <a:gd name="T9" fmla="*/ 1701 h 3132"/>
                <a:gd name="T10" fmla="*/ 855 w 1820"/>
                <a:gd name="T11" fmla="*/ 1473 h 3132"/>
                <a:gd name="T12" fmla="*/ 762 w 1820"/>
                <a:gd name="T13" fmla="*/ 1151 h 3132"/>
                <a:gd name="T14" fmla="*/ 686 w 1820"/>
                <a:gd name="T15" fmla="*/ 728 h 3132"/>
                <a:gd name="T16" fmla="*/ 525 w 1820"/>
                <a:gd name="T17" fmla="*/ 296 h 3132"/>
                <a:gd name="T18" fmla="*/ 296 w 1820"/>
                <a:gd name="T19" fmla="*/ 59 h 3132"/>
                <a:gd name="T20" fmla="*/ 0 w 1820"/>
                <a:gd name="T21" fmla="*/ 0 h 3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0" h="3132">
                  <a:moveTo>
                    <a:pt x="1820" y="3132"/>
                  </a:moveTo>
                  <a:lnTo>
                    <a:pt x="1609" y="2785"/>
                  </a:lnTo>
                  <a:lnTo>
                    <a:pt x="1346" y="2345"/>
                  </a:lnTo>
                  <a:lnTo>
                    <a:pt x="1219" y="2082"/>
                  </a:lnTo>
                  <a:lnTo>
                    <a:pt x="957" y="1701"/>
                  </a:lnTo>
                  <a:lnTo>
                    <a:pt x="855" y="1473"/>
                  </a:lnTo>
                  <a:lnTo>
                    <a:pt x="762" y="1151"/>
                  </a:lnTo>
                  <a:lnTo>
                    <a:pt x="686" y="728"/>
                  </a:lnTo>
                  <a:lnTo>
                    <a:pt x="525" y="296"/>
                  </a:lnTo>
                  <a:lnTo>
                    <a:pt x="296" y="59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24" name="Freeform 16">
              <a:extLst>
                <a:ext uri="{FF2B5EF4-FFF2-40B4-BE49-F238E27FC236}">
                  <a16:creationId xmlns:a16="http://schemas.microsoft.com/office/drawing/2014/main" id="{7990F05D-BD22-4888-A331-C107E12D2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1036"/>
              <a:ext cx="395" cy="211"/>
            </a:xfrm>
            <a:custGeom>
              <a:avLst/>
              <a:gdLst>
                <a:gd name="T0" fmla="*/ 0 w 1786"/>
                <a:gd name="T1" fmla="*/ 956 h 956"/>
                <a:gd name="T2" fmla="*/ 380 w 1786"/>
                <a:gd name="T3" fmla="*/ 821 h 956"/>
                <a:gd name="T4" fmla="*/ 702 w 1786"/>
                <a:gd name="T5" fmla="*/ 660 h 956"/>
                <a:gd name="T6" fmla="*/ 931 w 1786"/>
                <a:gd name="T7" fmla="*/ 533 h 956"/>
                <a:gd name="T8" fmla="*/ 1286 w 1786"/>
                <a:gd name="T9" fmla="*/ 355 h 956"/>
                <a:gd name="T10" fmla="*/ 1642 w 1786"/>
                <a:gd name="T11" fmla="*/ 144 h 956"/>
                <a:gd name="T12" fmla="*/ 1786 w 1786"/>
                <a:gd name="T13" fmla="*/ 0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6" h="956">
                  <a:moveTo>
                    <a:pt x="0" y="956"/>
                  </a:moveTo>
                  <a:lnTo>
                    <a:pt x="380" y="821"/>
                  </a:lnTo>
                  <a:lnTo>
                    <a:pt x="702" y="660"/>
                  </a:lnTo>
                  <a:lnTo>
                    <a:pt x="931" y="533"/>
                  </a:lnTo>
                  <a:lnTo>
                    <a:pt x="1286" y="355"/>
                  </a:lnTo>
                  <a:lnTo>
                    <a:pt x="1642" y="144"/>
                  </a:lnTo>
                  <a:lnTo>
                    <a:pt x="1786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25" name="Freeform 17">
              <a:extLst>
                <a:ext uri="{FF2B5EF4-FFF2-40B4-BE49-F238E27FC236}">
                  <a16:creationId xmlns:a16="http://schemas.microsoft.com/office/drawing/2014/main" id="{EA048C7C-C392-4E08-B616-DED6A6B53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6" y="1978"/>
              <a:ext cx="1444" cy="424"/>
            </a:xfrm>
            <a:custGeom>
              <a:avLst/>
              <a:gdLst>
                <a:gd name="T0" fmla="*/ 0 w 6527"/>
                <a:gd name="T1" fmla="*/ 1440 h 1914"/>
                <a:gd name="T2" fmla="*/ 355 w 6527"/>
                <a:gd name="T3" fmla="*/ 1592 h 1914"/>
                <a:gd name="T4" fmla="*/ 889 w 6527"/>
                <a:gd name="T5" fmla="*/ 1702 h 1914"/>
                <a:gd name="T6" fmla="*/ 1659 w 6527"/>
                <a:gd name="T7" fmla="*/ 1914 h 1914"/>
                <a:gd name="T8" fmla="*/ 2302 w 6527"/>
                <a:gd name="T9" fmla="*/ 1854 h 1914"/>
                <a:gd name="T10" fmla="*/ 2929 w 6527"/>
                <a:gd name="T11" fmla="*/ 1685 h 1914"/>
                <a:gd name="T12" fmla="*/ 3801 w 6527"/>
                <a:gd name="T13" fmla="*/ 1600 h 1914"/>
                <a:gd name="T14" fmla="*/ 4444 w 6527"/>
                <a:gd name="T15" fmla="*/ 1431 h 1914"/>
                <a:gd name="T16" fmla="*/ 5325 w 6527"/>
                <a:gd name="T17" fmla="*/ 999 h 1914"/>
                <a:gd name="T18" fmla="*/ 5773 w 6527"/>
                <a:gd name="T19" fmla="*/ 678 h 1914"/>
                <a:gd name="T20" fmla="*/ 6527 w 6527"/>
                <a:gd name="T21" fmla="*/ 0 h 1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27" h="1914">
                  <a:moveTo>
                    <a:pt x="0" y="1440"/>
                  </a:moveTo>
                  <a:lnTo>
                    <a:pt x="355" y="1592"/>
                  </a:lnTo>
                  <a:lnTo>
                    <a:pt x="889" y="1702"/>
                  </a:lnTo>
                  <a:lnTo>
                    <a:pt x="1659" y="1914"/>
                  </a:lnTo>
                  <a:lnTo>
                    <a:pt x="2302" y="1854"/>
                  </a:lnTo>
                  <a:lnTo>
                    <a:pt x="2929" y="1685"/>
                  </a:lnTo>
                  <a:lnTo>
                    <a:pt x="3801" y="1600"/>
                  </a:lnTo>
                  <a:lnTo>
                    <a:pt x="4444" y="1431"/>
                  </a:lnTo>
                  <a:lnTo>
                    <a:pt x="5325" y="999"/>
                  </a:lnTo>
                  <a:lnTo>
                    <a:pt x="5773" y="678"/>
                  </a:lnTo>
                  <a:lnTo>
                    <a:pt x="6527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26" name="Freeform 18">
              <a:extLst>
                <a:ext uri="{FF2B5EF4-FFF2-40B4-BE49-F238E27FC236}">
                  <a16:creationId xmlns:a16="http://schemas.microsoft.com/office/drawing/2014/main" id="{6C923395-C4E8-4F0F-9FD7-2FDC400DB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" y="1499"/>
              <a:ext cx="453" cy="301"/>
            </a:xfrm>
            <a:custGeom>
              <a:avLst/>
              <a:gdLst>
                <a:gd name="T0" fmla="*/ 0 w 2048"/>
                <a:gd name="T1" fmla="*/ 1363 h 1363"/>
                <a:gd name="T2" fmla="*/ 304 w 2048"/>
                <a:gd name="T3" fmla="*/ 1202 h 1363"/>
                <a:gd name="T4" fmla="*/ 719 w 2048"/>
                <a:gd name="T5" fmla="*/ 745 h 1363"/>
                <a:gd name="T6" fmla="*/ 990 w 2048"/>
                <a:gd name="T7" fmla="*/ 677 h 1363"/>
                <a:gd name="T8" fmla="*/ 1329 w 2048"/>
                <a:gd name="T9" fmla="*/ 491 h 1363"/>
                <a:gd name="T10" fmla="*/ 1667 w 2048"/>
                <a:gd name="T11" fmla="*/ 372 h 1363"/>
                <a:gd name="T12" fmla="*/ 2048 w 2048"/>
                <a:gd name="T13" fmla="*/ 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8" h="1363">
                  <a:moveTo>
                    <a:pt x="0" y="1363"/>
                  </a:moveTo>
                  <a:lnTo>
                    <a:pt x="304" y="1202"/>
                  </a:lnTo>
                  <a:lnTo>
                    <a:pt x="719" y="745"/>
                  </a:lnTo>
                  <a:lnTo>
                    <a:pt x="990" y="677"/>
                  </a:lnTo>
                  <a:lnTo>
                    <a:pt x="1329" y="491"/>
                  </a:lnTo>
                  <a:lnTo>
                    <a:pt x="1667" y="372"/>
                  </a:lnTo>
                  <a:lnTo>
                    <a:pt x="2048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27" name="Freeform 19">
              <a:extLst>
                <a:ext uri="{FF2B5EF4-FFF2-40B4-BE49-F238E27FC236}">
                  <a16:creationId xmlns:a16="http://schemas.microsoft.com/office/drawing/2014/main" id="{9EEFBF8B-4C55-41A1-9212-EE56B3CDF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1" y="12"/>
              <a:ext cx="204" cy="1642"/>
            </a:xfrm>
            <a:custGeom>
              <a:avLst/>
              <a:gdLst>
                <a:gd name="T0" fmla="*/ 0 w 923"/>
                <a:gd name="T1" fmla="*/ 7417 h 7417"/>
                <a:gd name="T2" fmla="*/ 0 w 923"/>
                <a:gd name="T3" fmla="*/ 6968 h 7417"/>
                <a:gd name="T4" fmla="*/ 110 w 923"/>
                <a:gd name="T5" fmla="*/ 6519 h 7417"/>
                <a:gd name="T6" fmla="*/ 59 w 923"/>
                <a:gd name="T7" fmla="*/ 5783 h 7417"/>
                <a:gd name="T8" fmla="*/ 127 w 923"/>
                <a:gd name="T9" fmla="*/ 5190 h 7417"/>
                <a:gd name="T10" fmla="*/ 263 w 923"/>
                <a:gd name="T11" fmla="*/ 4098 h 7417"/>
                <a:gd name="T12" fmla="*/ 271 w 923"/>
                <a:gd name="T13" fmla="*/ 3522 h 7417"/>
                <a:gd name="T14" fmla="*/ 271 w 923"/>
                <a:gd name="T15" fmla="*/ 3099 h 7417"/>
                <a:gd name="T16" fmla="*/ 271 w 923"/>
                <a:gd name="T17" fmla="*/ 2650 h 7417"/>
                <a:gd name="T18" fmla="*/ 483 w 923"/>
                <a:gd name="T19" fmla="*/ 1287 h 7417"/>
                <a:gd name="T20" fmla="*/ 711 w 923"/>
                <a:gd name="T21" fmla="*/ 525 h 7417"/>
                <a:gd name="T22" fmla="*/ 923 w 923"/>
                <a:gd name="T23" fmla="*/ 0 h 7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3" h="7417">
                  <a:moveTo>
                    <a:pt x="0" y="7417"/>
                  </a:moveTo>
                  <a:lnTo>
                    <a:pt x="0" y="6968"/>
                  </a:lnTo>
                  <a:lnTo>
                    <a:pt x="110" y="6519"/>
                  </a:lnTo>
                  <a:lnTo>
                    <a:pt x="59" y="5783"/>
                  </a:lnTo>
                  <a:lnTo>
                    <a:pt x="127" y="5190"/>
                  </a:lnTo>
                  <a:lnTo>
                    <a:pt x="263" y="4098"/>
                  </a:lnTo>
                  <a:lnTo>
                    <a:pt x="271" y="3522"/>
                  </a:lnTo>
                  <a:lnTo>
                    <a:pt x="271" y="3099"/>
                  </a:lnTo>
                  <a:lnTo>
                    <a:pt x="271" y="2650"/>
                  </a:lnTo>
                  <a:lnTo>
                    <a:pt x="483" y="1287"/>
                  </a:lnTo>
                  <a:lnTo>
                    <a:pt x="711" y="525"/>
                  </a:lnTo>
                  <a:lnTo>
                    <a:pt x="923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28" name="Freeform 20">
              <a:extLst>
                <a:ext uri="{FF2B5EF4-FFF2-40B4-BE49-F238E27FC236}">
                  <a16:creationId xmlns:a16="http://schemas.microsoft.com/office/drawing/2014/main" id="{742AA999-2A3D-4E09-916F-7ECE915DE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1896"/>
              <a:ext cx="2290" cy="2410"/>
            </a:xfrm>
            <a:custGeom>
              <a:avLst/>
              <a:gdLst>
                <a:gd name="T0" fmla="*/ 0 w 10346"/>
                <a:gd name="T1" fmla="*/ 10887 h 10887"/>
                <a:gd name="T2" fmla="*/ 271 w 10346"/>
                <a:gd name="T3" fmla="*/ 10456 h 10887"/>
                <a:gd name="T4" fmla="*/ 1058 w 10346"/>
                <a:gd name="T5" fmla="*/ 9821 h 10887"/>
                <a:gd name="T6" fmla="*/ 1634 w 10346"/>
                <a:gd name="T7" fmla="*/ 9067 h 10887"/>
                <a:gd name="T8" fmla="*/ 1812 w 10346"/>
                <a:gd name="T9" fmla="*/ 8322 h 10887"/>
                <a:gd name="T10" fmla="*/ 1981 w 10346"/>
                <a:gd name="T11" fmla="*/ 7653 h 10887"/>
                <a:gd name="T12" fmla="*/ 2108 w 10346"/>
                <a:gd name="T13" fmla="*/ 7120 h 10887"/>
                <a:gd name="T14" fmla="*/ 2362 w 10346"/>
                <a:gd name="T15" fmla="*/ 6519 h 10887"/>
                <a:gd name="T16" fmla="*/ 2625 w 10346"/>
                <a:gd name="T17" fmla="*/ 6112 h 10887"/>
                <a:gd name="T18" fmla="*/ 3073 w 10346"/>
                <a:gd name="T19" fmla="*/ 5621 h 10887"/>
                <a:gd name="T20" fmla="*/ 3353 w 10346"/>
                <a:gd name="T21" fmla="*/ 5156 h 10887"/>
                <a:gd name="T22" fmla="*/ 3717 w 10346"/>
                <a:gd name="T23" fmla="*/ 4809 h 10887"/>
                <a:gd name="T24" fmla="*/ 4038 w 10346"/>
                <a:gd name="T25" fmla="*/ 4445 h 10887"/>
                <a:gd name="T26" fmla="*/ 4699 w 10346"/>
                <a:gd name="T27" fmla="*/ 3937 h 10887"/>
                <a:gd name="T28" fmla="*/ 6214 w 10346"/>
                <a:gd name="T29" fmla="*/ 3166 h 10887"/>
                <a:gd name="T30" fmla="*/ 7569 w 10346"/>
                <a:gd name="T31" fmla="*/ 2540 h 10887"/>
                <a:gd name="T32" fmla="*/ 8398 w 10346"/>
                <a:gd name="T33" fmla="*/ 2074 h 10887"/>
                <a:gd name="T34" fmla="*/ 8830 w 10346"/>
                <a:gd name="T35" fmla="*/ 1727 h 10887"/>
                <a:gd name="T36" fmla="*/ 9381 w 10346"/>
                <a:gd name="T37" fmla="*/ 1261 h 10887"/>
                <a:gd name="T38" fmla="*/ 9812 w 10346"/>
                <a:gd name="T39" fmla="*/ 914 h 10887"/>
                <a:gd name="T40" fmla="*/ 10329 w 10346"/>
                <a:gd name="T41" fmla="*/ 169 h 10887"/>
                <a:gd name="T42" fmla="*/ 10346 w 10346"/>
                <a:gd name="T43" fmla="*/ 0 h 10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46" h="10887">
                  <a:moveTo>
                    <a:pt x="0" y="10887"/>
                  </a:moveTo>
                  <a:lnTo>
                    <a:pt x="271" y="10456"/>
                  </a:lnTo>
                  <a:lnTo>
                    <a:pt x="1058" y="9821"/>
                  </a:lnTo>
                  <a:lnTo>
                    <a:pt x="1634" y="9067"/>
                  </a:lnTo>
                  <a:lnTo>
                    <a:pt x="1812" y="8322"/>
                  </a:lnTo>
                  <a:lnTo>
                    <a:pt x="1981" y="7653"/>
                  </a:lnTo>
                  <a:lnTo>
                    <a:pt x="2108" y="7120"/>
                  </a:lnTo>
                  <a:lnTo>
                    <a:pt x="2362" y="6519"/>
                  </a:lnTo>
                  <a:lnTo>
                    <a:pt x="2625" y="6112"/>
                  </a:lnTo>
                  <a:lnTo>
                    <a:pt x="3073" y="5621"/>
                  </a:lnTo>
                  <a:lnTo>
                    <a:pt x="3353" y="5156"/>
                  </a:lnTo>
                  <a:lnTo>
                    <a:pt x="3717" y="4809"/>
                  </a:lnTo>
                  <a:lnTo>
                    <a:pt x="4038" y="4445"/>
                  </a:lnTo>
                  <a:lnTo>
                    <a:pt x="4699" y="3937"/>
                  </a:lnTo>
                  <a:lnTo>
                    <a:pt x="6214" y="3166"/>
                  </a:lnTo>
                  <a:lnTo>
                    <a:pt x="7569" y="2540"/>
                  </a:lnTo>
                  <a:lnTo>
                    <a:pt x="8398" y="2074"/>
                  </a:lnTo>
                  <a:lnTo>
                    <a:pt x="8830" y="1727"/>
                  </a:lnTo>
                  <a:lnTo>
                    <a:pt x="9381" y="1261"/>
                  </a:lnTo>
                  <a:lnTo>
                    <a:pt x="9812" y="914"/>
                  </a:lnTo>
                  <a:lnTo>
                    <a:pt x="10329" y="169"/>
                  </a:lnTo>
                  <a:lnTo>
                    <a:pt x="10346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29" name="Freeform 21">
              <a:extLst>
                <a:ext uri="{FF2B5EF4-FFF2-40B4-BE49-F238E27FC236}">
                  <a16:creationId xmlns:a16="http://schemas.microsoft.com/office/drawing/2014/main" id="{6B3DFA90-D042-4029-B675-6A95D0C4E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1180"/>
              <a:ext cx="475" cy="778"/>
            </a:xfrm>
            <a:custGeom>
              <a:avLst/>
              <a:gdLst>
                <a:gd name="T0" fmla="*/ 0 w 2142"/>
                <a:gd name="T1" fmla="*/ 3513 h 3513"/>
                <a:gd name="T2" fmla="*/ 491 w 2142"/>
                <a:gd name="T3" fmla="*/ 3031 h 3513"/>
                <a:gd name="T4" fmla="*/ 787 w 2142"/>
                <a:gd name="T5" fmla="*/ 2726 h 3513"/>
                <a:gd name="T6" fmla="*/ 1219 w 2142"/>
                <a:gd name="T7" fmla="*/ 2328 h 3513"/>
                <a:gd name="T8" fmla="*/ 1583 w 2142"/>
                <a:gd name="T9" fmla="*/ 2032 h 3513"/>
                <a:gd name="T10" fmla="*/ 1905 w 2142"/>
                <a:gd name="T11" fmla="*/ 1803 h 3513"/>
                <a:gd name="T12" fmla="*/ 1998 w 2142"/>
                <a:gd name="T13" fmla="*/ 1320 h 3513"/>
                <a:gd name="T14" fmla="*/ 1998 w 2142"/>
                <a:gd name="T15" fmla="*/ 973 h 3513"/>
                <a:gd name="T16" fmla="*/ 2117 w 2142"/>
                <a:gd name="T17" fmla="*/ 508 h 3513"/>
                <a:gd name="T18" fmla="*/ 2100 w 2142"/>
                <a:gd name="T19" fmla="*/ 279 h 3513"/>
                <a:gd name="T20" fmla="*/ 2142 w 2142"/>
                <a:gd name="T21" fmla="*/ 0 h 3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2" h="3513">
                  <a:moveTo>
                    <a:pt x="0" y="3513"/>
                  </a:moveTo>
                  <a:lnTo>
                    <a:pt x="491" y="3031"/>
                  </a:lnTo>
                  <a:lnTo>
                    <a:pt x="787" y="2726"/>
                  </a:lnTo>
                  <a:lnTo>
                    <a:pt x="1219" y="2328"/>
                  </a:lnTo>
                  <a:lnTo>
                    <a:pt x="1583" y="2032"/>
                  </a:lnTo>
                  <a:lnTo>
                    <a:pt x="1905" y="1803"/>
                  </a:lnTo>
                  <a:lnTo>
                    <a:pt x="1998" y="1320"/>
                  </a:lnTo>
                  <a:lnTo>
                    <a:pt x="1998" y="973"/>
                  </a:lnTo>
                  <a:lnTo>
                    <a:pt x="2117" y="508"/>
                  </a:lnTo>
                  <a:lnTo>
                    <a:pt x="2100" y="279"/>
                  </a:lnTo>
                  <a:lnTo>
                    <a:pt x="2142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30" name="Freeform 22">
              <a:extLst>
                <a:ext uri="{FF2B5EF4-FFF2-40B4-BE49-F238E27FC236}">
                  <a16:creationId xmlns:a16="http://schemas.microsoft.com/office/drawing/2014/main" id="{66A6BB97-9AAF-48B4-A563-A2E1764FB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" y="1309"/>
              <a:ext cx="75" cy="212"/>
            </a:xfrm>
            <a:custGeom>
              <a:avLst/>
              <a:gdLst>
                <a:gd name="T0" fmla="*/ 0 w 339"/>
                <a:gd name="T1" fmla="*/ 956 h 956"/>
                <a:gd name="T2" fmla="*/ 119 w 339"/>
                <a:gd name="T3" fmla="*/ 618 h 956"/>
                <a:gd name="T4" fmla="*/ 229 w 339"/>
                <a:gd name="T5" fmla="*/ 516 h 956"/>
                <a:gd name="T6" fmla="*/ 339 w 339"/>
                <a:gd name="T7" fmla="*/ 288 h 956"/>
                <a:gd name="T8" fmla="*/ 322 w 339"/>
                <a:gd name="T9" fmla="*/ 0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956">
                  <a:moveTo>
                    <a:pt x="0" y="956"/>
                  </a:moveTo>
                  <a:lnTo>
                    <a:pt x="119" y="618"/>
                  </a:lnTo>
                  <a:lnTo>
                    <a:pt x="229" y="516"/>
                  </a:lnTo>
                  <a:lnTo>
                    <a:pt x="339" y="288"/>
                  </a:lnTo>
                  <a:lnTo>
                    <a:pt x="322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31" name="Freeform 23">
              <a:extLst>
                <a:ext uri="{FF2B5EF4-FFF2-40B4-BE49-F238E27FC236}">
                  <a16:creationId xmlns:a16="http://schemas.microsoft.com/office/drawing/2014/main" id="{CC0E5590-0917-4D7D-A695-0F2F49648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" y="1109"/>
              <a:ext cx="122" cy="120"/>
            </a:xfrm>
            <a:custGeom>
              <a:avLst/>
              <a:gdLst>
                <a:gd name="T0" fmla="*/ 0 w 550"/>
                <a:gd name="T1" fmla="*/ 542 h 542"/>
                <a:gd name="T2" fmla="*/ 169 w 550"/>
                <a:gd name="T3" fmla="*/ 457 h 542"/>
                <a:gd name="T4" fmla="*/ 288 w 550"/>
                <a:gd name="T5" fmla="*/ 423 h 542"/>
                <a:gd name="T6" fmla="*/ 449 w 550"/>
                <a:gd name="T7" fmla="*/ 169 h 542"/>
                <a:gd name="T8" fmla="*/ 550 w 550"/>
                <a:gd name="T9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0" h="542">
                  <a:moveTo>
                    <a:pt x="0" y="542"/>
                  </a:moveTo>
                  <a:lnTo>
                    <a:pt x="169" y="457"/>
                  </a:lnTo>
                  <a:lnTo>
                    <a:pt x="288" y="423"/>
                  </a:lnTo>
                  <a:lnTo>
                    <a:pt x="449" y="169"/>
                  </a:lnTo>
                  <a:lnTo>
                    <a:pt x="550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32" name="Freeform 24">
              <a:extLst>
                <a:ext uri="{FF2B5EF4-FFF2-40B4-BE49-F238E27FC236}">
                  <a16:creationId xmlns:a16="http://schemas.microsoft.com/office/drawing/2014/main" id="{24C24A19-8B7A-448A-A723-C256A1D8F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803"/>
              <a:ext cx="15" cy="208"/>
            </a:xfrm>
            <a:custGeom>
              <a:avLst/>
              <a:gdLst>
                <a:gd name="T0" fmla="*/ 34 w 68"/>
                <a:gd name="T1" fmla="*/ 940 h 940"/>
                <a:gd name="T2" fmla="*/ 0 w 68"/>
                <a:gd name="T3" fmla="*/ 643 h 940"/>
                <a:gd name="T4" fmla="*/ 51 w 68"/>
                <a:gd name="T5" fmla="*/ 313 h 940"/>
                <a:gd name="T6" fmla="*/ 68 w 68"/>
                <a:gd name="T7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940">
                  <a:moveTo>
                    <a:pt x="34" y="940"/>
                  </a:moveTo>
                  <a:lnTo>
                    <a:pt x="0" y="643"/>
                  </a:lnTo>
                  <a:lnTo>
                    <a:pt x="51" y="313"/>
                  </a:lnTo>
                  <a:lnTo>
                    <a:pt x="68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33" name="Freeform 25">
              <a:extLst>
                <a:ext uri="{FF2B5EF4-FFF2-40B4-BE49-F238E27FC236}">
                  <a16:creationId xmlns:a16="http://schemas.microsoft.com/office/drawing/2014/main" id="{E6CD1C69-0058-4DF8-82EA-D1A5A1087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" y="1697"/>
              <a:ext cx="90" cy="534"/>
            </a:xfrm>
            <a:custGeom>
              <a:avLst/>
              <a:gdLst>
                <a:gd name="T0" fmla="*/ 9 w 407"/>
                <a:gd name="T1" fmla="*/ 2413 h 2413"/>
                <a:gd name="T2" fmla="*/ 297 w 407"/>
                <a:gd name="T3" fmla="*/ 2032 h 2413"/>
                <a:gd name="T4" fmla="*/ 407 w 407"/>
                <a:gd name="T5" fmla="*/ 1524 h 2413"/>
                <a:gd name="T6" fmla="*/ 398 w 407"/>
                <a:gd name="T7" fmla="*/ 1033 h 2413"/>
                <a:gd name="T8" fmla="*/ 280 w 407"/>
                <a:gd name="T9" fmla="*/ 754 h 2413"/>
                <a:gd name="T10" fmla="*/ 178 w 407"/>
                <a:gd name="T11" fmla="*/ 424 h 2413"/>
                <a:gd name="T12" fmla="*/ 77 w 407"/>
                <a:gd name="T13" fmla="*/ 195 h 2413"/>
                <a:gd name="T14" fmla="*/ 0 w 407"/>
                <a:gd name="T15" fmla="*/ 0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7" h="2413">
                  <a:moveTo>
                    <a:pt x="9" y="2413"/>
                  </a:moveTo>
                  <a:lnTo>
                    <a:pt x="297" y="2032"/>
                  </a:lnTo>
                  <a:lnTo>
                    <a:pt x="407" y="1524"/>
                  </a:lnTo>
                  <a:lnTo>
                    <a:pt x="398" y="1033"/>
                  </a:lnTo>
                  <a:lnTo>
                    <a:pt x="280" y="754"/>
                  </a:lnTo>
                  <a:lnTo>
                    <a:pt x="178" y="424"/>
                  </a:lnTo>
                  <a:lnTo>
                    <a:pt x="77" y="19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34" name="Freeform 26">
              <a:extLst>
                <a:ext uri="{FF2B5EF4-FFF2-40B4-BE49-F238E27FC236}">
                  <a16:creationId xmlns:a16="http://schemas.microsoft.com/office/drawing/2014/main" id="{C4207D68-D4DB-4FA1-A940-8C4B2A35F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" y="1755"/>
              <a:ext cx="365" cy="398"/>
            </a:xfrm>
            <a:custGeom>
              <a:avLst/>
              <a:gdLst>
                <a:gd name="T0" fmla="*/ 0 w 1651"/>
                <a:gd name="T1" fmla="*/ 1795 h 1795"/>
                <a:gd name="T2" fmla="*/ 990 w 1651"/>
                <a:gd name="T3" fmla="*/ 940 h 1795"/>
                <a:gd name="T4" fmla="*/ 1422 w 1651"/>
                <a:gd name="T5" fmla="*/ 372 h 1795"/>
                <a:gd name="T6" fmla="*/ 1651 w 1651"/>
                <a:gd name="T7" fmla="*/ 0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1" h="1795">
                  <a:moveTo>
                    <a:pt x="0" y="1795"/>
                  </a:moveTo>
                  <a:lnTo>
                    <a:pt x="990" y="940"/>
                  </a:lnTo>
                  <a:lnTo>
                    <a:pt x="1422" y="372"/>
                  </a:lnTo>
                  <a:lnTo>
                    <a:pt x="1651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</p:grpSp>
    </p:spTree>
    <p:extLst>
      <p:ext uri="{BB962C8B-B14F-4D97-AF65-F5344CB8AC3E}">
        <p14:creationId xmlns:p14="http://schemas.microsoft.com/office/powerpoint/2010/main" val="37659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A79EA558-B217-4135-87B7-EECC7778E9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81" y="159579"/>
            <a:ext cx="9147818" cy="687997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CB6C200-B710-433C-AA41-74EEF5EBDF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4226" y="159758"/>
            <a:ext cx="6583839" cy="284555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C83EE2F-B7D6-4FF1-B3C1-EB161110D4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9995" y="3005316"/>
            <a:ext cx="5714808" cy="403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5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3A43B58-7F1E-40FD-B8C9-FA75661539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818" y="-28090"/>
            <a:ext cx="8273311" cy="287659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FEB5C102-44E6-4FFE-9844-C708C6AB10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8495" y="2042811"/>
            <a:ext cx="7496993" cy="517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ACAE4FF4-6040-4844-A007-29DD1AADB6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56874" y="55910"/>
            <a:ext cx="9686240" cy="7087493"/>
            <a:chOff x="888" y="0"/>
            <a:chExt cx="5904" cy="4320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0FD478F4-83F4-4828-AAEF-488907AFA56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88" y="0"/>
              <a:ext cx="590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2CD89D4-7A67-49D4-8554-6589E4D6E6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" y="12"/>
              <a:ext cx="5129" cy="4294"/>
            </a:xfrm>
            <a:custGeom>
              <a:avLst/>
              <a:gdLst>
                <a:gd name="T0" fmla="*/ 508 w 23172"/>
                <a:gd name="T1" fmla="*/ 1372 h 19396"/>
                <a:gd name="T2" fmla="*/ 1473 w 23172"/>
                <a:gd name="T3" fmla="*/ 2388 h 19396"/>
                <a:gd name="T4" fmla="*/ 2159 w 23172"/>
                <a:gd name="T5" fmla="*/ 4250 h 19396"/>
                <a:gd name="T6" fmla="*/ 2133 w 23172"/>
                <a:gd name="T7" fmla="*/ 5740 h 19396"/>
                <a:gd name="T8" fmla="*/ 1947 w 23172"/>
                <a:gd name="T9" fmla="*/ 6688 h 19396"/>
                <a:gd name="T10" fmla="*/ 2142 w 23172"/>
                <a:gd name="T11" fmla="*/ 8026 h 19396"/>
                <a:gd name="T12" fmla="*/ 2294 w 23172"/>
                <a:gd name="T13" fmla="*/ 8449 h 19396"/>
                <a:gd name="T14" fmla="*/ 2811 w 23172"/>
                <a:gd name="T15" fmla="*/ 7721 h 19396"/>
                <a:gd name="T16" fmla="*/ 2616 w 23172"/>
                <a:gd name="T17" fmla="*/ 5816 h 19396"/>
                <a:gd name="T18" fmla="*/ 3996 w 23172"/>
                <a:gd name="T19" fmla="*/ 4657 h 19396"/>
                <a:gd name="T20" fmla="*/ 5317 w 23172"/>
                <a:gd name="T21" fmla="*/ 6341 h 19396"/>
                <a:gd name="T22" fmla="*/ 6062 w 23172"/>
                <a:gd name="T23" fmla="*/ 7129 h 19396"/>
                <a:gd name="T24" fmla="*/ 7111 w 23172"/>
                <a:gd name="T25" fmla="*/ 7967 h 19396"/>
                <a:gd name="T26" fmla="*/ 8178 w 23172"/>
                <a:gd name="T27" fmla="*/ 9127 h 19396"/>
                <a:gd name="T28" fmla="*/ 6485 w 23172"/>
                <a:gd name="T29" fmla="*/ 11176 h 19396"/>
                <a:gd name="T30" fmla="*/ 4326 w 23172"/>
                <a:gd name="T31" fmla="*/ 12987 h 19396"/>
                <a:gd name="T32" fmla="*/ 3370 w 23172"/>
                <a:gd name="T33" fmla="*/ 13936 h 19396"/>
                <a:gd name="T34" fmla="*/ 3810 w 23172"/>
                <a:gd name="T35" fmla="*/ 14444 h 19396"/>
                <a:gd name="T36" fmla="*/ 2379 w 23172"/>
                <a:gd name="T37" fmla="*/ 16730 h 19396"/>
                <a:gd name="T38" fmla="*/ 1338 w 23172"/>
                <a:gd name="T39" fmla="*/ 18304 h 19396"/>
                <a:gd name="T40" fmla="*/ 1363 w 23172"/>
                <a:gd name="T41" fmla="*/ 19396 h 19396"/>
                <a:gd name="T42" fmla="*/ 6858 w 23172"/>
                <a:gd name="T43" fmla="*/ 18160 h 19396"/>
                <a:gd name="T44" fmla="*/ 7298 w 23172"/>
                <a:gd name="T45" fmla="*/ 16272 h 19396"/>
                <a:gd name="T46" fmla="*/ 8576 w 23172"/>
                <a:gd name="T47" fmla="*/ 16543 h 19396"/>
                <a:gd name="T48" fmla="*/ 9347 w 23172"/>
                <a:gd name="T49" fmla="*/ 18067 h 19396"/>
                <a:gd name="T50" fmla="*/ 9380 w 23172"/>
                <a:gd name="T51" fmla="*/ 19396 h 19396"/>
                <a:gd name="T52" fmla="*/ 13791 w 23172"/>
                <a:gd name="T53" fmla="*/ 17508 h 19396"/>
                <a:gd name="T54" fmla="*/ 12462 w 23172"/>
                <a:gd name="T55" fmla="*/ 17813 h 19396"/>
                <a:gd name="T56" fmla="*/ 11260 w 23172"/>
                <a:gd name="T57" fmla="*/ 17475 h 19396"/>
                <a:gd name="T58" fmla="*/ 10371 w 23172"/>
                <a:gd name="T59" fmla="*/ 16061 h 19396"/>
                <a:gd name="T60" fmla="*/ 10904 w 23172"/>
                <a:gd name="T61" fmla="*/ 14435 h 19396"/>
                <a:gd name="T62" fmla="*/ 12462 w 23172"/>
                <a:gd name="T63" fmla="*/ 14046 h 19396"/>
                <a:gd name="T64" fmla="*/ 13715 w 23172"/>
                <a:gd name="T65" fmla="*/ 14427 h 19396"/>
                <a:gd name="T66" fmla="*/ 13368 w 23172"/>
                <a:gd name="T67" fmla="*/ 15434 h 19396"/>
                <a:gd name="T68" fmla="*/ 16771 w 23172"/>
                <a:gd name="T69" fmla="*/ 5926 h 19396"/>
                <a:gd name="T70" fmla="*/ 15950 w 23172"/>
                <a:gd name="T71" fmla="*/ 5850 h 19396"/>
                <a:gd name="T72" fmla="*/ 14477 w 23172"/>
                <a:gd name="T73" fmla="*/ 5689 h 19396"/>
                <a:gd name="T74" fmla="*/ 14341 w 23172"/>
                <a:gd name="T75" fmla="*/ 4445 h 19396"/>
                <a:gd name="T76" fmla="*/ 15163 w 23172"/>
                <a:gd name="T77" fmla="*/ 3607 h 19396"/>
                <a:gd name="T78" fmla="*/ 15933 w 23172"/>
                <a:gd name="T79" fmla="*/ 4064 h 19396"/>
                <a:gd name="T80" fmla="*/ 17101 w 23172"/>
                <a:gd name="T81" fmla="*/ 3954 h 19396"/>
                <a:gd name="T82" fmla="*/ 18194 w 23172"/>
                <a:gd name="T83" fmla="*/ 4623 h 19396"/>
                <a:gd name="T84" fmla="*/ 18693 w 23172"/>
                <a:gd name="T85" fmla="*/ 5325 h 19396"/>
                <a:gd name="T86" fmla="*/ 19836 w 23172"/>
                <a:gd name="T87" fmla="*/ 5825 h 19396"/>
                <a:gd name="T88" fmla="*/ 20962 w 23172"/>
                <a:gd name="T89" fmla="*/ 6223 h 19396"/>
                <a:gd name="T90" fmla="*/ 21978 w 23172"/>
                <a:gd name="T91" fmla="*/ 6367 h 19396"/>
                <a:gd name="T92" fmla="*/ 22384 w 23172"/>
                <a:gd name="T93" fmla="*/ 7459 h 19396"/>
                <a:gd name="T94" fmla="*/ 23104 w 23172"/>
                <a:gd name="T95" fmla="*/ 7823 h 19396"/>
                <a:gd name="T96" fmla="*/ 22613 w 23172"/>
                <a:gd name="T97" fmla="*/ 8644 h 19396"/>
                <a:gd name="T98" fmla="*/ 21334 w 23172"/>
                <a:gd name="T99" fmla="*/ 9008 h 19396"/>
                <a:gd name="T100" fmla="*/ 20623 w 23172"/>
                <a:gd name="T101" fmla="*/ 8297 h 19396"/>
                <a:gd name="T102" fmla="*/ 20708 w 23172"/>
                <a:gd name="T103" fmla="*/ 7264 h 19396"/>
                <a:gd name="T104" fmla="*/ 18964 w 23172"/>
                <a:gd name="T105" fmla="*/ 7434 h 19396"/>
                <a:gd name="T106" fmla="*/ 18304 w 23172"/>
                <a:gd name="T107" fmla="*/ 6604 h 19396"/>
                <a:gd name="T108" fmla="*/ 17770 w 23172"/>
                <a:gd name="T109" fmla="*/ 5833 h 19396"/>
                <a:gd name="T110" fmla="*/ 20437 w 23172"/>
                <a:gd name="T111" fmla="*/ 15874 h 19396"/>
                <a:gd name="T112" fmla="*/ 19353 w 23172"/>
                <a:gd name="T113" fmla="*/ 15570 h 19396"/>
                <a:gd name="T114" fmla="*/ 19751 w 23172"/>
                <a:gd name="T115" fmla="*/ 14562 h 19396"/>
                <a:gd name="T116" fmla="*/ 20589 w 23172"/>
                <a:gd name="T117" fmla="*/ 15231 h 19396"/>
                <a:gd name="T118" fmla="*/ 466 w 23172"/>
                <a:gd name="T119" fmla="*/ 0 h 19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172" h="19396">
                  <a:moveTo>
                    <a:pt x="1363" y="19396"/>
                  </a:moveTo>
                  <a:lnTo>
                    <a:pt x="0" y="19396"/>
                  </a:lnTo>
                  <a:lnTo>
                    <a:pt x="0" y="1693"/>
                  </a:lnTo>
                  <a:lnTo>
                    <a:pt x="186" y="1583"/>
                  </a:lnTo>
                  <a:lnTo>
                    <a:pt x="508" y="1372"/>
                  </a:lnTo>
                  <a:lnTo>
                    <a:pt x="754" y="1372"/>
                  </a:lnTo>
                  <a:lnTo>
                    <a:pt x="855" y="1516"/>
                  </a:lnTo>
                  <a:lnTo>
                    <a:pt x="1016" y="1685"/>
                  </a:lnTo>
                  <a:lnTo>
                    <a:pt x="1219" y="1930"/>
                  </a:lnTo>
                  <a:lnTo>
                    <a:pt x="1473" y="2388"/>
                  </a:lnTo>
                  <a:lnTo>
                    <a:pt x="1651" y="2769"/>
                  </a:lnTo>
                  <a:lnTo>
                    <a:pt x="1812" y="2963"/>
                  </a:lnTo>
                  <a:lnTo>
                    <a:pt x="1922" y="3268"/>
                  </a:lnTo>
                  <a:lnTo>
                    <a:pt x="2074" y="3700"/>
                  </a:lnTo>
                  <a:lnTo>
                    <a:pt x="2159" y="4250"/>
                  </a:lnTo>
                  <a:lnTo>
                    <a:pt x="2159" y="4504"/>
                  </a:lnTo>
                  <a:lnTo>
                    <a:pt x="2023" y="4927"/>
                  </a:lnTo>
                  <a:lnTo>
                    <a:pt x="1964" y="5148"/>
                  </a:lnTo>
                  <a:lnTo>
                    <a:pt x="2100" y="5512"/>
                  </a:lnTo>
                  <a:lnTo>
                    <a:pt x="2133" y="5740"/>
                  </a:lnTo>
                  <a:lnTo>
                    <a:pt x="2125" y="6028"/>
                  </a:lnTo>
                  <a:lnTo>
                    <a:pt x="2049" y="6468"/>
                  </a:lnTo>
                  <a:lnTo>
                    <a:pt x="1871" y="6561"/>
                  </a:lnTo>
                  <a:lnTo>
                    <a:pt x="1736" y="6604"/>
                  </a:lnTo>
                  <a:lnTo>
                    <a:pt x="1947" y="6688"/>
                  </a:lnTo>
                  <a:lnTo>
                    <a:pt x="2074" y="6756"/>
                  </a:lnTo>
                  <a:lnTo>
                    <a:pt x="2184" y="6976"/>
                  </a:lnTo>
                  <a:lnTo>
                    <a:pt x="2167" y="7290"/>
                  </a:lnTo>
                  <a:lnTo>
                    <a:pt x="2184" y="7620"/>
                  </a:lnTo>
                  <a:lnTo>
                    <a:pt x="2142" y="8026"/>
                  </a:lnTo>
                  <a:lnTo>
                    <a:pt x="1981" y="8466"/>
                  </a:lnTo>
                  <a:lnTo>
                    <a:pt x="1930" y="8737"/>
                  </a:lnTo>
                  <a:lnTo>
                    <a:pt x="2023" y="8780"/>
                  </a:lnTo>
                  <a:lnTo>
                    <a:pt x="2150" y="8653"/>
                  </a:lnTo>
                  <a:lnTo>
                    <a:pt x="2294" y="8449"/>
                  </a:lnTo>
                  <a:lnTo>
                    <a:pt x="2320" y="8246"/>
                  </a:lnTo>
                  <a:lnTo>
                    <a:pt x="2404" y="7958"/>
                  </a:lnTo>
                  <a:lnTo>
                    <a:pt x="2481" y="7738"/>
                  </a:lnTo>
                  <a:lnTo>
                    <a:pt x="2667" y="7679"/>
                  </a:lnTo>
                  <a:lnTo>
                    <a:pt x="2811" y="7721"/>
                  </a:lnTo>
                  <a:lnTo>
                    <a:pt x="2718" y="7459"/>
                  </a:lnTo>
                  <a:lnTo>
                    <a:pt x="2599" y="7256"/>
                  </a:lnTo>
                  <a:lnTo>
                    <a:pt x="2574" y="6934"/>
                  </a:lnTo>
                  <a:lnTo>
                    <a:pt x="2548" y="6502"/>
                  </a:lnTo>
                  <a:lnTo>
                    <a:pt x="2616" y="5816"/>
                  </a:lnTo>
                  <a:lnTo>
                    <a:pt x="2726" y="5410"/>
                  </a:lnTo>
                  <a:lnTo>
                    <a:pt x="2938" y="5004"/>
                  </a:lnTo>
                  <a:lnTo>
                    <a:pt x="3209" y="4673"/>
                  </a:lnTo>
                  <a:lnTo>
                    <a:pt x="3666" y="4530"/>
                  </a:lnTo>
                  <a:lnTo>
                    <a:pt x="3996" y="4657"/>
                  </a:lnTo>
                  <a:lnTo>
                    <a:pt x="4182" y="4927"/>
                  </a:lnTo>
                  <a:lnTo>
                    <a:pt x="4385" y="5258"/>
                  </a:lnTo>
                  <a:lnTo>
                    <a:pt x="4800" y="5740"/>
                  </a:lnTo>
                  <a:lnTo>
                    <a:pt x="4978" y="5994"/>
                  </a:lnTo>
                  <a:lnTo>
                    <a:pt x="5317" y="6341"/>
                  </a:lnTo>
                  <a:lnTo>
                    <a:pt x="5503" y="6451"/>
                  </a:lnTo>
                  <a:lnTo>
                    <a:pt x="5875" y="6646"/>
                  </a:lnTo>
                  <a:lnTo>
                    <a:pt x="6011" y="6807"/>
                  </a:lnTo>
                  <a:lnTo>
                    <a:pt x="6045" y="7044"/>
                  </a:lnTo>
                  <a:lnTo>
                    <a:pt x="6062" y="7129"/>
                  </a:lnTo>
                  <a:lnTo>
                    <a:pt x="6206" y="7205"/>
                  </a:lnTo>
                  <a:lnTo>
                    <a:pt x="6409" y="7239"/>
                  </a:lnTo>
                  <a:lnTo>
                    <a:pt x="6637" y="7450"/>
                  </a:lnTo>
                  <a:lnTo>
                    <a:pt x="6815" y="7671"/>
                  </a:lnTo>
                  <a:lnTo>
                    <a:pt x="7111" y="7967"/>
                  </a:lnTo>
                  <a:lnTo>
                    <a:pt x="7391" y="8187"/>
                  </a:lnTo>
                  <a:lnTo>
                    <a:pt x="7670" y="8356"/>
                  </a:lnTo>
                  <a:lnTo>
                    <a:pt x="7933" y="8517"/>
                  </a:lnTo>
                  <a:lnTo>
                    <a:pt x="8178" y="8822"/>
                  </a:lnTo>
                  <a:lnTo>
                    <a:pt x="8178" y="9127"/>
                  </a:lnTo>
                  <a:lnTo>
                    <a:pt x="8000" y="9575"/>
                  </a:lnTo>
                  <a:lnTo>
                    <a:pt x="7560" y="10143"/>
                  </a:lnTo>
                  <a:lnTo>
                    <a:pt x="7374" y="10541"/>
                  </a:lnTo>
                  <a:lnTo>
                    <a:pt x="6781" y="10989"/>
                  </a:lnTo>
                  <a:lnTo>
                    <a:pt x="6485" y="11176"/>
                  </a:lnTo>
                  <a:lnTo>
                    <a:pt x="6087" y="11548"/>
                  </a:lnTo>
                  <a:lnTo>
                    <a:pt x="5859" y="11946"/>
                  </a:lnTo>
                  <a:lnTo>
                    <a:pt x="5511" y="12471"/>
                  </a:lnTo>
                  <a:lnTo>
                    <a:pt x="4936" y="12844"/>
                  </a:lnTo>
                  <a:lnTo>
                    <a:pt x="4326" y="12987"/>
                  </a:lnTo>
                  <a:lnTo>
                    <a:pt x="4098" y="13097"/>
                  </a:lnTo>
                  <a:lnTo>
                    <a:pt x="4089" y="13318"/>
                  </a:lnTo>
                  <a:lnTo>
                    <a:pt x="4038" y="13487"/>
                  </a:lnTo>
                  <a:lnTo>
                    <a:pt x="3725" y="13758"/>
                  </a:lnTo>
                  <a:lnTo>
                    <a:pt x="3370" y="13936"/>
                  </a:lnTo>
                  <a:lnTo>
                    <a:pt x="3285" y="13995"/>
                  </a:lnTo>
                  <a:lnTo>
                    <a:pt x="3319" y="14046"/>
                  </a:lnTo>
                  <a:lnTo>
                    <a:pt x="3505" y="14054"/>
                  </a:lnTo>
                  <a:lnTo>
                    <a:pt x="3674" y="14181"/>
                  </a:lnTo>
                  <a:lnTo>
                    <a:pt x="3810" y="14444"/>
                  </a:lnTo>
                  <a:lnTo>
                    <a:pt x="3725" y="14799"/>
                  </a:lnTo>
                  <a:lnTo>
                    <a:pt x="3370" y="15443"/>
                  </a:lnTo>
                  <a:lnTo>
                    <a:pt x="3099" y="15968"/>
                  </a:lnTo>
                  <a:lnTo>
                    <a:pt x="2912" y="16349"/>
                  </a:lnTo>
                  <a:lnTo>
                    <a:pt x="2379" y="16730"/>
                  </a:lnTo>
                  <a:lnTo>
                    <a:pt x="2032" y="17178"/>
                  </a:lnTo>
                  <a:lnTo>
                    <a:pt x="1896" y="17517"/>
                  </a:lnTo>
                  <a:lnTo>
                    <a:pt x="1676" y="17957"/>
                  </a:lnTo>
                  <a:lnTo>
                    <a:pt x="1482" y="18194"/>
                  </a:lnTo>
                  <a:lnTo>
                    <a:pt x="1338" y="18304"/>
                  </a:lnTo>
                  <a:lnTo>
                    <a:pt x="1363" y="18440"/>
                  </a:lnTo>
                  <a:lnTo>
                    <a:pt x="1397" y="18558"/>
                  </a:lnTo>
                  <a:lnTo>
                    <a:pt x="1405" y="18702"/>
                  </a:lnTo>
                  <a:lnTo>
                    <a:pt x="1388" y="19058"/>
                  </a:lnTo>
                  <a:lnTo>
                    <a:pt x="1363" y="19396"/>
                  </a:lnTo>
                  <a:close/>
                  <a:moveTo>
                    <a:pt x="9380" y="19396"/>
                  </a:moveTo>
                  <a:lnTo>
                    <a:pt x="6129" y="19396"/>
                  </a:lnTo>
                  <a:lnTo>
                    <a:pt x="6231" y="19066"/>
                  </a:lnTo>
                  <a:lnTo>
                    <a:pt x="6519" y="18609"/>
                  </a:lnTo>
                  <a:lnTo>
                    <a:pt x="6858" y="18160"/>
                  </a:lnTo>
                  <a:lnTo>
                    <a:pt x="7001" y="17873"/>
                  </a:lnTo>
                  <a:lnTo>
                    <a:pt x="7018" y="17517"/>
                  </a:lnTo>
                  <a:lnTo>
                    <a:pt x="7035" y="17170"/>
                  </a:lnTo>
                  <a:lnTo>
                    <a:pt x="7086" y="16755"/>
                  </a:lnTo>
                  <a:lnTo>
                    <a:pt x="7298" y="16272"/>
                  </a:lnTo>
                  <a:lnTo>
                    <a:pt x="7535" y="15985"/>
                  </a:lnTo>
                  <a:lnTo>
                    <a:pt x="7873" y="15968"/>
                  </a:lnTo>
                  <a:lnTo>
                    <a:pt x="8187" y="16137"/>
                  </a:lnTo>
                  <a:lnTo>
                    <a:pt x="8407" y="16416"/>
                  </a:lnTo>
                  <a:lnTo>
                    <a:pt x="8576" y="16543"/>
                  </a:lnTo>
                  <a:lnTo>
                    <a:pt x="8796" y="16746"/>
                  </a:lnTo>
                  <a:lnTo>
                    <a:pt x="8949" y="17034"/>
                  </a:lnTo>
                  <a:lnTo>
                    <a:pt x="9059" y="17204"/>
                  </a:lnTo>
                  <a:lnTo>
                    <a:pt x="9220" y="17551"/>
                  </a:lnTo>
                  <a:lnTo>
                    <a:pt x="9347" y="18067"/>
                  </a:lnTo>
                  <a:lnTo>
                    <a:pt x="9330" y="18287"/>
                  </a:lnTo>
                  <a:lnTo>
                    <a:pt x="9270" y="18601"/>
                  </a:lnTo>
                  <a:lnTo>
                    <a:pt x="9270" y="19024"/>
                  </a:lnTo>
                  <a:lnTo>
                    <a:pt x="9363" y="19363"/>
                  </a:lnTo>
                  <a:lnTo>
                    <a:pt x="9380" y="19396"/>
                  </a:lnTo>
                  <a:close/>
                  <a:moveTo>
                    <a:pt x="13300" y="16374"/>
                  </a:moveTo>
                  <a:lnTo>
                    <a:pt x="13495" y="16586"/>
                  </a:lnTo>
                  <a:lnTo>
                    <a:pt x="13757" y="16916"/>
                  </a:lnTo>
                  <a:lnTo>
                    <a:pt x="13817" y="17229"/>
                  </a:lnTo>
                  <a:lnTo>
                    <a:pt x="13791" y="17508"/>
                  </a:lnTo>
                  <a:lnTo>
                    <a:pt x="13664" y="17635"/>
                  </a:lnTo>
                  <a:lnTo>
                    <a:pt x="13275" y="17754"/>
                  </a:lnTo>
                  <a:lnTo>
                    <a:pt x="12953" y="17839"/>
                  </a:lnTo>
                  <a:lnTo>
                    <a:pt x="12708" y="17856"/>
                  </a:lnTo>
                  <a:lnTo>
                    <a:pt x="12462" y="17813"/>
                  </a:lnTo>
                  <a:lnTo>
                    <a:pt x="12267" y="17703"/>
                  </a:lnTo>
                  <a:lnTo>
                    <a:pt x="11979" y="17542"/>
                  </a:lnTo>
                  <a:lnTo>
                    <a:pt x="11641" y="17508"/>
                  </a:lnTo>
                  <a:lnTo>
                    <a:pt x="11395" y="17475"/>
                  </a:lnTo>
                  <a:lnTo>
                    <a:pt x="11260" y="17475"/>
                  </a:lnTo>
                  <a:lnTo>
                    <a:pt x="10989" y="17297"/>
                  </a:lnTo>
                  <a:lnTo>
                    <a:pt x="10794" y="17238"/>
                  </a:lnTo>
                  <a:lnTo>
                    <a:pt x="10591" y="16924"/>
                  </a:lnTo>
                  <a:lnTo>
                    <a:pt x="10481" y="16526"/>
                  </a:lnTo>
                  <a:lnTo>
                    <a:pt x="10371" y="16061"/>
                  </a:lnTo>
                  <a:lnTo>
                    <a:pt x="10235" y="15587"/>
                  </a:lnTo>
                  <a:lnTo>
                    <a:pt x="10159" y="15206"/>
                  </a:lnTo>
                  <a:lnTo>
                    <a:pt x="10244" y="15053"/>
                  </a:lnTo>
                  <a:lnTo>
                    <a:pt x="10642" y="14698"/>
                  </a:lnTo>
                  <a:lnTo>
                    <a:pt x="10904" y="14435"/>
                  </a:lnTo>
                  <a:lnTo>
                    <a:pt x="11412" y="14207"/>
                  </a:lnTo>
                  <a:lnTo>
                    <a:pt x="11768" y="14181"/>
                  </a:lnTo>
                  <a:lnTo>
                    <a:pt x="12030" y="14164"/>
                  </a:lnTo>
                  <a:lnTo>
                    <a:pt x="12225" y="14130"/>
                  </a:lnTo>
                  <a:lnTo>
                    <a:pt x="12462" y="14046"/>
                  </a:lnTo>
                  <a:lnTo>
                    <a:pt x="12801" y="14012"/>
                  </a:lnTo>
                  <a:lnTo>
                    <a:pt x="13004" y="14029"/>
                  </a:lnTo>
                  <a:lnTo>
                    <a:pt x="13402" y="14080"/>
                  </a:lnTo>
                  <a:lnTo>
                    <a:pt x="13613" y="14215"/>
                  </a:lnTo>
                  <a:lnTo>
                    <a:pt x="13715" y="14427"/>
                  </a:lnTo>
                  <a:lnTo>
                    <a:pt x="13715" y="14596"/>
                  </a:lnTo>
                  <a:lnTo>
                    <a:pt x="13546" y="14842"/>
                  </a:lnTo>
                  <a:lnTo>
                    <a:pt x="13410" y="15002"/>
                  </a:lnTo>
                  <a:lnTo>
                    <a:pt x="13368" y="15256"/>
                  </a:lnTo>
                  <a:lnTo>
                    <a:pt x="13368" y="15434"/>
                  </a:lnTo>
                  <a:lnTo>
                    <a:pt x="13419" y="15705"/>
                  </a:lnTo>
                  <a:lnTo>
                    <a:pt x="13343" y="15993"/>
                  </a:lnTo>
                  <a:lnTo>
                    <a:pt x="13275" y="16188"/>
                  </a:lnTo>
                  <a:lnTo>
                    <a:pt x="13300" y="16374"/>
                  </a:lnTo>
                  <a:close/>
                  <a:moveTo>
                    <a:pt x="16771" y="5926"/>
                  </a:moveTo>
                  <a:lnTo>
                    <a:pt x="16593" y="5867"/>
                  </a:lnTo>
                  <a:lnTo>
                    <a:pt x="16373" y="5799"/>
                  </a:lnTo>
                  <a:lnTo>
                    <a:pt x="16272" y="5706"/>
                  </a:lnTo>
                  <a:lnTo>
                    <a:pt x="16145" y="5799"/>
                  </a:lnTo>
                  <a:lnTo>
                    <a:pt x="15950" y="5850"/>
                  </a:lnTo>
                  <a:lnTo>
                    <a:pt x="15705" y="5935"/>
                  </a:lnTo>
                  <a:lnTo>
                    <a:pt x="15467" y="5986"/>
                  </a:lnTo>
                  <a:lnTo>
                    <a:pt x="14976" y="5935"/>
                  </a:lnTo>
                  <a:lnTo>
                    <a:pt x="14697" y="5808"/>
                  </a:lnTo>
                  <a:lnTo>
                    <a:pt x="14477" y="5689"/>
                  </a:lnTo>
                  <a:lnTo>
                    <a:pt x="14350" y="5546"/>
                  </a:lnTo>
                  <a:lnTo>
                    <a:pt x="14198" y="5215"/>
                  </a:lnTo>
                  <a:lnTo>
                    <a:pt x="14231" y="4927"/>
                  </a:lnTo>
                  <a:lnTo>
                    <a:pt x="14257" y="4631"/>
                  </a:lnTo>
                  <a:lnTo>
                    <a:pt x="14341" y="4445"/>
                  </a:lnTo>
                  <a:lnTo>
                    <a:pt x="14426" y="4191"/>
                  </a:lnTo>
                  <a:lnTo>
                    <a:pt x="14562" y="3810"/>
                  </a:lnTo>
                  <a:lnTo>
                    <a:pt x="14799" y="3683"/>
                  </a:lnTo>
                  <a:lnTo>
                    <a:pt x="15019" y="3598"/>
                  </a:lnTo>
                  <a:lnTo>
                    <a:pt x="15163" y="3607"/>
                  </a:lnTo>
                  <a:lnTo>
                    <a:pt x="15366" y="3607"/>
                  </a:lnTo>
                  <a:lnTo>
                    <a:pt x="15544" y="3666"/>
                  </a:lnTo>
                  <a:lnTo>
                    <a:pt x="15688" y="3776"/>
                  </a:lnTo>
                  <a:lnTo>
                    <a:pt x="15874" y="3996"/>
                  </a:lnTo>
                  <a:lnTo>
                    <a:pt x="15933" y="4064"/>
                  </a:lnTo>
                  <a:lnTo>
                    <a:pt x="16094" y="4064"/>
                  </a:lnTo>
                  <a:lnTo>
                    <a:pt x="16433" y="3996"/>
                  </a:lnTo>
                  <a:lnTo>
                    <a:pt x="16729" y="3945"/>
                  </a:lnTo>
                  <a:lnTo>
                    <a:pt x="16966" y="3945"/>
                  </a:lnTo>
                  <a:lnTo>
                    <a:pt x="17101" y="3954"/>
                  </a:lnTo>
                  <a:lnTo>
                    <a:pt x="17355" y="4081"/>
                  </a:lnTo>
                  <a:lnTo>
                    <a:pt x="17635" y="4284"/>
                  </a:lnTo>
                  <a:lnTo>
                    <a:pt x="17736" y="4352"/>
                  </a:lnTo>
                  <a:lnTo>
                    <a:pt x="17914" y="4462"/>
                  </a:lnTo>
                  <a:lnTo>
                    <a:pt x="18194" y="4623"/>
                  </a:lnTo>
                  <a:lnTo>
                    <a:pt x="18388" y="4877"/>
                  </a:lnTo>
                  <a:lnTo>
                    <a:pt x="18405" y="5046"/>
                  </a:lnTo>
                  <a:lnTo>
                    <a:pt x="18431" y="5300"/>
                  </a:lnTo>
                  <a:lnTo>
                    <a:pt x="18473" y="5376"/>
                  </a:lnTo>
                  <a:lnTo>
                    <a:pt x="18693" y="5325"/>
                  </a:lnTo>
                  <a:lnTo>
                    <a:pt x="19159" y="5435"/>
                  </a:lnTo>
                  <a:lnTo>
                    <a:pt x="19379" y="5495"/>
                  </a:lnTo>
                  <a:lnTo>
                    <a:pt x="19557" y="5656"/>
                  </a:lnTo>
                  <a:lnTo>
                    <a:pt x="19700" y="5757"/>
                  </a:lnTo>
                  <a:lnTo>
                    <a:pt x="19836" y="5825"/>
                  </a:lnTo>
                  <a:lnTo>
                    <a:pt x="20132" y="5850"/>
                  </a:lnTo>
                  <a:lnTo>
                    <a:pt x="20547" y="5926"/>
                  </a:lnTo>
                  <a:lnTo>
                    <a:pt x="20793" y="5994"/>
                  </a:lnTo>
                  <a:lnTo>
                    <a:pt x="20953" y="6079"/>
                  </a:lnTo>
                  <a:lnTo>
                    <a:pt x="20962" y="6223"/>
                  </a:lnTo>
                  <a:lnTo>
                    <a:pt x="21021" y="6384"/>
                  </a:lnTo>
                  <a:lnTo>
                    <a:pt x="21216" y="6418"/>
                  </a:lnTo>
                  <a:lnTo>
                    <a:pt x="21495" y="6418"/>
                  </a:lnTo>
                  <a:lnTo>
                    <a:pt x="21809" y="6375"/>
                  </a:lnTo>
                  <a:lnTo>
                    <a:pt x="21978" y="6367"/>
                  </a:lnTo>
                  <a:lnTo>
                    <a:pt x="22198" y="6468"/>
                  </a:lnTo>
                  <a:lnTo>
                    <a:pt x="22367" y="6655"/>
                  </a:lnTo>
                  <a:lnTo>
                    <a:pt x="22427" y="6926"/>
                  </a:lnTo>
                  <a:lnTo>
                    <a:pt x="22452" y="7281"/>
                  </a:lnTo>
                  <a:lnTo>
                    <a:pt x="22384" y="7459"/>
                  </a:lnTo>
                  <a:lnTo>
                    <a:pt x="22393" y="7603"/>
                  </a:lnTo>
                  <a:lnTo>
                    <a:pt x="22554" y="7662"/>
                  </a:lnTo>
                  <a:lnTo>
                    <a:pt x="22748" y="7713"/>
                  </a:lnTo>
                  <a:lnTo>
                    <a:pt x="22985" y="7772"/>
                  </a:lnTo>
                  <a:lnTo>
                    <a:pt x="23104" y="7823"/>
                  </a:lnTo>
                  <a:lnTo>
                    <a:pt x="23155" y="7975"/>
                  </a:lnTo>
                  <a:lnTo>
                    <a:pt x="23172" y="8289"/>
                  </a:lnTo>
                  <a:lnTo>
                    <a:pt x="22985" y="8466"/>
                  </a:lnTo>
                  <a:lnTo>
                    <a:pt x="22799" y="8568"/>
                  </a:lnTo>
                  <a:lnTo>
                    <a:pt x="22613" y="8644"/>
                  </a:lnTo>
                  <a:lnTo>
                    <a:pt x="22283" y="8864"/>
                  </a:lnTo>
                  <a:lnTo>
                    <a:pt x="22088" y="8949"/>
                  </a:lnTo>
                  <a:lnTo>
                    <a:pt x="21851" y="9008"/>
                  </a:lnTo>
                  <a:lnTo>
                    <a:pt x="21605" y="9008"/>
                  </a:lnTo>
                  <a:lnTo>
                    <a:pt x="21334" y="9008"/>
                  </a:lnTo>
                  <a:lnTo>
                    <a:pt x="21004" y="9000"/>
                  </a:lnTo>
                  <a:lnTo>
                    <a:pt x="20903" y="8847"/>
                  </a:lnTo>
                  <a:lnTo>
                    <a:pt x="20818" y="8720"/>
                  </a:lnTo>
                  <a:lnTo>
                    <a:pt x="20716" y="8500"/>
                  </a:lnTo>
                  <a:lnTo>
                    <a:pt x="20623" y="8297"/>
                  </a:lnTo>
                  <a:lnTo>
                    <a:pt x="20539" y="8136"/>
                  </a:lnTo>
                  <a:lnTo>
                    <a:pt x="20429" y="7899"/>
                  </a:lnTo>
                  <a:lnTo>
                    <a:pt x="20437" y="7713"/>
                  </a:lnTo>
                  <a:lnTo>
                    <a:pt x="20572" y="7459"/>
                  </a:lnTo>
                  <a:lnTo>
                    <a:pt x="20708" y="7264"/>
                  </a:lnTo>
                  <a:lnTo>
                    <a:pt x="20623" y="7230"/>
                  </a:lnTo>
                  <a:lnTo>
                    <a:pt x="20208" y="7290"/>
                  </a:lnTo>
                  <a:lnTo>
                    <a:pt x="19929" y="7315"/>
                  </a:lnTo>
                  <a:lnTo>
                    <a:pt x="19633" y="7315"/>
                  </a:lnTo>
                  <a:lnTo>
                    <a:pt x="18964" y="7434"/>
                  </a:lnTo>
                  <a:lnTo>
                    <a:pt x="18752" y="7391"/>
                  </a:lnTo>
                  <a:lnTo>
                    <a:pt x="18600" y="7323"/>
                  </a:lnTo>
                  <a:lnTo>
                    <a:pt x="18558" y="7103"/>
                  </a:lnTo>
                  <a:lnTo>
                    <a:pt x="18456" y="6866"/>
                  </a:lnTo>
                  <a:lnTo>
                    <a:pt x="18304" y="6604"/>
                  </a:lnTo>
                  <a:lnTo>
                    <a:pt x="18202" y="6426"/>
                  </a:lnTo>
                  <a:lnTo>
                    <a:pt x="18075" y="6265"/>
                  </a:lnTo>
                  <a:lnTo>
                    <a:pt x="17973" y="6079"/>
                  </a:lnTo>
                  <a:lnTo>
                    <a:pt x="17889" y="5893"/>
                  </a:lnTo>
                  <a:lnTo>
                    <a:pt x="17770" y="5833"/>
                  </a:lnTo>
                  <a:lnTo>
                    <a:pt x="17499" y="5867"/>
                  </a:lnTo>
                  <a:lnTo>
                    <a:pt x="17288" y="5766"/>
                  </a:lnTo>
                  <a:lnTo>
                    <a:pt x="17093" y="5825"/>
                  </a:lnTo>
                  <a:lnTo>
                    <a:pt x="16771" y="5926"/>
                  </a:lnTo>
                  <a:close/>
                  <a:moveTo>
                    <a:pt x="20437" y="15874"/>
                  </a:moveTo>
                  <a:lnTo>
                    <a:pt x="20065" y="15934"/>
                  </a:lnTo>
                  <a:lnTo>
                    <a:pt x="19717" y="15908"/>
                  </a:lnTo>
                  <a:lnTo>
                    <a:pt x="19548" y="15858"/>
                  </a:lnTo>
                  <a:lnTo>
                    <a:pt x="19379" y="15714"/>
                  </a:lnTo>
                  <a:lnTo>
                    <a:pt x="19353" y="15570"/>
                  </a:lnTo>
                  <a:lnTo>
                    <a:pt x="19413" y="15333"/>
                  </a:lnTo>
                  <a:lnTo>
                    <a:pt x="19531" y="15112"/>
                  </a:lnTo>
                  <a:lnTo>
                    <a:pt x="19548" y="14960"/>
                  </a:lnTo>
                  <a:lnTo>
                    <a:pt x="19633" y="14748"/>
                  </a:lnTo>
                  <a:lnTo>
                    <a:pt x="19751" y="14562"/>
                  </a:lnTo>
                  <a:lnTo>
                    <a:pt x="20005" y="14571"/>
                  </a:lnTo>
                  <a:lnTo>
                    <a:pt x="20276" y="14681"/>
                  </a:lnTo>
                  <a:lnTo>
                    <a:pt x="20378" y="14774"/>
                  </a:lnTo>
                  <a:lnTo>
                    <a:pt x="20479" y="14977"/>
                  </a:lnTo>
                  <a:lnTo>
                    <a:pt x="20589" y="15231"/>
                  </a:lnTo>
                  <a:lnTo>
                    <a:pt x="20657" y="15519"/>
                  </a:lnTo>
                  <a:lnTo>
                    <a:pt x="20598" y="15697"/>
                  </a:lnTo>
                  <a:lnTo>
                    <a:pt x="20437" y="15874"/>
                  </a:lnTo>
                  <a:close/>
                  <a:moveTo>
                    <a:pt x="0" y="0"/>
                  </a:moveTo>
                  <a:lnTo>
                    <a:pt x="466" y="0"/>
                  </a:lnTo>
                  <a:lnTo>
                    <a:pt x="288" y="406"/>
                  </a:lnTo>
                  <a:lnTo>
                    <a:pt x="102" y="711"/>
                  </a:lnTo>
                  <a:lnTo>
                    <a:pt x="0" y="804"/>
                  </a:lnTo>
                  <a:lnTo>
                    <a:pt x="0" y="0"/>
                  </a:lnTo>
                  <a:close/>
                </a:path>
              </a:pathLst>
            </a:custGeom>
            <a:pattFill prst="horzBrick">
              <a:fgClr>
                <a:schemeClr val="tx1"/>
              </a:fgClr>
              <a:bgClr>
                <a:schemeClr val="bg1"/>
              </a:bgClr>
            </a:patt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118F267-FA9D-4B70-B3E8-514666F2B9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" y="12"/>
              <a:ext cx="5878" cy="4294"/>
            </a:xfrm>
            <a:custGeom>
              <a:avLst/>
              <a:gdLst>
                <a:gd name="T0" fmla="*/ 9363 w 26558"/>
                <a:gd name="T1" fmla="*/ 19363 h 19396"/>
                <a:gd name="T2" fmla="*/ 9220 w 26558"/>
                <a:gd name="T3" fmla="*/ 17551 h 19396"/>
                <a:gd name="T4" fmla="*/ 8407 w 26558"/>
                <a:gd name="T5" fmla="*/ 16416 h 19396"/>
                <a:gd name="T6" fmla="*/ 7086 w 26558"/>
                <a:gd name="T7" fmla="*/ 16755 h 19396"/>
                <a:gd name="T8" fmla="*/ 6519 w 26558"/>
                <a:gd name="T9" fmla="*/ 18609 h 19396"/>
                <a:gd name="T10" fmla="*/ 1405 w 26558"/>
                <a:gd name="T11" fmla="*/ 18702 h 19396"/>
                <a:gd name="T12" fmla="*/ 1676 w 26558"/>
                <a:gd name="T13" fmla="*/ 17957 h 19396"/>
                <a:gd name="T14" fmla="*/ 3099 w 26558"/>
                <a:gd name="T15" fmla="*/ 15968 h 19396"/>
                <a:gd name="T16" fmla="*/ 3505 w 26558"/>
                <a:gd name="T17" fmla="*/ 14054 h 19396"/>
                <a:gd name="T18" fmla="*/ 4038 w 26558"/>
                <a:gd name="T19" fmla="*/ 13487 h 19396"/>
                <a:gd name="T20" fmla="*/ 5511 w 26558"/>
                <a:gd name="T21" fmla="*/ 12471 h 19396"/>
                <a:gd name="T22" fmla="*/ 7374 w 26558"/>
                <a:gd name="T23" fmla="*/ 10541 h 19396"/>
                <a:gd name="T24" fmla="*/ 7933 w 26558"/>
                <a:gd name="T25" fmla="*/ 8517 h 19396"/>
                <a:gd name="T26" fmla="*/ 6637 w 26558"/>
                <a:gd name="T27" fmla="*/ 7450 h 19396"/>
                <a:gd name="T28" fmla="*/ 6011 w 26558"/>
                <a:gd name="T29" fmla="*/ 6807 h 19396"/>
                <a:gd name="T30" fmla="*/ 4800 w 26558"/>
                <a:gd name="T31" fmla="*/ 5740 h 19396"/>
                <a:gd name="T32" fmla="*/ 3209 w 26558"/>
                <a:gd name="T33" fmla="*/ 4673 h 19396"/>
                <a:gd name="T34" fmla="*/ 2574 w 26558"/>
                <a:gd name="T35" fmla="*/ 6934 h 19396"/>
                <a:gd name="T36" fmla="*/ 2481 w 26558"/>
                <a:gd name="T37" fmla="*/ 7738 h 19396"/>
                <a:gd name="T38" fmla="*/ 2023 w 26558"/>
                <a:gd name="T39" fmla="*/ 8780 h 19396"/>
                <a:gd name="T40" fmla="*/ 2167 w 26558"/>
                <a:gd name="T41" fmla="*/ 7290 h 19396"/>
                <a:gd name="T42" fmla="*/ 1871 w 26558"/>
                <a:gd name="T43" fmla="*/ 6561 h 19396"/>
                <a:gd name="T44" fmla="*/ 1964 w 26558"/>
                <a:gd name="T45" fmla="*/ 5148 h 19396"/>
                <a:gd name="T46" fmla="*/ 1922 w 26558"/>
                <a:gd name="T47" fmla="*/ 3268 h 19396"/>
                <a:gd name="T48" fmla="*/ 1016 w 26558"/>
                <a:gd name="T49" fmla="*/ 1685 h 19396"/>
                <a:gd name="T50" fmla="*/ 0 w 26558"/>
                <a:gd name="T51" fmla="*/ 1693 h 19396"/>
                <a:gd name="T52" fmla="*/ 20378 w 26558"/>
                <a:gd name="T53" fmla="*/ 14774 h 19396"/>
                <a:gd name="T54" fmla="*/ 19548 w 26558"/>
                <a:gd name="T55" fmla="*/ 14960 h 19396"/>
                <a:gd name="T56" fmla="*/ 19548 w 26558"/>
                <a:gd name="T57" fmla="*/ 15858 h 19396"/>
                <a:gd name="T58" fmla="*/ 20657 w 26558"/>
                <a:gd name="T59" fmla="*/ 15519 h 19396"/>
                <a:gd name="T60" fmla="*/ 13495 w 26558"/>
                <a:gd name="T61" fmla="*/ 16586 h 19396"/>
                <a:gd name="T62" fmla="*/ 13368 w 26558"/>
                <a:gd name="T63" fmla="*/ 15434 h 19396"/>
                <a:gd name="T64" fmla="*/ 13715 w 26558"/>
                <a:gd name="T65" fmla="*/ 14427 h 19396"/>
                <a:gd name="T66" fmla="*/ 12462 w 26558"/>
                <a:gd name="T67" fmla="*/ 14046 h 19396"/>
                <a:gd name="T68" fmla="*/ 10904 w 26558"/>
                <a:gd name="T69" fmla="*/ 14435 h 19396"/>
                <a:gd name="T70" fmla="*/ 10371 w 26558"/>
                <a:gd name="T71" fmla="*/ 16061 h 19396"/>
                <a:gd name="T72" fmla="*/ 11260 w 26558"/>
                <a:gd name="T73" fmla="*/ 17475 h 19396"/>
                <a:gd name="T74" fmla="*/ 12462 w 26558"/>
                <a:gd name="T75" fmla="*/ 17813 h 19396"/>
                <a:gd name="T76" fmla="*/ 13791 w 26558"/>
                <a:gd name="T77" fmla="*/ 17508 h 19396"/>
                <a:gd name="T78" fmla="*/ 16729 w 26558"/>
                <a:gd name="T79" fmla="*/ 3945 h 19396"/>
                <a:gd name="T80" fmla="*/ 15688 w 26558"/>
                <a:gd name="T81" fmla="*/ 3776 h 19396"/>
                <a:gd name="T82" fmla="*/ 14799 w 26558"/>
                <a:gd name="T83" fmla="*/ 3683 h 19396"/>
                <a:gd name="T84" fmla="*/ 14231 w 26558"/>
                <a:gd name="T85" fmla="*/ 4927 h 19396"/>
                <a:gd name="T86" fmla="*/ 14976 w 26558"/>
                <a:gd name="T87" fmla="*/ 5935 h 19396"/>
                <a:gd name="T88" fmla="*/ 16272 w 26558"/>
                <a:gd name="T89" fmla="*/ 5706 h 19396"/>
                <a:gd name="T90" fmla="*/ 17288 w 26558"/>
                <a:gd name="T91" fmla="*/ 5766 h 19396"/>
                <a:gd name="T92" fmla="*/ 18075 w 26558"/>
                <a:gd name="T93" fmla="*/ 6265 h 19396"/>
                <a:gd name="T94" fmla="*/ 18600 w 26558"/>
                <a:gd name="T95" fmla="*/ 7323 h 19396"/>
                <a:gd name="T96" fmla="*/ 20208 w 26558"/>
                <a:gd name="T97" fmla="*/ 7290 h 19396"/>
                <a:gd name="T98" fmla="*/ 20429 w 26558"/>
                <a:gd name="T99" fmla="*/ 7899 h 19396"/>
                <a:gd name="T100" fmla="*/ 20903 w 26558"/>
                <a:gd name="T101" fmla="*/ 8847 h 19396"/>
                <a:gd name="T102" fmla="*/ 22088 w 26558"/>
                <a:gd name="T103" fmla="*/ 8949 h 19396"/>
                <a:gd name="T104" fmla="*/ 23172 w 26558"/>
                <a:gd name="T105" fmla="*/ 8289 h 19396"/>
                <a:gd name="T106" fmla="*/ 22554 w 26558"/>
                <a:gd name="T107" fmla="*/ 7662 h 19396"/>
                <a:gd name="T108" fmla="*/ 22367 w 26558"/>
                <a:gd name="T109" fmla="*/ 6655 h 19396"/>
                <a:gd name="T110" fmla="*/ 21216 w 26558"/>
                <a:gd name="T111" fmla="*/ 6418 h 19396"/>
                <a:gd name="T112" fmla="*/ 20547 w 26558"/>
                <a:gd name="T113" fmla="*/ 5926 h 19396"/>
                <a:gd name="T114" fmla="*/ 19379 w 26558"/>
                <a:gd name="T115" fmla="*/ 5495 h 19396"/>
                <a:gd name="T116" fmla="*/ 18405 w 26558"/>
                <a:gd name="T117" fmla="*/ 5046 h 19396"/>
                <a:gd name="T118" fmla="*/ 17635 w 26558"/>
                <a:gd name="T119" fmla="*/ 4284 h 19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558" h="19396">
                  <a:moveTo>
                    <a:pt x="466" y="0"/>
                  </a:moveTo>
                  <a:lnTo>
                    <a:pt x="26558" y="0"/>
                  </a:lnTo>
                  <a:lnTo>
                    <a:pt x="26558" y="19396"/>
                  </a:lnTo>
                  <a:lnTo>
                    <a:pt x="9380" y="19396"/>
                  </a:lnTo>
                  <a:lnTo>
                    <a:pt x="9363" y="19363"/>
                  </a:lnTo>
                  <a:lnTo>
                    <a:pt x="9270" y="19024"/>
                  </a:lnTo>
                  <a:lnTo>
                    <a:pt x="9270" y="18601"/>
                  </a:lnTo>
                  <a:lnTo>
                    <a:pt x="9330" y="18287"/>
                  </a:lnTo>
                  <a:lnTo>
                    <a:pt x="9347" y="18067"/>
                  </a:lnTo>
                  <a:lnTo>
                    <a:pt x="9220" y="17551"/>
                  </a:lnTo>
                  <a:lnTo>
                    <a:pt x="9059" y="17204"/>
                  </a:lnTo>
                  <a:lnTo>
                    <a:pt x="8949" y="17034"/>
                  </a:lnTo>
                  <a:lnTo>
                    <a:pt x="8796" y="16746"/>
                  </a:lnTo>
                  <a:lnTo>
                    <a:pt x="8576" y="16543"/>
                  </a:lnTo>
                  <a:lnTo>
                    <a:pt x="8407" y="16416"/>
                  </a:lnTo>
                  <a:lnTo>
                    <a:pt x="8187" y="16137"/>
                  </a:lnTo>
                  <a:lnTo>
                    <a:pt x="7873" y="15968"/>
                  </a:lnTo>
                  <a:lnTo>
                    <a:pt x="7535" y="15985"/>
                  </a:lnTo>
                  <a:lnTo>
                    <a:pt x="7298" y="16272"/>
                  </a:lnTo>
                  <a:lnTo>
                    <a:pt x="7086" y="16755"/>
                  </a:lnTo>
                  <a:lnTo>
                    <a:pt x="7035" y="17170"/>
                  </a:lnTo>
                  <a:lnTo>
                    <a:pt x="7018" y="17517"/>
                  </a:lnTo>
                  <a:lnTo>
                    <a:pt x="7001" y="17873"/>
                  </a:lnTo>
                  <a:lnTo>
                    <a:pt x="6858" y="18160"/>
                  </a:lnTo>
                  <a:lnTo>
                    <a:pt x="6519" y="18609"/>
                  </a:lnTo>
                  <a:lnTo>
                    <a:pt x="6231" y="19066"/>
                  </a:lnTo>
                  <a:lnTo>
                    <a:pt x="6129" y="19396"/>
                  </a:lnTo>
                  <a:lnTo>
                    <a:pt x="1363" y="19396"/>
                  </a:lnTo>
                  <a:lnTo>
                    <a:pt x="1388" y="19058"/>
                  </a:lnTo>
                  <a:lnTo>
                    <a:pt x="1405" y="18702"/>
                  </a:lnTo>
                  <a:lnTo>
                    <a:pt x="1397" y="18558"/>
                  </a:lnTo>
                  <a:lnTo>
                    <a:pt x="1363" y="18440"/>
                  </a:lnTo>
                  <a:lnTo>
                    <a:pt x="1338" y="18304"/>
                  </a:lnTo>
                  <a:lnTo>
                    <a:pt x="1482" y="18194"/>
                  </a:lnTo>
                  <a:lnTo>
                    <a:pt x="1676" y="17957"/>
                  </a:lnTo>
                  <a:lnTo>
                    <a:pt x="1896" y="17517"/>
                  </a:lnTo>
                  <a:lnTo>
                    <a:pt x="2032" y="17178"/>
                  </a:lnTo>
                  <a:lnTo>
                    <a:pt x="2379" y="16730"/>
                  </a:lnTo>
                  <a:lnTo>
                    <a:pt x="2912" y="16349"/>
                  </a:lnTo>
                  <a:lnTo>
                    <a:pt x="3099" y="15968"/>
                  </a:lnTo>
                  <a:lnTo>
                    <a:pt x="3370" y="15443"/>
                  </a:lnTo>
                  <a:lnTo>
                    <a:pt x="3725" y="14799"/>
                  </a:lnTo>
                  <a:lnTo>
                    <a:pt x="3810" y="14444"/>
                  </a:lnTo>
                  <a:lnTo>
                    <a:pt x="3674" y="14181"/>
                  </a:lnTo>
                  <a:lnTo>
                    <a:pt x="3505" y="14054"/>
                  </a:lnTo>
                  <a:lnTo>
                    <a:pt x="3319" y="14046"/>
                  </a:lnTo>
                  <a:lnTo>
                    <a:pt x="3285" y="13995"/>
                  </a:lnTo>
                  <a:lnTo>
                    <a:pt x="3370" y="13936"/>
                  </a:lnTo>
                  <a:lnTo>
                    <a:pt x="3725" y="13758"/>
                  </a:lnTo>
                  <a:lnTo>
                    <a:pt x="4038" y="13487"/>
                  </a:lnTo>
                  <a:lnTo>
                    <a:pt x="4089" y="13318"/>
                  </a:lnTo>
                  <a:lnTo>
                    <a:pt x="4098" y="13097"/>
                  </a:lnTo>
                  <a:lnTo>
                    <a:pt x="4326" y="12987"/>
                  </a:lnTo>
                  <a:lnTo>
                    <a:pt x="4936" y="12844"/>
                  </a:lnTo>
                  <a:lnTo>
                    <a:pt x="5511" y="12471"/>
                  </a:lnTo>
                  <a:lnTo>
                    <a:pt x="5859" y="11946"/>
                  </a:lnTo>
                  <a:lnTo>
                    <a:pt x="6087" y="11548"/>
                  </a:lnTo>
                  <a:lnTo>
                    <a:pt x="6485" y="11176"/>
                  </a:lnTo>
                  <a:lnTo>
                    <a:pt x="6781" y="10989"/>
                  </a:lnTo>
                  <a:lnTo>
                    <a:pt x="7374" y="10541"/>
                  </a:lnTo>
                  <a:lnTo>
                    <a:pt x="7560" y="10143"/>
                  </a:lnTo>
                  <a:lnTo>
                    <a:pt x="8000" y="9575"/>
                  </a:lnTo>
                  <a:lnTo>
                    <a:pt x="8178" y="9127"/>
                  </a:lnTo>
                  <a:lnTo>
                    <a:pt x="8178" y="8822"/>
                  </a:lnTo>
                  <a:lnTo>
                    <a:pt x="7933" y="8517"/>
                  </a:lnTo>
                  <a:lnTo>
                    <a:pt x="7670" y="8356"/>
                  </a:lnTo>
                  <a:lnTo>
                    <a:pt x="7391" y="8187"/>
                  </a:lnTo>
                  <a:lnTo>
                    <a:pt x="7111" y="7967"/>
                  </a:lnTo>
                  <a:lnTo>
                    <a:pt x="6815" y="7671"/>
                  </a:lnTo>
                  <a:lnTo>
                    <a:pt x="6637" y="7450"/>
                  </a:lnTo>
                  <a:lnTo>
                    <a:pt x="6409" y="7239"/>
                  </a:lnTo>
                  <a:lnTo>
                    <a:pt x="6206" y="7205"/>
                  </a:lnTo>
                  <a:lnTo>
                    <a:pt x="6062" y="7129"/>
                  </a:lnTo>
                  <a:lnTo>
                    <a:pt x="6045" y="7044"/>
                  </a:lnTo>
                  <a:lnTo>
                    <a:pt x="6011" y="6807"/>
                  </a:lnTo>
                  <a:lnTo>
                    <a:pt x="5875" y="6646"/>
                  </a:lnTo>
                  <a:lnTo>
                    <a:pt x="5503" y="6451"/>
                  </a:lnTo>
                  <a:lnTo>
                    <a:pt x="5317" y="6341"/>
                  </a:lnTo>
                  <a:lnTo>
                    <a:pt x="4978" y="5994"/>
                  </a:lnTo>
                  <a:lnTo>
                    <a:pt x="4800" y="5740"/>
                  </a:lnTo>
                  <a:lnTo>
                    <a:pt x="4385" y="5258"/>
                  </a:lnTo>
                  <a:lnTo>
                    <a:pt x="4182" y="4927"/>
                  </a:lnTo>
                  <a:lnTo>
                    <a:pt x="3996" y="4657"/>
                  </a:lnTo>
                  <a:lnTo>
                    <a:pt x="3666" y="4530"/>
                  </a:lnTo>
                  <a:lnTo>
                    <a:pt x="3209" y="4673"/>
                  </a:lnTo>
                  <a:lnTo>
                    <a:pt x="2938" y="5004"/>
                  </a:lnTo>
                  <a:lnTo>
                    <a:pt x="2726" y="5410"/>
                  </a:lnTo>
                  <a:lnTo>
                    <a:pt x="2616" y="5816"/>
                  </a:lnTo>
                  <a:lnTo>
                    <a:pt x="2548" y="6502"/>
                  </a:lnTo>
                  <a:lnTo>
                    <a:pt x="2574" y="6934"/>
                  </a:lnTo>
                  <a:lnTo>
                    <a:pt x="2599" y="7256"/>
                  </a:lnTo>
                  <a:lnTo>
                    <a:pt x="2718" y="7459"/>
                  </a:lnTo>
                  <a:lnTo>
                    <a:pt x="2811" y="7721"/>
                  </a:lnTo>
                  <a:lnTo>
                    <a:pt x="2667" y="7679"/>
                  </a:lnTo>
                  <a:lnTo>
                    <a:pt x="2481" y="7738"/>
                  </a:lnTo>
                  <a:lnTo>
                    <a:pt x="2404" y="7958"/>
                  </a:lnTo>
                  <a:lnTo>
                    <a:pt x="2320" y="8246"/>
                  </a:lnTo>
                  <a:lnTo>
                    <a:pt x="2294" y="8449"/>
                  </a:lnTo>
                  <a:lnTo>
                    <a:pt x="2150" y="8653"/>
                  </a:lnTo>
                  <a:lnTo>
                    <a:pt x="2023" y="8780"/>
                  </a:lnTo>
                  <a:lnTo>
                    <a:pt x="1930" y="8737"/>
                  </a:lnTo>
                  <a:lnTo>
                    <a:pt x="1981" y="8466"/>
                  </a:lnTo>
                  <a:lnTo>
                    <a:pt x="2142" y="8026"/>
                  </a:lnTo>
                  <a:lnTo>
                    <a:pt x="2184" y="7620"/>
                  </a:lnTo>
                  <a:lnTo>
                    <a:pt x="2167" y="7290"/>
                  </a:lnTo>
                  <a:lnTo>
                    <a:pt x="2184" y="6976"/>
                  </a:lnTo>
                  <a:lnTo>
                    <a:pt x="2074" y="6756"/>
                  </a:lnTo>
                  <a:lnTo>
                    <a:pt x="1947" y="6688"/>
                  </a:lnTo>
                  <a:lnTo>
                    <a:pt x="1736" y="6604"/>
                  </a:lnTo>
                  <a:lnTo>
                    <a:pt x="1871" y="6561"/>
                  </a:lnTo>
                  <a:lnTo>
                    <a:pt x="2049" y="6468"/>
                  </a:lnTo>
                  <a:lnTo>
                    <a:pt x="2125" y="6028"/>
                  </a:lnTo>
                  <a:lnTo>
                    <a:pt x="2133" y="5740"/>
                  </a:lnTo>
                  <a:lnTo>
                    <a:pt x="2100" y="5512"/>
                  </a:lnTo>
                  <a:lnTo>
                    <a:pt x="1964" y="5148"/>
                  </a:lnTo>
                  <a:lnTo>
                    <a:pt x="2023" y="4927"/>
                  </a:lnTo>
                  <a:lnTo>
                    <a:pt x="2159" y="4504"/>
                  </a:lnTo>
                  <a:lnTo>
                    <a:pt x="2159" y="4250"/>
                  </a:lnTo>
                  <a:lnTo>
                    <a:pt x="2074" y="3700"/>
                  </a:lnTo>
                  <a:lnTo>
                    <a:pt x="1922" y="3268"/>
                  </a:lnTo>
                  <a:lnTo>
                    <a:pt x="1812" y="2963"/>
                  </a:lnTo>
                  <a:lnTo>
                    <a:pt x="1651" y="2769"/>
                  </a:lnTo>
                  <a:lnTo>
                    <a:pt x="1473" y="2388"/>
                  </a:lnTo>
                  <a:lnTo>
                    <a:pt x="1219" y="1930"/>
                  </a:lnTo>
                  <a:lnTo>
                    <a:pt x="1016" y="1685"/>
                  </a:lnTo>
                  <a:lnTo>
                    <a:pt x="855" y="1516"/>
                  </a:lnTo>
                  <a:lnTo>
                    <a:pt x="754" y="1372"/>
                  </a:lnTo>
                  <a:lnTo>
                    <a:pt x="508" y="1372"/>
                  </a:lnTo>
                  <a:lnTo>
                    <a:pt x="186" y="1583"/>
                  </a:lnTo>
                  <a:lnTo>
                    <a:pt x="0" y="1693"/>
                  </a:lnTo>
                  <a:lnTo>
                    <a:pt x="0" y="804"/>
                  </a:lnTo>
                  <a:lnTo>
                    <a:pt x="102" y="711"/>
                  </a:lnTo>
                  <a:lnTo>
                    <a:pt x="288" y="406"/>
                  </a:lnTo>
                  <a:lnTo>
                    <a:pt x="466" y="0"/>
                  </a:lnTo>
                  <a:close/>
                  <a:moveTo>
                    <a:pt x="20378" y="14774"/>
                  </a:moveTo>
                  <a:lnTo>
                    <a:pt x="20276" y="14681"/>
                  </a:lnTo>
                  <a:lnTo>
                    <a:pt x="20005" y="14571"/>
                  </a:lnTo>
                  <a:lnTo>
                    <a:pt x="19751" y="14562"/>
                  </a:lnTo>
                  <a:lnTo>
                    <a:pt x="19633" y="14748"/>
                  </a:lnTo>
                  <a:lnTo>
                    <a:pt x="19548" y="14960"/>
                  </a:lnTo>
                  <a:lnTo>
                    <a:pt x="19531" y="15112"/>
                  </a:lnTo>
                  <a:lnTo>
                    <a:pt x="19413" y="15333"/>
                  </a:lnTo>
                  <a:lnTo>
                    <a:pt x="19353" y="15570"/>
                  </a:lnTo>
                  <a:lnTo>
                    <a:pt x="19379" y="15714"/>
                  </a:lnTo>
                  <a:lnTo>
                    <a:pt x="19548" y="15858"/>
                  </a:lnTo>
                  <a:lnTo>
                    <a:pt x="19717" y="15908"/>
                  </a:lnTo>
                  <a:lnTo>
                    <a:pt x="20065" y="15934"/>
                  </a:lnTo>
                  <a:lnTo>
                    <a:pt x="20437" y="15874"/>
                  </a:lnTo>
                  <a:lnTo>
                    <a:pt x="20598" y="15697"/>
                  </a:lnTo>
                  <a:lnTo>
                    <a:pt x="20657" y="15519"/>
                  </a:lnTo>
                  <a:lnTo>
                    <a:pt x="20589" y="15231"/>
                  </a:lnTo>
                  <a:lnTo>
                    <a:pt x="20479" y="14977"/>
                  </a:lnTo>
                  <a:lnTo>
                    <a:pt x="20378" y="14774"/>
                  </a:lnTo>
                  <a:close/>
                  <a:moveTo>
                    <a:pt x="13757" y="16916"/>
                  </a:moveTo>
                  <a:lnTo>
                    <a:pt x="13495" y="16586"/>
                  </a:lnTo>
                  <a:lnTo>
                    <a:pt x="13300" y="16374"/>
                  </a:lnTo>
                  <a:lnTo>
                    <a:pt x="13275" y="16188"/>
                  </a:lnTo>
                  <a:lnTo>
                    <a:pt x="13343" y="15993"/>
                  </a:lnTo>
                  <a:lnTo>
                    <a:pt x="13419" y="15705"/>
                  </a:lnTo>
                  <a:lnTo>
                    <a:pt x="13368" y="15434"/>
                  </a:lnTo>
                  <a:lnTo>
                    <a:pt x="13368" y="15256"/>
                  </a:lnTo>
                  <a:lnTo>
                    <a:pt x="13410" y="15002"/>
                  </a:lnTo>
                  <a:lnTo>
                    <a:pt x="13546" y="14842"/>
                  </a:lnTo>
                  <a:lnTo>
                    <a:pt x="13715" y="14596"/>
                  </a:lnTo>
                  <a:lnTo>
                    <a:pt x="13715" y="14427"/>
                  </a:lnTo>
                  <a:lnTo>
                    <a:pt x="13613" y="14215"/>
                  </a:lnTo>
                  <a:lnTo>
                    <a:pt x="13402" y="14080"/>
                  </a:lnTo>
                  <a:lnTo>
                    <a:pt x="13004" y="14029"/>
                  </a:lnTo>
                  <a:lnTo>
                    <a:pt x="12801" y="14012"/>
                  </a:lnTo>
                  <a:lnTo>
                    <a:pt x="12462" y="14046"/>
                  </a:lnTo>
                  <a:lnTo>
                    <a:pt x="12225" y="14130"/>
                  </a:lnTo>
                  <a:lnTo>
                    <a:pt x="12030" y="14164"/>
                  </a:lnTo>
                  <a:lnTo>
                    <a:pt x="11768" y="14181"/>
                  </a:lnTo>
                  <a:lnTo>
                    <a:pt x="11412" y="14207"/>
                  </a:lnTo>
                  <a:lnTo>
                    <a:pt x="10904" y="14435"/>
                  </a:lnTo>
                  <a:lnTo>
                    <a:pt x="10642" y="14698"/>
                  </a:lnTo>
                  <a:lnTo>
                    <a:pt x="10244" y="15053"/>
                  </a:lnTo>
                  <a:lnTo>
                    <a:pt x="10159" y="15206"/>
                  </a:lnTo>
                  <a:lnTo>
                    <a:pt x="10235" y="15587"/>
                  </a:lnTo>
                  <a:lnTo>
                    <a:pt x="10371" y="16061"/>
                  </a:lnTo>
                  <a:lnTo>
                    <a:pt x="10481" y="16526"/>
                  </a:lnTo>
                  <a:lnTo>
                    <a:pt x="10591" y="16924"/>
                  </a:lnTo>
                  <a:lnTo>
                    <a:pt x="10794" y="17238"/>
                  </a:lnTo>
                  <a:lnTo>
                    <a:pt x="10989" y="17297"/>
                  </a:lnTo>
                  <a:lnTo>
                    <a:pt x="11260" y="17475"/>
                  </a:lnTo>
                  <a:lnTo>
                    <a:pt x="11395" y="17475"/>
                  </a:lnTo>
                  <a:lnTo>
                    <a:pt x="11641" y="17508"/>
                  </a:lnTo>
                  <a:lnTo>
                    <a:pt x="11979" y="17542"/>
                  </a:lnTo>
                  <a:lnTo>
                    <a:pt x="12267" y="17703"/>
                  </a:lnTo>
                  <a:lnTo>
                    <a:pt x="12462" y="17813"/>
                  </a:lnTo>
                  <a:lnTo>
                    <a:pt x="12708" y="17856"/>
                  </a:lnTo>
                  <a:lnTo>
                    <a:pt x="12953" y="17839"/>
                  </a:lnTo>
                  <a:lnTo>
                    <a:pt x="13275" y="17754"/>
                  </a:lnTo>
                  <a:lnTo>
                    <a:pt x="13664" y="17635"/>
                  </a:lnTo>
                  <a:lnTo>
                    <a:pt x="13791" y="17508"/>
                  </a:lnTo>
                  <a:lnTo>
                    <a:pt x="13817" y="17229"/>
                  </a:lnTo>
                  <a:lnTo>
                    <a:pt x="13757" y="16916"/>
                  </a:lnTo>
                  <a:close/>
                  <a:moveTo>
                    <a:pt x="17101" y="3954"/>
                  </a:moveTo>
                  <a:lnTo>
                    <a:pt x="16966" y="3945"/>
                  </a:lnTo>
                  <a:lnTo>
                    <a:pt x="16729" y="3945"/>
                  </a:lnTo>
                  <a:lnTo>
                    <a:pt x="16433" y="3996"/>
                  </a:lnTo>
                  <a:lnTo>
                    <a:pt x="16094" y="4064"/>
                  </a:lnTo>
                  <a:lnTo>
                    <a:pt x="15933" y="4064"/>
                  </a:lnTo>
                  <a:lnTo>
                    <a:pt x="15874" y="3996"/>
                  </a:lnTo>
                  <a:lnTo>
                    <a:pt x="15688" y="3776"/>
                  </a:lnTo>
                  <a:lnTo>
                    <a:pt x="15544" y="3666"/>
                  </a:lnTo>
                  <a:lnTo>
                    <a:pt x="15366" y="3607"/>
                  </a:lnTo>
                  <a:lnTo>
                    <a:pt x="15163" y="3607"/>
                  </a:lnTo>
                  <a:lnTo>
                    <a:pt x="15019" y="3598"/>
                  </a:lnTo>
                  <a:lnTo>
                    <a:pt x="14799" y="3683"/>
                  </a:lnTo>
                  <a:lnTo>
                    <a:pt x="14562" y="3810"/>
                  </a:lnTo>
                  <a:lnTo>
                    <a:pt x="14426" y="4191"/>
                  </a:lnTo>
                  <a:lnTo>
                    <a:pt x="14341" y="4445"/>
                  </a:lnTo>
                  <a:lnTo>
                    <a:pt x="14257" y="4631"/>
                  </a:lnTo>
                  <a:lnTo>
                    <a:pt x="14231" y="4927"/>
                  </a:lnTo>
                  <a:lnTo>
                    <a:pt x="14198" y="5215"/>
                  </a:lnTo>
                  <a:lnTo>
                    <a:pt x="14350" y="5546"/>
                  </a:lnTo>
                  <a:lnTo>
                    <a:pt x="14477" y="5689"/>
                  </a:lnTo>
                  <a:lnTo>
                    <a:pt x="14697" y="5808"/>
                  </a:lnTo>
                  <a:lnTo>
                    <a:pt x="14976" y="5935"/>
                  </a:lnTo>
                  <a:lnTo>
                    <a:pt x="15467" y="5986"/>
                  </a:lnTo>
                  <a:lnTo>
                    <a:pt x="15705" y="5935"/>
                  </a:lnTo>
                  <a:lnTo>
                    <a:pt x="15950" y="5850"/>
                  </a:lnTo>
                  <a:lnTo>
                    <a:pt x="16145" y="5799"/>
                  </a:lnTo>
                  <a:lnTo>
                    <a:pt x="16272" y="5706"/>
                  </a:lnTo>
                  <a:lnTo>
                    <a:pt x="16373" y="5799"/>
                  </a:lnTo>
                  <a:lnTo>
                    <a:pt x="16593" y="5867"/>
                  </a:lnTo>
                  <a:lnTo>
                    <a:pt x="16771" y="5926"/>
                  </a:lnTo>
                  <a:lnTo>
                    <a:pt x="17093" y="5825"/>
                  </a:lnTo>
                  <a:lnTo>
                    <a:pt x="17288" y="5766"/>
                  </a:lnTo>
                  <a:lnTo>
                    <a:pt x="17499" y="5867"/>
                  </a:lnTo>
                  <a:lnTo>
                    <a:pt x="17770" y="5833"/>
                  </a:lnTo>
                  <a:lnTo>
                    <a:pt x="17889" y="5893"/>
                  </a:lnTo>
                  <a:lnTo>
                    <a:pt x="17973" y="6079"/>
                  </a:lnTo>
                  <a:lnTo>
                    <a:pt x="18075" y="6265"/>
                  </a:lnTo>
                  <a:lnTo>
                    <a:pt x="18202" y="6426"/>
                  </a:lnTo>
                  <a:lnTo>
                    <a:pt x="18304" y="6604"/>
                  </a:lnTo>
                  <a:lnTo>
                    <a:pt x="18456" y="6866"/>
                  </a:lnTo>
                  <a:lnTo>
                    <a:pt x="18558" y="7103"/>
                  </a:lnTo>
                  <a:lnTo>
                    <a:pt x="18600" y="7323"/>
                  </a:lnTo>
                  <a:lnTo>
                    <a:pt x="18752" y="7391"/>
                  </a:lnTo>
                  <a:lnTo>
                    <a:pt x="18964" y="7434"/>
                  </a:lnTo>
                  <a:lnTo>
                    <a:pt x="19633" y="7315"/>
                  </a:lnTo>
                  <a:lnTo>
                    <a:pt x="19929" y="7315"/>
                  </a:lnTo>
                  <a:lnTo>
                    <a:pt x="20208" y="7290"/>
                  </a:lnTo>
                  <a:lnTo>
                    <a:pt x="20623" y="7230"/>
                  </a:lnTo>
                  <a:lnTo>
                    <a:pt x="20708" y="7264"/>
                  </a:lnTo>
                  <a:lnTo>
                    <a:pt x="20572" y="7459"/>
                  </a:lnTo>
                  <a:lnTo>
                    <a:pt x="20437" y="7713"/>
                  </a:lnTo>
                  <a:lnTo>
                    <a:pt x="20429" y="7899"/>
                  </a:lnTo>
                  <a:lnTo>
                    <a:pt x="20539" y="8136"/>
                  </a:lnTo>
                  <a:lnTo>
                    <a:pt x="20623" y="8297"/>
                  </a:lnTo>
                  <a:lnTo>
                    <a:pt x="20716" y="8500"/>
                  </a:lnTo>
                  <a:lnTo>
                    <a:pt x="20818" y="8720"/>
                  </a:lnTo>
                  <a:lnTo>
                    <a:pt x="20903" y="8847"/>
                  </a:lnTo>
                  <a:lnTo>
                    <a:pt x="21004" y="9000"/>
                  </a:lnTo>
                  <a:lnTo>
                    <a:pt x="21334" y="9008"/>
                  </a:lnTo>
                  <a:lnTo>
                    <a:pt x="21605" y="9008"/>
                  </a:lnTo>
                  <a:lnTo>
                    <a:pt x="21851" y="9008"/>
                  </a:lnTo>
                  <a:lnTo>
                    <a:pt x="22088" y="8949"/>
                  </a:lnTo>
                  <a:lnTo>
                    <a:pt x="22283" y="8864"/>
                  </a:lnTo>
                  <a:lnTo>
                    <a:pt x="22613" y="8644"/>
                  </a:lnTo>
                  <a:lnTo>
                    <a:pt x="22799" y="8568"/>
                  </a:lnTo>
                  <a:lnTo>
                    <a:pt x="22985" y="8466"/>
                  </a:lnTo>
                  <a:lnTo>
                    <a:pt x="23172" y="8289"/>
                  </a:lnTo>
                  <a:lnTo>
                    <a:pt x="23155" y="7975"/>
                  </a:lnTo>
                  <a:lnTo>
                    <a:pt x="23104" y="7823"/>
                  </a:lnTo>
                  <a:lnTo>
                    <a:pt x="22985" y="7772"/>
                  </a:lnTo>
                  <a:lnTo>
                    <a:pt x="22748" y="7713"/>
                  </a:lnTo>
                  <a:lnTo>
                    <a:pt x="22554" y="7662"/>
                  </a:lnTo>
                  <a:lnTo>
                    <a:pt x="22393" y="7603"/>
                  </a:lnTo>
                  <a:lnTo>
                    <a:pt x="22384" y="7459"/>
                  </a:lnTo>
                  <a:lnTo>
                    <a:pt x="22452" y="7281"/>
                  </a:lnTo>
                  <a:lnTo>
                    <a:pt x="22427" y="6926"/>
                  </a:lnTo>
                  <a:lnTo>
                    <a:pt x="22367" y="6655"/>
                  </a:lnTo>
                  <a:lnTo>
                    <a:pt x="22198" y="6468"/>
                  </a:lnTo>
                  <a:lnTo>
                    <a:pt x="21978" y="6367"/>
                  </a:lnTo>
                  <a:lnTo>
                    <a:pt x="21809" y="6375"/>
                  </a:lnTo>
                  <a:lnTo>
                    <a:pt x="21495" y="6418"/>
                  </a:lnTo>
                  <a:lnTo>
                    <a:pt x="21216" y="6418"/>
                  </a:lnTo>
                  <a:lnTo>
                    <a:pt x="21021" y="6384"/>
                  </a:lnTo>
                  <a:lnTo>
                    <a:pt x="20962" y="6223"/>
                  </a:lnTo>
                  <a:lnTo>
                    <a:pt x="20953" y="6079"/>
                  </a:lnTo>
                  <a:lnTo>
                    <a:pt x="20793" y="5994"/>
                  </a:lnTo>
                  <a:lnTo>
                    <a:pt x="20547" y="5926"/>
                  </a:lnTo>
                  <a:lnTo>
                    <a:pt x="20132" y="5850"/>
                  </a:lnTo>
                  <a:lnTo>
                    <a:pt x="19836" y="5825"/>
                  </a:lnTo>
                  <a:lnTo>
                    <a:pt x="19700" y="5757"/>
                  </a:lnTo>
                  <a:lnTo>
                    <a:pt x="19557" y="5656"/>
                  </a:lnTo>
                  <a:lnTo>
                    <a:pt x="19379" y="5495"/>
                  </a:lnTo>
                  <a:lnTo>
                    <a:pt x="19159" y="5435"/>
                  </a:lnTo>
                  <a:lnTo>
                    <a:pt x="18693" y="5325"/>
                  </a:lnTo>
                  <a:lnTo>
                    <a:pt x="18473" y="5376"/>
                  </a:lnTo>
                  <a:lnTo>
                    <a:pt x="18431" y="5300"/>
                  </a:lnTo>
                  <a:lnTo>
                    <a:pt x="18405" y="5046"/>
                  </a:lnTo>
                  <a:lnTo>
                    <a:pt x="18388" y="4877"/>
                  </a:lnTo>
                  <a:lnTo>
                    <a:pt x="18194" y="4623"/>
                  </a:lnTo>
                  <a:lnTo>
                    <a:pt x="17914" y="4462"/>
                  </a:lnTo>
                  <a:lnTo>
                    <a:pt x="17736" y="4352"/>
                  </a:lnTo>
                  <a:lnTo>
                    <a:pt x="17635" y="4284"/>
                  </a:lnTo>
                  <a:lnTo>
                    <a:pt x="17355" y="4081"/>
                  </a:lnTo>
                  <a:lnTo>
                    <a:pt x="17101" y="3954"/>
                  </a:lnTo>
                  <a:close/>
                </a:path>
              </a:pathLst>
            </a:custGeom>
            <a:pattFill prst="dashHorz">
              <a:fgClr>
                <a:schemeClr val="tx1"/>
              </a:fgClr>
              <a:bgClr>
                <a:schemeClr val="bg1"/>
              </a:bgClr>
            </a:patt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59F3F66-3D8B-4078-9E3F-D1227BC38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" y="655"/>
              <a:ext cx="19" cy="32"/>
            </a:xfrm>
            <a:custGeom>
              <a:avLst/>
              <a:gdLst>
                <a:gd name="T0" fmla="*/ 84 w 84"/>
                <a:gd name="T1" fmla="*/ 1 h 144"/>
                <a:gd name="T2" fmla="*/ 72 w 84"/>
                <a:gd name="T3" fmla="*/ 0 h 144"/>
                <a:gd name="T4" fmla="*/ 0 w 84"/>
                <a:gd name="T5" fmla="*/ 72 h 144"/>
                <a:gd name="T6" fmla="*/ 72 w 84"/>
                <a:gd name="T7" fmla="*/ 144 h 144"/>
                <a:gd name="T8" fmla="*/ 84 w 84"/>
                <a:gd name="T9" fmla="*/ 143 h 144"/>
                <a:gd name="T10" fmla="*/ 84 w 84"/>
                <a:gd name="T11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44">
                  <a:moveTo>
                    <a:pt x="84" y="1"/>
                  </a:moveTo>
                  <a:cubicBezTo>
                    <a:pt x="80" y="0"/>
                    <a:pt x="76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76" y="144"/>
                    <a:pt x="80" y="144"/>
                    <a:pt x="84" y="143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850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754AB9D-A643-4D7C-8F3D-633BE37AD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" y="655"/>
              <a:ext cx="19" cy="32"/>
            </a:xfrm>
            <a:custGeom>
              <a:avLst/>
              <a:gdLst>
                <a:gd name="T0" fmla="*/ 84 w 84"/>
                <a:gd name="T1" fmla="*/ 1 h 144"/>
                <a:gd name="T2" fmla="*/ 72 w 84"/>
                <a:gd name="T3" fmla="*/ 0 h 144"/>
                <a:gd name="T4" fmla="*/ 0 w 84"/>
                <a:gd name="T5" fmla="*/ 72 h 144"/>
                <a:gd name="T6" fmla="*/ 72 w 84"/>
                <a:gd name="T7" fmla="*/ 144 h 144"/>
                <a:gd name="T8" fmla="*/ 84 w 84"/>
                <a:gd name="T9" fmla="*/ 14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44">
                  <a:moveTo>
                    <a:pt x="84" y="1"/>
                  </a:moveTo>
                  <a:cubicBezTo>
                    <a:pt x="80" y="0"/>
                    <a:pt x="76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76" y="144"/>
                    <a:pt x="80" y="144"/>
                    <a:pt x="84" y="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2FE6F8B-5B79-4BB6-B98B-5C14F37FC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" y="1178"/>
              <a:ext cx="19" cy="32"/>
            </a:xfrm>
            <a:custGeom>
              <a:avLst/>
              <a:gdLst>
                <a:gd name="T0" fmla="*/ 84 w 84"/>
                <a:gd name="T1" fmla="*/ 1 h 144"/>
                <a:gd name="T2" fmla="*/ 72 w 84"/>
                <a:gd name="T3" fmla="*/ 0 h 144"/>
                <a:gd name="T4" fmla="*/ 0 w 84"/>
                <a:gd name="T5" fmla="*/ 72 h 144"/>
                <a:gd name="T6" fmla="*/ 72 w 84"/>
                <a:gd name="T7" fmla="*/ 144 h 144"/>
                <a:gd name="T8" fmla="*/ 84 w 84"/>
                <a:gd name="T9" fmla="*/ 143 h 144"/>
                <a:gd name="T10" fmla="*/ 84 w 84"/>
                <a:gd name="T11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44">
                  <a:moveTo>
                    <a:pt x="84" y="1"/>
                  </a:moveTo>
                  <a:cubicBezTo>
                    <a:pt x="80" y="0"/>
                    <a:pt x="76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76" y="144"/>
                    <a:pt x="80" y="144"/>
                    <a:pt x="84" y="143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850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78E6067-5FDB-46C2-AF7F-066A6865F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" y="1178"/>
              <a:ext cx="19" cy="32"/>
            </a:xfrm>
            <a:custGeom>
              <a:avLst/>
              <a:gdLst>
                <a:gd name="T0" fmla="*/ 84 w 84"/>
                <a:gd name="T1" fmla="*/ 1 h 144"/>
                <a:gd name="T2" fmla="*/ 72 w 84"/>
                <a:gd name="T3" fmla="*/ 0 h 144"/>
                <a:gd name="T4" fmla="*/ 0 w 84"/>
                <a:gd name="T5" fmla="*/ 72 h 144"/>
                <a:gd name="T6" fmla="*/ 72 w 84"/>
                <a:gd name="T7" fmla="*/ 144 h 144"/>
                <a:gd name="T8" fmla="*/ 84 w 84"/>
                <a:gd name="T9" fmla="*/ 14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44">
                  <a:moveTo>
                    <a:pt x="84" y="1"/>
                  </a:moveTo>
                  <a:cubicBezTo>
                    <a:pt x="80" y="0"/>
                    <a:pt x="76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76" y="144"/>
                    <a:pt x="80" y="144"/>
                    <a:pt x="84" y="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C44D3F7-54FD-472A-AFE5-4459FA348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4289"/>
              <a:ext cx="32" cy="19"/>
            </a:xfrm>
            <a:custGeom>
              <a:avLst/>
              <a:gdLst>
                <a:gd name="T0" fmla="*/ 144 w 144"/>
                <a:gd name="T1" fmla="*/ 72 h 85"/>
                <a:gd name="T2" fmla="*/ 72 w 144"/>
                <a:gd name="T3" fmla="*/ 0 h 85"/>
                <a:gd name="T4" fmla="*/ 0 w 144"/>
                <a:gd name="T5" fmla="*/ 72 h 85"/>
                <a:gd name="T6" fmla="*/ 1 w 144"/>
                <a:gd name="T7" fmla="*/ 85 h 85"/>
                <a:gd name="T8" fmla="*/ 143 w 144"/>
                <a:gd name="T9" fmla="*/ 85 h 85"/>
                <a:gd name="T10" fmla="*/ 144 w 144"/>
                <a:gd name="T11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85">
                  <a:moveTo>
                    <a:pt x="144" y="72"/>
                  </a:moveTo>
                  <a:cubicBezTo>
                    <a:pt x="144" y="32"/>
                    <a:pt x="11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77"/>
                    <a:pt x="0" y="81"/>
                    <a:pt x="1" y="85"/>
                  </a:cubicBezTo>
                  <a:lnTo>
                    <a:pt x="143" y="85"/>
                  </a:lnTo>
                  <a:cubicBezTo>
                    <a:pt x="143" y="81"/>
                    <a:pt x="144" y="77"/>
                    <a:pt x="144" y="72"/>
                  </a:cubicBezTo>
                  <a:close/>
                </a:path>
              </a:pathLst>
            </a:custGeom>
            <a:solidFill>
              <a:srgbClr val="850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075E4CA-4D9C-4748-820F-7E2C1F6A3B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5" y="4289"/>
              <a:ext cx="32" cy="19"/>
            </a:xfrm>
            <a:custGeom>
              <a:avLst/>
              <a:gdLst>
                <a:gd name="T0" fmla="*/ 144 w 144"/>
                <a:gd name="T1" fmla="*/ 72 h 85"/>
                <a:gd name="T2" fmla="*/ 72 w 144"/>
                <a:gd name="T3" fmla="*/ 0 h 85"/>
                <a:gd name="T4" fmla="*/ 0 w 144"/>
                <a:gd name="T5" fmla="*/ 72 h 85"/>
                <a:gd name="T6" fmla="*/ 1 w 144"/>
                <a:gd name="T7" fmla="*/ 85 h 85"/>
                <a:gd name="T8" fmla="*/ 143 w 144"/>
                <a:gd name="T9" fmla="*/ 85 h 85"/>
                <a:gd name="T10" fmla="*/ 144 w 144"/>
                <a:gd name="T11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85">
                  <a:moveTo>
                    <a:pt x="144" y="72"/>
                  </a:moveTo>
                  <a:cubicBezTo>
                    <a:pt x="144" y="32"/>
                    <a:pt x="11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77"/>
                    <a:pt x="0" y="81"/>
                    <a:pt x="1" y="85"/>
                  </a:cubicBezTo>
                  <a:moveTo>
                    <a:pt x="143" y="85"/>
                  </a:moveTo>
                  <a:cubicBezTo>
                    <a:pt x="143" y="81"/>
                    <a:pt x="144" y="77"/>
                    <a:pt x="144" y="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C341D9DF-25EB-467F-82F9-0E7F021E3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1399"/>
              <a:ext cx="15" cy="32"/>
            </a:xfrm>
            <a:custGeom>
              <a:avLst/>
              <a:gdLst>
                <a:gd name="T0" fmla="*/ 68 w 68"/>
                <a:gd name="T1" fmla="*/ 72 h 144"/>
                <a:gd name="T2" fmla="*/ 0 w 68"/>
                <a:gd name="T3" fmla="*/ 0 h 144"/>
                <a:gd name="T4" fmla="*/ 0 w 68"/>
                <a:gd name="T5" fmla="*/ 144 h 144"/>
                <a:gd name="T6" fmla="*/ 68 w 68"/>
                <a:gd name="T7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144">
                  <a:moveTo>
                    <a:pt x="68" y="72"/>
                  </a:moveTo>
                  <a:cubicBezTo>
                    <a:pt x="68" y="34"/>
                    <a:pt x="38" y="2"/>
                    <a:pt x="0" y="0"/>
                  </a:cubicBezTo>
                  <a:lnTo>
                    <a:pt x="0" y="144"/>
                  </a:lnTo>
                  <a:cubicBezTo>
                    <a:pt x="38" y="142"/>
                    <a:pt x="68" y="110"/>
                    <a:pt x="68" y="72"/>
                  </a:cubicBezTo>
                  <a:close/>
                </a:path>
              </a:pathLst>
            </a:custGeom>
            <a:solidFill>
              <a:srgbClr val="850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9DCD121-8023-4535-B11F-3BD0835009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" y="1399"/>
              <a:ext cx="15" cy="32"/>
            </a:xfrm>
            <a:custGeom>
              <a:avLst/>
              <a:gdLst>
                <a:gd name="T0" fmla="*/ 68 w 68"/>
                <a:gd name="T1" fmla="*/ 72 h 144"/>
                <a:gd name="T2" fmla="*/ 0 w 68"/>
                <a:gd name="T3" fmla="*/ 0 h 144"/>
                <a:gd name="T4" fmla="*/ 0 w 68"/>
                <a:gd name="T5" fmla="*/ 144 h 144"/>
                <a:gd name="T6" fmla="*/ 68 w 68"/>
                <a:gd name="T7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144">
                  <a:moveTo>
                    <a:pt x="68" y="72"/>
                  </a:moveTo>
                  <a:cubicBezTo>
                    <a:pt x="68" y="34"/>
                    <a:pt x="38" y="2"/>
                    <a:pt x="0" y="0"/>
                  </a:cubicBezTo>
                  <a:moveTo>
                    <a:pt x="0" y="144"/>
                  </a:moveTo>
                  <a:cubicBezTo>
                    <a:pt x="38" y="142"/>
                    <a:pt x="68" y="110"/>
                    <a:pt x="68" y="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630C3595-B360-4E79-9331-C24AA0A52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12"/>
              <a:ext cx="5878" cy="4294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D77E34C-74C2-434D-92D5-CAD75A930CCA}"/>
              </a:ext>
            </a:extLst>
          </p:cNvPr>
          <p:cNvSpPr/>
          <p:nvPr/>
        </p:nvSpPr>
        <p:spPr>
          <a:xfrm>
            <a:off x="3644" y="52628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Jeolojik Analiz</a:t>
            </a:r>
          </a:p>
        </p:txBody>
      </p:sp>
    </p:spTree>
    <p:extLst>
      <p:ext uri="{BB962C8B-B14F-4D97-AF65-F5344CB8AC3E}">
        <p14:creationId xmlns:p14="http://schemas.microsoft.com/office/powerpoint/2010/main" val="3960434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00A3CB9-3FF1-4566-AF77-25146565F0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63"/>
          <a:stretch/>
        </p:blipFill>
        <p:spPr>
          <a:xfrm>
            <a:off x="-75310" y="-28091"/>
            <a:ext cx="6375304" cy="447299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128B3EC-1558-437C-B2A8-CD5D4DE4D5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7653" y="2754407"/>
            <a:ext cx="7059353" cy="438899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6F49AA6-992E-4232-8ECE-3D03D0E4D2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7773" y="202909"/>
            <a:ext cx="6262215" cy="41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64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7AB145D-4130-475E-91EF-57A3FC7D045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56874" y="55910"/>
            <a:ext cx="9686240" cy="7087493"/>
            <a:chOff x="888" y="0"/>
            <a:chExt cx="5904" cy="4320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E0268D56-4CCB-4420-99A3-55696B619DB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88" y="0"/>
              <a:ext cx="590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grpSp>
          <p:nvGrpSpPr>
            <p:cNvPr id="7" name="Group 205">
              <a:extLst>
                <a:ext uri="{FF2B5EF4-FFF2-40B4-BE49-F238E27FC236}">
                  <a16:creationId xmlns:a16="http://schemas.microsoft.com/office/drawing/2014/main" id="{623F81D1-5883-41B9-8FEC-DA72D39BD7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1" y="12"/>
              <a:ext cx="5889" cy="4296"/>
              <a:chOff x="891" y="12"/>
              <a:chExt cx="5889" cy="4296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8E751EA6-D890-48CC-AE01-3E9AA2D05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3" y="1826"/>
                <a:ext cx="616" cy="726"/>
              </a:xfrm>
              <a:custGeom>
                <a:avLst/>
                <a:gdLst>
                  <a:gd name="T0" fmla="*/ 1076 w 2786"/>
                  <a:gd name="T1" fmla="*/ 627 h 3277"/>
                  <a:gd name="T2" fmla="*/ 1118 w 2786"/>
                  <a:gd name="T3" fmla="*/ 619 h 3277"/>
                  <a:gd name="T4" fmla="*/ 1313 w 2786"/>
                  <a:gd name="T5" fmla="*/ 415 h 3277"/>
                  <a:gd name="T6" fmla="*/ 1330 w 2786"/>
                  <a:gd name="T7" fmla="*/ 348 h 3277"/>
                  <a:gd name="T8" fmla="*/ 1287 w 2786"/>
                  <a:gd name="T9" fmla="*/ 221 h 3277"/>
                  <a:gd name="T10" fmla="*/ 1330 w 2786"/>
                  <a:gd name="T11" fmla="*/ 153 h 3277"/>
                  <a:gd name="T12" fmla="*/ 1448 w 2786"/>
                  <a:gd name="T13" fmla="*/ 43 h 3277"/>
                  <a:gd name="T14" fmla="*/ 1575 w 2786"/>
                  <a:gd name="T15" fmla="*/ 0 h 3277"/>
                  <a:gd name="T16" fmla="*/ 1744 w 2786"/>
                  <a:gd name="T17" fmla="*/ 0 h 3277"/>
                  <a:gd name="T18" fmla="*/ 1948 w 2786"/>
                  <a:gd name="T19" fmla="*/ 85 h 3277"/>
                  <a:gd name="T20" fmla="*/ 2083 w 2786"/>
                  <a:gd name="T21" fmla="*/ 246 h 3277"/>
                  <a:gd name="T22" fmla="*/ 2388 w 2786"/>
                  <a:gd name="T23" fmla="*/ 525 h 3277"/>
                  <a:gd name="T24" fmla="*/ 2625 w 2786"/>
                  <a:gd name="T25" fmla="*/ 610 h 3277"/>
                  <a:gd name="T26" fmla="*/ 2769 w 2786"/>
                  <a:gd name="T27" fmla="*/ 746 h 3277"/>
                  <a:gd name="T28" fmla="*/ 2786 w 2786"/>
                  <a:gd name="T29" fmla="*/ 746 h 3277"/>
                  <a:gd name="T30" fmla="*/ 2777 w 2786"/>
                  <a:gd name="T31" fmla="*/ 974 h 3277"/>
                  <a:gd name="T32" fmla="*/ 2786 w 2786"/>
                  <a:gd name="T33" fmla="*/ 1008 h 3277"/>
                  <a:gd name="T34" fmla="*/ 2489 w 2786"/>
                  <a:gd name="T35" fmla="*/ 1270 h 3277"/>
                  <a:gd name="T36" fmla="*/ 2354 w 2786"/>
                  <a:gd name="T37" fmla="*/ 1448 h 3277"/>
                  <a:gd name="T38" fmla="*/ 2269 w 2786"/>
                  <a:gd name="T39" fmla="*/ 1668 h 3277"/>
                  <a:gd name="T40" fmla="*/ 2032 w 2786"/>
                  <a:gd name="T41" fmla="*/ 1888 h 3277"/>
                  <a:gd name="T42" fmla="*/ 1981 w 2786"/>
                  <a:gd name="T43" fmla="*/ 1956 h 3277"/>
                  <a:gd name="T44" fmla="*/ 1981 w 2786"/>
                  <a:gd name="T45" fmla="*/ 1982 h 3277"/>
                  <a:gd name="T46" fmla="*/ 1685 w 2786"/>
                  <a:gd name="T47" fmla="*/ 2142 h 3277"/>
                  <a:gd name="T48" fmla="*/ 1524 w 2786"/>
                  <a:gd name="T49" fmla="*/ 2227 h 3277"/>
                  <a:gd name="T50" fmla="*/ 1431 w 2786"/>
                  <a:gd name="T51" fmla="*/ 2320 h 3277"/>
                  <a:gd name="T52" fmla="*/ 1245 w 2786"/>
                  <a:gd name="T53" fmla="*/ 2625 h 3277"/>
                  <a:gd name="T54" fmla="*/ 1177 w 2786"/>
                  <a:gd name="T55" fmla="*/ 2701 h 3277"/>
                  <a:gd name="T56" fmla="*/ 1042 w 2786"/>
                  <a:gd name="T57" fmla="*/ 2803 h 3277"/>
                  <a:gd name="T58" fmla="*/ 915 w 2786"/>
                  <a:gd name="T59" fmla="*/ 2845 h 3277"/>
                  <a:gd name="T60" fmla="*/ 881 w 2786"/>
                  <a:gd name="T61" fmla="*/ 2879 h 3277"/>
                  <a:gd name="T62" fmla="*/ 788 w 2786"/>
                  <a:gd name="T63" fmla="*/ 2896 h 3277"/>
                  <a:gd name="T64" fmla="*/ 678 w 2786"/>
                  <a:gd name="T65" fmla="*/ 3023 h 3277"/>
                  <a:gd name="T66" fmla="*/ 601 w 2786"/>
                  <a:gd name="T67" fmla="*/ 3158 h 3277"/>
                  <a:gd name="T68" fmla="*/ 551 w 2786"/>
                  <a:gd name="T69" fmla="*/ 3226 h 3277"/>
                  <a:gd name="T70" fmla="*/ 390 w 2786"/>
                  <a:gd name="T71" fmla="*/ 3277 h 3277"/>
                  <a:gd name="T72" fmla="*/ 297 w 2786"/>
                  <a:gd name="T73" fmla="*/ 3277 h 3277"/>
                  <a:gd name="T74" fmla="*/ 204 w 2786"/>
                  <a:gd name="T75" fmla="*/ 3243 h 3277"/>
                  <a:gd name="T76" fmla="*/ 110 w 2786"/>
                  <a:gd name="T77" fmla="*/ 3192 h 3277"/>
                  <a:gd name="T78" fmla="*/ 51 w 2786"/>
                  <a:gd name="T79" fmla="*/ 3065 h 3277"/>
                  <a:gd name="T80" fmla="*/ 26 w 2786"/>
                  <a:gd name="T81" fmla="*/ 3031 h 3277"/>
                  <a:gd name="T82" fmla="*/ 0 w 2786"/>
                  <a:gd name="T83" fmla="*/ 2972 h 3277"/>
                  <a:gd name="T84" fmla="*/ 43 w 2786"/>
                  <a:gd name="T85" fmla="*/ 2718 h 3277"/>
                  <a:gd name="T86" fmla="*/ 110 w 2786"/>
                  <a:gd name="T87" fmla="*/ 2625 h 3277"/>
                  <a:gd name="T88" fmla="*/ 153 w 2786"/>
                  <a:gd name="T89" fmla="*/ 2498 h 3277"/>
                  <a:gd name="T90" fmla="*/ 204 w 2786"/>
                  <a:gd name="T91" fmla="*/ 2439 h 3277"/>
                  <a:gd name="T92" fmla="*/ 263 w 2786"/>
                  <a:gd name="T93" fmla="*/ 2244 h 3277"/>
                  <a:gd name="T94" fmla="*/ 288 w 2786"/>
                  <a:gd name="T95" fmla="*/ 2092 h 3277"/>
                  <a:gd name="T96" fmla="*/ 288 w 2786"/>
                  <a:gd name="T97" fmla="*/ 1931 h 3277"/>
                  <a:gd name="T98" fmla="*/ 254 w 2786"/>
                  <a:gd name="T99" fmla="*/ 1770 h 3277"/>
                  <a:gd name="T100" fmla="*/ 170 w 2786"/>
                  <a:gd name="T101" fmla="*/ 1618 h 3277"/>
                  <a:gd name="T102" fmla="*/ 136 w 2786"/>
                  <a:gd name="T103" fmla="*/ 1491 h 3277"/>
                  <a:gd name="T104" fmla="*/ 85 w 2786"/>
                  <a:gd name="T105" fmla="*/ 1397 h 3277"/>
                  <a:gd name="T106" fmla="*/ 94 w 2786"/>
                  <a:gd name="T107" fmla="*/ 1177 h 3277"/>
                  <a:gd name="T108" fmla="*/ 178 w 2786"/>
                  <a:gd name="T109" fmla="*/ 1050 h 3277"/>
                  <a:gd name="T110" fmla="*/ 271 w 2786"/>
                  <a:gd name="T111" fmla="*/ 966 h 3277"/>
                  <a:gd name="T112" fmla="*/ 568 w 2786"/>
                  <a:gd name="T113" fmla="*/ 839 h 3277"/>
                  <a:gd name="T114" fmla="*/ 652 w 2786"/>
                  <a:gd name="T115" fmla="*/ 830 h 3277"/>
                  <a:gd name="T116" fmla="*/ 779 w 2786"/>
                  <a:gd name="T117" fmla="*/ 779 h 3277"/>
                  <a:gd name="T118" fmla="*/ 940 w 2786"/>
                  <a:gd name="T119" fmla="*/ 678 h 3277"/>
                  <a:gd name="T120" fmla="*/ 1067 w 2786"/>
                  <a:gd name="T121" fmla="*/ 635 h 3277"/>
                  <a:gd name="T122" fmla="*/ 1076 w 2786"/>
                  <a:gd name="T123" fmla="*/ 627 h 3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86" h="3277">
                    <a:moveTo>
                      <a:pt x="1076" y="627"/>
                    </a:moveTo>
                    <a:lnTo>
                      <a:pt x="1118" y="619"/>
                    </a:lnTo>
                    <a:lnTo>
                      <a:pt x="1313" y="415"/>
                    </a:lnTo>
                    <a:lnTo>
                      <a:pt x="1330" y="348"/>
                    </a:lnTo>
                    <a:lnTo>
                      <a:pt x="1287" y="221"/>
                    </a:lnTo>
                    <a:lnTo>
                      <a:pt x="1330" y="153"/>
                    </a:lnTo>
                    <a:lnTo>
                      <a:pt x="1448" y="43"/>
                    </a:lnTo>
                    <a:lnTo>
                      <a:pt x="1575" y="0"/>
                    </a:lnTo>
                    <a:lnTo>
                      <a:pt x="1744" y="0"/>
                    </a:lnTo>
                    <a:lnTo>
                      <a:pt x="1948" y="85"/>
                    </a:lnTo>
                    <a:lnTo>
                      <a:pt x="2083" y="246"/>
                    </a:lnTo>
                    <a:lnTo>
                      <a:pt x="2388" y="525"/>
                    </a:lnTo>
                    <a:lnTo>
                      <a:pt x="2625" y="610"/>
                    </a:lnTo>
                    <a:lnTo>
                      <a:pt x="2769" y="746"/>
                    </a:lnTo>
                    <a:lnTo>
                      <a:pt x="2786" y="746"/>
                    </a:lnTo>
                    <a:lnTo>
                      <a:pt x="2777" y="974"/>
                    </a:lnTo>
                    <a:lnTo>
                      <a:pt x="2786" y="1008"/>
                    </a:lnTo>
                    <a:lnTo>
                      <a:pt x="2489" y="1270"/>
                    </a:lnTo>
                    <a:lnTo>
                      <a:pt x="2354" y="1448"/>
                    </a:lnTo>
                    <a:lnTo>
                      <a:pt x="2269" y="1668"/>
                    </a:lnTo>
                    <a:lnTo>
                      <a:pt x="2032" y="1888"/>
                    </a:lnTo>
                    <a:lnTo>
                      <a:pt x="1981" y="1956"/>
                    </a:lnTo>
                    <a:lnTo>
                      <a:pt x="1981" y="1982"/>
                    </a:lnTo>
                    <a:lnTo>
                      <a:pt x="1685" y="2142"/>
                    </a:lnTo>
                    <a:lnTo>
                      <a:pt x="1524" y="2227"/>
                    </a:lnTo>
                    <a:lnTo>
                      <a:pt x="1431" y="2320"/>
                    </a:lnTo>
                    <a:lnTo>
                      <a:pt x="1245" y="2625"/>
                    </a:lnTo>
                    <a:lnTo>
                      <a:pt x="1177" y="2701"/>
                    </a:lnTo>
                    <a:lnTo>
                      <a:pt x="1042" y="2803"/>
                    </a:lnTo>
                    <a:lnTo>
                      <a:pt x="915" y="2845"/>
                    </a:lnTo>
                    <a:lnTo>
                      <a:pt x="881" y="2879"/>
                    </a:lnTo>
                    <a:lnTo>
                      <a:pt x="788" y="2896"/>
                    </a:lnTo>
                    <a:lnTo>
                      <a:pt x="678" y="3023"/>
                    </a:lnTo>
                    <a:lnTo>
                      <a:pt x="601" y="3158"/>
                    </a:lnTo>
                    <a:lnTo>
                      <a:pt x="551" y="3226"/>
                    </a:lnTo>
                    <a:lnTo>
                      <a:pt x="390" y="3277"/>
                    </a:lnTo>
                    <a:lnTo>
                      <a:pt x="297" y="3277"/>
                    </a:lnTo>
                    <a:lnTo>
                      <a:pt x="204" y="3243"/>
                    </a:lnTo>
                    <a:lnTo>
                      <a:pt x="110" y="3192"/>
                    </a:lnTo>
                    <a:lnTo>
                      <a:pt x="51" y="3065"/>
                    </a:lnTo>
                    <a:lnTo>
                      <a:pt x="26" y="3031"/>
                    </a:lnTo>
                    <a:lnTo>
                      <a:pt x="0" y="2972"/>
                    </a:lnTo>
                    <a:lnTo>
                      <a:pt x="43" y="2718"/>
                    </a:lnTo>
                    <a:lnTo>
                      <a:pt x="110" y="2625"/>
                    </a:lnTo>
                    <a:lnTo>
                      <a:pt x="153" y="2498"/>
                    </a:lnTo>
                    <a:lnTo>
                      <a:pt x="204" y="2439"/>
                    </a:lnTo>
                    <a:lnTo>
                      <a:pt x="263" y="2244"/>
                    </a:lnTo>
                    <a:lnTo>
                      <a:pt x="288" y="2092"/>
                    </a:lnTo>
                    <a:lnTo>
                      <a:pt x="288" y="1931"/>
                    </a:lnTo>
                    <a:lnTo>
                      <a:pt x="254" y="1770"/>
                    </a:lnTo>
                    <a:lnTo>
                      <a:pt x="170" y="1618"/>
                    </a:lnTo>
                    <a:lnTo>
                      <a:pt x="136" y="1491"/>
                    </a:lnTo>
                    <a:lnTo>
                      <a:pt x="85" y="1397"/>
                    </a:lnTo>
                    <a:lnTo>
                      <a:pt x="94" y="1177"/>
                    </a:lnTo>
                    <a:lnTo>
                      <a:pt x="178" y="1050"/>
                    </a:lnTo>
                    <a:lnTo>
                      <a:pt x="271" y="966"/>
                    </a:lnTo>
                    <a:lnTo>
                      <a:pt x="568" y="839"/>
                    </a:lnTo>
                    <a:lnTo>
                      <a:pt x="652" y="830"/>
                    </a:lnTo>
                    <a:lnTo>
                      <a:pt x="779" y="779"/>
                    </a:lnTo>
                    <a:lnTo>
                      <a:pt x="940" y="678"/>
                    </a:lnTo>
                    <a:lnTo>
                      <a:pt x="1067" y="635"/>
                    </a:lnTo>
                    <a:lnTo>
                      <a:pt x="1076" y="627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13797C4A-1FEE-4364-9E37-EF097A603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9" y="3191"/>
                <a:ext cx="637" cy="690"/>
              </a:xfrm>
              <a:custGeom>
                <a:avLst/>
                <a:gdLst>
                  <a:gd name="T0" fmla="*/ 2726 w 2878"/>
                  <a:gd name="T1" fmla="*/ 288 h 3116"/>
                  <a:gd name="T2" fmla="*/ 2438 w 2878"/>
                  <a:gd name="T3" fmla="*/ 720 h 3116"/>
                  <a:gd name="T4" fmla="*/ 2455 w 2878"/>
                  <a:gd name="T5" fmla="*/ 1126 h 3116"/>
                  <a:gd name="T6" fmla="*/ 2480 w 2878"/>
                  <a:gd name="T7" fmla="*/ 1295 h 3116"/>
                  <a:gd name="T8" fmla="*/ 2260 w 2878"/>
                  <a:gd name="T9" fmla="*/ 1973 h 3116"/>
                  <a:gd name="T10" fmla="*/ 2269 w 2878"/>
                  <a:gd name="T11" fmla="*/ 2134 h 3116"/>
                  <a:gd name="T12" fmla="*/ 2413 w 2878"/>
                  <a:gd name="T13" fmla="*/ 2303 h 3116"/>
                  <a:gd name="T14" fmla="*/ 2599 w 2878"/>
                  <a:gd name="T15" fmla="*/ 2498 h 3116"/>
                  <a:gd name="T16" fmla="*/ 2701 w 2878"/>
                  <a:gd name="T17" fmla="*/ 2599 h 3116"/>
                  <a:gd name="T18" fmla="*/ 2794 w 2878"/>
                  <a:gd name="T19" fmla="*/ 2692 h 3116"/>
                  <a:gd name="T20" fmla="*/ 2878 w 2878"/>
                  <a:gd name="T21" fmla="*/ 2853 h 3116"/>
                  <a:gd name="T22" fmla="*/ 2836 w 2878"/>
                  <a:gd name="T23" fmla="*/ 2921 h 3116"/>
                  <a:gd name="T24" fmla="*/ 2590 w 2878"/>
                  <a:gd name="T25" fmla="*/ 2989 h 3116"/>
                  <a:gd name="T26" fmla="*/ 2243 w 2878"/>
                  <a:gd name="T27" fmla="*/ 3090 h 3116"/>
                  <a:gd name="T28" fmla="*/ 1871 w 2878"/>
                  <a:gd name="T29" fmla="*/ 2989 h 3116"/>
                  <a:gd name="T30" fmla="*/ 1676 w 2878"/>
                  <a:gd name="T31" fmla="*/ 2811 h 3116"/>
                  <a:gd name="T32" fmla="*/ 1456 w 2878"/>
                  <a:gd name="T33" fmla="*/ 2802 h 3116"/>
                  <a:gd name="T34" fmla="*/ 1100 w 2878"/>
                  <a:gd name="T35" fmla="*/ 2777 h 3116"/>
                  <a:gd name="T36" fmla="*/ 626 w 2878"/>
                  <a:gd name="T37" fmla="*/ 2591 h 3116"/>
                  <a:gd name="T38" fmla="*/ 415 w 2878"/>
                  <a:gd name="T39" fmla="*/ 2413 h 3116"/>
                  <a:gd name="T40" fmla="*/ 288 w 2878"/>
                  <a:gd name="T41" fmla="*/ 2125 h 3116"/>
                  <a:gd name="T42" fmla="*/ 245 w 2878"/>
                  <a:gd name="T43" fmla="*/ 1930 h 3116"/>
                  <a:gd name="T44" fmla="*/ 237 w 2878"/>
                  <a:gd name="T45" fmla="*/ 1693 h 3116"/>
                  <a:gd name="T46" fmla="*/ 101 w 2878"/>
                  <a:gd name="T47" fmla="*/ 1380 h 3116"/>
                  <a:gd name="T48" fmla="*/ 0 w 2878"/>
                  <a:gd name="T49" fmla="*/ 1092 h 3116"/>
                  <a:gd name="T50" fmla="*/ 17 w 2878"/>
                  <a:gd name="T51" fmla="*/ 999 h 3116"/>
                  <a:gd name="T52" fmla="*/ 42 w 2878"/>
                  <a:gd name="T53" fmla="*/ 872 h 3116"/>
                  <a:gd name="T54" fmla="*/ 330 w 2878"/>
                  <a:gd name="T55" fmla="*/ 626 h 3116"/>
                  <a:gd name="T56" fmla="*/ 550 w 2878"/>
                  <a:gd name="T57" fmla="*/ 449 h 3116"/>
                  <a:gd name="T58" fmla="*/ 694 w 2878"/>
                  <a:gd name="T59" fmla="*/ 330 h 3116"/>
                  <a:gd name="T60" fmla="*/ 1100 w 2878"/>
                  <a:gd name="T61" fmla="*/ 296 h 3116"/>
                  <a:gd name="T62" fmla="*/ 1591 w 2878"/>
                  <a:gd name="T63" fmla="*/ 305 h 3116"/>
                  <a:gd name="T64" fmla="*/ 1812 w 2878"/>
                  <a:gd name="T65" fmla="*/ 152 h 3116"/>
                  <a:gd name="T66" fmla="*/ 1972 w 2878"/>
                  <a:gd name="T67" fmla="*/ 85 h 3116"/>
                  <a:gd name="T68" fmla="*/ 2311 w 2878"/>
                  <a:gd name="T69" fmla="*/ 0 h 3116"/>
                  <a:gd name="T70" fmla="*/ 2624 w 2878"/>
                  <a:gd name="T71" fmla="*/ 127 h 3116"/>
                  <a:gd name="T72" fmla="*/ 2684 w 2878"/>
                  <a:gd name="T73" fmla="*/ 178 h 3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8" h="3116">
                    <a:moveTo>
                      <a:pt x="2709" y="203"/>
                    </a:moveTo>
                    <a:lnTo>
                      <a:pt x="2726" y="288"/>
                    </a:lnTo>
                    <a:lnTo>
                      <a:pt x="2684" y="372"/>
                    </a:lnTo>
                    <a:lnTo>
                      <a:pt x="2438" y="720"/>
                    </a:lnTo>
                    <a:lnTo>
                      <a:pt x="2438" y="1041"/>
                    </a:lnTo>
                    <a:lnTo>
                      <a:pt x="2455" y="1126"/>
                    </a:lnTo>
                    <a:lnTo>
                      <a:pt x="2447" y="1211"/>
                    </a:lnTo>
                    <a:lnTo>
                      <a:pt x="2480" y="1295"/>
                    </a:lnTo>
                    <a:lnTo>
                      <a:pt x="2404" y="1634"/>
                    </a:lnTo>
                    <a:lnTo>
                      <a:pt x="2260" y="1973"/>
                    </a:lnTo>
                    <a:lnTo>
                      <a:pt x="2277" y="2091"/>
                    </a:lnTo>
                    <a:lnTo>
                      <a:pt x="2269" y="2134"/>
                    </a:lnTo>
                    <a:lnTo>
                      <a:pt x="2328" y="2260"/>
                    </a:lnTo>
                    <a:lnTo>
                      <a:pt x="2413" y="2303"/>
                    </a:lnTo>
                    <a:lnTo>
                      <a:pt x="2497" y="2413"/>
                    </a:lnTo>
                    <a:lnTo>
                      <a:pt x="2599" y="2498"/>
                    </a:lnTo>
                    <a:lnTo>
                      <a:pt x="2658" y="2582"/>
                    </a:lnTo>
                    <a:lnTo>
                      <a:pt x="2701" y="2599"/>
                    </a:lnTo>
                    <a:lnTo>
                      <a:pt x="2717" y="2641"/>
                    </a:lnTo>
                    <a:lnTo>
                      <a:pt x="2794" y="2692"/>
                    </a:lnTo>
                    <a:lnTo>
                      <a:pt x="2828" y="2777"/>
                    </a:lnTo>
                    <a:lnTo>
                      <a:pt x="2878" y="2853"/>
                    </a:lnTo>
                    <a:lnTo>
                      <a:pt x="2870" y="2895"/>
                    </a:lnTo>
                    <a:lnTo>
                      <a:pt x="2836" y="2921"/>
                    </a:lnTo>
                    <a:lnTo>
                      <a:pt x="2658" y="2955"/>
                    </a:lnTo>
                    <a:lnTo>
                      <a:pt x="2590" y="2989"/>
                    </a:lnTo>
                    <a:lnTo>
                      <a:pt x="2531" y="2989"/>
                    </a:lnTo>
                    <a:lnTo>
                      <a:pt x="2243" y="3090"/>
                    </a:lnTo>
                    <a:lnTo>
                      <a:pt x="2015" y="3116"/>
                    </a:lnTo>
                    <a:lnTo>
                      <a:pt x="1871" y="2989"/>
                    </a:lnTo>
                    <a:lnTo>
                      <a:pt x="1795" y="2895"/>
                    </a:lnTo>
                    <a:lnTo>
                      <a:pt x="1676" y="2811"/>
                    </a:lnTo>
                    <a:lnTo>
                      <a:pt x="1524" y="2785"/>
                    </a:lnTo>
                    <a:lnTo>
                      <a:pt x="1456" y="2802"/>
                    </a:lnTo>
                    <a:lnTo>
                      <a:pt x="1160" y="2785"/>
                    </a:lnTo>
                    <a:lnTo>
                      <a:pt x="1100" y="2777"/>
                    </a:lnTo>
                    <a:lnTo>
                      <a:pt x="1016" y="2692"/>
                    </a:lnTo>
                    <a:lnTo>
                      <a:pt x="626" y="2591"/>
                    </a:lnTo>
                    <a:lnTo>
                      <a:pt x="499" y="2514"/>
                    </a:lnTo>
                    <a:lnTo>
                      <a:pt x="415" y="2413"/>
                    </a:lnTo>
                    <a:lnTo>
                      <a:pt x="347" y="2176"/>
                    </a:lnTo>
                    <a:lnTo>
                      <a:pt x="288" y="2125"/>
                    </a:lnTo>
                    <a:lnTo>
                      <a:pt x="262" y="2007"/>
                    </a:lnTo>
                    <a:lnTo>
                      <a:pt x="245" y="1930"/>
                    </a:lnTo>
                    <a:lnTo>
                      <a:pt x="228" y="1761"/>
                    </a:lnTo>
                    <a:lnTo>
                      <a:pt x="237" y="1693"/>
                    </a:lnTo>
                    <a:lnTo>
                      <a:pt x="186" y="1541"/>
                    </a:lnTo>
                    <a:lnTo>
                      <a:pt x="101" y="1380"/>
                    </a:lnTo>
                    <a:lnTo>
                      <a:pt x="93" y="1321"/>
                    </a:lnTo>
                    <a:lnTo>
                      <a:pt x="0" y="1092"/>
                    </a:lnTo>
                    <a:lnTo>
                      <a:pt x="0" y="1033"/>
                    </a:lnTo>
                    <a:lnTo>
                      <a:pt x="17" y="999"/>
                    </a:lnTo>
                    <a:lnTo>
                      <a:pt x="8" y="974"/>
                    </a:lnTo>
                    <a:lnTo>
                      <a:pt x="42" y="872"/>
                    </a:lnTo>
                    <a:lnTo>
                      <a:pt x="127" y="779"/>
                    </a:lnTo>
                    <a:lnTo>
                      <a:pt x="330" y="626"/>
                    </a:lnTo>
                    <a:lnTo>
                      <a:pt x="432" y="508"/>
                    </a:lnTo>
                    <a:lnTo>
                      <a:pt x="550" y="449"/>
                    </a:lnTo>
                    <a:lnTo>
                      <a:pt x="652" y="347"/>
                    </a:lnTo>
                    <a:lnTo>
                      <a:pt x="694" y="330"/>
                    </a:lnTo>
                    <a:lnTo>
                      <a:pt x="1058" y="279"/>
                    </a:lnTo>
                    <a:lnTo>
                      <a:pt x="1100" y="296"/>
                    </a:lnTo>
                    <a:lnTo>
                      <a:pt x="1304" y="279"/>
                    </a:lnTo>
                    <a:lnTo>
                      <a:pt x="1591" y="305"/>
                    </a:lnTo>
                    <a:lnTo>
                      <a:pt x="1718" y="246"/>
                    </a:lnTo>
                    <a:lnTo>
                      <a:pt x="1812" y="152"/>
                    </a:lnTo>
                    <a:lnTo>
                      <a:pt x="1939" y="110"/>
                    </a:lnTo>
                    <a:lnTo>
                      <a:pt x="1972" y="85"/>
                    </a:lnTo>
                    <a:lnTo>
                      <a:pt x="2176" y="34"/>
                    </a:lnTo>
                    <a:lnTo>
                      <a:pt x="2311" y="0"/>
                    </a:lnTo>
                    <a:lnTo>
                      <a:pt x="2590" y="102"/>
                    </a:lnTo>
                    <a:lnTo>
                      <a:pt x="2624" y="127"/>
                    </a:lnTo>
                    <a:lnTo>
                      <a:pt x="2667" y="144"/>
                    </a:lnTo>
                    <a:lnTo>
                      <a:pt x="2684" y="178"/>
                    </a:lnTo>
                    <a:lnTo>
                      <a:pt x="2709" y="203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2D73F930-0E9C-45CB-B9C8-41C088AEB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2" y="3703"/>
                <a:ext cx="376" cy="603"/>
              </a:xfrm>
              <a:custGeom>
                <a:avLst/>
                <a:gdLst>
                  <a:gd name="T0" fmla="*/ 143 w 1701"/>
                  <a:gd name="T1" fmla="*/ 2726 h 2726"/>
                  <a:gd name="T2" fmla="*/ 50 w 1701"/>
                  <a:gd name="T3" fmla="*/ 2472 h 2726"/>
                  <a:gd name="T4" fmla="*/ 8 w 1701"/>
                  <a:gd name="T5" fmla="*/ 2345 h 2726"/>
                  <a:gd name="T6" fmla="*/ 0 w 1701"/>
                  <a:gd name="T7" fmla="*/ 2244 h 2726"/>
                  <a:gd name="T8" fmla="*/ 76 w 1701"/>
                  <a:gd name="T9" fmla="*/ 1990 h 2726"/>
                  <a:gd name="T10" fmla="*/ 59 w 1701"/>
                  <a:gd name="T11" fmla="*/ 1956 h 2726"/>
                  <a:gd name="T12" fmla="*/ 211 w 1701"/>
                  <a:gd name="T13" fmla="*/ 1643 h 2726"/>
                  <a:gd name="T14" fmla="*/ 262 w 1701"/>
                  <a:gd name="T15" fmla="*/ 1490 h 2726"/>
                  <a:gd name="T16" fmla="*/ 279 w 1701"/>
                  <a:gd name="T17" fmla="*/ 1363 h 2726"/>
                  <a:gd name="T18" fmla="*/ 347 w 1701"/>
                  <a:gd name="T19" fmla="*/ 1236 h 2726"/>
                  <a:gd name="T20" fmla="*/ 389 w 1701"/>
                  <a:gd name="T21" fmla="*/ 889 h 2726"/>
                  <a:gd name="T22" fmla="*/ 465 w 1701"/>
                  <a:gd name="T23" fmla="*/ 728 h 2726"/>
                  <a:gd name="T24" fmla="*/ 491 w 1701"/>
                  <a:gd name="T25" fmla="*/ 711 h 2726"/>
                  <a:gd name="T26" fmla="*/ 516 w 1701"/>
                  <a:gd name="T27" fmla="*/ 669 h 2726"/>
                  <a:gd name="T28" fmla="*/ 567 w 1701"/>
                  <a:gd name="T29" fmla="*/ 508 h 2726"/>
                  <a:gd name="T30" fmla="*/ 609 w 1701"/>
                  <a:gd name="T31" fmla="*/ 449 h 2726"/>
                  <a:gd name="T32" fmla="*/ 609 w 1701"/>
                  <a:gd name="T33" fmla="*/ 415 h 2726"/>
                  <a:gd name="T34" fmla="*/ 770 w 1701"/>
                  <a:gd name="T35" fmla="*/ 271 h 2726"/>
                  <a:gd name="T36" fmla="*/ 795 w 1701"/>
                  <a:gd name="T37" fmla="*/ 195 h 2726"/>
                  <a:gd name="T38" fmla="*/ 888 w 1701"/>
                  <a:gd name="T39" fmla="*/ 102 h 2726"/>
                  <a:gd name="T40" fmla="*/ 1032 w 1701"/>
                  <a:gd name="T41" fmla="*/ 0 h 2726"/>
                  <a:gd name="T42" fmla="*/ 1117 w 1701"/>
                  <a:gd name="T43" fmla="*/ 26 h 2726"/>
                  <a:gd name="T44" fmla="*/ 1295 w 1701"/>
                  <a:gd name="T45" fmla="*/ 229 h 2726"/>
                  <a:gd name="T46" fmla="*/ 1346 w 1701"/>
                  <a:gd name="T47" fmla="*/ 246 h 2726"/>
                  <a:gd name="T48" fmla="*/ 1701 w 1701"/>
                  <a:gd name="T49" fmla="*/ 576 h 2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01" h="2726">
                    <a:moveTo>
                      <a:pt x="143" y="2726"/>
                    </a:moveTo>
                    <a:lnTo>
                      <a:pt x="50" y="2472"/>
                    </a:lnTo>
                    <a:lnTo>
                      <a:pt x="8" y="2345"/>
                    </a:lnTo>
                    <a:lnTo>
                      <a:pt x="0" y="2244"/>
                    </a:lnTo>
                    <a:lnTo>
                      <a:pt x="76" y="1990"/>
                    </a:lnTo>
                    <a:lnTo>
                      <a:pt x="59" y="1956"/>
                    </a:lnTo>
                    <a:lnTo>
                      <a:pt x="211" y="1643"/>
                    </a:lnTo>
                    <a:lnTo>
                      <a:pt x="262" y="1490"/>
                    </a:lnTo>
                    <a:lnTo>
                      <a:pt x="279" y="1363"/>
                    </a:lnTo>
                    <a:lnTo>
                      <a:pt x="347" y="1236"/>
                    </a:lnTo>
                    <a:lnTo>
                      <a:pt x="389" y="889"/>
                    </a:lnTo>
                    <a:lnTo>
                      <a:pt x="465" y="728"/>
                    </a:lnTo>
                    <a:lnTo>
                      <a:pt x="491" y="711"/>
                    </a:lnTo>
                    <a:lnTo>
                      <a:pt x="516" y="669"/>
                    </a:lnTo>
                    <a:lnTo>
                      <a:pt x="567" y="508"/>
                    </a:lnTo>
                    <a:lnTo>
                      <a:pt x="609" y="449"/>
                    </a:lnTo>
                    <a:lnTo>
                      <a:pt x="609" y="415"/>
                    </a:lnTo>
                    <a:lnTo>
                      <a:pt x="770" y="271"/>
                    </a:lnTo>
                    <a:lnTo>
                      <a:pt x="795" y="195"/>
                    </a:lnTo>
                    <a:lnTo>
                      <a:pt x="888" y="102"/>
                    </a:lnTo>
                    <a:lnTo>
                      <a:pt x="1032" y="0"/>
                    </a:lnTo>
                    <a:lnTo>
                      <a:pt x="1117" y="26"/>
                    </a:lnTo>
                    <a:lnTo>
                      <a:pt x="1295" y="229"/>
                    </a:lnTo>
                    <a:lnTo>
                      <a:pt x="1346" y="246"/>
                    </a:lnTo>
                    <a:lnTo>
                      <a:pt x="1701" y="576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2683F0E5-07F7-4D65-975A-D537DCEED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7" y="12"/>
                <a:ext cx="1233" cy="1014"/>
              </a:xfrm>
              <a:custGeom>
                <a:avLst/>
                <a:gdLst>
                  <a:gd name="T0" fmla="*/ 448 w 5570"/>
                  <a:gd name="T1" fmla="*/ 296 h 4580"/>
                  <a:gd name="T2" fmla="*/ 787 w 5570"/>
                  <a:gd name="T3" fmla="*/ 330 h 4580"/>
                  <a:gd name="T4" fmla="*/ 1066 w 5570"/>
                  <a:gd name="T5" fmla="*/ 415 h 4580"/>
                  <a:gd name="T6" fmla="*/ 1380 w 5570"/>
                  <a:gd name="T7" fmla="*/ 584 h 4580"/>
                  <a:gd name="T8" fmla="*/ 1523 w 5570"/>
                  <a:gd name="T9" fmla="*/ 906 h 4580"/>
                  <a:gd name="T10" fmla="*/ 1532 w 5570"/>
                  <a:gd name="T11" fmla="*/ 1287 h 4580"/>
                  <a:gd name="T12" fmla="*/ 1752 w 5570"/>
                  <a:gd name="T13" fmla="*/ 1465 h 4580"/>
                  <a:gd name="T14" fmla="*/ 1786 w 5570"/>
                  <a:gd name="T15" fmla="*/ 1676 h 4580"/>
                  <a:gd name="T16" fmla="*/ 1930 w 5570"/>
                  <a:gd name="T17" fmla="*/ 1854 h 4580"/>
                  <a:gd name="T18" fmla="*/ 2184 w 5570"/>
                  <a:gd name="T19" fmla="*/ 1947 h 4580"/>
                  <a:gd name="T20" fmla="*/ 2336 w 5570"/>
                  <a:gd name="T21" fmla="*/ 2167 h 4580"/>
                  <a:gd name="T22" fmla="*/ 2209 w 5570"/>
                  <a:gd name="T23" fmla="*/ 2455 h 4580"/>
                  <a:gd name="T24" fmla="*/ 2141 w 5570"/>
                  <a:gd name="T25" fmla="*/ 2989 h 4580"/>
                  <a:gd name="T26" fmla="*/ 2531 w 5570"/>
                  <a:gd name="T27" fmla="*/ 2972 h 4580"/>
                  <a:gd name="T28" fmla="*/ 3555 w 5570"/>
                  <a:gd name="T29" fmla="*/ 3082 h 4580"/>
                  <a:gd name="T30" fmla="*/ 3979 w 5570"/>
                  <a:gd name="T31" fmla="*/ 3141 h 4580"/>
                  <a:gd name="T32" fmla="*/ 4114 w 5570"/>
                  <a:gd name="T33" fmla="*/ 3319 h 4580"/>
                  <a:gd name="T34" fmla="*/ 4207 w 5570"/>
                  <a:gd name="T35" fmla="*/ 3607 h 4580"/>
                  <a:gd name="T36" fmla="*/ 4402 w 5570"/>
                  <a:gd name="T37" fmla="*/ 3717 h 4580"/>
                  <a:gd name="T38" fmla="*/ 4529 w 5570"/>
                  <a:gd name="T39" fmla="*/ 4038 h 4580"/>
                  <a:gd name="T40" fmla="*/ 4724 w 5570"/>
                  <a:gd name="T41" fmla="*/ 4132 h 4580"/>
                  <a:gd name="T42" fmla="*/ 5164 w 5570"/>
                  <a:gd name="T43" fmla="*/ 4436 h 4580"/>
                  <a:gd name="T44" fmla="*/ 5418 w 5570"/>
                  <a:gd name="T45" fmla="*/ 4580 h 4580"/>
                  <a:gd name="T46" fmla="*/ 5553 w 5570"/>
                  <a:gd name="T47" fmla="*/ 4436 h 4580"/>
                  <a:gd name="T48" fmla="*/ 5502 w 5570"/>
                  <a:gd name="T49" fmla="*/ 4284 h 4580"/>
                  <a:gd name="T50" fmla="*/ 5409 w 5570"/>
                  <a:gd name="T51" fmla="*/ 4199 h 4580"/>
                  <a:gd name="T52" fmla="*/ 5375 w 5570"/>
                  <a:gd name="T53" fmla="*/ 3869 h 4580"/>
                  <a:gd name="T54" fmla="*/ 5282 w 5570"/>
                  <a:gd name="T55" fmla="*/ 3717 h 4580"/>
                  <a:gd name="T56" fmla="*/ 4986 w 5570"/>
                  <a:gd name="T57" fmla="*/ 3404 h 4580"/>
                  <a:gd name="T58" fmla="*/ 4893 w 5570"/>
                  <a:gd name="T59" fmla="*/ 3277 h 4580"/>
                  <a:gd name="T60" fmla="*/ 4817 w 5570"/>
                  <a:gd name="T61" fmla="*/ 2989 h 4580"/>
                  <a:gd name="T62" fmla="*/ 4935 w 5570"/>
                  <a:gd name="T63" fmla="*/ 2802 h 4580"/>
                  <a:gd name="T64" fmla="*/ 4884 w 5570"/>
                  <a:gd name="T65" fmla="*/ 2675 h 4580"/>
                  <a:gd name="T66" fmla="*/ 4639 w 5570"/>
                  <a:gd name="T67" fmla="*/ 2294 h 4580"/>
                  <a:gd name="T68" fmla="*/ 4495 w 5570"/>
                  <a:gd name="T69" fmla="*/ 2108 h 4580"/>
                  <a:gd name="T70" fmla="*/ 4427 w 5570"/>
                  <a:gd name="T71" fmla="*/ 1981 h 4580"/>
                  <a:gd name="T72" fmla="*/ 4368 w 5570"/>
                  <a:gd name="T73" fmla="*/ 1854 h 4580"/>
                  <a:gd name="T74" fmla="*/ 4283 w 5570"/>
                  <a:gd name="T75" fmla="*/ 1710 h 4580"/>
                  <a:gd name="T76" fmla="*/ 4072 w 5570"/>
                  <a:gd name="T77" fmla="*/ 1160 h 4580"/>
                  <a:gd name="T78" fmla="*/ 3987 w 5570"/>
                  <a:gd name="T79" fmla="*/ 974 h 4580"/>
                  <a:gd name="T80" fmla="*/ 3885 w 5570"/>
                  <a:gd name="T81" fmla="*/ 686 h 4580"/>
                  <a:gd name="T82" fmla="*/ 4063 w 5570"/>
                  <a:gd name="T83" fmla="*/ 313 h 4580"/>
                  <a:gd name="T84" fmla="*/ 4207 w 5570"/>
                  <a:gd name="T85" fmla="*/ 0 h 4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570" h="4580">
                    <a:moveTo>
                      <a:pt x="0" y="0"/>
                    </a:moveTo>
                    <a:lnTo>
                      <a:pt x="448" y="296"/>
                    </a:lnTo>
                    <a:lnTo>
                      <a:pt x="575" y="339"/>
                    </a:lnTo>
                    <a:lnTo>
                      <a:pt x="787" y="330"/>
                    </a:lnTo>
                    <a:lnTo>
                      <a:pt x="1032" y="381"/>
                    </a:lnTo>
                    <a:lnTo>
                      <a:pt x="1066" y="415"/>
                    </a:lnTo>
                    <a:lnTo>
                      <a:pt x="1320" y="533"/>
                    </a:lnTo>
                    <a:lnTo>
                      <a:pt x="1380" y="584"/>
                    </a:lnTo>
                    <a:lnTo>
                      <a:pt x="1464" y="737"/>
                    </a:lnTo>
                    <a:lnTo>
                      <a:pt x="1523" y="906"/>
                    </a:lnTo>
                    <a:lnTo>
                      <a:pt x="1507" y="1202"/>
                    </a:lnTo>
                    <a:lnTo>
                      <a:pt x="1532" y="1287"/>
                    </a:lnTo>
                    <a:lnTo>
                      <a:pt x="1633" y="1338"/>
                    </a:lnTo>
                    <a:lnTo>
                      <a:pt x="1752" y="1465"/>
                    </a:lnTo>
                    <a:lnTo>
                      <a:pt x="1794" y="1549"/>
                    </a:lnTo>
                    <a:lnTo>
                      <a:pt x="1786" y="1676"/>
                    </a:lnTo>
                    <a:lnTo>
                      <a:pt x="1854" y="1795"/>
                    </a:lnTo>
                    <a:lnTo>
                      <a:pt x="1930" y="1854"/>
                    </a:lnTo>
                    <a:lnTo>
                      <a:pt x="2108" y="1905"/>
                    </a:lnTo>
                    <a:lnTo>
                      <a:pt x="2184" y="1947"/>
                    </a:lnTo>
                    <a:lnTo>
                      <a:pt x="2319" y="2083"/>
                    </a:lnTo>
                    <a:lnTo>
                      <a:pt x="2336" y="2167"/>
                    </a:lnTo>
                    <a:lnTo>
                      <a:pt x="2319" y="2252"/>
                    </a:lnTo>
                    <a:lnTo>
                      <a:pt x="2209" y="2455"/>
                    </a:lnTo>
                    <a:lnTo>
                      <a:pt x="2235" y="2608"/>
                    </a:lnTo>
                    <a:lnTo>
                      <a:pt x="2141" y="2989"/>
                    </a:lnTo>
                    <a:lnTo>
                      <a:pt x="2184" y="3073"/>
                    </a:lnTo>
                    <a:lnTo>
                      <a:pt x="2531" y="2972"/>
                    </a:lnTo>
                    <a:lnTo>
                      <a:pt x="3471" y="3065"/>
                    </a:lnTo>
                    <a:lnTo>
                      <a:pt x="3555" y="3082"/>
                    </a:lnTo>
                    <a:lnTo>
                      <a:pt x="3809" y="3082"/>
                    </a:lnTo>
                    <a:lnTo>
                      <a:pt x="3979" y="3141"/>
                    </a:lnTo>
                    <a:lnTo>
                      <a:pt x="4046" y="3200"/>
                    </a:lnTo>
                    <a:lnTo>
                      <a:pt x="4114" y="3319"/>
                    </a:lnTo>
                    <a:lnTo>
                      <a:pt x="4148" y="3488"/>
                    </a:lnTo>
                    <a:lnTo>
                      <a:pt x="4207" y="3607"/>
                    </a:lnTo>
                    <a:lnTo>
                      <a:pt x="4241" y="3649"/>
                    </a:lnTo>
                    <a:lnTo>
                      <a:pt x="4402" y="3717"/>
                    </a:lnTo>
                    <a:lnTo>
                      <a:pt x="4453" y="3793"/>
                    </a:lnTo>
                    <a:lnTo>
                      <a:pt x="4529" y="4038"/>
                    </a:lnTo>
                    <a:lnTo>
                      <a:pt x="4588" y="4106"/>
                    </a:lnTo>
                    <a:lnTo>
                      <a:pt x="4724" y="4132"/>
                    </a:lnTo>
                    <a:lnTo>
                      <a:pt x="5020" y="4259"/>
                    </a:lnTo>
                    <a:lnTo>
                      <a:pt x="5164" y="4436"/>
                    </a:lnTo>
                    <a:lnTo>
                      <a:pt x="5333" y="4563"/>
                    </a:lnTo>
                    <a:lnTo>
                      <a:pt x="5418" y="4580"/>
                    </a:lnTo>
                    <a:lnTo>
                      <a:pt x="5494" y="4555"/>
                    </a:lnTo>
                    <a:lnTo>
                      <a:pt x="5553" y="4436"/>
                    </a:lnTo>
                    <a:lnTo>
                      <a:pt x="5570" y="4377"/>
                    </a:lnTo>
                    <a:lnTo>
                      <a:pt x="5502" y="4284"/>
                    </a:lnTo>
                    <a:lnTo>
                      <a:pt x="5460" y="4259"/>
                    </a:lnTo>
                    <a:lnTo>
                      <a:pt x="5409" y="4199"/>
                    </a:lnTo>
                    <a:lnTo>
                      <a:pt x="5367" y="3971"/>
                    </a:lnTo>
                    <a:lnTo>
                      <a:pt x="5375" y="3869"/>
                    </a:lnTo>
                    <a:lnTo>
                      <a:pt x="5325" y="3810"/>
                    </a:lnTo>
                    <a:lnTo>
                      <a:pt x="5282" y="3717"/>
                    </a:lnTo>
                    <a:lnTo>
                      <a:pt x="5147" y="3598"/>
                    </a:lnTo>
                    <a:lnTo>
                      <a:pt x="4986" y="3404"/>
                    </a:lnTo>
                    <a:lnTo>
                      <a:pt x="4935" y="3302"/>
                    </a:lnTo>
                    <a:lnTo>
                      <a:pt x="4893" y="3277"/>
                    </a:lnTo>
                    <a:lnTo>
                      <a:pt x="4800" y="3082"/>
                    </a:lnTo>
                    <a:lnTo>
                      <a:pt x="4817" y="2989"/>
                    </a:lnTo>
                    <a:lnTo>
                      <a:pt x="4893" y="2896"/>
                    </a:lnTo>
                    <a:lnTo>
                      <a:pt x="4935" y="2802"/>
                    </a:lnTo>
                    <a:lnTo>
                      <a:pt x="4927" y="2735"/>
                    </a:lnTo>
                    <a:lnTo>
                      <a:pt x="4884" y="2675"/>
                    </a:lnTo>
                    <a:lnTo>
                      <a:pt x="4834" y="2515"/>
                    </a:lnTo>
                    <a:lnTo>
                      <a:pt x="4639" y="2294"/>
                    </a:lnTo>
                    <a:lnTo>
                      <a:pt x="4537" y="2142"/>
                    </a:lnTo>
                    <a:lnTo>
                      <a:pt x="4495" y="2108"/>
                    </a:lnTo>
                    <a:lnTo>
                      <a:pt x="4427" y="2015"/>
                    </a:lnTo>
                    <a:lnTo>
                      <a:pt x="4427" y="1981"/>
                    </a:lnTo>
                    <a:lnTo>
                      <a:pt x="4360" y="1888"/>
                    </a:lnTo>
                    <a:lnTo>
                      <a:pt x="4368" y="1854"/>
                    </a:lnTo>
                    <a:lnTo>
                      <a:pt x="4317" y="1727"/>
                    </a:lnTo>
                    <a:lnTo>
                      <a:pt x="4283" y="1710"/>
                    </a:lnTo>
                    <a:lnTo>
                      <a:pt x="4139" y="1473"/>
                    </a:lnTo>
                    <a:lnTo>
                      <a:pt x="4072" y="1160"/>
                    </a:lnTo>
                    <a:lnTo>
                      <a:pt x="4029" y="1101"/>
                    </a:lnTo>
                    <a:lnTo>
                      <a:pt x="3987" y="974"/>
                    </a:lnTo>
                    <a:lnTo>
                      <a:pt x="3902" y="847"/>
                    </a:lnTo>
                    <a:lnTo>
                      <a:pt x="3885" y="686"/>
                    </a:lnTo>
                    <a:lnTo>
                      <a:pt x="3936" y="500"/>
                    </a:lnTo>
                    <a:lnTo>
                      <a:pt x="4063" y="313"/>
                    </a:lnTo>
                    <a:lnTo>
                      <a:pt x="4123" y="254"/>
                    </a:lnTo>
                    <a:lnTo>
                      <a:pt x="4207" y="0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7D17CE4C-17DA-4EAD-9CB4-9276BC52B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734"/>
                <a:ext cx="2246" cy="1522"/>
              </a:xfrm>
              <a:custGeom>
                <a:avLst/>
                <a:gdLst>
                  <a:gd name="T0" fmla="*/ 6485 w 10151"/>
                  <a:gd name="T1" fmla="*/ 6248 h 6874"/>
                  <a:gd name="T2" fmla="*/ 6265 w 10151"/>
                  <a:gd name="T3" fmla="*/ 5824 h 6874"/>
                  <a:gd name="T4" fmla="*/ 6231 w 10151"/>
                  <a:gd name="T5" fmla="*/ 5410 h 6874"/>
                  <a:gd name="T6" fmla="*/ 6129 w 10151"/>
                  <a:gd name="T7" fmla="*/ 5037 h 6874"/>
                  <a:gd name="T8" fmla="*/ 5316 w 10151"/>
                  <a:gd name="T9" fmla="*/ 5613 h 6874"/>
                  <a:gd name="T10" fmla="*/ 4978 w 10151"/>
                  <a:gd name="T11" fmla="*/ 5545 h 6874"/>
                  <a:gd name="T12" fmla="*/ 4512 w 10151"/>
                  <a:gd name="T13" fmla="*/ 5570 h 6874"/>
                  <a:gd name="T14" fmla="*/ 3826 w 10151"/>
                  <a:gd name="T15" fmla="*/ 5410 h 6874"/>
                  <a:gd name="T16" fmla="*/ 3835 w 10151"/>
                  <a:gd name="T17" fmla="*/ 4952 h 6874"/>
                  <a:gd name="T18" fmla="*/ 4013 w 10151"/>
                  <a:gd name="T19" fmla="*/ 3860 h 6874"/>
                  <a:gd name="T20" fmla="*/ 3640 w 10151"/>
                  <a:gd name="T21" fmla="*/ 4284 h 6874"/>
                  <a:gd name="T22" fmla="*/ 3259 w 10151"/>
                  <a:gd name="T23" fmla="*/ 4715 h 6874"/>
                  <a:gd name="T24" fmla="*/ 2760 w 10151"/>
                  <a:gd name="T25" fmla="*/ 4495 h 6874"/>
                  <a:gd name="T26" fmla="*/ 2658 w 10151"/>
                  <a:gd name="T27" fmla="*/ 4935 h 6874"/>
                  <a:gd name="T28" fmla="*/ 2489 w 10151"/>
                  <a:gd name="T29" fmla="*/ 4995 h 6874"/>
                  <a:gd name="T30" fmla="*/ 2032 w 10151"/>
                  <a:gd name="T31" fmla="*/ 4605 h 6874"/>
                  <a:gd name="T32" fmla="*/ 2209 w 10151"/>
                  <a:gd name="T33" fmla="*/ 4368 h 6874"/>
                  <a:gd name="T34" fmla="*/ 2497 w 10151"/>
                  <a:gd name="T35" fmla="*/ 3920 h 6874"/>
                  <a:gd name="T36" fmla="*/ 1735 w 10151"/>
                  <a:gd name="T37" fmla="*/ 4131 h 6874"/>
                  <a:gd name="T38" fmla="*/ 1168 w 10151"/>
                  <a:gd name="T39" fmla="*/ 4326 h 6874"/>
                  <a:gd name="T40" fmla="*/ 559 w 10151"/>
                  <a:gd name="T41" fmla="*/ 3386 h 6874"/>
                  <a:gd name="T42" fmla="*/ 0 w 10151"/>
                  <a:gd name="T43" fmla="*/ 2565 h 6874"/>
                  <a:gd name="T44" fmla="*/ 144 w 10151"/>
                  <a:gd name="T45" fmla="*/ 1253 h 6874"/>
                  <a:gd name="T46" fmla="*/ 567 w 10151"/>
                  <a:gd name="T47" fmla="*/ 1024 h 6874"/>
                  <a:gd name="T48" fmla="*/ 897 w 10151"/>
                  <a:gd name="T49" fmla="*/ 203 h 6874"/>
                  <a:gd name="T50" fmla="*/ 1558 w 10151"/>
                  <a:gd name="T51" fmla="*/ 25 h 6874"/>
                  <a:gd name="T52" fmla="*/ 2226 w 10151"/>
                  <a:gd name="T53" fmla="*/ 211 h 6874"/>
                  <a:gd name="T54" fmla="*/ 2624 w 10151"/>
                  <a:gd name="T55" fmla="*/ 626 h 6874"/>
                  <a:gd name="T56" fmla="*/ 3191 w 10151"/>
                  <a:gd name="T57" fmla="*/ 448 h 6874"/>
                  <a:gd name="T58" fmla="*/ 4106 w 10151"/>
                  <a:gd name="T59" fmla="*/ 541 h 6874"/>
                  <a:gd name="T60" fmla="*/ 4317 w 10151"/>
                  <a:gd name="T61" fmla="*/ 931 h 6874"/>
                  <a:gd name="T62" fmla="*/ 5037 w 10151"/>
                  <a:gd name="T63" fmla="*/ 1456 h 6874"/>
                  <a:gd name="T64" fmla="*/ 5181 w 10151"/>
                  <a:gd name="T65" fmla="*/ 1862 h 6874"/>
                  <a:gd name="T66" fmla="*/ 5960 w 10151"/>
                  <a:gd name="T67" fmla="*/ 1981 h 6874"/>
                  <a:gd name="T68" fmla="*/ 6383 w 10151"/>
                  <a:gd name="T69" fmla="*/ 2243 h 6874"/>
                  <a:gd name="T70" fmla="*/ 7035 w 10151"/>
                  <a:gd name="T71" fmla="*/ 2243 h 6874"/>
                  <a:gd name="T72" fmla="*/ 7492 w 10151"/>
                  <a:gd name="T73" fmla="*/ 2548 h 6874"/>
                  <a:gd name="T74" fmla="*/ 7916 w 10151"/>
                  <a:gd name="T75" fmla="*/ 2760 h 6874"/>
                  <a:gd name="T76" fmla="*/ 8313 w 10151"/>
                  <a:gd name="T77" fmla="*/ 2514 h 6874"/>
                  <a:gd name="T78" fmla="*/ 8940 w 10151"/>
                  <a:gd name="T79" fmla="*/ 3022 h 6874"/>
                  <a:gd name="T80" fmla="*/ 9143 w 10151"/>
                  <a:gd name="T81" fmla="*/ 3496 h 6874"/>
                  <a:gd name="T82" fmla="*/ 9092 w 10151"/>
                  <a:gd name="T83" fmla="*/ 3987 h 6874"/>
                  <a:gd name="T84" fmla="*/ 9397 w 10151"/>
                  <a:gd name="T85" fmla="*/ 4131 h 6874"/>
                  <a:gd name="T86" fmla="*/ 9914 w 10151"/>
                  <a:gd name="T87" fmla="*/ 4436 h 6874"/>
                  <a:gd name="T88" fmla="*/ 10151 w 10151"/>
                  <a:gd name="T89" fmla="*/ 4876 h 6874"/>
                  <a:gd name="T90" fmla="*/ 9981 w 10151"/>
                  <a:gd name="T91" fmla="*/ 5418 h 6874"/>
                  <a:gd name="T92" fmla="*/ 9228 w 10151"/>
                  <a:gd name="T93" fmla="*/ 6078 h 6874"/>
                  <a:gd name="T94" fmla="*/ 8542 w 10151"/>
                  <a:gd name="T95" fmla="*/ 6747 h 6874"/>
                  <a:gd name="T96" fmla="*/ 7983 w 10151"/>
                  <a:gd name="T97" fmla="*/ 6764 h 6874"/>
                  <a:gd name="T98" fmla="*/ 7272 w 10151"/>
                  <a:gd name="T99" fmla="*/ 6375 h 6874"/>
                  <a:gd name="T100" fmla="*/ 6883 w 10151"/>
                  <a:gd name="T101" fmla="*/ 6553 h 6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151" h="6874">
                    <a:moveTo>
                      <a:pt x="6713" y="6485"/>
                    </a:moveTo>
                    <a:lnTo>
                      <a:pt x="6688" y="6476"/>
                    </a:lnTo>
                    <a:lnTo>
                      <a:pt x="6578" y="6358"/>
                    </a:lnTo>
                    <a:lnTo>
                      <a:pt x="6536" y="6341"/>
                    </a:lnTo>
                    <a:lnTo>
                      <a:pt x="6485" y="6248"/>
                    </a:lnTo>
                    <a:lnTo>
                      <a:pt x="6451" y="6155"/>
                    </a:lnTo>
                    <a:lnTo>
                      <a:pt x="6366" y="5960"/>
                    </a:lnTo>
                    <a:lnTo>
                      <a:pt x="6358" y="5977"/>
                    </a:lnTo>
                    <a:lnTo>
                      <a:pt x="6324" y="5901"/>
                    </a:lnTo>
                    <a:lnTo>
                      <a:pt x="6265" y="5824"/>
                    </a:lnTo>
                    <a:lnTo>
                      <a:pt x="6138" y="5748"/>
                    </a:lnTo>
                    <a:lnTo>
                      <a:pt x="6087" y="5672"/>
                    </a:lnTo>
                    <a:lnTo>
                      <a:pt x="6095" y="5587"/>
                    </a:lnTo>
                    <a:lnTo>
                      <a:pt x="6138" y="5503"/>
                    </a:lnTo>
                    <a:lnTo>
                      <a:pt x="6231" y="5410"/>
                    </a:lnTo>
                    <a:lnTo>
                      <a:pt x="6265" y="5325"/>
                    </a:lnTo>
                    <a:lnTo>
                      <a:pt x="6265" y="5198"/>
                    </a:lnTo>
                    <a:lnTo>
                      <a:pt x="6239" y="4986"/>
                    </a:lnTo>
                    <a:lnTo>
                      <a:pt x="6188" y="4986"/>
                    </a:lnTo>
                    <a:lnTo>
                      <a:pt x="6129" y="5037"/>
                    </a:lnTo>
                    <a:lnTo>
                      <a:pt x="5740" y="5333"/>
                    </a:lnTo>
                    <a:lnTo>
                      <a:pt x="5613" y="5384"/>
                    </a:lnTo>
                    <a:lnTo>
                      <a:pt x="5494" y="5460"/>
                    </a:lnTo>
                    <a:lnTo>
                      <a:pt x="5393" y="5562"/>
                    </a:lnTo>
                    <a:lnTo>
                      <a:pt x="5316" y="5613"/>
                    </a:lnTo>
                    <a:lnTo>
                      <a:pt x="5274" y="5630"/>
                    </a:lnTo>
                    <a:lnTo>
                      <a:pt x="5189" y="5630"/>
                    </a:lnTo>
                    <a:lnTo>
                      <a:pt x="5147" y="5596"/>
                    </a:lnTo>
                    <a:lnTo>
                      <a:pt x="5062" y="5596"/>
                    </a:lnTo>
                    <a:lnTo>
                      <a:pt x="4978" y="5545"/>
                    </a:lnTo>
                    <a:lnTo>
                      <a:pt x="4935" y="5545"/>
                    </a:lnTo>
                    <a:lnTo>
                      <a:pt x="4825" y="5469"/>
                    </a:lnTo>
                    <a:lnTo>
                      <a:pt x="4698" y="5443"/>
                    </a:lnTo>
                    <a:lnTo>
                      <a:pt x="4614" y="5469"/>
                    </a:lnTo>
                    <a:lnTo>
                      <a:pt x="4512" y="5570"/>
                    </a:lnTo>
                    <a:lnTo>
                      <a:pt x="4385" y="5596"/>
                    </a:lnTo>
                    <a:lnTo>
                      <a:pt x="4301" y="5562"/>
                    </a:lnTo>
                    <a:lnTo>
                      <a:pt x="4207" y="5469"/>
                    </a:lnTo>
                    <a:lnTo>
                      <a:pt x="3953" y="5435"/>
                    </a:lnTo>
                    <a:lnTo>
                      <a:pt x="3826" y="5410"/>
                    </a:lnTo>
                    <a:lnTo>
                      <a:pt x="3776" y="5376"/>
                    </a:lnTo>
                    <a:lnTo>
                      <a:pt x="3733" y="5291"/>
                    </a:lnTo>
                    <a:lnTo>
                      <a:pt x="3733" y="5249"/>
                    </a:lnTo>
                    <a:lnTo>
                      <a:pt x="3843" y="4995"/>
                    </a:lnTo>
                    <a:lnTo>
                      <a:pt x="3835" y="4952"/>
                    </a:lnTo>
                    <a:lnTo>
                      <a:pt x="3953" y="4529"/>
                    </a:lnTo>
                    <a:lnTo>
                      <a:pt x="3928" y="4351"/>
                    </a:lnTo>
                    <a:lnTo>
                      <a:pt x="4013" y="4114"/>
                    </a:lnTo>
                    <a:lnTo>
                      <a:pt x="4047" y="3920"/>
                    </a:lnTo>
                    <a:lnTo>
                      <a:pt x="4013" y="3860"/>
                    </a:lnTo>
                    <a:lnTo>
                      <a:pt x="3962" y="3869"/>
                    </a:lnTo>
                    <a:lnTo>
                      <a:pt x="3911" y="3920"/>
                    </a:lnTo>
                    <a:lnTo>
                      <a:pt x="3733" y="4190"/>
                    </a:lnTo>
                    <a:lnTo>
                      <a:pt x="3657" y="4241"/>
                    </a:lnTo>
                    <a:lnTo>
                      <a:pt x="3640" y="4284"/>
                    </a:lnTo>
                    <a:lnTo>
                      <a:pt x="3530" y="4368"/>
                    </a:lnTo>
                    <a:lnTo>
                      <a:pt x="3522" y="4411"/>
                    </a:lnTo>
                    <a:lnTo>
                      <a:pt x="3445" y="4461"/>
                    </a:lnTo>
                    <a:lnTo>
                      <a:pt x="3361" y="4605"/>
                    </a:lnTo>
                    <a:lnTo>
                      <a:pt x="3259" y="4715"/>
                    </a:lnTo>
                    <a:lnTo>
                      <a:pt x="3217" y="4724"/>
                    </a:lnTo>
                    <a:lnTo>
                      <a:pt x="3090" y="4741"/>
                    </a:lnTo>
                    <a:lnTo>
                      <a:pt x="2819" y="4470"/>
                    </a:lnTo>
                    <a:lnTo>
                      <a:pt x="2785" y="4470"/>
                    </a:lnTo>
                    <a:lnTo>
                      <a:pt x="2760" y="4495"/>
                    </a:lnTo>
                    <a:lnTo>
                      <a:pt x="2777" y="4648"/>
                    </a:lnTo>
                    <a:lnTo>
                      <a:pt x="2726" y="4783"/>
                    </a:lnTo>
                    <a:lnTo>
                      <a:pt x="2684" y="4808"/>
                    </a:lnTo>
                    <a:lnTo>
                      <a:pt x="2667" y="4834"/>
                    </a:lnTo>
                    <a:lnTo>
                      <a:pt x="2658" y="4935"/>
                    </a:lnTo>
                    <a:lnTo>
                      <a:pt x="2751" y="5088"/>
                    </a:lnTo>
                    <a:lnTo>
                      <a:pt x="2734" y="5181"/>
                    </a:lnTo>
                    <a:lnTo>
                      <a:pt x="2650" y="5173"/>
                    </a:lnTo>
                    <a:lnTo>
                      <a:pt x="2573" y="5113"/>
                    </a:lnTo>
                    <a:lnTo>
                      <a:pt x="2489" y="4995"/>
                    </a:lnTo>
                    <a:lnTo>
                      <a:pt x="2319" y="4825"/>
                    </a:lnTo>
                    <a:lnTo>
                      <a:pt x="2235" y="4783"/>
                    </a:lnTo>
                    <a:lnTo>
                      <a:pt x="2116" y="4766"/>
                    </a:lnTo>
                    <a:lnTo>
                      <a:pt x="2074" y="4724"/>
                    </a:lnTo>
                    <a:lnTo>
                      <a:pt x="2032" y="4605"/>
                    </a:lnTo>
                    <a:lnTo>
                      <a:pt x="2074" y="4571"/>
                    </a:lnTo>
                    <a:lnTo>
                      <a:pt x="2074" y="4529"/>
                    </a:lnTo>
                    <a:lnTo>
                      <a:pt x="2133" y="4470"/>
                    </a:lnTo>
                    <a:lnTo>
                      <a:pt x="2167" y="4394"/>
                    </a:lnTo>
                    <a:lnTo>
                      <a:pt x="2209" y="4368"/>
                    </a:lnTo>
                    <a:lnTo>
                      <a:pt x="2269" y="4241"/>
                    </a:lnTo>
                    <a:lnTo>
                      <a:pt x="2277" y="4148"/>
                    </a:lnTo>
                    <a:lnTo>
                      <a:pt x="2303" y="4106"/>
                    </a:lnTo>
                    <a:lnTo>
                      <a:pt x="2438" y="4004"/>
                    </a:lnTo>
                    <a:lnTo>
                      <a:pt x="2497" y="3920"/>
                    </a:lnTo>
                    <a:lnTo>
                      <a:pt x="2514" y="3818"/>
                    </a:lnTo>
                    <a:lnTo>
                      <a:pt x="2032" y="4021"/>
                    </a:lnTo>
                    <a:lnTo>
                      <a:pt x="1947" y="4004"/>
                    </a:lnTo>
                    <a:lnTo>
                      <a:pt x="1862" y="4030"/>
                    </a:lnTo>
                    <a:lnTo>
                      <a:pt x="1735" y="4131"/>
                    </a:lnTo>
                    <a:lnTo>
                      <a:pt x="1727" y="4174"/>
                    </a:lnTo>
                    <a:lnTo>
                      <a:pt x="1651" y="4258"/>
                    </a:lnTo>
                    <a:lnTo>
                      <a:pt x="1625" y="4309"/>
                    </a:lnTo>
                    <a:lnTo>
                      <a:pt x="1507" y="4368"/>
                    </a:lnTo>
                    <a:lnTo>
                      <a:pt x="1168" y="4326"/>
                    </a:lnTo>
                    <a:lnTo>
                      <a:pt x="990" y="4190"/>
                    </a:lnTo>
                    <a:lnTo>
                      <a:pt x="923" y="4114"/>
                    </a:lnTo>
                    <a:lnTo>
                      <a:pt x="787" y="3818"/>
                    </a:lnTo>
                    <a:lnTo>
                      <a:pt x="736" y="3759"/>
                    </a:lnTo>
                    <a:lnTo>
                      <a:pt x="559" y="3386"/>
                    </a:lnTo>
                    <a:lnTo>
                      <a:pt x="525" y="3352"/>
                    </a:lnTo>
                    <a:lnTo>
                      <a:pt x="465" y="3191"/>
                    </a:lnTo>
                    <a:lnTo>
                      <a:pt x="296" y="2954"/>
                    </a:lnTo>
                    <a:lnTo>
                      <a:pt x="59" y="2734"/>
                    </a:lnTo>
                    <a:lnTo>
                      <a:pt x="0" y="2565"/>
                    </a:lnTo>
                    <a:lnTo>
                      <a:pt x="8" y="2362"/>
                    </a:lnTo>
                    <a:lnTo>
                      <a:pt x="51" y="2192"/>
                    </a:lnTo>
                    <a:lnTo>
                      <a:pt x="93" y="1854"/>
                    </a:lnTo>
                    <a:lnTo>
                      <a:pt x="93" y="1388"/>
                    </a:lnTo>
                    <a:lnTo>
                      <a:pt x="144" y="1253"/>
                    </a:lnTo>
                    <a:lnTo>
                      <a:pt x="178" y="1210"/>
                    </a:lnTo>
                    <a:lnTo>
                      <a:pt x="364" y="1083"/>
                    </a:lnTo>
                    <a:lnTo>
                      <a:pt x="398" y="1083"/>
                    </a:lnTo>
                    <a:lnTo>
                      <a:pt x="525" y="1024"/>
                    </a:lnTo>
                    <a:lnTo>
                      <a:pt x="567" y="1024"/>
                    </a:lnTo>
                    <a:lnTo>
                      <a:pt x="728" y="872"/>
                    </a:lnTo>
                    <a:lnTo>
                      <a:pt x="770" y="795"/>
                    </a:lnTo>
                    <a:lnTo>
                      <a:pt x="728" y="414"/>
                    </a:lnTo>
                    <a:lnTo>
                      <a:pt x="829" y="245"/>
                    </a:lnTo>
                    <a:lnTo>
                      <a:pt x="897" y="203"/>
                    </a:lnTo>
                    <a:lnTo>
                      <a:pt x="1083" y="203"/>
                    </a:lnTo>
                    <a:lnTo>
                      <a:pt x="1143" y="186"/>
                    </a:lnTo>
                    <a:lnTo>
                      <a:pt x="1337" y="25"/>
                    </a:lnTo>
                    <a:lnTo>
                      <a:pt x="1464" y="0"/>
                    </a:lnTo>
                    <a:lnTo>
                      <a:pt x="1558" y="25"/>
                    </a:lnTo>
                    <a:lnTo>
                      <a:pt x="1710" y="144"/>
                    </a:lnTo>
                    <a:lnTo>
                      <a:pt x="1778" y="160"/>
                    </a:lnTo>
                    <a:lnTo>
                      <a:pt x="2091" y="169"/>
                    </a:lnTo>
                    <a:lnTo>
                      <a:pt x="2184" y="211"/>
                    </a:lnTo>
                    <a:lnTo>
                      <a:pt x="2226" y="211"/>
                    </a:lnTo>
                    <a:lnTo>
                      <a:pt x="2396" y="364"/>
                    </a:lnTo>
                    <a:lnTo>
                      <a:pt x="2421" y="389"/>
                    </a:lnTo>
                    <a:lnTo>
                      <a:pt x="2421" y="431"/>
                    </a:lnTo>
                    <a:lnTo>
                      <a:pt x="2514" y="567"/>
                    </a:lnTo>
                    <a:lnTo>
                      <a:pt x="2624" y="626"/>
                    </a:lnTo>
                    <a:lnTo>
                      <a:pt x="2692" y="601"/>
                    </a:lnTo>
                    <a:lnTo>
                      <a:pt x="2844" y="491"/>
                    </a:lnTo>
                    <a:lnTo>
                      <a:pt x="2946" y="465"/>
                    </a:lnTo>
                    <a:lnTo>
                      <a:pt x="3064" y="474"/>
                    </a:lnTo>
                    <a:lnTo>
                      <a:pt x="3191" y="448"/>
                    </a:lnTo>
                    <a:lnTo>
                      <a:pt x="3259" y="381"/>
                    </a:lnTo>
                    <a:lnTo>
                      <a:pt x="3386" y="321"/>
                    </a:lnTo>
                    <a:lnTo>
                      <a:pt x="3412" y="287"/>
                    </a:lnTo>
                    <a:lnTo>
                      <a:pt x="3979" y="465"/>
                    </a:lnTo>
                    <a:lnTo>
                      <a:pt x="4106" y="541"/>
                    </a:lnTo>
                    <a:lnTo>
                      <a:pt x="4165" y="601"/>
                    </a:lnTo>
                    <a:lnTo>
                      <a:pt x="4182" y="668"/>
                    </a:lnTo>
                    <a:lnTo>
                      <a:pt x="4233" y="728"/>
                    </a:lnTo>
                    <a:lnTo>
                      <a:pt x="4275" y="872"/>
                    </a:lnTo>
                    <a:lnTo>
                      <a:pt x="4317" y="931"/>
                    </a:lnTo>
                    <a:lnTo>
                      <a:pt x="4512" y="973"/>
                    </a:lnTo>
                    <a:lnTo>
                      <a:pt x="4783" y="1109"/>
                    </a:lnTo>
                    <a:lnTo>
                      <a:pt x="4792" y="1202"/>
                    </a:lnTo>
                    <a:lnTo>
                      <a:pt x="4825" y="1278"/>
                    </a:lnTo>
                    <a:lnTo>
                      <a:pt x="5037" y="1456"/>
                    </a:lnTo>
                    <a:lnTo>
                      <a:pt x="5139" y="1583"/>
                    </a:lnTo>
                    <a:lnTo>
                      <a:pt x="5147" y="1676"/>
                    </a:lnTo>
                    <a:lnTo>
                      <a:pt x="5105" y="1778"/>
                    </a:lnTo>
                    <a:lnTo>
                      <a:pt x="5130" y="1820"/>
                    </a:lnTo>
                    <a:lnTo>
                      <a:pt x="5181" y="1862"/>
                    </a:lnTo>
                    <a:lnTo>
                      <a:pt x="5401" y="1786"/>
                    </a:lnTo>
                    <a:lnTo>
                      <a:pt x="5587" y="1778"/>
                    </a:lnTo>
                    <a:lnTo>
                      <a:pt x="5689" y="1828"/>
                    </a:lnTo>
                    <a:lnTo>
                      <a:pt x="5791" y="1854"/>
                    </a:lnTo>
                    <a:lnTo>
                      <a:pt x="5960" y="1981"/>
                    </a:lnTo>
                    <a:lnTo>
                      <a:pt x="5977" y="2023"/>
                    </a:lnTo>
                    <a:lnTo>
                      <a:pt x="6061" y="2091"/>
                    </a:lnTo>
                    <a:lnTo>
                      <a:pt x="6129" y="2091"/>
                    </a:lnTo>
                    <a:lnTo>
                      <a:pt x="6299" y="2133"/>
                    </a:lnTo>
                    <a:lnTo>
                      <a:pt x="6383" y="2243"/>
                    </a:lnTo>
                    <a:lnTo>
                      <a:pt x="6442" y="2243"/>
                    </a:lnTo>
                    <a:lnTo>
                      <a:pt x="6663" y="2167"/>
                    </a:lnTo>
                    <a:lnTo>
                      <a:pt x="6790" y="2192"/>
                    </a:lnTo>
                    <a:lnTo>
                      <a:pt x="6823" y="2175"/>
                    </a:lnTo>
                    <a:lnTo>
                      <a:pt x="7035" y="2243"/>
                    </a:lnTo>
                    <a:lnTo>
                      <a:pt x="7094" y="2294"/>
                    </a:lnTo>
                    <a:lnTo>
                      <a:pt x="7187" y="2438"/>
                    </a:lnTo>
                    <a:lnTo>
                      <a:pt x="7221" y="2463"/>
                    </a:lnTo>
                    <a:lnTo>
                      <a:pt x="7374" y="2480"/>
                    </a:lnTo>
                    <a:lnTo>
                      <a:pt x="7492" y="2548"/>
                    </a:lnTo>
                    <a:lnTo>
                      <a:pt x="7678" y="2717"/>
                    </a:lnTo>
                    <a:lnTo>
                      <a:pt x="7721" y="2844"/>
                    </a:lnTo>
                    <a:lnTo>
                      <a:pt x="7805" y="2904"/>
                    </a:lnTo>
                    <a:lnTo>
                      <a:pt x="7839" y="2887"/>
                    </a:lnTo>
                    <a:lnTo>
                      <a:pt x="7916" y="2760"/>
                    </a:lnTo>
                    <a:lnTo>
                      <a:pt x="8043" y="2700"/>
                    </a:lnTo>
                    <a:lnTo>
                      <a:pt x="8110" y="2717"/>
                    </a:lnTo>
                    <a:lnTo>
                      <a:pt x="8153" y="2692"/>
                    </a:lnTo>
                    <a:lnTo>
                      <a:pt x="8220" y="2565"/>
                    </a:lnTo>
                    <a:lnTo>
                      <a:pt x="8313" y="2514"/>
                    </a:lnTo>
                    <a:lnTo>
                      <a:pt x="8534" y="2514"/>
                    </a:lnTo>
                    <a:lnTo>
                      <a:pt x="8652" y="2556"/>
                    </a:lnTo>
                    <a:lnTo>
                      <a:pt x="8711" y="2607"/>
                    </a:lnTo>
                    <a:lnTo>
                      <a:pt x="8923" y="2929"/>
                    </a:lnTo>
                    <a:lnTo>
                      <a:pt x="8940" y="3022"/>
                    </a:lnTo>
                    <a:lnTo>
                      <a:pt x="9126" y="3132"/>
                    </a:lnTo>
                    <a:lnTo>
                      <a:pt x="9194" y="3174"/>
                    </a:lnTo>
                    <a:lnTo>
                      <a:pt x="9202" y="3208"/>
                    </a:lnTo>
                    <a:lnTo>
                      <a:pt x="9202" y="3301"/>
                    </a:lnTo>
                    <a:lnTo>
                      <a:pt x="9143" y="3496"/>
                    </a:lnTo>
                    <a:lnTo>
                      <a:pt x="9143" y="3555"/>
                    </a:lnTo>
                    <a:lnTo>
                      <a:pt x="9236" y="3776"/>
                    </a:lnTo>
                    <a:lnTo>
                      <a:pt x="9202" y="3920"/>
                    </a:lnTo>
                    <a:lnTo>
                      <a:pt x="9177" y="3953"/>
                    </a:lnTo>
                    <a:lnTo>
                      <a:pt x="9092" y="3987"/>
                    </a:lnTo>
                    <a:lnTo>
                      <a:pt x="9067" y="4030"/>
                    </a:lnTo>
                    <a:lnTo>
                      <a:pt x="9084" y="4063"/>
                    </a:lnTo>
                    <a:lnTo>
                      <a:pt x="9143" y="4106"/>
                    </a:lnTo>
                    <a:lnTo>
                      <a:pt x="9270" y="4089"/>
                    </a:lnTo>
                    <a:lnTo>
                      <a:pt x="9397" y="4131"/>
                    </a:lnTo>
                    <a:lnTo>
                      <a:pt x="9549" y="4224"/>
                    </a:lnTo>
                    <a:lnTo>
                      <a:pt x="9676" y="4216"/>
                    </a:lnTo>
                    <a:lnTo>
                      <a:pt x="9829" y="4284"/>
                    </a:lnTo>
                    <a:lnTo>
                      <a:pt x="9914" y="4411"/>
                    </a:lnTo>
                    <a:lnTo>
                      <a:pt x="9914" y="4436"/>
                    </a:lnTo>
                    <a:lnTo>
                      <a:pt x="9981" y="4504"/>
                    </a:lnTo>
                    <a:lnTo>
                      <a:pt x="10100" y="4690"/>
                    </a:lnTo>
                    <a:lnTo>
                      <a:pt x="10134" y="4783"/>
                    </a:lnTo>
                    <a:lnTo>
                      <a:pt x="10134" y="4851"/>
                    </a:lnTo>
                    <a:lnTo>
                      <a:pt x="10151" y="4876"/>
                    </a:lnTo>
                    <a:lnTo>
                      <a:pt x="10151" y="4944"/>
                    </a:lnTo>
                    <a:lnTo>
                      <a:pt x="10134" y="5071"/>
                    </a:lnTo>
                    <a:lnTo>
                      <a:pt x="10049" y="5198"/>
                    </a:lnTo>
                    <a:lnTo>
                      <a:pt x="9998" y="5325"/>
                    </a:lnTo>
                    <a:lnTo>
                      <a:pt x="9981" y="5418"/>
                    </a:lnTo>
                    <a:lnTo>
                      <a:pt x="10024" y="5638"/>
                    </a:lnTo>
                    <a:lnTo>
                      <a:pt x="9998" y="5714"/>
                    </a:lnTo>
                    <a:lnTo>
                      <a:pt x="9930" y="5782"/>
                    </a:lnTo>
                    <a:lnTo>
                      <a:pt x="9719" y="5892"/>
                    </a:lnTo>
                    <a:lnTo>
                      <a:pt x="9228" y="6078"/>
                    </a:lnTo>
                    <a:lnTo>
                      <a:pt x="8982" y="6290"/>
                    </a:lnTo>
                    <a:lnTo>
                      <a:pt x="8898" y="6434"/>
                    </a:lnTo>
                    <a:lnTo>
                      <a:pt x="8762" y="6569"/>
                    </a:lnTo>
                    <a:lnTo>
                      <a:pt x="8593" y="6680"/>
                    </a:lnTo>
                    <a:lnTo>
                      <a:pt x="8542" y="6747"/>
                    </a:lnTo>
                    <a:lnTo>
                      <a:pt x="8440" y="6832"/>
                    </a:lnTo>
                    <a:lnTo>
                      <a:pt x="8313" y="6874"/>
                    </a:lnTo>
                    <a:lnTo>
                      <a:pt x="8186" y="6866"/>
                    </a:lnTo>
                    <a:lnTo>
                      <a:pt x="8026" y="6790"/>
                    </a:lnTo>
                    <a:lnTo>
                      <a:pt x="7983" y="6764"/>
                    </a:lnTo>
                    <a:lnTo>
                      <a:pt x="7932" y="6680"/>
                    </a:lnTo>
                    <a:lnTo>
                      <a:pt x="7695" y="6459"/>
                    </a:lnTo>
                    <a:lnTo>
                      <a:pt x="7484" y="6392"/>
                    </a:lnTo>
                    <a:lnTo>
                      <a:pt x="7357" y="6392"/>
                    </a:lnTo>
                    <a:lnTo>
                      <a:pt x="7272" y="6375"/>
                    </a:lnTo>
                    <a:lnTo>
                      <a:pt x="7187" y="6383"/>
                    </a:lnTo>
                    <a:lnTo>
                      <a:pt x="7111" y="6426"/>
                    </a:lnTo>
                    <a:lnTo>
                      <a:pt x="7035" y="6442"/>
                    </a:lnTo>
                    <a:lnTo>
                      <a:pt x="6925" y="6544"/>
                    </a:lnTo>
                    <a:lnTo>
                      <a:pt x="6883" y="6553"/>
                    </a:lnTo>
                    <a:lnTo>
                      <a:pt x="6756" y="6519"/>
                    </a:lnTo>
                    <a:lnTo>
                      <a:pt x="6713" y="648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C9E768F8-27EA-4F9D-97EA-A5FD0A083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4" y="2323"/>
                <a:ext cx="1394" cy="1983"/>
              </a:xfrm>
              <a:custGeom>
                <a:avLst/>
                <a:gdLst>
                  <a:gd name="T0" fmla="*/ 364 w 6299"/>
                  <a:gd name="T1" fmla="*/ 8593 h 8957"/>
                  <a:gd name="T2" fmla="*/ 297 w 6299"/>
                  <a:gd name="T3" fmla="*/ 8306 h 8957"/>
                  <a:gd name="T4" fmla="*/ 356 w 6299"/>
                  <a:gd name="T5" fmla="*/ 8026 h 8957"/>
                  <a:gd name="T6" fmla="*/ 627 w 6299"/>
                  <a:gd name="T7" fmla="*/ 7721 h 8957"/>
                  <a:gd name="T8" fmla="*/ 948 w 6299"/>
                  <a:gd name="T9" fmla="*/ 7688 h 8957"/>
                  <a:gd name="T10" fmla="*/ 1194 w 6299"/>
                  <a:gd name="T11" fmla="*/ 7518 h 8957"/>
                  <a:gd name="T12" fmla="*/ 779 w 6299"/>
                  <a:gd name="T13" fmla="*/ 7027 h 8957"/>
                  <a:gd name="T14" fmla="*/ 119 w 6299"/>
                  <a:gd name="T15" fmla="*/ 6223 h 8957"/>
                  <a:gd name="T16" fmla="*/ 0 w 6299"/>
                  <a:gd name="T17" fmla="*/ 5529 h 8957"/>
                  <a:gd name="T18" fmla="*/ 59 w 6299"/>
                  <a:gd name="T19" fmla="*/ 5054 h 8957"/>
                  <a:gd name="T20" fmla="*/ 263 w 6299"/>
                  <a:gd name="T21" fmla="*/ 4208 h 8957"/>
                  <a:gd name="T22" fmla="*/ 263 w 6299"/>
                  <a:gd name="T23" fmla="*/ 4022 h 8957"/>
                  <a:gd name="T24" fmla="*/ 305 w 6299"/>
                  <a:gd name="T25" fmla="*/ 3827 h 8957"/>
                  <a:gd name="T26" fmla="*/ 508 w 6299"/>
                  <a:gd name="T27" fmla="*/ 3514 h 8957"/>
                  <a:gd name="T28" fmla="*/ 644 w 6299"/>
                  <a:gd name="T29" fmla="*/ 3082 h 8957"/>
                  <a:gd name="T30" fmla="*/ 652 w 6299"/>
                  <a:gd name="T31" fmla="*/ 2828 h 8957"/>
                  <a:gd name="T32" fmla="*/ 830 w 6299"/>
                  <a:gd name="T33" fmla="*/ 2167 h 8957"/>
                  <a:gd name="T34" fmla="*/ 1126 w 6299"/>
                  <a:gd name="T35" fmla="*/ 1693 h 8957"/>
                  <a:gd name="T36" fmla="*/ 1363 w 6299"/>
                  <a:gd name="T37" fmla="*/ 1092 h 8957"/>
                  <a:gd name="T38" fmla="*/ 1566 w 6299"/>
                  <a:gd name="T39" fmla="*/ 813 h 8957"/>
                  <a:gd name="T40" fmla="*/ 1685 w 6299"/>
                  <a:gd name="T41" fmla="*/ 525 h 8957"/>
                  <a:gd name="T42" fmla="*/ 1888 w 6299"/>
                  <a:gd name="T43" fmla="*/ 0 h 8957"/>
                  <a:gd name="T44" fmla="*/ 2151 w 6299"/>
                  <a:gd name="T45" fmla="*/ 237 h 8957"/>
                  <a:gd name="T46" fmla="*/ 2320 w 6299"/>
                  <a:gd name="T47" fmla="*/ 432 h 8957"/>
                  <a:gd name="T48" fmla="*/ 2540 w 6299"/>
                  <a:gd name="T49" fmla="*/ 567 h 8957"/>
                  <a:gd name="T50" fmla="*/ 2845 w 6299"/>
                  <a:gd name="T51" fmla="*/ 770 h 8957"/>
                  <a:gd name="T52" fmla="*/ 3437 w 6299"/>
                  <a:gd name="T53" fmla="*/ 1685 h 8957"/>
                  <a:gd name="T54" fmla="*/ 3666 w 6299"/>
                  <a:gd name="T55" fmla="*/ 1897 h 8957"/>
                  <a:gd name="T56" fmla="*/ 4089 w 6299"/>
                  <a:gd name="T57" fmla="*/ 2421 h 8957"/>
                  <a:gd name="T58" fmla="*/ 4166 w 6299"/>
                  <a:gd name="T59" fmla="*/ 2946 h 8957"/>
                  <a:gd name="T60" fmla="*/ 4123 w 6299"/>
                  <a:gd name="T61" fmla="*/ 3285 h 8957"/>
                  <a:gd name="T62" fmla="*/ 4326 w 6299"/>
                  <a:gd name="T63" fmla="*/ 3615 h 8957"/>
                  <a:gd name="T64" fmla="*/ 4792 w 6299"/>
                  <a:gd name="T65" fmla="*/ 3895 h 8957"/>
                  <a:gd name="T66" fmla="*/ 5131 w 6299"/>
                  <a:gd name="T67" fmla="*/ 4462 h 8957"/>
                  <a:gd name="T68" fmla="*/ 5579 w 6299"/>
                  <a:gd name="T69" fmla="*/ 4784 h 8957"/>
                  <a:gd name="T70" fmla="*/ 5833 w 6299"/>
                  <a:gd name="T71" fmla="*/ 5054 h 8957"/>
                  <a:gd name="T72" fmla="*/ 6138 w 6299"/>
                  <a:gd name="T73" fmla="*/ 5342 h 8957"/>
                  <a:gd name="T74" fmla="*/ 6265 w 6299"/>
                  <a:gd name="T75" fmla="*/ 5969 h 8957"/>
                  <a:gd name="T76" fmla="*/ 6265 w 6299"/>
                  <a:gd name="T77" fmla="*/ 6468 h 8957"/>
                  <a:gd name="T78" fmla="*/ 6053 w 6299"/>
                  <a:gd name="T79" fmla="*/ 6731 h 8957"/>
                  <a:gd name="T80" fmla="*/ 5359 w 6299"/>
                  <a:gd name="T81" fmla="*/ 7400 h 8957"/>
                  <a:gd name="T82" fmla="*/ 5308 w 6299"/>
                  <a:gd name="T83" fmla="*/ 7569 h 8957"/>
                  <a:gd name="T84" fmla="*/ 5215 w 6299"/>
                  <a:gd name="T85" fmla="*/ 8119 h 8957"/>
                  <a:gd name="T86" fmla="*/ 5097 w 6299"/>
                  <a:gd name="T87" fmla="*/ 8306 h 8957"/>
                  <a:gd name="T88" fmla="*/ 4885 w 6299"/>
                  <a:gd name="T89" fmla="*/ 8348 h 8957"/>
                  <a:gd name="T90" fmla="*/ 4631 w 6299"/>
                  <a:gd name="T91" fmla="*/ 8229 h 8957"/>
                  <a:gd name="T92" fmla="*/ 4318 w 6299"/>
                  <a:gd name="T93" fmla="*/ 8289 h 8957"/>
                  <a:gd name="T94" fmla="*/ 3370 w 6299"/>
                  <a:gd name="T95" fmla="*/ 8382 h 8957"/>
                  <a:gd name="T96" fmla="*/ 3217 w 6299"/>
                  <a:gd name="T97" fmla="*/ 8399 h 8957"/>
                  <a:gd name="T98" fmla="*/ 4157 w 6299"/>
                  <a:gd name="T99" fmla="*/ 8957 h 8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299" h="8957">
                    <a:moveTo>
                      <a:pt x="339" y="8957"/>
                    </a:moveTo>
                    <a:lnTo>
                      <a:pt x="322" y="8703"/>
                    </a:lnTo>
                    <a:lnTo>
                      <a:pt x="364" y="8593"/>
                    </a:lnTo>
                    <a:lnTo>
                      <a:pt x="381" y="8466"/>
                    </a:lnTo>
                    <a:lnTo>
                      <a:pt x="347" y="8365"/>
                    </a:lnTo>
                    <a:lnTo>
                      <a:pt x="297" y="8306"/>
                    </a:lnTo>
                    <a:lnTo>
                      <a:pt x="263" y="8212"/>
                    </a:lnTo>
                    <a:lnTo>
                      <a:pt x="280" y="8119"/>
                    </a:lnTo>
                    <a:lnTo>
                      <a:pt x="356" y="8026"/>
                    </a:lnTo>
                    <a:lnTo>
                      <a:pt x="491" y="7916"/>
                    </a:lnTo>
                    <a:lnTo>
                      <a:pt x="576" y="7772"/>
                    </a:lnTo>
                    <a:lnTo>
                      <a:pt x="627" y="7721"/>
                    </a:lnTo>
                    <a:lnTo>
                      <a:pt x="779" y="7721"/>
                    </a:lnTo>
                    <a:lnTo>
                      <a:pt x="864" y="7688"/>
                    </a:lnTo>
                    <a:lnTo>
                      <a:pt x="948" y="7688"/>
                    </a:lnTo>
                    <a:lnTo>
                      <a:pt x="1033" y="7645"/>
                    </a:lnTo>
                    <a:lnTo>
                      <a:pt x="1177" y="7552"/>
                    </a:lnTo>
                    <a:lnTo>
                      <a:pt x="1194" y="7518"/>
                    </a:lnTo>
                    <a:lnTo>
                      <a:pt x="1185" y="7450"/>
                    </a:lnTo>
                    <a:lnTo>
                      <a:pt x="881" y="7222"/>
                    </a:lnTo>
                    <a:lnTo>
                      <a:pt x="779" y="7027"/>
                    </a:lnTo>
                    <a:lnTo>
                      <a:pt x="474" y="6773"/>
                    </a:lnTo>
                    <a:lnTo>
                      <a:pt x="254" y="6511"/>
                    </a:lnTo>
                    <a:lnTo>
                      <a:pt x="119" y="6223"/>
                    </a:lnTo>
                    <a:lnTo>
                      <a:pt x="59" y="6164"/>
                    </a:lnTo>
                    <a:lnTo>
                      <a:pt x="0" y="5943"/>
                    </a:lnTo>
                    <a:lnTo>
                      <a:pt x="0" y="5529"/>
                    </a:lnTo>
                    <a:lnTo>
                      <a:pt x="51" y="5308"/>
                    </a:lnTo>
                    <a:lnTo>
                      <a:pt x="43" y="5181"/>
                    </a:lnTo>
                    <a:lnTo>
                      <a:pt x="59" y="5054"/>
                    </a:lnTo>
                    <a:lnTo>
                      <a:pt x="186" y="4834"/>
                    </a:lnTo>
                    <a:lnTo>
                      <a:pt x="263" y="4614"/>
                    </a:lnTo>
                    <a:lnTo>
                      <a:pt x="263" y="4208"/>
                    </a:lnTo>
                    <a:lnTo>
                      <a:pt x="280" y="4115"/>
                    </a:lnTo>
                    <a:lnTo>
                      <a:pt x="280" y="4047"/>
                    </a:lnTo>
                    <a:lnTo>
                      <a:pt x="263" y="4022"/>
                    </a:lnTo>
                    <a:lnTo>
                      <a:pt x="271" y="3954"/>
                    </a:lnTo>
                    <a:lnTo>
                      <a:pt x="313" y="3861"/>
                    </a:lnTo>
                    <a:lnTo>
                      <a:pt x="305" y="3827"/>
                    </a:lnTo>
                    <a:lnTo>
                      <a:pt x="339" y="3734"/>
                    </a:lnTo>
                    <a:lnTo>
                      <a:pt x="466" y="3590"/>
                    </a:lnTo>
                    <a:lnTo>
                      <a:pt x="508" y="3514"/>
                    </a:lnTo>
                    <a:lnTo>
                      <a:pt x="551" y="3488"/>
                    </a:lnTo>
                    <a:lnTo>
                      <a:pt x="610" y="3336"/>
                    </a:lnTo>
                    <a:lnTo>
                      <a:pt x="644" y="3082"/>
                    </a:lnTo>
                    <a:lnTo>
                      <a:pt x="627" y="3048"/>
                    </a:lnTo>
                    <a:lnTo>
                      <a:pt x="661" y="2896"/>
                    </a:lnTo>
                    <a:lnTo>
                      <a:pt x="652" y="2828"/>
                    </a:lnTo>
                    <a:lnTo>
                      <a:pt x="694" y="2675"/>
                    </a:lnTo>
                    <a:lnTo>
                      <a:pt x="686" y="2608"/>
                    </a:lnTo>
                    <a:lnTo>
                      <a:pt x="830" y="2167"/>
                    </a:lnTo>
                    <a:lnTo>
                      <a:pt x="855" y="1981"/>
                    </a:lnTo>
                    <a:lnTo>
                      <a:pt x="915" y="1854"/>
                    </a:lnTo>
                    <a:lnTo>
                      <a:pt x="1126" y="1693"/>
                    </a:lnTo>
                    <a:lnTo>
                      <a:pt x="1236" y="1549"/>
                    </a:lnTo>
                    <a:lnTo>
                      <a:pt x="1304" y="1380"/>
                    </a:lnTo>
                    <a:lnTo>
                      <a:pt x="1363" y="1092"/>
                    </a:lnTo>
                    <a:lnTo>
                      <a:pt x="1490" y="940"/>
                    </a:lnTo>
                    <a:lnTo>
                      <a:pt x="1490" y="906"/>
                    </a:lnTo>
                    <a:lnTo>
                      <a:pt x="1566" y="813"/>
                    </a:lnTo>
                    <a:lnTo>
                      <a:pt x="1609" y="686"/>
                    </a:lnTo>
                    <a:lnTo>
                      <a:pt x="1685" y="567"/>
                    </a:lnTo>
                    <a:lnTo>
                      <a:pt x="1685" y="525"/>
                    </a:lnTo>
                    <a:lnTo>
                      <a:pt x="1803" y="85"/>
                    </a:lnTo>
                    <a:lnTo>
                      <a:pt x="1846" y="25"/>
                    </a:lnTo>
                    <a:lnTo>
                      <a:pt x="1888" y="0"/>
                    </a:lnTo>
                    <a:lnTo>
                      <a:pt x="1964" y="17"/>
                    </a:lnTo>
                    <a:lnTo>
                      <a:pt x="2049" y="127"/>
                    </a:lnTo>
                    <a:lnTo>
                      <a:pt x="2151" y="237"/>
                    </a:lnTo>
                    <a:lnTo>
                      <a:pt x="2151" y="279"/>
                    </a:lnTo>
                    <a:lnTo>
                      <a:pt x="2210" y="347"/>
                    </a:lnTo>
                    <a:lnTo>
                      <a:pt x="2320" y="432"/>
                    </a:lnTo>
                    <a:lnTo>
                      <a:pt x="2379" y="508"/>
                    </a:lnTo>
                    <a:lnTo>
                      <a:pt x="2455" y="559"/>
                    </a:lnTo>
                    <a:lnTo>
                      <a:pt x="2540" y="567"/>
                    </a:lnTo>
                    <a:lnTo>
                      <a:pt x="2608" y="627"/>
                    </a:lnTo>
                    <a:lnTo>
                      <a:pt x="2777" y="703"/>
                    </a:lnTo>
                    <a:lnTo>
                      <a:pt x="2845" y="770"/>
                    </a:lnTo>
                    <a:lnTo>
                      <a:pt x="3014" y="1109"/>
                    </a:lnTo>
                    <a:lnTo>
                      <a:pt x="3302" y="1558"/>
                    </a:lnTo>
                    <a:lnTo>
                      <a:pt x="3437" y="1685"/>
                    </a:lnTo>
                    <a:lnTo>
                      <a:pt x="3488" y="1761"/>
                    </a:lnTo>
                    <a:lnTo>
                      <a:pt x="3564" y="1803"/>
                    </a:lnTo>
                    <a:lnTo>
                      <a:pt x="3666" y="1897"/>
                    </a:lnTo>
                    <a:lnTo>
                      <a:pt x="3691" y="1947"/>
                    </a:lnTo>
                    <a:lnTo>
                      <a:pt x="3835" y="2134"/>
                    </a:lnTo>
                    <a:lnTo>
                      <a:pt x="4089" y="2421"/>
                    </a:lnTo>
                    <a:lnTo>
                      <a:pt x="4098" y="2464"/>
                    </a:lnTo>
                    <a:lnTo>
                      <a:pt x="4166" y="2532"/>
                    </a:lnTo>
                    <a:lnTo>
                      <a:pt x="4166" y="2946"/>
                    </a:lnTo>
                    <a:lnTo>
                      <a:pt x="4132" y="3073"/>
                    </a:lnTo>
                    <a:lnTo>
                      <a:pt x="4140" y="3116"/>
                    </a:lnTo>
                    <a:lnTo>
                      <a:pt x="4123" y="3285"/>
                    </a:lnTo>
                    <a:lnTo>
                      <a:pt x="4140" y="3412"/>
                    </a:lnTo>
                    <a:lnTo>
                      <a:pt x="4191" y="3488"/>
                    </a:lnTo>
                    <a:lnTo>
                      <a:pt x="4326" y="3615"/>
                    </a:lnTo>
                    <a:lnTo>
                      <a:pt x="4352" y="3658"/>
                    </a:lnTo>
                    <a:lnTo>
                      <a:pt x="4428" y="3717"/>
                    </a:lnTo>
                    <a:lnTo>
                      <a:pt x="4792" y="3895"/>
                    </a:lnTo>
                    <a:lnTo>
                      <a:pt x="4936" y="3996"/>
                    </a:lnTo>
                    <a:lnTo>
                      <a:pt x="5012" y="4132"/>
                    </a:lnTo>
                    <a:lnTo>
                      <a:pt x="5131" y="4462"/>
                    </a:lnTo>
                    <a:lnTo>
                      <a:pt x="5198" y="4572"/>
                    </a:lnTo>
                    <a:lnTo>
                      <a:pt x="5368" y="4690"/>
                    </a:lnTo>
                    <a:lnTo>
                      <a:pt x="5579" y="4784"/>
                    </a:lnTo>
                    <a:lnTo>
                      <a:pt x="5672" y="4894"/>
                    </a:lnTo>
                    <a:lnTo>
                      <a:pt x="5749" y="4944"/>
                    </a:lnTo>
                    <a:lnTo>
                      <a:pt x="5833" y="5054"/>
                    </a:lnTo>
                    <a:lnTo>
                      <a:pt x="5994" y="5215"/>
                    </a:lnTo>
                    <a:lnTo>
                      <a:pt x="6079" y="5266"/>
                    </a:lnTo>
                    <a:lnTo>
                      <a:pt x="6138" y="5342"/>
                    </a:lnTo>
                    <a:lnTo>
                      <a:pt x="6223" y="5512"/>
                    </a:lnTo>
                    <a:lnTo>
                      <a:pt x="6265" y="5681"/>
                    </a:lnTo>
                    <a:lnTo>
                      <a:pt x="6265" y="5969"/>
                    </a:lnTo>
                    <a:lnTo>
                      <a:pt x="6282" y="6054"/>
                    </a:lnTo>
                    <a:lnTo>
                      <a:pt x="6299" y="6307"/>
                    </a:lnTo>
                    <a:lnTo>
                      <a:pt x="6265" y="6468"/>
                    </a:lnTo>
                    <a:lnTo>
                      <a:pt x="6138" y="6604"/>
                    </a:lnTo>
                    <a:lnTo>
                      <a:pt x="6096" y="6688"/>
                    </a:lnTo>
                    <a:lnTo>
                      <a:pt x="6053" y="6731"/>
                    </a:lnTo>
                    <a:lnTo>
                      <a:pt x="5732" y="6951"/>
                    </a:lnTo>
                    <a:lnTo>
                      <a:pt x="5427" y="7273"/>
                    </a:lnTo>
                    <a:lnTo>
                      <a:pt x="5359" y="7400"/>
                    </a:lnTo>
                    <a:lnTo>
                      <a:pt x="5359" y="7442"/>
                    </a:lnTo>
                    <a:lnTo>
                      <a:pt x="5325" y="7484"/>
                    </a:lnTo>
                    <a:lnTo>
                      <a:pt x="5308" y="7569"/>
                    </a:lnTo>
                    <a:lnTo>
                      <a:pt x="5317" y="7611"/>
                    </a:lnTo>
                    <a:lnTo>
                      <a:pt x="5258" y="7992"/>
                    </a:lnTo>
                    <a:lnTo>
                      <a:pt x="5215" y="8119"/>
                    </a:lnTo>
                    <a:lnTo>
                      <a:pt x="5181" y="8162"/>
                    </a:lnTo>
                    <a:lnTo>
                      <a:pt x="5181" y="8204"/>
                    </a:lnTo>
                    <a:lnTo>
                      <a:pt x="5097" y="8306"/>
                    </a:lnTo>
                    <a:lnTo>
                      <a:pt x="5012" y="8339"/>
                    </a:lnTo>
                    <a:lnTo>
                      <a:pt x="4953" y="8331"/>
                    </a:lnTo>
                    <a:lnTo>
                      <a:pt x="4885" y="8348"/>
                    </a:lnTo>
                    <a:lnTo>
                      <a:pt x="4792" y="8348"/>
                    </a:lnTo>
                    <a:lnTo>
                      <a:pt x="4741" y="8297"/>
                    </a:lnTo>
                    <a:lnTo>
                      <a:pt x="4631" y="8229"/>
                    </a:lnTo>
                    <a:lnTo>
                      <a:pt x="4572" y="8229"/>
                    </a:lnTo>
                    <a:lnTo>
                      <a:pt x="4352" y="8297"/>
                    </a:lnTo>
                    <a:lnTo>
                      <a:pt x="4318" y="8289"/>
                    </a:lnTo>
                    <a:lnTo>
                      <a:pt x="4259" y="8314"/>
                    </a:lnTo>
                    <a:lnTo>
                      <a:pt x="3878" y="8424"/>
                    </a:lnTo>
                    <a:lnTo>
                      <a:pt x="3370" y="8382"/>
                    </a:lnTo>
                    <a:lnTo>
                      <a:pt x="3277" y="8399"/>
                    </a:lnTo>
                    <a:lnTo>
                      <a:pt x="3251" y="8382"/>
                    </a:lnTo>
                    <a:lnTo>
                      <a:pt x="3217" y="8399"/>
                    </a:lnTo>
                    <a:lnTo>
                      <a:pt x="3217" y="8424"/>
                    </a:lnTo>
                    <a:lnTo>
                      <a:pt x="3844" y="8729"/>
                    </a:lnTo>
                    <a:lnTo>
                      <a:pt x="4157" y="8957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95A70EA5-2D2F-48D7-8741-1D2FA7321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8" y="12"/>
                <a:ext cx="186" cy="156"/>
              </a:xfrm>
              <a:custGeom>
                <a:avLst/>
                <a:gdLst>
                  <a:gd name="T0" fmla="*/ 0 w 838"/>
                  <a:gd name="T1" fmla="*/ 0 h 703"/>
                  <a:gd name="T2" fmla="*/ 119 w 838"/>
                  <a:gd name="T3" fmla="*/ 322 h 703"/>
                  <a:gd name="T4" fmla="*/ 127 w 838"/>
                  <a:gd name="T5" fmla="*/ 449 h 703"/>
                  <a:gd name="T6" fmla="*/ 263 w 838"/>
                  <a:gd name="T7" fmla="*/ 703 h 703"/>
                  <a:gd name="T8" fmla="*/ 381 w 838"/>
                  <a:gd name="T9" fmla="*/ 584 h 703"/>
                  <a:gd name="T10" fmla="*/ 491 w 838"/>
                  <a:gd name="T11" fmla="*/ 466 h 703"/>
                  <a:gd name="T12" fmla="*/ 576 w 838"/>
                  <a:gd name="T13" fmla="*/ 296 h 703"/>
                  <a:gd name="T14" fmla="*/ 618 w 838"/>
                  <a:gd name="T15" fmla="*/ 279 h 703"/>
                  <a:gd name="T16" fmla="*/ 838 w 838"/>
                  <a:gd name="T17" fmla="*/ 0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8" h="703">
                    <a:moveTo>
                      <a:pt x="0" y="0"/>
                    </a:moveTo>
                    <a:lnTo>
                      <a:pt x="119" y="322"/>
                    </a:lnTo>
                    <a:lnTo>
                      <a:pt x="127" y="449"/>
                    </a:lnTo>
                    <a:lnTo>
                      <a:pt x="263" y="703"/>
                    </a:lnTo>
                    <a:lnTo>
                      <a:pt x="381" y="584"/>
                    </a:lnTo>
                    <a:lnTo>
                      <a:pt x="491" y="466"/>
                    </a:lnTo>
                    <a:lnTo>
                      <a:pt x="576" y="296"/>
                    </a:lnTo>
                    <a:lnTo>
                      <a:pt x="618" y="279"/>
                    </a:lnTo>
                    <a:lnTo>
                      <a:pt x="838" y="0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8" name="Freeform 12">
                <a:extLst>
                  <a:ext uri="{FF2B5EF4-FFF2-40B4-BE49-F238E27FC236}">
                    <a16:creationId xmlns:a16="http://schemas.microsoft.com/office/drawing/2014/main" id="{DEF0FCDB-3369-435E-A3E7-35436AC56E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1" y="1309"/>
                <a:ext cx="384" cy="2997"/>
              </a:xfrm>
              <a:custGeom>
                <a:avLst/>
                <a:gdLst>
                  <a:gd name="T0" fmla="*/ 381 w 1736"/>
                  <a:gd name="T1" fmla="*/ 8652 h 13537"/>
                  <a:gd name="T2" fmla="*/ 855 w 1736"/>
                  <a:gd name="T3" fmla="*/ 8153 h 13537"/>
                  <a:gd name="T4" fmla="*/ 1008 w 1736"/>
                  <a:gd name="T5" fmla="*/ 7831 h 13537"/>
                  <a:gd name="T6" fmla="*/ 923 w 1736"/>
                  <a:gd name="T7" fmla="*/ 7484 h 13537"/>
                  <a:gd name="T8" fmla="*/ 965 w 1736"/>
                  <a:gd name="T9" fmla="*/ 7230 h 13537"/>
                  <a:gd name="T10" fmla="*/ 948 w 1736"/>
                  <a:gd name="T11" fmla="*/ 6951 h 13537"/>
                  <a:gd name="T12" fmla="*/ 669 w 1736"/>
                  <a:gd name="T13" fmla="*/ 6604 h 13537"/>
                  <a:gd name="T14" fmla="*/ 432 w 1736"/>
                  <a:gd name="T15" fmla="*/ 6129 h 13537"/>
                  <a:gd name="T16" fmla="*/ 390 w 1736"/>
                  <a:gd name="T17" fmla="*/ 5689 h 13537"/>
                  <a:gd name="T18" fmla="*/ 398 w 1736"/>
                  <a:gd name="T19" fmla="*/ 5469 h 13537"/>
                  <a:gd name="T20" fmla="*/ 398 w 1736"/>
                  <a:gd name="T21" fmla="*/ 4961 h 13537"/>
                  <a:gd name="T22" fmla="*/ 229 w 1736"/>
                  <a:gd name="T23" fmla="*/ 4783 h 13537"/>
                  <a:gd name="T24" fmla="*/ 398 w 1736"/>
                  <a:gd name="T25" fmla="*/ 4402 h 13537"/>
                  <a:gd name="T26" fmla="*/ 652 w 1736"/>
                  <a:gd name="T27" fmla="*/ 3928 h 13537"/>
                  <a:gd name="T28" fmla="*/ 652 w 1736"/>
                  <a:gd name="T29" fmla="*/ 3649 h 13537"/>
                  <a:gd name="T30" fmla="*/ 932 w 1736"/>
                  <a:gd name="T31" fmla="*/ 3082 h 13537"/>
                  <a:gd name="T32" fmla="*/ 1050 w 1736"/>
                  <a:gd name="T33" fmla="*/ 2768 h 13537"/>
                  <a:gd name="T34" fmla="*/ 1075 w 1736"/>
                  <a:gd name="T35" fmla="*/ 2574 h 13537"/>
                  <a:gd name="T36" fmla="*/ 872 w 1736"/>
                  <a:gd name="T37" fmla="*/ 2201 h 13537"/>
                  <a:gd name="T38" fmla="*/ 347 w 1736"/>
                  <a:gd name="T39" fmla="*/ 1913 h 13537"/>
                  <a:gd name="T40" fmla="*/ 0 w 1736"/>
                  <a:gd name="T41" fmla="*/ 1888 h 13537"/>
                  <a:gd name="T42" fmla="*/ 144 w 1736"/>
                  <a:gd name="T43" fmla="*/ 12530 h 13537"/>
                  <a:gd name="T44" fmla="*/ 407 w 1736"/>
                  <a:gd name="T45" fmla="*/ 12259 h 13537"/>
                  <a:gd name="T46" fmla="*/ 618 w 1736"/>
                  <a:gd name="T47" fmla="*/ 12005 h 13537"/>
                  <a:gd name="T48" fmla="*/ 737 w 1736"/>
                  <a:gd name="T49" fmla="*/ 11743 h 13537"/>
                  <a:gd name="T50" fmla="*/ 737 w 1736"/>
                  <a:gd name="T51" fmla="*/ 11395 h 13537"/>
                  <a:gd name="T52" fmla="*/ 745 w 1736"/>
                  <a:gd name="T53" fmla="*/ 11141 h 13537"/>
                  <a:gd name="T54" fmla="*/ 754 w 1736"/>
                  <a:gd name="T55" fmla="*/ 10701 h 13537"/>
                  <a:gd name="T56" fmla="*/ 881 w 1736"/>
                  <a:gd name="T57" fmla="*/ 10354 h 13537"/>
                  <a:gd name="T58" fmla="*/ 1186 w 1736"/>
                  <a:gd name="T59" fmla="*/ 10015 h 13537"/>
                  <a:gd name="T60" fmla="*/ 1313 w 1736"/>
                  <a:gd name="T61" fmla="*/ 9821 h 13537"/>
                  <a:gd name="T62" fmla="*/ 1541 w 1736"/>
                  <a:gd name="T63" fmla="*/ 9567 h 13537"/>
                  <a:gd name="T64" fmla="*/ 1685 w 1736"/>
                  <a:gd name="T65" fmla="*/ 9372 h 13537"/>
                  <a:gd name="T66" fmla="*/ 1558 w 1736"/>
                  <a:gd name="T67" fmla="*/ 9186 h 13537"/>
                  <a:gd name="T68" fmla="*/ 703 w 1736"/>
                  <a:gd name="T69" fmla="*/ 9745 h 13537"/>
                  <a:gd name="T70" fmla="*/ 364 w 1736"/>
                  <a:gd name="T71" fmla="*/ 9634 h 13537"/>
                  <a:gd name="T72" fmla="*/ 51 w 1736"/>
                  <a:gd name="T73" fmla="*/ 9660 h 13537"/>
                  <a:gd name="T74" fmla="*/ 0 w 1736"/>
                  <a:gd name="T75" fmla="*/ 897 h 13537"/>
                  <a:gd name="T76" fmla="*/ 364 w 1736"/>
                  <a:gd name="T77" fmla="*/ 550 h 13537"/>
                  <a:gd name="T78" fmla="*/ 686 w 1736"/>
                  <a:gd name="T79" fmla="*/ 245 h 13537"/>
                  <a:gd name="T80" fmla="*/ 0 w 1736"/>
                  <a:gd name="T81" fmla="*/ 0 h 13537"/>
                  <a:gd name="T82" fmla="*/ 170 w 1736"/>
                  <a:gd name="T83" fmla="*/ 13233 h 13537"/>
                  <a:gd name="T84" fmla="*/ 220 w 1736"/>
                  <a:gd name="T85" fmla="*/ 12979 h 13537"/>
                  <a:gd name="T86" fmla="*/ 0 w 1736"/>
                  <a:gd name="T87" fmla="*/ 12750 h 13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36" h="13537">
                    <a:moveTo>
                      <a:pt x="0" y="9110"/>
                    </a:moveTo>
                    <a:lnTo>
                      <a:pt x="161" y="8966"/>
                    </a:lnTo>
                    <a:lnTo>
                      <a:pt x="381" y="8652"/>
                    </a:lnTo>
                    <a:lnTo>
                      <a:pt x="432" y="8492"/>
                    </a:lnTo>
                    <a:lnTo>
                      <a:pt x="508" y="8398"/>
                    </a:lnTo>
                    <a:lnTo>
                      <a:pt x="855" y="8153"/>
                    </a:lnTo>
                    <a:lnTo>
                      <a:pt x="898" y="8068"/>
                    </a:lnTo>
                    <a:lnTo>
                      <a:pt x="965" y="7992"/>
                    </a:lnTo>
                    <a:lnTo>
                      <a:pt x="1008" y="7831"/>
                    </a:lnTo>
                    <a:lnTo>
                      <a:pt x="999" y="7645"/>
                    </a:lnTo>
                    <a:lnTo>
                      <a:pt x="932" y="7543"/>
                    </a:lnTo>
                    <a:lnTo>
                      <a:pt x="923" y="7484"/>
                    </a:lnTo>
                    <a:lnTo>
                      <a:pt x="932" y="7357"/>
                    </a:lnTo>
                    <a:lnTo>
                      <a:pt x="974" y="7264"/>
                    </a:lnTo>
                    <a:lnTo>
                      <a:pt x="965" y="7230"/>
                    </a:lnTo>
                    <a:lnTo>
                      <a:pt x="991" y="7044"/>
                    </a:lnTo>
                    <a:lnTo>
                      <a:pt x="957" y="7010"/>
                    </a:lnTo>
                    <a:lnTo>
                      <a:pt x="948" y="6951"/>
                    </a:lnTo>
                    <a:lnTo>
                      <a:pt x="813" y="6832"/>
                    </a:lnTo>
                    <a:lnTo>
                      <a:pt x="711" y="6697"/>
                    </a:lnTo>
                    <a:lnTo>
                      <a:pt x="669" y="6604"/>
                    </a:lnTo>
                    <a:lnTo>
                      <a:pt x="669" y="6502"/>
                    </a:lnTo>
                    <a:lnTo>
                      <a:pt x="618" y="6383"/>
                    </a:lnTo>
                    <a:lnTo>
                      <a:pt x="432" y="6129"/>
                    </a:lnTo>
                    <a:lnTo>
                      <a:pt x="339" y="6045"/>
                    </a:lnTo>
                    <a:lnTo>
                      <a:pt x="297" y="5969"/>
                    </a:lnTo>
                    <a:lnTo>
                      <a:pt x="390" y="5689"/>
                    </a:lnTo>
                    <a:lnTo>
                      <a:pt x="381" y="5621"/>
                    </a:lnTo>
                    <a:lnTo>
                      <a:pt x="398" y="5562"/>
                    </a:lnTo>
                    <a:lnTo>
                      <a:pt x="398" y="5469"/>
                    </a:lnTo>
                    <a:lnTo>
                      <a:pt x="441" y="5308"/>
                    </a:lnTo>
                    <a:lnTo>
                      <a:pt x="441" y="5088"/>
                    </a:lnTo>
                    <a:lnTo>
                      <a:pt x="398" y="4961"/>
                    </a:lnTo>
                    <a:lnTo>
                      <a:pt x="254" y="4876"/>
                    </a:lnTo>
                    <a:lnTo>
                      <a:pt x="229" y="4843"/>
                    </a:lnTo>
                    <a:lnTo>
                      <a:pt x="229" y="4783"/>
                    </a:lnTo>
                    <a:lnTo>
                      <a:pt x="254" y="4656"/>
                    </a:lnTo>
                    <a:lnTo>
                      <a:pt x="297" y="4563"/>
                    </a:lnTo>
                    <a:lnTo>
                      <a:pt x="398" y="4402"/>
                    </a:lnTo>
                    <a:lnTo>
                      <a:pt x="517" y="4318"/>
                    </a:lnTo>
                    <a:lnTo>
                      <a:pt x="610" y="4148"/>
                    </a:lnTo>
                    <a:lnTo>
                      <a:pt x="652" y="3928"/>
                    </a:lnTo>
                    <a:lnTo>
                      <a:pt x="627" y="3903"/>
                    </a:lnTo>
                    <a:lnTo>
                      <a:pt x="661" y="3776"/>
                    </a:lnTo>
                    <a:lnTo>
                      <a:pt x="652" y="3649"/>
                    </a:lnTo>
                    <a:lnTo>
                      <a:pt x="779" y="3361"/>
                    </a:lnTo>
                    <a:lnTo>
                      <a:pt x="788" y="3302"/>
                    </a:lnTo>
                    <a:lnTo>
                      <a:pt x="932" y="3082"/>
                    </a:lnTo>
                    <a:lnTo>
                      <a:pt x="974" y="2921"/>
                    </a:lnTo>
                    <a:lnTo>
                      <a:pt x="1016" y="2861"/>
                    </a:lnTo>
                    <a:lnTo>
                      <a:pt x="1050" y="2768"/>
                    </a:lnTo>
                    <a:lnTo>
                      <a:pt x="1042" y="2734"/>
                    </a:lnTo>
                    <a:lnTo>
                      <a:pt x="1075" y="2641"/>
                    </a:lnTo>
                    <a:lnTo>
                      <a:pt x="1075" y="2574"/>
                    </a:lnTo>
                    <a:lnTo>
                      <a:pt x="1016" y="2421"/>
                    </a:lnTo>
                    <a:lnTo>
                      <a:pt x="898" y="2260"/>
                    </a:lnTo>
                    <a:lnTo>
                      <a:pt x="872" y="2201"/>
                    </a:lnTo>
                    <a:lnTo>
                      <a:pt x="661" y="2091"/>
                    </a:lnTo>
                    <a:lnTo>
                      <a:pt x="508" y="1947"/>
                    </a:lnTo>
                    <a:lnTo>
                      <a:pt x="347" y="1913"/>
                    </a:lnTo>
                    <a:lnTo>
                      <a:pt x="254" y="1947"/>
                    </a:lnTo>
                    <a:lnTo>
                      <a:pt x="85" y="1905"/>
                    </a:lnTo>
                    <a:lnTo>
                      <a:pt x="0" y="1888"/>
                    </a:lnTo>
                    <a:moveTo>
                      <a:pt x="0" y="12674"/>
                    </a:moveTo>
                    <a:lnTo>
                      <a:pt x="17" y="12606"/>
                    </a:lnTo>
                    <a:lnTo>
                      <a:pt x="144" y="12530"/>
                    </a:lnTo>
                    <a:lnTo>
                      <a:pt x="220" y="12437"/>
                    </a:lnTo>
                    <a:lnTo>
                      <a:pt x="364" y="12335"/>
                    </a:lnTo>
                    <a:lnTo>
                      <a:pt x="407" y="12259"/>
                    </a:lnTo>
                    <a:lnTo>
                      <a:pt x="508" y="12157"/>
                    </a:lnTo>
                    <a:lnTo>
                      <a:pt x="559" y="12056"/>
                    </a:lnTo>
                    <a:lnTo>
                      <a:pt x="618" y="12005"/>
                    </a:lnTo>
                    <a:lnTo>
                      <a:pt x="686" y="11870"/>
                    </a:lnTo>
                    <a:lnTo>
                      <a:pt x="711" y="11844"/>
                    </a:lnTo>
                    <a:lnTo>
                      <a:pt x="737" y="11743"/>
                    </a:lnTo>
                    <a:lnTo>
                      <a:pt x="703" y="11649"/>
                    </a:lnTo>
                    <a:lnTo>
                      <a:pt x="703" y="11522"/>
                    </a:lnTo>
                    <a:lnTo>
                      <a:pt x="737" y="11395"/>
                    </a:lnTo>
                    <a:lnTo>
                      <a:pt x="711" y="11302"/>
                    </a:lnTo>
                    <a:lnTo>
                      <a:pt x="745" y="11201"/>
                    </a:lnTo>
                    <a:lnTo>
                      <a:pt x="745" y="11141"/>
                    </a:lnTo>
                    <a:lnTo>
                      <a:pt x="728" y="10955"/>
                    </a:lnTo>
                    <a:lnTo>
                      <a:pt x="703" y="10921"/>
                    </a:lnTo>
                    <a:lnTo>
                      <a:pt x="754" y="10701"/>
                    </a:lnTo>
                    <a:lnTo>
                      <a:pt x="855" y="10574"/>
                    </a:lnTo>
                    <a:lnTo>
                      <a:pt x="864" y="10413"/>
                    </a:lnTo>
                    <a:lnTo>
                      <a:pt x="881" y="10354"/>
                    </a:lnTo>
                    <a:lnTo>
                      <a:pt x="1016" y="10202"/>
                    </a:lnTo>
                    <a:lnTo>
                      <a:pt x="1118" y="10066"/>
                    </a:lnTo>
                    <a:lnTo>
                      <a:pt x="1186" y="10015"/>
                    </a:lnTo>
                    <a:lnTo>
                      <a:pt x="1219" y="9973"/>
                    </a:lnTo>
                    <a:lnTo>
                      <a:pt x="1219" y="9939"/>
                    </a:lnTo>
                    <a:lnTo>
                      <a:pt x="1313" y="9821"/>
                    </a:lnTo>
                    <a:lnTo>
                      <a:pt x="1355" y="9795"/>
                    </a:lnTo>
                    <a:lnTo>
                      <a:pt x="1524" y="9634"/>
                    </a:lnTo>
                    <a:lnTo>
                      <a:pt x="1541" y="9567"/>
                    </a:lnTo>
                    <a:lnTo>
                      <a:pt x="1609" y="9474"/>
                    </a:lnTo>
                    <a:lnTo>
                      <a:pt x="1685" y="9414"/>
                    </a:lnTo>
                    <a:lnTo>
                      <a:pt x="1685" y="9372"/>
                    </a:lnTo>
                    <a:lnTo>
                      <a:pt x="1736" y="9253"/>
                    </a:lnTo>
                    <a:lnTo>
                      <a:pt x="1668" y="9169"/>
                    </a:lnTo>
                    <a:lnTo>
                      <a:pt x="1558" y="9186"/>
                    </a:lnTo>
                    <a:lnTo>
                      <a:pt x="1431" y="9270"/>
                    </a:lnTo>
                    <a:lnTo>
                      <a:pt x="1397" y="9270"/>
                    </a:lnTo>
                    <a:lnTo>
                      <a:pt x="703" y="9745"/>
                    </a:lnTo>
                    <a:lnTo>
                      <a:pt x="483" y="9745"/>
                    </a:lnTo>
                    <a:lnTo>
                      <a:pt x="424" y="9711"/>
                    </a:lnTo>
                    <a:lnTo>
                      <a:pt x="364" y="9634"/>
                    </a:lnTo>
                    <a:lnTo>
                      <a:pt x="297" y="9618"/>
                    </a:lnTo>
                    <a:lnTo>
                      <a:pt x="203" y="9651"/>
                    </a:lnTo>
                    <a:lnTo>
                      <a:pt x="51" y="9660"/>
                    </a:lnTo>
                    <a:lnTo>
                      <a:pt x="102" y="9660"/>
                    </a:lnTo>
                    <a:lnTo>
                      <a:pt x="0" y="9668"/>
                    </a:lnTo>
                    <a:moveTo>
                      <a:pt x="0" y="897"/>
                    </a:moveTo>
                    <a:lnTo>
                      <a:pt x="144" y="728"/>
                    </a:lnTo>
                    <a:lnTo>
                      <a:pt x="254" y="635"/>
                    </a:lnTo>
                    <a:lnTo>
                      <a:pt x="364" y="550"/>
                    </a:lnTo>
                    <a:lnTo>
                      <a:pt x="407" y="533"/>
                    </a:lnTo>
                    <a:lnTo>
                      <a:pt x="525" y="440"/>
                    </a:lnTo>
                    <a:lnTo>
                      <a:pt x="686" y="245"/>
                    </a:lnTo>
                    <a:lnTo>
                      <a:pt x="661" y="169"/>
                    </a:lnTo>
                    <a:lnTo>
                      <a:pt x="618" y="144"/>
                    </a:lnTo>
                    <a:lnTo>
                      <a:pt x="0" y="0"/>
                    </a:lnTo>
                    <a:moveTo>
                      <a:pt x="102" y="13537"/>
                    </a:moveTo>
                    <a:lnTo>
                      <a:pt x="170" y="13326"/>
                    </a:lnTo>
                    <a:lnTo>
                      <a:pt x="170" y="13233"/>
                    </a:lnTo>
                    <a:lnTo>
                      <a:pt x="212" y="13173"/>
                    </a:lnTo>
                    <a:lnTo>
                      <a:pt x="220" y="13106"/>
                    </a:lnTo>
                    <a:lnTo>
                      <a:pt x="220" y="12979"/>
                    </a:lnTo>
                    <a:lnTo>
                      <a:pt x="212" y="12919"/>
                    </a:lnTo>
                    <a:lnTo>
                      <a:pt x="170" y="12835"/>
                    </a:lnTo>
                    <a:lnTo>
                      <a:pt x="0" y="12750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id="{7CD99F0E-D852-41D2-A8C7-63806FA35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3736"/>
                <a:ext cx="429" cy="570"/>
              </a:xfrm>
              <a:custGeom>
                <a:avLst/>
                <a:gdLst>
                  <a:gd name="T0" fmla="*/ 84 w 1939"/>
                  <a:gd name="T1" fmla="*/ 2573 h 2573"/>
                  <a:gd name="T2" fmla="*/ 8 w 1939"/>
                  <a:gd name="T3" fmla="*/ 2387 h 2573"/>
                  <a:gd name="T4" fmla="*/ 0 w 1939"/>
                  <a:gd name="T5" fmla="*/ 2319 h 2573"/>
                  <a:gd name="T6" fmla="*/ 93 w 1939"/>
                  <a:gd name="T7" fmla="*/ 2065 h 2573"/>
                  <a:gd name="T8" fmla="*/ 144 w 1939"/>
                  <a:gd name="T9" fmla="*/ 2006 h 2573"/>
                  <a:gd name="T10" fmla="*/ 211 w 1939"/>
                  <a:gd name="T11" fmla="*/ 1879 h 2573"/>
                  <a:gd name="T12" fmla="*/ 271 w 1939"/>
                  <a:gd name="T13" fmla="*/ 1828 h 2573"/>
                  <a:gd name="T14" fmla="*/ 338 w 1939"/>
                  <a:gd name="T15" fmla="*/ 1718 h 2573"/>
                  <a:gd name="T16" fmla="*/ 398 w 1939"/>
                  <a:gd name="T17" fmla="*/ 1668 h 2573"/>
                  <a:gd name="T18" fmla="*/ 508 w 1939"/>
                  <a:gd name="T19" fmla="*/ 1498 h 2573"/>
                  <a:gd name="T20" fmla="*/ 660 w 1939"/>
                  <a:gd name="T21" fmla="*/ 1431 h 2573"/>
                  <a:gd name="T22" fmla="*/ 906 w 1939"/>
                  <a:gd name="T23" fmla="*/ 1278 h 2573"/>
                  <a:gd name="T24" fmla="*/ 914 w 1939"/>
                  <a:gd name="T25" fmla="*/ 1134 h 2573"/>
                  <a:gd name="T26" fmla="*/ 838 w 1939"/>
                  <a:gd name="T27" fmla="*/ 973 h 2573"/>
                  <a:gd name="T28" fmla="*/ 838 w 1939"/>
                  <a:gd name="T29" fmla="*/ 787 h 2573"/>
                  <a:gd name="T30" fmla="*/ 880 w 1939"/>
                  <a:gd name="T31" fmla="*/ 660 h 2573"/>
                  <a:gd name="T32" fmla="*/ 821 w 1939"/>
                  <a:gd name="T33" fmla="*/ 254 h 2573"/>
                  <a:gd name="T34" fmla="*/ 872 w 1939"/>
                  <a:gd name="T35" fmla="*/ 93 h 2573"/>
                  <a:gd name="T36" fmla="*/ 923 w 1939"/>
                  <a:gd name="T37" fmla="*/ 42 h 2573"/>
                  <a:gd name="T38" fmla="*/ 956 w 1939"/>
                  <a:gd name="T39" fmla="*/ 17 h 2573"/>
                  <a:gd name="T40" fmla="*/ 1083 w 1939"/>
                  <a:gd name="T41" fmla="*/ 0 h 2573"/>
                  <a:gd name="T42" fmla="*/ 1210 w 1939"/>
                  <a:gd name="T43" fmla="*/ 42 h 2573"/>
                  <a:gd name="T44" fmla="*/ 1295 w 1939"/>
                  <a:gd name="T45" fmla="*/ 135 h 2573"/>
                  <a:gd name="T46" fmla="*/ 1346 w 1939"/>
                  <a:gd name="T47" fmla="*/ 211 h 2573"/>
                  <a:gd name="T48" fmla="*/ 1346 w 1939"/>
                  <a:gd name="T49" fmla="*/ 254 h 2573"/>
                  <a:gd name="T50" fmla="*/ 1405 w 1939"/>
                  <a:gd name="T51" fmla="*/ 338 h 2573"/>
                  <a:gd name="T52" fmla="*/ 1422 w 1939"/>
                  <a:gd name="T53" fmla="*/ 381 h 2573"/>
                  <a:gd name="T54" fmla="*/ 1532 w 1939"/>
                  <a:gd name="T55" fmla="*/ 525 h 2573"/>
                  <a:gd name="T56" fmla="*/ 1575 w 1939"/>
                  <a:gd name="T57" fmla="*/ 643 h 2573"/>
                  <a:gd name="T58" fmla="*/ 1608 w 1939"/>
                  <a:gd name="T59" fmla="*/ 685 h 2573"/>
                  <a:gd name="T60" fmla="*/ 1659 w 1939"/>
                  <a:gd name="T61" fmla="*/ 846 h 2573"/>
                  <a:gd name="T62" fmla="*/ 1727 w 1939"/>
                  <a:gd name="T63" fmla="*/ 923 h 2573"/>
                  <a:gd name="T64" fmla="*/ 1752 w 1939"/>
                  <a:gd name="T65" fmla="*/ 1050 h 2573"/>
                  <a:gd name="T66" fmla="*/ 1744 w 1939"/>
                  <a:gd name="T67" fmla="*/ 1092 h 2573"/>
                  <a:gd name="T68" fmla="*/ 1769 w 1939"/>
                  <a:gd name="T69" fmla="*/ 1143 h 2573"/>
                  <a:gd name="T70" fmla="*/ 1854 w 1939"/>
                  <a:gd name="T71" fmla="*/ 1405 h 2573"/>
                  <a:gd name="T72" fmla="*/ 1862 w 1939"/>
                  <a:gd name="T73" fmla="*/ 1608 h 2573"/>
                  <a:gd name="T74" fmla="*/ 1871 w 1939"/>
                  <a:gd name="T75" fmla="*/ 1735 h 2573"/>
                  <a:gd name="T76" fmla="*/ 1854 w 1939"/>
                  <a:gd name="T77" fmla="*/ 1778 h 2573"/>
                  <a:gd name="T78" fmla="*/ 1828 w 1939"/>
                  <a:gd name="T79" fmla="*/ 1981 h 2573"/>
                  <a:gd name="T80" fmla="*/ 1862 w 1939"/>
                  <a:gd name="T81" fmla="*/ 2192 h 2573"/>
                  <a:gd name="T82" fmla="*/ 1913 w 1939"/>
                  <a:gd name="T83" fmla="*/ 2362 h 2573"/>
                  <a:gd name="T84" fmla="*/ 1939 w 1939"/>
                  <a:gd name="T85" fmla="*/ 2573 h 2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39" h="2573">
                    <a:moveTo>
                      <a:pt x="84" y="2573"/>
                    </a:moveTo>
                    <a:lnTo>
                      <a:pt x="8" y="2387"/>
                    </a:lnTo>
                    <a:lnTo>
                      <a:pt x="0" y="2319"/>
                    </a:lnTo>
                    <a:lnTo>
                      <a:pt x="93" y="2065"/>
                    </a:lnTo>
                    <a:lnTo>
                      <a:pt x="144" y="2006"/>
                    </a:lnTo>
                    <a:lnTo>
                      <a:pt x="211" y="1879"/>
                    </a:lnTo>
                    <a:lnTo>
                      <a:pt x="271" y="1828"/>
                    </a:lnTo>
                    <a:lnTo>
                      <a:pt x="338" y="1718"/>
                    </a:lnTo>
                    <a:lnTo>
                      <a:pt x="398" y="1668"/>
                    </a:lnTo>
                    <a:lnTo>
                      <a:pt x="508" y="1498"/>
                    </a:lnTo>
                    <a:lnTo>
                      <a:pt x="660" y="1431"/>
                    </a:lnTo>
                    <a:lnTo>
                      <a:pt x="906" y="1278"/>
                    </a:lnTo>
                    <a:lnTo>
                      <a:pt x="914" y="1134"/>
                    </a:lnTo>
                    <a:lnTo>
                      <a:pt x="838" y="973"/>
                    </a:lnTo>
                    <a:lnTo>
                      <a:pt x="838" y="787"/>
                    </a:lnTo>
                    <a:lnTo>
                      <a:pt x="880" y="660"/>
                    </a:lnTo>
                    <a:lnTo>
                      <a:pt x="821" y="254"/>
                    </a:lnTo>
                    <a:lnTo>
                      <a:pt x="872" y="93"/>
                    </a:lnTo>
                    <a:lnTo>
                      <a:pt x="923" y="42"/>
                    </a:lnTo>
                    <a:lnTo>
                      <a:pt x="956" y="17"/>
                    </a:lnTo>
                    <a:lnTo>
                      <a:pt x="1083" y="0"/>
                    </a:lnTo>
                    <a:lnTo>
                      <a:pt x="1210" y="42"/>
                    </a:lnTo>
                    <a:lnTo>
                      <a:pt x="1295" y="135"/>
                    </a:lnTo>
                    <a:lnTo>
                      <a:pt x="1346" y="211"/>
                    </a:lnTo>
                    <a:lnTo>
                      <a:pt x="1346" y="254"/>
                    </a:lnTo>
                    <a:lnTo>
                      <a:pt x="1405" y="338"/>
                    </a:lnTo>
                    <a:lnTo>
                      <a:pt x="1422" y="381"/>
                    </a:lnTo>
                    <a:lnTo>
                      <a:pt x="1532" y="525"/>
                    </a:lnTo>
                    <a:lnTo>
                      <a:pt x="1575" y="643"/>
                    </a:lnTo>
                    <a:lnTo>
                      <a:pt x="1608" y="685"/>
                    </a:lnTo>
                    <a:lnTo>
                      <a:pt x="1659" y="846"/>
                    </a:lnTo>
                    <a:lnTo>
                      <a:pt x="1727" y="923"/>
                    </a:lnTo>
                    <a:lnTo>
                      <a:pt x="1752" y="1050"/>
                    </a:lnTo>
                    <a:lnTo>
                      <a:pt x="1744" y="1092"/>
                    </a:lnTo>
                    <a:lnTo>
                      <a:pt x="1769" y="1143"/>
                    </a:lnTo>
                    <a:lnTo>
                      <a:pt x="1854" y="1405"/>
                    </a:lnTo>
                    <a:lnTo>
                      <a:pt x="1862" y="1608"/>
                    </a:lnTo>
                    <a:lnTo>
                      <a:pt x="1871" y="1735"/>
                    </a:lnTo>
                    <a:lnTo>
                      <a:pt x="1854" y="1778"/>
                    </a:lnTo>
                    <a:lnTo>
                      <a:pt x="1828" y="1981"/>
                    </a:lnTo>
                    <a:lnTo>
                      <a:pt x="1862" y="2192"/>
                    </a:lnTo>
                    <a:lnTo>
                      <a:pt x="1913" y="2362"/>
                    </a:lnTo>
                    <a:lnTo>
                      <a:pt x="1939" y="2573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E1CB955A-08CC-4787-B592-3118C5F73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2861"/>
                <a:ext cx="792" cy="960"/>
              </a:xfrm>
              <a:custGeom>
                <a:avLst/>
                <a:gdLst>
                  <a:gd name="T0" fmla="*/ 2591 w 3581"/>
                  <a:gd name="T1" fmla="*/ 4309 h 4335"/>
                  <a:gd name="T2" fmla="*/ 2277 w 3581"/>
                  <a:gd name="T3" fmla="*/ 4131 h 4335"/>
                  <a:gd name="T4" fmla="*/ 2150 w 3581"/>
                  <a:gd name="T5" fmla="*/ 3954 h 4335"/>
                  <a:gd name="T6" fmla="*/ 1913 w 3581"/>
                  <a:gd name="T7" fmla="*/ 3742 h 4335"/>
                  <a:gd name="T8" fmla="*/ 1837 w 3581"/>
                  <a:gd name="T9" fmla="*/ 3640 h 4335"/>
                  <a:gd name="T10" fmla="*/ 1710 w 3581"/>
                  <a:gd name="T11" fmla="*/ 3666 h 4335"/>
                  <a:gd name="T12" fmla="*/ 1549 w 3581"/>
                  <a:gd name="T13" fmla="*/ 3835 h 4335"/>
                  <a:gd name="T14" fmla="*/ 1312 w 3581"/>
                  <a:gd name="T15" fmla="*/ 3945 h 4335"/>
                  <a:gd name="T16" fmla="*/ 931 w 3581"/>
                  <a:gd name="T17" fmla="*/ 3861 h 4335"/>
                  <a:gd name="T18" fmla="*/ 753 w 3581"/>
                  <a:gd name="T19" fmla="*/ 3996 h 4335"/>
                  <a:gd name="T20" fmla="*/ 669 w 3581"/>
                  <a:gd name="T21" fmla="*/ 4030 h 4335"/>
                  <a:gd name="T22" fmla="*/ 499 w 3581"/>
                  <a:gd name="T23" fmla="*/ 4047 h 4335"/>
                  <a:gd name="T24" fmla="*/ 305 w 3581"/>
                  <a:gd name="T25" fmla="*/ 3928 h 4335"/>
                  <a:gd name="T26" fmla="*/ 144 w 3581"/>
                  <a:gd name="T27" fmla="*/ 3708 h 4335"/>
                  <a:gd name="T28" fmla="*/ 25 w 3581"/>
                  <a:gd name="T29" fmla="*/ 3344 h 4335"/>
                  <a:gd name="T30" fmla="*/ 110 w 3581"/>
                  <a:gd name="T31" fmla="*/ 3183 h 4335"/>
                  <a:gd name="T32" fmla="*/ 127 w 3581"/>
                  <a:gd name="T33" fmla="*/ 3056 h 4335"/>
                  <a:gd name="T34" fmla="*/ 220 w 3581"/>
                  <a:gd name="T35" fmla="*/ 2887 h 4335"/>
                  <a:gd name="T36" fmla="*/ 406 w 3581"/>
                  <a:gd name="T37" fmla="*/ 2684 h 4335"/>
                  <a:gd name="T38" fmla="*/ 618 w 3581"/>
                  <a:gd name="T39" fmla="*/ 2243 h 4335"/>
                  <a:gd name="T40" fmla="*/ 779 w 3581"/>
                  <a:gd name="T41" fmla="*/ 1964 h 4335"/>
                  <a:gd name="T42" fmla="*/ 787 w 3581"/>
                  <a:gd name="T43" fmla="*/ 1710 h 4335"/>
                  <a:gd name="T44" fmla="*/ 957 w 3581"/>
                  <a:gd name="T45" fmla="*/ 1397 h 4335"/>
                  <a:gd name="T46" fmla="*/ 965 w 3581"/>
                  <a:gd name="T47" fmla="*/ 982 h 4335"/>
                  <a:gd name="T48" fmla="*/ 1041 w 3581"/>
                  <a:gd name="T49" fmla="*/ 770 h 4335"/>
                  <a:gd name="T50" fmla="*/ 1134 w 3581"/>
                  <a:gd name="T51" fmla="*/ 559 h 4335"/>
                  <a:gd name="T52" fmla="*/ 1371 w 3581"/>
                  <a:gd name="T53" fmla="*/ 220 h 4335"/>
                  <a:gd name="T54" fmla="*/ 1812 w 3581"/>
                  <a:gd name="T55" fmla="*/ 127 h 4335"/>
                  <a:gd name="T56" fmla="*/ 2057 w 3581"/>
                  <a:gd name="T57" fmla="*/ 0 h 4335"/>
                  <a:gd name="T58" fmla="*/ 2176 w 3581"/>
                  <a:gd name="T59" fmla="*/ 118 h 4335"/>
                  <a:gd name="T60" fmla="*/ 2286 w 3581"/>
                  <a:gd name="T61" fmla="*/ 618 h 4335"/>
                  <a:gd name="T62" fmla="*/ 2311 w 3581"/>
                  <a:gd name="T63" fmla="*/ 720 h 4335"/>
                  <a:gd name="T64" fmla="*/ 2362 w 3581"/>
                  <a:gd name="T65" fmla="*/ 906 h 4335"/>
                  <a:gd name="T66" fmla="*/ 2404 w 3581"/>
                  <a:gd name="T67" fmla="*/ 1092 h 4335"/>
                  <a:gd name="T68" fmla="*/ 2523 w 3581"/>
                  <a:gd name="T69" fmla="*/ 1261 h 4335"/>
                  <a:gd name="T70" fmla="*/ 2675 w 3581"/>
                  <a:gd name="T71" fmla="*/ 1422 h 4335"/>
                  <a:gd name="T72" fmla="*/ 2768 w 3581"/>
                  <a:gd name="T73" fmla="*/ 1575 h 4335"/>
                  <a:gd name="T74" fmla="*/ 3014 w 3581"/>
                  <a:gd name="T75" fmla="*/ 2083 h 4335"/>
                  <a:gd name="T76" fmla="*/ 3200 w 3581"/>
                  <a:gd name="T77" fmla="*/ 2303 h 4335"/>
                  <a:gd name="T78" fmla="*/ 3293 w 3581"/>
                  <a:gd name="T79" fmla="*/ 2430 h 4335"/>
                  <a:gd name="T80" fmla="*/ 3446 w 3581"/>
                  <a:gd name="T81" fmla="*/ 2684 h 4335"/>
                  <a:gd name="T82" fmla="*/ 3539 w 3581"/>
                  <a:gd name="T83" fmla="*/ 2904 h 4335"/>
                  <a:gd name="T84" fmla="*/ 3547 w 3581"/>
                  <a:gd name="T85" fmla="*/ 3183 h 4335"/>
                  <a:gd name="T86" fmla="*/ 3539 w 3581"/>
                  <a:gd name="T87" fmla="*/ 3344 h 4335"/>
                  <a:gd name="T88" fmla="*/ 3522 w 3581"/>
                  <a:gd name="T89" fmla="*/ 3437 h 4335"/>
                  <a:gd name="T90" fmla="*/ 3496 w 3581"/>
                  <a:gd name="T91" fmla="*/ 3657 h 4335"/>
                  <a:gd name="T92" fmla="*/ 3496 w 3581"/>
                  <a:gd name="T93" fmla="*/ 3818 h 4335"/>
                  <a:gd name="T94" fmla="*/ 3454 w 3581"/>
                  <a:gd name="T95" fmla="*/ 4055 h 4335"/>
                  <a:gd name="T96" fmla="*/ 3200 w 3581"/>
                  <a:gd name="T97" fmla="*/ 4140 h 4335"/>
                  <a:gd name="T98" fmla="*/ 2828 w 3581"/>
                  <a:gd name="T99" fmla="*/ 4309 h 4335"/>
                  <a:gd name="T100" fmla="*/ 2616 w 3581"/>
                  <a:gd name="T101" fmla="*/ 4309 h 4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81" h="4335">
                    <a:moveTo>
                      <a:pt x="2616" y="4309"/>
                    </a:moveTo>
                    <a:lnTo>
                      <a:pt x="2591" y="4309"/>
                    </a:lnTo>
                    <a:lnTo>
                      <a:pt x="2328" y="4216"/>
                    </a:lnTo>
                    <a:lnTo>
                      <a:pt x="2277" y="4131"/>
                    </a:lnTo>
                    <a:lnTo>
                      <a:pt x="2269" y="4081"/>
                    </a:lnTo>
                    <a:lnTo>
                      <a:pt x="2150" y="3954"/>
                    </a:lnTo>
                    <a:lnTo>
                      <a:pt x="2006" y="3861"/>
                    </a:lnTo>
                    <a:lnTo>
                      <a:pt x="1913" y="3742"/>
                    </a:lnTo>
                    <a:lnTo>
                      <a:pt x="1896" y="3700"/>
                    </a:lnTo>
                    <a:lnTo>
                      <a:pt x="1837" y="3640"/>
                    </a:lnTo>
                    <a:lnTo>
                      <a:pt x="1795" y="3624"/>
                    </a:lnTo>
                    <a:lnTo>
                      <a:pt x="1710" y="3666"/>
                    </a:lnTo>
                    <a:lnTo>
                      <a:pt x="1609" y="3767"/>
                    </a:lnTo>
                    <a:lnTo>
                      <a:pt x="1549" y="3835"/>
                    </a:lnTo>
                    <a:lnTo>
                      <a:pt x="1397" y="3928"/>
                    </a:lnTo>
                    <a:lnTo>
                      <a:pt x="1312" y="3945"/>
                    </a:lnTo>
                    <a:lnTo>
                      <a:pt x="1058" y="3861"/>
                    </a:lnTo>
                    <a:lnTo>
                      <a:pt x="931" y="3861"/>
                    </a:lnTo>
                    <a:lnTo>
                      <a:pt x="855" y="3886"/>
                    </a:lnTo>
                    <a:lnTo>
                      <a:pt x="753" y="3996"/>
                    </a:lnTo>
                    <a:lnTo>
                      <a:pt x="711" y="3996"/>
                    </a:lnTo>
                    <a:lnTo>
                      <a:pt x="669" y="4030"/>
                    </a:lnTo>
                    <a:lnTo>
                      <a:pt x="584" y="4047"/>
                    </a:lnTo>
                    <a:lnTo>
                      <a:pt x="499" y="4047"/>
                    </a:lnTo>
                    <a:lnTo>
                      <a:pt x="364" y="4004"/>
                    </a:lnTo>
                    <a:lnTo>
                      <a:pt x="305" y="3928"/>
                    </a:lnTo>
                    <a:lnTo>
                      <a:pt x="271" y="3844"/>
                    </a:lnTo>
                    <a:lnTo>
                      <a:pt x="144" y="3708"/>
                    </a:lnTo>
                    <a:lnTo>
                      <a:pt x="0" y="3471"/>
                    </a:lnTo>
                    <a:lnTo>
                      <a:pt x="25" y="3344"/>
                    </a:lnTo>
                    <a:lnTo>
                      <a:pt x="85" y="3268"/>
                    </a:lnTo>
                    <a:lnTo>
                      <a:pt x="110" y="3183"/>
                    </a:lnTo>
                    <a:lnTo>
                      <a:pt x="102" y="3141"/>
                    </a:lnTo>
                    <a:lnTo>
                      <a:pt x="127" y="3056"/>
                    </a:lnTo>
                    <a:lnTo>
                      <a:pt x="169" y="3014"/>
                    </a:lnTo>
                    <a:lnTo>
                      <a:pt x="220" y="2887"/>
                    </a:lnTo>
                    <a:lnTo>
                      <a:pt x="322" y="2794"/>
                    </a:lnTo>
                    <a:lnTo>
                      <a:pt x="406" y="2684"/>
                    </a:lnTo>
                    <a:lnTo>
                      <a:pt x="525" y="2337"/>
                    </a:lnTo>
                    <a:lnTo>
                      <a:pt x="618" y="2243"/>
                    </a:lnTo>
                    <a:lnTo>
                      <a:pt x="694" y="2133"/>
                    </a:lnTo>
                    <a:lnTo>
                      <a:pt x="779" y="1964"/>
                    </a:lnTo>
                    <a:lnTo>
                      <a:pt x="796" y="1879"/>
                    </a:lnTo>
                    <a:lnTo>
                      <a:pt x="787" y="1710"/>
                    </a:lnTo>
                    <a:lnTo>
                      <a:pt x="813" y="1592"/>
                    </a:lnTo>
                    <a:lnTo>
                      <a:pt x="957" y="1397"/>
                    </a:lnTo>
                    <a:lnTo>
                      <a:pt x="974" y="1228"/>
                    </a:lnTo>
                    <a:lnTo>
                      <a:pt x="965" y="982"/>
                    </a:lnTo>
                    <a:lnTo>
                      <a:pt x="1016" y="897"/>
                    </a:lnTo>
                    <a:lnTo>
                      <a:pt x="1041" y="770"/>
                    </a:lnTo>
                    <a:lnTo>
                      <a:pt x="1092" y="686"/>
                    </a:lnTo>
                    <a:lnTo>
                      <a:pt x="1134" y="559"/>
                    </a:lnTo>
                    <a:lnTo>
                      <a:pt x="1228" y="466"/>
                    </a:lnTo>
                    <a:lnTo>
                      <a:pt x="1371" y="220"/>
                    </a:lnTo>
                    <a:lnTo>
                      <a:pt x="1465" y="127"/>
                    </a:lnTo>
                    <a:lnTo>
                      <a:pt x="1812" y="127"/>
                    </a:lnTo>
                    <a:lnTo>
                      <a:pt x="1981" y="68"/>
                    </a:lnTo>
                    <a:lnTo>
                      <a:pt x="2057" y="0"/>
                    </a:lnTo>
                    <a:lnTo>
                      <a:pt x="2108" y="25"/>
                    </a:lnTo>
                    <a:lnTo>
                      <a:pt x="2176" y="118"/>
                    </a:lnTo>
                    <a:lnTo>
                      <a:pt x="2201" y="305"/>
                    </a:lnTo>
                    <a:lnTo>
                      <a:pt x="2286" y="618"/>
                    </a:lnTo>
                    <a:lnTo>
                      <a:pt x="2277" y="652"/>
                    </a:lnTo>
                    <a:lnTo>
                      <a:pt x="2311" y="720"/>
                    </a:lnTo>
                    <a:lnTo>
                      <a:pt x="2320" y="813"/>
                    </a:lnTo>
                    <a:lnTo>
                      <a:pt x="2362" y="906"/>
                    </a:lnTo>
                    <a:lnTo>
                      <a:pt x="2362" y="965"/>
                    </a:lnTo>
                    <a:lnTo>
                      <a:pt x="2404" y="1092"/>
                    </a:lnTo>
                    <a:lnTo>
                      <a:pt x="2464" y="1211"/>
                    </a:lnTo>
                    <a:lnTo>
                      <a:pt x="2523" y="1261"/>
                    </a:lnTo>
                    <a:lnTo>
                      <a:pt x="2608" y="1295"/>
                    </a:lnTo>
                    <a:lnTo>
                      <a:pt x="2675" y="1422"/>
                    </a:lnTo>
                    <a:lnTo>
                      <a:pt x="2718" y="1448"/>
                    </a:lnTo>
                    <a:lnTo>
                      <a:pt x="2768" y="1575"/>
                    </a:lnTo>
                    <a:lnTo>
                      <a:pt x="2828" y="1795"/>
                    </a:lnTo>
                    <a:lnTo>
                      <a:pt x="3014" y="2083"/>
                    </a:lnTo>
                    <a:lnTo>
                      <a:pt x="3056" y="2116"/>
                    </a:lnTo>
                    <a:lnTo>
                      <a:pt x="3200" y="2303"/>
                    </a:lnTo>
                    <a:lnTo>
                      <a:pt x="3234" y="2362"/>
                    </a:lnTo>
                    <a:lnTo>
                      <a:pt x="3293" y="2430"/>
                    </a:lnTo>
                    <a:lnTo>
                      <a:pt x="3293" y="2464"/>
                    </a:lnTo>
                    <a:lnTo>
                      <a:pt x="3446" y="2684"/>
                    </a:lnTo>
                    <a:lnTo>
                      <a:pt x="3496" y="2836"/>
                    </a:lnTo>
                    <a:lnTo>
                      <a:pt x="3539" y="2904"/>
                    </a:lnTo>
                    <a:lnTo>
                      <a:pt x="3581" y="3090"/>
                    </a:lnTo>
                    <a:lnTo>
                      <a:pt x="3547" y="3183"/>
                    </a:lnTo>
                    <a:lnTo>
                      <a:pt x="3564" y="3217"/>
                    </a:lnTo>
                    <a:lnTo>
                      <a:pt x="3539" y="3344"/>
                    </a:lnTo>
                    <a:lnTo>
                      <a:pt x="3522" y="3378"/>
                    </a:lnTo>
                    <a:lnTo>
                      <a:pt x="3522" y="3437"/>
                    </a:lnTo>
                    <a:lnTo>
                      <a:pt x="3488" y="3530"/>
                    </a:lnTo>
                    <a:lnTo>
                      <a:pt x="3496" y="3657"/>
                    </a:lnTo>
                    <a:lnTo>
                      <a:pt x="3480" y="3784"/>
                    </a:lnTo>
                    <a:lnTo>
                      <a:pt x="3496" y="3818"/>
                    </a:lnTo>
                    <a:lnTo>
                      <a:pt x="3488" y="3971"/>
                    </a:lnTo>
                    <a:lnTo>
                      <a:pt x="3454" y="4055"/>
                    </a:lnTo>
                    <a:lnTo>
                      <a:pt x="3369" y="4123"/>
                    </a:lnTo>
                    <a:lnTo>
                      <a:pt x="3200" y="4140"/>
                    </a:lnTo>
                    <a:lnTo>
                      <a:pt x="3073" y="4182"/>
                    </a:lnTo>
                    <a:lnTo>
                      <a:pt x="2828" y="4309"/>
                    </a:lnTo>
                    <a:lnTo>
                      <a:pt x="2743" y="4335"/>
                    </a:lnTo>
                    <a:lnTo>
                      <a:pt x="2616" y="4309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29FB8836-BE70-4832-AF2D-F0583C49B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3176"/>
                <a:ext cx="693" cy="727"/>
              </a:xfrm>
              <a:custGeom>
                <a:avLst/>
                <a:gdLst>
                  <a:gd name="T0" fmla="*/ 1423 w 3133"/>
                  <a:gd name="T1" fmla="*/ 246 h 3285"/>
                  <a:gd name="T2" fmla="*/ 1668 w 3133"/>
                  <a:gd name="T3" fmla="*/ 220 h 3285"/>
                  <a:gd name="T4" fmla="*/ 2015 w 3133"/>
                  <a:gd name="T5" fmla="*/ 85 h 3285"/>
                  <a:gd name="T6" fmla="*/ 2532 w 3133"/>
                  <a:gd name="T7" fmla="*/ 0 h 3285"/>
                  <a:gd name="T8" fmla="*/ 2845 w 3133"/>
                  <a:gd name="T9" fmla="*/ 85 h 3285"/>
                  <a:gd name="T10" fmla="*/ 2989 w 3133"/>
                  <a:gd name="T11" fmla="*/ 187 h 3285"/>
                  <a:gd name="T12" fmla="*/ 3006 w 3133"/>
                  <a:gd name="T13" fmla="*/ 347 h 3285"/>
                  <a:gd name="T14" fmla="*/ 2718 w 3133"/>
                  <a:gd name="T15" fmla="*/ 694 h 3285"/>
                  <a:gd name="T16" fmla="*/ 2684 w 3133"/>
                  <a:gd name="T17" fmla="*/ 1270 h 3285"/>
                  <a:gd name="T18" fmla="*/ 2650 w 3133"/>
                  <a:gd name="T19" fmla="*/ 1677 h 3285"/>
                  <a:gd name="T20" fmla="*/ 2540 w 3133"/>
                  <a:gd name="T21" fmla="*/ 2142 h 3285"/>
                  <a:gd name="T22" fmla="*/ 2582 w 3133"/>
                  <a:gd name="T23" fmla="*/ 2261 h 3285"/>
                  <a:gd name="T24" fmla="*/ 2735 w 3133"/>
                  <a:gd name="T25" fmla="*/ 2413 h 3285"/>
                  <a:gd name="T26" fmla="*/ 2913 w 3133"/>
                  <a:gd name="T27" fmla="*/ 2608 h 3285"/>
                  <a:gd name="T28" fmla="*/ 3133 w 3133"/>
                  <a:gd name="T29" fmla="*/ 2921 h 3285"/>
                  <a:gd name="T30" fmla="*/ 3014 w 3133"/>
                  <a:gd name="T31" fmla="*/ 3116 h 3285"/>
                  <a:gd name="T32" fmla="*/ 2472 w 3133"/>
                  <a:gd name="T33" fmla="*/ 3234 h 3285"/>
                  <a:gd name="T34" fmla="*/ 2125 w 3133"/>
                  <a:gd name="T35" fmla="*/ 3243 h 3285"/>
                  <a:gd name="T36" fmla="*/ 1956 w 3133"/>
                  <a:gd name="T37" fmla="*/ 3184 h 3285"/>
                  <a:gd name="T38" fmla="*/ 1575 w 3133"/>
                  <a:gd name="T39" fmla="*/ 2921 h 3285"/>
                  <a:gd name="T40" fmla="*/ 1338 w 3133"/>
                  <a:gd name="T41" fmla="*/ 2963 h 3285"/>
                  <a:gd name="T42" fmla="*/ 1126 w 3133"/>
                  <a:gd name="T43" fmla="*/ 2930 h 3285"/>
                  <a:gd name="T44" fmla="*/ 999 w 3133"/>
                  <a:gd name="T45" fmla="*/ 2938 h 3285"/>
                  <a:gd name="T46" fmla="*/ 838 w 3133"/>
                  <a:gd name="T47" fmla="*/ 2836 h 3285"/>
                  <a:gd name="T48" fmla="*/ 424 w 3133"/>
                  <a:gd name="T49" fmla="*/ 2582 h 3285"/>
                  <a:gd name="T50" fmla="*/ 364 w 3133"/>
                  <a:gd name="T51" fmla="*/ 2286 h 3285"/>
                  <a:gd name="T52" fmla="*/ 246 w 3133"/>
                  <a:gd name="T53" fmla="*/ 1973 h 3285"/>
                  <a:gd name="T54" fmla="*/ 144 w 3133"/>
                  <a:gd name="T55" fmla="*/ 1592 h 3285"/>
                  <a:gd name="T56" fmla="*/ 0 w 3133"/>
                  <a:gd name="T57" fmla="*/ 1050 h 3285"/>
                  <a:gd name="T58" fmla="*/ 119 w 3133"/>
                  <a:gd name="T59" fmla="*/ 872 h 3285"/>
                  <a:gd name="T60" fmla="*/ 381 w 3133"/>
                  <a:gd name="T61" fmla="*/ 627 h 3285"/>
                  <a:gd name="T62" fmla="*/ 508 w 3133"/>
                  <a:gd name="T63" fmla="*/ 500 h 3285"/>
                  <a:gd name="T64" fmla="*/ 728 w 3133"/>
                  <a:gd name="T65" fmla="*/ 288 h 3285"/>
                  <a:gd name="T66" fmla="*/ 855 w 3133"/>
                  <a:gd name="T67" fmla="*/ 237 h 3285"/>
                  <a:gd name="T68" fmla="*/ 1008 w 3133"/>
                  <a:gd name="T69" fmla="*/ 263 h 3285"/>
                  <a:gd name="T70" fmla="*/ 1313 w 3133"/>
                  <a:gd name="T71" fmla="*/ 263 h 3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33" h="3285">
                    <a:moveTo>
                      <a:pt x="1406" y="246"/>
                    </a:moveTo>
                    <a:lnTo>
                      <a:pt x="1423" y="246"/>
                    </a:lnTo>
                    <a:lnTo>
                      <a:pt x="1609" y="212"/>
                    </a:lnTo>
                    <a:lnTo>
                      <a:pt x="1668" y="220"/>
                    </a:lnTo>
                    <a:lnTo>
                      <a:pt x="1888" y="144"/>
                    </a:lnTo>
                    <a:lnTo>
                      <a:pt x="2015" y="85"/>
                    </a:lnTo>
                    <a:lnTo>
                      <a:pt x="2269" y="0"/>
                    </a:lnTo>
                    <a:lnTo>
                      <a:pt x="2532" y="0"/>
                    </a:lnTo>
                    <a:lnTo>
                      <a:pt x="2743" y="68"/>
                    </a:lnTo>
                    <a:lnTo>
                      <a:pt x="2845" y="85"/>
                    </a:lnTo>
                    <a:lnTo>
                      <a:pt x="2963" y="153"/>
                    </a:lnTo>
                    <a:lnTo>
                      <a:pt x="2989" y="187"/>
                    </a:lnTo>
                    <a:lnTo>
                      <a:pt x="2989" y="280"/>
                    </a:lnTo>
                    <a:lnTo>
                      <a:pt x="3006" y="347"/>
                    </a:lnTo>
                    <a:lnTo>
                      <a:pt x="2997" y="373"/>
                    </a:lnTo>
                    <a:lnTo>
                      <a:pt x="2718" y="694"/>
                    </a:lnTo>
                    <a:lnTo>
                      <a:pt x="2659" y="982"/>
                    </a:lnTo>
                    <a:lnTo>
                      <a:pt x="2684" y="1270"/>
                    </a:lnTo>
                    <a:lnTo>
                      <a:pt x="2701" y="1431"/>
                    </a:lnTo>
                    <a:lnTo>
                      <a:pt x="2650" y="1677"/>
                    </a:lnTo>
                    <a:lnTo>
                      <a:pt x="2532" y="1871"/>
                    </a:lnTo>
                    <a:lnTo>
                      <a:pt x="2540" y="2142"/>
                    </a:lnTo>
                    <a:lnTo>
                      <a:pt x="2540" y="2193"/>
                    </a:lnTo>
                    <a:lnTo>
                      <a:pt x="2582" y="2261"/>
                    </a:lnTo>
                    <a:lnTo>
                      <a:pt x="2718" y="2379"/>
                    </a:lnTo>
                    <a:lnTo>
                      <a:pt x="2735" y="2413"/>
                    </a:lnTo>
                    <a:lnTo>
                      <a:pt x="2879" y="2540"/>
                    </a:lnTo>
                    <a:lnTo>
                      <a:pt x="2913" y="2608"/>
                    </a:lnTo>
                    <a:lnTo>
                      <a:pt x="3082" y="2794"/>
                    </a:lnTo>
                    <a:lnTo>
                      <a:pt x="3133" y="2921"/>
                    </a:lnTo>
                    <a:lnTo>
                      <a:pt x="3124" y="2980"/>
                    </a:lnTo>
                    <a:lnTo>
                      <a:pt x="3014" y="3116"/>
                    </a:lnTo>
                    <a:lnTo>
                      <a:pt x="2803" y="3192"/>
                    </a:lnTo>
                    <a:lnTo>
                      <a:pt x="2472" y="3234"/>
                    </a:lnTo>
                    <a:lnTo>
                      <a:pt x="2354" y="3285"/>
                    </a:lnTo>
                    <a:lnTo>
                      <a:pt x="2125" y="3243"/>
                    </a:lnTo>
                    <a:lnTo>
                      <a:pt x="2041" y="3226"/>
                    </a:lnTo>
                    <a:lnTo>
                      <a:pt x="1956" y="3184"/>
                    </a:lnTo>
                    <a:lnTo>
                      <a:pt x="1837" y="3090"/>
                    </a:lnTo>
                    <a:lnTo>
                      <a:pt x="1575" y="2921"/>
                    </a:lnTo>
                    <a:lnTo>
                      <a:pt x="1567" y="2921"/>
                    </a:lnTo>
                    <a:lnTo>
                      <a:pt x="1338" y="2963"/>
                    </a:lnTo>
                    <a:lnTo>
                      <a:pt x="1253" y="2930"/>
                    </a:lnTo>
                    <a:lnTo>
                      <a:pt x="1126" y="2930"/>
                    </a:lnTo>
                    <a:lnTo>
                      <a:pt x="1042" y="2955"/>
                    </a:lnTo>
                    <a:lnTo>
                      <a:pt x="999" y="2938"/>
                    </a:lnTo>
                    <a:lnTo>
                      <a:pt x="864" y="2870"/>
                    </a:lnTo>
                    <a:lnTo>
                      <a:pt x="838" y="2836"/>
                    </a:lnTo>
                    <a:lnTo>
                      <a:pt x="601" y="2743"/>
                    </a:lnTo>
                    <a:lnTo>
                      <a:pt x="424" y="2582"/>
                    </a:lnTo>
                    <a:lnTo>
                      <a:pt x="364" y="2413"/>
                    </a:lnTo>
                    <a:lnTo>
                      <a:pt x="364" y="2286"/>
                    </a:lnTo>
                    <a:lnTo>
                      <a:pt x="297" y="2015"/>
                    </a:lnTo>
                    <a:lnTo>
                      <a:pt x="246" y="1973"/>
                    </a:lnTo>
                    <a:lnTo>
                      <a:pt x="212" y="1888"/>
                    </a:lnTo>
                    <a:lnTo>
                      <a:pt x="144" y="1592"/>
                    </a:lnTo>
                    <a:lnTo>
                      <a:pt x="0" y="1135"/>
                    </a:lnTo>
                    <a:lnTo>
                      <a:pt x="0" y="1050"/>
                    </a:lnTo>
                    <a:lnTo>
                      <a:pt x="34" y="940"/>
                    </a:lnTo>
                    <a:lnTo>
                      <a:pt x="119" y="872"/>
                    </a:lnTo>
                    <a:lnTo>
                      <a:pt x="339" y="703"/>
                    </a:lnTo>
                    <a:lnTo>
                      <a:pt x="381" y="627"/>
                    </a:lnTo>
                    <a:lnTo>
                      <a:pt x="483" y="542"/>
                    </a:lnTo>
                    <a:lnTo>
                      <a:pt x="508" y="500"/>
                    </a:lnTo>
                    <a:lnTo>
                      <a:pt x="576" y="449"/>
                    </a:lnTo>
                    <a:lnTo>
                      <a:pt x="728" y="288"/>
                    </a:lnTo>
                    <a:lnTo>
                      <a:pt x="788" y="246"/>
                    </a:lnTo>
                    <a:lnTo>
                      <a:pt x="855" y="237"/>
                    </a:lnTo>
                    <a:lnTo>
                      <a:pt x="915" y="263"/>
                    </a:lnTo>
                    <a:lnTo>
                      <a:pt x="1008" y="263"/>
                    </a:lnTo>
                    <a:lnTo>
                      <a:pt x="1270" y="288"/>
                    </a:lnTo>
                    <a:lnTo>
                      <a:pt x="1313" y="263"/>
                    </a:lnTo>
                    <a:lnTo>
                      <a:pt x="1406" y="24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6AE31EBC-F675-42F0-B41C-5E2D27321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829"/>
                <a:ext cx="1974" cy="1164"/>
              </a:xfrm>
              <a:custGeom>
                <a:avLst/>
                <a:gdLst>
                  <a:gd name="T0" fmla="*/ 4030 w 8923"/>
                  <a:gd name="T1" fmla="*/ 4267 h 5258"/>
                  <a:gd name="T2" fmla="*/ 3861 w 8923"/>
                  <a:gd name="T3" fmla="*/ 4140 h 5258"/>
                  <a:gd name="T4" fmla="*/ 3895 w 8923"/>
                  <a:gd name="T5" fmla="*/ 3421 h 5258"/>
                  <a:gd name="T6" fmla="*/ 3912 w 8923"/>
                  <a:gd name="T7" fmla="*/ 3328 h 5258"/>
                  <a:gd name="T8" fmla="*/ 3785 w 8923"/>
                  <a:gd name="T9" fmla="*/ 2981 h 5258"/>
                  <a:gd name="T10" fmla="*/ 3649 w 8923"/>
                  <a:gd name="T11" fmla="*/ 2616 h 5258"/>
                  <a:gd name="T12" fmla="*/ 3251 w 8923"/>
                  <a:gd name="T13" fmla="*/ 2566 h 5258"/>
                  <a:gd name="T14" fmla="*/ 3031 w 8923"/>
                  <a:gd name="T15" fmla="*/ 2506 h 5258"/>
                  <a:gd name="T16" fmla="*/ 2735 w 8923"/>
                  <a:gd name="T17" fmla="*/ 2989 h 5258"/>
                  <a:gd name="T18" fmla="*/ 2549 w 8923"/>
                  <a:gd name="T19" fmla="*/ 2947 h 5258"/>
                  <a:gd name="T20" fmla="*/ 2388 w 8923"/>
                  <a:gd name="T21" fmla="*/ 2845 h 5258"/>
                  <a:gd name="T22" fmla="*/ 2108 w 8923"/>
                  <a:gd name="T23" fmla="*/ 2803 h 5258"/>
                  <a:gd name="T24" fmla="*/ 1931 w 8923"/>
                  <a:gd name="T25" fmla="*/ 2396 h 5258"/>
                  <a:gd name="T26" fmla="*/ 1744 w 8923"/>
                  <a:gd name="T27" fmla="*/ 2506 h 5258"/>
                  <a:gd name="T28" fmla="*/ 1346 w 8923"/>
                  <a:gd name="T29" fmla="*/ 2650 h 5258"/>
                  <a:gd name="T30" fmla="*/ 779 w 8923"/>
                  <a:gd name="T31" fmla="*/ 2600 h 5258"/>
                  <a:gd name="T32" fmla="*/ 466 w 8923"/>
                  <a:gd name="T33" fmla="*/ 2549 h 5258"/>
                  <a:gd name="T34" fmla="*/ 153 w 8923"/>
                  <a:gd name="T35" fmla="*/ 2481 h 5258"/>
                  <a:gd name="T36" fmla="*/ 0 w 8923"/>
                  <a:gd name="T37" fmla="*/ 2151 h 5258"/>
                  <a:gd name="T38" fmla="*/ 102 w 8923"/>
                  <a:gd name="T39" fmla="*/ 1990 h 5258"/>
                  <a:gd name="T40" fmla="*/ 144 w 8923"/>
                  <a:gd name="T41" fmla="*/ 1609 h 5258"/>
                  <a:gd name="T42" fmla="*/ 161 w 8923"/>
                  <a:gd name="T43" fmla="*/ 1109 h 5258"/>
                  <a:gd name="T44" fmla="*/ 246 w 8923"/>
                  <a:gd name="T45" fmla="*/ 737 h 5258"/>
                  <a:gd name="T46" fmla="*/ 339 w 8923"/>
                  <a:gd name="T47" fmla="*/ 254 h 5258"/>
                  <a:gd name="T48" fmla="*/ 567 w 8923"/>
                  <a:gd name="T49" fmla="*/ 204 h 5258"/>
                  <a:gd name="T50" fmla="*/ 788 w 8923"/>
                  <a:gd name="T51" fmla="*/ 0 h 5258"/>
                  <a:gd name="T52" fmla="*/ 1160 w 8923"/>
                  <a:gd name="T53" fmla="*/ 110 h 5258"/>
                  <a:gd name="T54" fmla="*/ 1414 w 8923"/>
                  <a:gd name="T55" fmla="*/ 119 h 5258"/>
                  <a:gd name="T56" fmla="*/ 1719 w 8923"/>
                  <a:gd name="T57" fmla="*/ 441 h 5258"/>
                  <a:gd name="T58" fmla="*/ 1914 w 8923"/>
                  <a:gd name="T59" fmla="*/ 424 h 5258"/>
                  <a:gd name="T60" fmla="*/ 2176 w 8923"/>
                  <a:gd name="T61" fmla="*/ 364 h 5258"/>
                  <a:gd name="T62" fmla="*/ 2557 w 8923"/>
                  <a:gd name="T63" fmla="*/ 322 h 5258"/>
                  <a:gd name="T64" fmla="*/ 3251 w 8923"/>
                  <a:gd name="T65" fmla="*/ 635 h 5258"/>
                  <a:gd name="T66" fmla="*/ 3776 w 8923"/>
                  <a:gd name="T67" fmla="*/ 898 h 5258"/>
                  <a:gd name="T68" fmla="*/ 4199 w 8923"/>
                  <a:gd name="T69" fmla="*/ 1482 h 5258"/>
                  <a:gd name="T70" fmla="*/ 4335 w 8923"/>
                  <a:gd name="T71" fmla="*/ 1702 h 5258"/>
                  <a:gd name="T72" fmla="*/ 5088 w 8923"/>
                  <a:gd name="T73" fmla="*/ 1863 h 5258"/>
                  <a:gd name="T74" fmla="*/ 5512 w 8923"/>
                  <a:gd name="T75" fmla="*/ 2168 h 5258"/>
                  <a:gd name="T76" fmla="*/ 5935 w 8923"/>
                  <a:gd name="T77" fmla="*/ 2219 h 5258"/>
                  <a:gd name="T78" fmla="*/ 6477 w 8923"/>
                  <a:gd name="T79" fmla="*/ 2312 h 5258"/>
                  <a:gd name="T80" fmla="*/ 6705 w 8923"/>
                  <a:gd name="T81" fmla="*/ 2616 h 5258"/>
                  <a:gd name="T82" fmla="*/ 6866 w 8923"/>
                  <a:gd name="T83" fmla="*/ 2786 h 5258"/>
                  <a:gd name="T84" fmla="*/ 7290 w 8923"/>
                  <a:gd name="T85" fmla="*/ 2803 h 5258"/>
                  <a:gd name="T86" fmla="*/ 7941 w 8923"/>
                  <a:gd name="T87" fmla="*/ 2828 h 5258"/>
                  <a:gd name="T88" fmla="*/ 8187 w 8923"/>
                  <a:gd name="T89" fmla="*/ 3412 h 5258"/>
                  <a:gd name="T90" fmla="*/ 8128 w 8923"/>
                  <a:gd name="T91" fmla="*/ 4005 h 5258"/>
                  <a:gd name="T92" fmla="*/ 8881 w 8923"/>
                  <a:gd name="T93" fmla="*/ 4259 h 5258"/>
                  <a:gd name="T94" fmla="*/ 8864 w 8923"/>
                  <a:gd name="T95" fmla="*/ 4640 h 5258"/>
                  <a:gd name="T96" fmla="*/ 8593 w 8923"/>
                  <a:gd name="T97" fmla="*/ 4809 h 5258"/>
                  <a:gd name="T98" fmla="*/ 8246 w 8923"/>
                  <a:gd name="T99" fmla="*/ 5004 h 5258"/>
                  <a:gd name="T100" fmla="*/ 7704 w 8923"/>
                  <a:gd name="T101" fmla="*/ 5241 h 5258"/>
                  <a:gd name="T102" fmla="*/ 7290 w 8923"/>
                  <a:gd name="T103" fmla="*/ 5199 h 5258"/>
                  <a:gd name="T104" fmla="*/ 6849 w 8923"/>
                  <a:gd name="T105" fmla="*/ 5207 h 5258"/>
                  <a:gd name="T106" fmla="*/ 6561 w 8923"/>
                  <a:gd name="T107" fmla="*/ 5207 h 5258"/>
                  <a:gd name="T108" fmla="*/ 6477 w 8923"/>
                  <a:gd name="T109" fmla="*/ 5072 h 5258"/>
                  <a:gd name="T110" fmla="*/ 6265 w 8923"/>
                  <a:gd name="T111" fmla="*/ 4750 h 5258"/>
                  <a:gd name="T112" fmla="*/ 6079 w 8923"/>
                  <a:gd name="T113" fmla="*/ 4462 h 5258"/>
                  <a:gd name="T114" fmla="*/ 5918 w 8923"/>
                  <a:gd name="T115" fmla="*/ 4183 h 5258"/>
                  <a:gd name="T116" fmla="*/ 5859 w 8923"/>
                  <a:gd name="T117" fmla="*/ 4030 h 5258"/>
                  <a:gd name="T118" fmla="*/ 5461 w 8923"/>
                  <a:gd name="T119" fmla="*/ 4030 h 5258"/>
                  <a:gd name="T120" fmla="*/ 4919 w 8923"/>
                  <a:gd name="T121" fmla="*/ 4284 h 5258"/>
                  <a:gd name="T122" fmla="*/ 4767 w 8923"/>
                  <a:gd name="T123" fmla="*/ 4335 h 5258"/>
                  <a:gd name="T124" fmla="*/ 4428 w 8923"/>
                  <a:gd name="T125" fmla="*/ 4217 h 5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923" h="5258">
                    <a:moveTo>
                      <a:pt x="4411" y="4217"/>
                    </a:moveTo>
                    <a:lnTo>
                      <a:pt x="4182" y="4259"/>
                    </a:lnTo>
                    <a:lnTo>
                      <a:pt x="4030" y="4267"/>
                    </a:lnTo>
                    <a:lnTo>
                      <a:pt x="3962" y="4267"/>
                    </a:lnTo>
                    <a:lnTo>
                      <a:pt x="3903" y="4242"/>
                    </a:lnTo>
                    <a:lnTo>
                      <a:pt x="3861" y="4140"/>
                    </a:lnTo>
                    <a:lnTo>
                      <a:pt x="3861" y="3734"/>
                    </a:lnTo>
                    <a:lnTo>
                      <a:pt x="3895" y="3573"/>
                    </a:lnTo>
                    <a:lnTo>
                      <a:pt x="3895" y="3421"/>
                    </a:lnTo>
                    <a:lnTo>
                      <a:pt x="3912" y="3387"/>
                    </a:lnTo>
                    <a:lnTo>
                      <a:pt x="3895" y="3353"/>
                    </a:lnTo>
                    <a:lnTo>
                      <a:pt x="3912" y="3328"/>
                    </a:lnTo>
                    <a:lnTo>
                      <a:pt x="3903" y="3201"/>
                    </a:lnTo>
                    <a:lnTo>
                      <a:pt x="3852" y="3040"/>
                    </a:lnTo>
                    <a:lnTo>
                      <a:pt x="3785" y="2981"/>
                    </a:lnTo>
                    <a:lnTo>
                      <a:pt x="3734" y="2879"/>
                    </a:lnTo>
                    <a:lnTo>
                      <a:pt x="3734" y="2820"/>
                    </a:lnTo>
                    <a:lnTo>
                      <a:pt x="3649" y="2616"/>
                    </a:lnTo>
                    <a:lnTo>
                      <a:pt x="3437" y="2642"/>
                    </a:lnTo>
                    <a:lnTo>
                      <a:pt x="3344" y="2616"/>
                    </a:lnTo>
                    <a:lnTo>
                      <a:pt x="3251" y="2566"/>
                    </a:lnTo>
                    <a:lnTo>
                      <a:pt x="3167" y="2473"/>
                    </a:lnTo>
                    <a:lnTo>
                      <a:pt x="3090" y="2456"/>
                    </a:lnTo>
                    <a:lnTo>
                      <a:pt x="3031" y="2506"/>
                    </a:lnTo>
                    <a:lnTo>
                      <a:pt x="2913" y="2803"/>
                    </a:lnTo>
                    <a:lnTo>
                      <a:pt x="2777" y="2913"/>
                    </a:lnTo>
                    <a:lnTo>
                      <a:pt x="2735" y="2989"/>
                    </a:lnTo>
                    <a:lnTo>
                      <a:pt x="2692" y="3006"/>
                    </a:lnTo>
                    <a:lnTo>
                      <a:pt x="2608" y="2989"/>
                    </a:lnTo>
                    <a:lnTo>
                      <a:pt x="2549" y="2947"/>
                    </a:lnTo>
                    <a:lnTo>
                      <a:pt x="2498" y="2870"/>
                    </a:lnTo>
                    <a:lnTo>
                      <a:pt x="2455" y="2854"/>
                    </a:lnTo>
                    <a:lnTo>
                      <a:pt x="2388" y="2845"/>
                    </a:lnTo>
                    <a:lnTo>
                      <a:pt x="2261" y="2862"/>
                    </a:lnTo>
                    <a:lnTo>
                      <a:pt x="2168" y="2845"/>
                    </a:lnTo>
                    <a:lnTo>
                      <a:pt x="2108" y="2803"/>
                    </a:lnTo>
                    <a:lnTo>
                      <a:pt x="2032" y="2684"/>
                    </a:lnTo>
                    <a:lnTo>
                      <a:pt x="2032" y="2616"/>
                    </a:lnTo>
                    <a:lnTo>
                      <a:pt x="1931" y="2396"/>
                    </a:lnTo>
                    <a:lnTo>
                      <a:pt x="1871" y="2396"/>
                    </a:lnTo>
                    <a:lnTo>
                      <a:pt x="1812" y="2439"/>
                    </a:lnTo>
                    <a:lnTo>
                      <a:pt x="1744" y="2506"/>
                    </a:lnTo>
                    <a:lnTo>
                      <a:pt x="1677" y="2616"/>
                    </a:lnTo>
                    <a:lnTo>
                      <a:pt x="1566" y="2684"/>
                    </a:lnTo>
                    <a:lnTo>
                      <a:pt x="1346" y="2650"/>
                    </a:lnTo>
                    <a:lnTo>
                      <a:pt x="1321" y="2633"/>
                    </a:lnTo>
                    <a:lnTo>
                      <a:pt x="1033" y="2642"/>
                    </a:lnTo>
                    <a:lnTo>
                      <a:pt x="779" y="2600"/>
                    </a:lnTo>
                    <a:lnTo>
                      <a:pt x="652" y="2600"/>
                    </a:lnTo>
                    <a:lnTo>
                      <a:pt x="593" y="2566"/>
                    </a:lnTo>
                    <a:lnTo>
                      <a:pt x="466" y="2549"/>
                    </a:lnTo>
                    <a:lnTo>
                      <a:pt x="407" y="2557"/>
                    </a:lnTo>
                    <a:lnTo>
                      <a:pt x="246" y="2498"/>
                    </a:lnTo>
                    <a:lnTo>
                      <a:pt x="153" y="2481"/>
                    </a:lnTo>
                    <a:lnTo>
                      <a:pt x="127" y="2464"/>
                    </a:lnTo>
                    <a:lnTo>
                      <a:pt x="68" y="2269"/>
                    </a:lnTo>
                    <a:lnTo>
                      <a:pt x="0" y="2151"/>
                    </a:lnTo>
                    <a:lnTo>
                      <a:pt x="34" y="2083"/>
                    </a:lnTo>
                    <a:lnTo>
                      <a:pt x="68" y="2066"/>
                    </a:lnTo>
                    <a:lnTo>
                      <a:pt x="102" y="1990"/>
                    </a:lnTo>
                    <a:lnTo>
                      <a:pt x="76" y="1863"/>
                    </a:lnTo>
                    <a:lnTo>
                      <a:pt x="153" y="1702"/>
                    </a:lnTo>
                    <a:lnTo>
                      <a:pt x="144" y="1609"/>
                    </a:lnTo>
                    <a:lnTo>
                      <a:pt x="60" y="1516"/>
                    </a:lnTo>
                    <a:lnTo>
                      <a:pt x="43" y="1457"/>
                    </a:lnTo>
                    <a:lnTo>
                      <a:pt x="161" y="1109"/>
                    </a:lnTo>
                    <a:lnTo>
                      <a:pt x="144" y="915"/>
                    </a:lnTo>
                    <a:lnTo>
                      <a:pt x="195" y="788"/>
                    </a:lnTo>
                    <a:lnTo>
                      <a:pt x="246" y="737"/>
                    </a:lnTo>
                    <a:lnTo>
                      <a:pt x="305" y="635"/>
                    </a:lnTo>
                    <a:lnTo>
                      <a:pt x="305" y="322"/>
                    </a:lnTo>
                    <a:lnTo>
                      <a:pt x="339" y="254"/>
                    </a:lnTo>
                    <a:lnTo>
                      <a:pt x="390" y="212"/>
                    </a:lnTo>
                    <a:lnTo>
                      <a:pt x="449" y="195"/>
                    </a:lnTo>
                    <a:lnTo>
                      <a:pt x="567" y="204"/>
                    </a:lnTo>
                    <a:lnTo>
                      <a:pt x="644" y="170"/>
                    </a:lnTo>
                    <a:lnTo>
                      <a:pt x="754" y="26"/>
                    </a:lnTo>
                    <a:lnTo>
                      <a:pt x="788" y="0"/>
                    </a:lnTo>
                    <a:lnTo>
                      <a:pt x="847" y="17"/>
                    </a:lnTo>
                    <a:lnTo>
                      <a:pt x="940" y="102"/>
                    </a:lnTo>
                    <a:lnTo>
                      <a:pt x="1160" y="110"/>
                    </a:lnTo>
                    <a:lnTo>
                      <a:pt x="1262" y="43"/>
                    </a:lnTo>
                    <a:lnTo>
                      <a:pt x="1346" y="68"/>
                    </a:lnTo>
                    <a:lnTo>
                      <a:pt x="1414" y="119"/>
                    </a:lnTo>
                    <a:lnTo>
                      <a:pt x="1558" y="364"/>
                    </a:lnTo>
                    <a:lnTo>
                      <a:pt x="1626" y="432"/>
                    </a:lnTo>
                    <a:lnTo>
                      <a:pt x="1719" y="441"/>
                    </a:lnTo>
                    <a:lnTo>
                      <a:pt x="1778" y="517"/>
                    </a:lnTo>
                    <a:lnTo>
                      <a:pt x="1820" y="525"/>
                    </a:lnTo>
                    <a:lnTo>
                      <a:pt x="1914" y="424"/>
                    </a:lnTo>
                    <a:lnTo>
                      <a:pt x="2007" y="390"/>
                    </a:lnTo>
                    <a:lnTo>
                      <a:pt x="2091" y="390"/>
                    </a:lnTo>
                    <a:lnTo>
                      <a:pt x="2176" y="364"/>
                    </a:lnTo>
                    <a:lnTo>
                      <a:pt x="2388" y="381"/>
                    </a:lnTo>
                    <a:lnTo>
                      <a:pt x="2515" y="347"/>
                    </a:lnTo>
                    <a:lnTo>
                      <a:pt x="2557" y="322"/>
                    </a:lnTo>
                    <a:lnTo>
                      <a:pt x="2853" y="381"/>
                    </a:lnTo>
                    <a:lnTo>
                      <a:pt x="3107" y="474"/>
                    </a:lnTo>
                    <a:lnTo>
                      <a:pt x="3251" y="635"/>
                    </a:lnTo>
                    <a:lnTo>
                      <a:pt x="3302" y="652"/>
                    </a:lnTo>
                    <a:lnTo>
                      <a:pt x="3480" y="805"/>
                    </a:lnTo>
                    <a:lnTo>
                      <a:pt x="3776" y="898"/>
                    </a:lnTo>
                    <a:lnTo>
                      <a:pt x="3903" y="1016"/>
                    </a:lnTo>
                    <a:lnTo>
                      <a:pt x="4072" y="1245"/>
                    </a:lnTo>
                    <a:lnTo>
                      <a:pt x="4199" y="1482"/>
                    </a:lnTo>
                    <a:lnTo>
                      <a:pt x="4225" y="1609"/>
                    </a:lnTo>
                    <a:lnTo>
                      <a:pt x="4267" y="1685"/>
                    </a:lnTo>
                    <a:lnTo>
                      <a:pt x="4335" y="1702"/>
                    </a:lnTo>
                    <a:lnTo>
                      <a:pt x="4462" y="1702"/>
                    </a:lnTo>
                    <a:lnTo>
                      <a:pt x="4674" y="1736"/>
                    </a:lnTo>
                    <a:lnTo>
                      <a:pt x="5088" y="1863"/>
                    </a:lnTo>
                    <a:lnTo>
                      <a:pt x="5359" y="2049"/>
                    </a:lnTo>
                    <a:lnTo>
                      <a:pt x="5427" y="2125"/>
                    </a:lnTo>
                    <a:lnTo>
                      <a:pt x="5512" y="2168"/>
                    </a:lnTo>
                    <a:lnTo>
                      <a:pt x="5639" y="2202"/>
                    </a:lnTo>
                    <a:lnTo>
                      <a:pt x="5893" y="2202"/>
                    </a:lnTo>
                    <a:lnTo>
                      <a:pt x="5935" y="2219"/>
                    </a:lnTo>
                    <a:lnTo>
                      <a:pt x="6180" y="2252"/>
                    </a:lnTo>
                    <a:lnTo>
                      <a:pt x="6307" y="2295"/>
                    </a:lnTo>
                    <a:lnTo>
                      <a:pt x="6477" y="2312"/>
                    </a:lnTo>
                    <a:lnTo>
                      <a:pt x="6663" y="2456"/>
                    </a:lnTo>
                    <a:lnTo>
                      <a:pt x="6697" y="2498"/>
                    </a:lnTo>
                    <a:lnTo>
                      <a:pt x="6705" y="2616"/>
                    </a:lnTo>
                    <a:lnTo>
                      <a:pt x="6739" y="2701"/>
                    </a:lnTo>
                    <a:lnTo>
                      <a:pt x="6815" y="2769"/>
                    </a:lnTo>
                    <a:lnTo>
                      <a:pt x="6866" y="2786"/>
                    </a:lnTo>
                    <a:lnTo>
                      <a:pt x="7078" y="2811"/>
                    </a:lnTo>
                    <a:lnTo>
                      <a:pt x="7163" y="2786"/>
                    </a:lnTo>
                    <a:lnTo>
                      <a:pt x="7290" y="2803"/>
                    </a:lnTo>
                    <a:lnTo>
                      <a:pt x="7417" y="2769"/>
                    </a:lnTo>
                    <a:lnTo>
                      <a:pt x="7831" y="2743"/>
                    </a:lnTo>
                    <a:lnTo>
                      <a:pt x="7941" y="2828"/>
                    </a:lnTo>
                    <a:lnTo>
                      <a:pt x="8009" y="2955"/>
                    </a:lnTo>
                    <a:lnTo>
                      <a:pt x="8145" y="3175"/>
                    </a:lnTo>
                    <a:lnTo>
                      <a:pt x="8187" y="3412"/>
                    </a:lnTo>
                    <a:lnTo>
                      <a:pt x="8178" y="3658"/>
                    </a:lnTo>
                    <a:lnTo>
                      <a:pt x="8111" y="3912"/>
                    </a:lnTo>
                    <a:lnTo>
                      <a:pt x="8128" y="4005"/>
                    </a:lnTo>
                    <a:lnTo>
                      <a:pt x="8136" y="3988"/>
                    </a:lnTo>
                    <a:lnTo>
                      <a:pt x="8788" y="4157"/>
                    </a:lnTo>
                    <a:lnTo>
                      <a:pt x="8881" y="4259"/>
                    </a:lnTo>
                    <a:lnTo>
                      <a:pt x="8923" y="4428"/>
                    </a:lnTo>
                    <a:lnTo>
                      <a:pt x="8923" y="4471"/>
                    </a:lnTo>
                    <a:lnTo>
                      <a:pt x="8864" y="4640"/>
                    </a:lnTo>
                    <a:lnTo>
                      <a:pt x="8796" y="4699"/>
                    </a:lnTo>
                    <a:lnTo>
                      <a:pt x="8653" y="4792"/>
                    </a:lnTo>
                    <a:lnTo>
                      <a:pt x="8593" y="4809"/>
                    </a:lnTo>
                    <a:lnTo>
                      <a:pt x="8492" y="4869"/>
                    </a:lnTo>
                    <a:lnTo>
                      <a:pt x="8466" y="4869"/>
                    </a:lnTo>
                    <a:lnTo>
                      <a:pt x="8246" y="5004"/>
                    </a:lnTo>
                    <a:lnTo>
                      <a:pt x="8119" y="5046"/>
                    </a:lnTo>
                    <a:lnTo>
                      <a:pt x="7831" y="5207"/>
                    </a:lnTo>
                    <a:lnTo>
                      <a:pt x="7704" y="5241"/>
                    </a:lnTo>
                    <a:lnTo>
                      <a:pt x="7425" y="5241"/>
                    </a:lnTo>
                    <a:lnTo>
                      <a:pt x="7332" y="5224"/>
                    </a:lnTo>
                    <a:lnTo>
                      <a:pt x="7290" y="5199"/>
                    </a:lnTo>
                    <a:lnTo>
                      <a:pt x="7129" y="5173"/>
                    </a:lnTo>
                    <a:lnTo>
                      <a:pt x="6968" y="5216"/>
                    </a:lnTo>
                    <a:lnTo>
                      <a:pt x="6849" y="5207"/>
                    </a:lnTo>
                    <a:lnTo>
                      <a:pt x="6815" y="5224"/>
                    </a:lnTo>
                    <a:lnTo>
                      <a:pt x="6655" y="5258"/>
                    </a:lnTo>
                    <a:lnTo>
                      <a:pt x="6561" y="5207"/>
                    </a:lnTo>
                    <a:lnTo>
                      <a:pt x="6553" y="5173"/>
                    </a:lnTo>
                    <a:lnTo>
                      <a:pt x="6511" y="5139"/>
                    </a:lnTo>
                    <a:lnTo>
                      <a:pt x="6477" y="5072"/>
                    </a:lnTo>
                    <a:lnTo>
                      <a:pt x="6350" y="4911"/>
                    </a:lnTo>
                    <a:lnTo>
                      <a:pt x="6350" y="4877"/>
                    </a:lnTo>
                    <a:lnTo>
                      <a:pt x="6265" y="4750"/>
                    </a:lnTo>
                    <a:lnTo>
                      <a:pt x="6240" y="4657"/>
                    </a:lnTo>
                    <a:lnTo>
                      <a:pt x="6155" y="4564"/>
                    </a:lnTo>
                    <a:lnTo>
                      <a:pt x="6079" y="4462"/>
                    </a:lnTo>
                    <a:lnTo>
                      <a:pt x="5960" y="4327"/>
                    </a:lnTo>
                    <a:lnTo>
                      <a:pt x="5960" y="4284"/>
                    </a:lnTo>
                    <a:lnTo>
                      <a:pt x="5918" y="4183"/>
                    </a:lnTo>
                    <a:lnTo>
                      <a:pt x="5918" y="4090"/>
                    </a:lnTo>
                    <a:lnTo>
                      <a:pt x="5943" y="4098"/>
                    </a:lnTo>
                    <a:lnTo>
                      <a:pt x="5859" y="4030"/>
                    </a:lnTo>
                    <a:lnTo>
                      <a:pt x="5681" y="3980"/>
                    </a:lnTo>
                    <a:lnTo>
                      <a:pt x="5588" y="3988"/>
                    </a:lnTo>
                    <a:lnTo>
                      <a:pt x="5461" y="4030"/>
                    </a:lnTo>
                    <a:lnTo>
                      <a:pt x="5207" y="4217"/>
                    </a:lnTo>
                    <a:lnTo>
                      <a:pt x="5046" y="4267"/>
                    </a:lnTo>
                    <a:lnTo>
                      <a:pt x="4919" y="4284"/>
                    </a:lnTo>
                    <a:lnTo>
                      <a:pt x="4860" y="4327"/>
                    </a:lnTo>
                    <a:lnTo>
                      <a:pt x="4792" y="4310"/>
                    </a:lnTo>
                    <a:lnTo>
                      <a:pt x="4767" y="4335"/>
                    </a:lnTo>
                    <a:lnTo>
                      <a:pt x="4589" y="4310"/>
                    </a:lnTo>
                    <a:lnTo>
                      <a:pt x="4462" y="4217"/>
                    </a:lnTo>
                    <a:lnTo>
                      <a:pt x="4428" y="4217"/>
                    </a:lnTo>
                    <a:lnTo>
                      <a:pt x="4411" y="4217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3" name="Freeform 17">
                <a:extLst>
                  <a:ext uri="{FF2B5EF4-FFF2-40B4-BE49-F238E27FC236}">
                    <a16:creationId xmlns:a16="http://schemas.microsoft.com/office/drawing/2014/main" id="{F4504387-0B89-43AF-947E-C5C705495C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1" y="455"/>
                <a:ext cx="1712" cy="3851"/>
              </a:xfrm>
              <a:custGeom>
                <a:avLst/>
                <a:gdLst>
                  <a:gd name="T0" fmla="*/ 610 w 7738"/>
                  <a:gd name="T1" fmla="*/ 0 h 17398"/>
                  <a:gd name="T2" fmla="*/ 1016 w 7738"/>
                  <a:gd name="T3" fmla="*/ 567 h 17398"/>
                  <a:gd name="T4" fmla="*/ 1346 w 7738"/>
                  <a:gd name="T5" fmla="*/ 1101 h 17398"/>
                  <a:gd name="T6" fmla="*/ 1668 w 7738"/>
                  <a:gd name="T7" fmla="*/ 1846 h 17398"/>
                  <a:gd name="T8" fmla="*/ 1727 w 7738"/>
                  <a:gd name="T9" fmla="*/ 2557 h 17398"/>
                  <a:gd name="T10" fmla="*/ 1219 w 7738"/>
                  <a:gd name="T11" fmla="*/ 3234 h 17398"/>
                  <a:gd name="T12" fmla="*/ 1693 w 7738"/>
                  <a:gd name="T13" fmla="*/ 3581 h 17398"/>
                  <a:gd name="T14" fmla="*/ 1778 w 7738"/>
                  <a:gd name="T15" fmla="*/ 4149 h 17398"/>
                  <a:gd name="T16" fmla="*/ 1160 w 7738"/>
                  <a:gd name="T17" fmla="*/ 4589 h 17398"/>
                  <a:gd name="T18" fmla="*/ 314 w 7738"/>
                  <a:gd name="T19" fmla="*/ 5046 h 17398"/>
                  <a:gd name="T20" fmla="*/ 754 w 7738"/>
                  <a:gd name="T21" fmla="*/ 5173 h 17398"/>
                  <a:gd name="T22" fmla="*/ 1753 w 7738"/>
                  <a:gd name="T23" fmla="*/ 5105 h 17398"/>
                  <a:gd name="T24" fmla="*/ 1651 w 7738"/>
                  <a:gd name="T25" fmla="*/ 6638 h 17398"/>
                  <a:gd name="T26" fmla="*/ 1262 w 7738"/>
                  <a:gd name="T27" fmla="*/ 7484 h 17398"/>
                  <a:gd name="T28" fmla="*/ 957 w 7738"/>
                  <a:gd name="T29" fmla="*/ 8085 h 17398"/>
                  <a:gd name="T30" fmla="*/ 1135 w 7738"/>
                  <a:gd name="T31" fmla="*/ 9008 h 17398"/>
                  <a:gd name="T32" fmla="*/ 1321 w 7738"/>
                  <a:gd name="T33" fmla="*/ 9703 h 17398"/>
                  <a:gd name="T34" fmla="*/ 1541 w 7738"/>
                  <a:gd name="T35" fmla="*/ 9169 h 17398"/>
                  <a:gd name="T36" fmla="*/ 1820 w 7738"/>
                  <a:gd name="T37" fmla="*/ 8416 h 17398"/>
                  <a:gd name="T38" fmla="*/ 1947 w 7738"/>
                  <a:gd name="T39" fmla="*/ 7688 h 17398"/>
                  <a:gd name="T40" fmla="*/ 2540 w 7738"/>
                  <a:gd name="T41" fmla="*/ 6528 h 17398"/>
                  <a:gd name="T42" fmla="*/ 2879 w 7738"/>
                  <a:gd name="T43" fmla="*/ 6638 h 17398"/>
                  <a:gd name="T44" fmla="*/ 3607 w 7738"/>
                  <a:gd name="T45" fmla="*/ 7654 h 17398"/>
                  <a:gd name="T46" fmla="*/ 3370 w 7738"/>
                  <a:gd name="T47" fmla="*/ 6722 h 17398"/>
                  <a:gd name="T48" fmla="*/ 3412 w 7738"/>
                  <a:gd name="T49" fmla="*/ 6096 h 17398"/>
                  <a:gd name="T50" fmla="*/ 2989 w 7738"/>
                  <a:gd name="T51" fmla="*/ 5148 h 17398"/>
                  <a:gd name="T52" fmla="*/ 2930 w 7738"/>
                  <a:gd name="T53" fmla="*/ 4386 h 17398"/>
                  <a:gd name="T54" fmla="*/ 3090 w 7738"/>
                  <a:gd name="T55" fmla="*/ 3412 h 17398"/>
                  <a:gd name="T56" fmla="*/ 3818 w 7738"/>
                  <a:gd name="T57" fmla="*/ 3073 h 17398"/>
                  <a:gd name="T58" fmla="*/ 4428 w 7738"/>
                  <a:gd name="T59" fmla="*/ 3742 h 17398"/>
                  <a:gd name="T60" fmla="*/ 5283 w 7738"/>
                  <a:gd name="T61" fmla="*/ 4767 h 17398"/>
                  <a:gd name="T62" fmla="*/ 5148 w 7738"/>
                  <a:gd name="T63" fmla="*/ 5165 h 17398"/>
                  <a:gd name="T64" fmla="*/ 5529 w 7738"/>
                  <a:gd name="T65" fmla="*/ 5512 h 17398"/>
                  <a:gd name="T66" fmla="*/ 6663 w 7738"/>
                  <a:gd name="T67" fmla="*/ 6062 h 17398"/>
                  <a:gd name="T68" fmla="*/ 7019 w 7738"/>
                  <a:gd name="T69" fmla="*/ 6341 h 17398"/>
                  <a:gd name="T70" fmla="*/ 7738 w 7738"/>
                  <a:gd name="T71" fmla="*/ 6976 h 17398"/>
                  <a:gd name="T72" fmla="*/ 7044 w 7738"/>
                  <a:gd name="T73" fmla="*/ 7992 h 17398"/>
                  <a:gd name="T74" fmla="*/ 6257 w 7738"/>
                  <a:gd name="T75" fmla="*/ 8864 h 17398"/>
                  <a:gd name="T76" fmla="*/ 5630 w 7738"/>
                  <a:gd name="T77" fmla="*/ 9576 h 17398"/>
                  <a:gd name="T78" fmla="*/ 4953 w 7738"/>
                  <a:gd name="T79" fmla="*/ 10405 h 17398"/>
                  <a:gd name="T80" fmla="*/ 3691 w 7738"/>
                  <a:gd name="T81" fmla="*/ 10735 h 17398"/>
                  <a:gd name="T82" fmla="*/ 2879 w 7738"/>
                  <a:gd name="T83" fmla="*/ 11006 h 17398"/>
                  <a:gd name="T84" fmla="*/ 3700 w 7738"/>
                  <a:gd name="T85" fmla="*/ 11421 h 17398"/>
                  <a:gd name="T86" fmla="*/ 1964 w 7738"/>
                  <a:gd name="T87" fmla="*/ 12099 h 17398"/>
                  <a:gd name="T88" fmla="*/ 991 w 7738"/>
                  <a:gd name="T89" fmla="*/ 12539 h 17398"/>
                  <a:gd name="T90" fmla="*/ 779 w 7738"/>
                  <a:gd name="T91" fmla="*/ 12996 h 17398"/>
                  <a:gd name="T92" fmla="*/ 1880 w 7738"/>
                  <a:gd name="T93" fmla="*/ 12615 h 17398"/>
                  <a:gd name="T94" fmla="*/ 3006 w 7738"/>
                  <a:gd name="T95" fmla="*/ 12386 h 17398"/>
                  <a:gd name="T96" fmla="*/ 3277 w 7738"/>
                  <a:gd name="T97" fmla="*/ 12920 h 17398"/>
                  <a:gd name="T98" fmla="*/ 2599 w 7738"/>
                  <a:gd name="T99" fmla="*/ 14063 h 17398"/>
                  <a:gd name="T100" fmla="*/ 1702 w 7738"/>
                  <a:gd name="T101" fmla="*/ 15146 h 17398"/>
                  <a:gd name="T102" fmla="*/ 1482 w 7738"/>
                  <a:gd name="T103" fmla="*/ 15705 h 17398"/>
                  <a:gd name="T104" fmla="*/ 965 w 7738"/>
                  <a:gd name="T105" fmla="*/ 16129 h 17398"/>
                  <a:gd name="T106" fmla="*/ 1186 w 7738"/>
                  <a:gd name="T107" fmla="*/ 16755 h 17398"/>
                  <a:gd name="T108" fmla="*/ 923 w 7738"/>
                  <a:gd name="T109" fmla="*/ 17398 h 17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738" h="17398">
                    <a:moveTo>
                      <a:pt x="0" y="356"/>
                    </a:moveTo>
                    <a:lnTo>
                      <a:pt x="203" y="263"/>
                    </a:lnTo>
                    <a:lnTo>
                      <a:pt x="424" y="85"/>
                    </a:lnTo>
                    <a:lnTo>
                      <a:pt x="441" y="42"/>
                    </a:lnTo>
                    <a:lnTo>
                      <a:pt x="483" y="25"/>
                    </a:lnTo>
                    <a:lnTo>
                      <a:pt x="610" y="0"/>
                    </a:lnTo>
                    <a:lnTo>
                      <a:pt x="694" y="17"/>
                    </a:lnTo>
                    <a:lnTo>
                      <a:pt x="737" y="34"/>
                    </a:lnTo>
                    <a:lnTo>
                      <a:pt x="788" y="110"/>
                    </a:lnTo>
                    <a:lnTo>
                      <a:pt x="821" y="119"/>
                    </a:lnTo>
                    <a:lnTo>
                      <a:pt x="991" y="449"/>
                    </a:lnTo>
                    <a:lnTo>
                      <a:pt x="1016" y="567"/>
                    </a:lnTo>
                    <a:lnTo>
                      <a:pt x="1050" y="601"/>
                    </a:lnTo>
                    <a:lnTo>
                      <a:pt x="1118" y="728"/>
                    </a:lnTo>
                    <a:lnTo>
                      <a:pt x="1186" y="931"/>
                    </a:lnTo>
                    <a:lnTo>
                      <a:pt x="1262" y="999"/>
                    </a:lnTo>
                    <a:lnTo>
                      <a:pt x="1304" y="1075"/>
                    </a:lnTo>
                    <a:lnTo>
                      <a:pt x="1346" y="1101"/>
                    </a:lnTo>
                    <a:lnTo>
                      <a:pt x="1363" y="1287"/>
                    </a:lnTo>
                    <a:lnTo>
                      <a:pt x="1397" y="1422"/>
                    </a:lnTo>
                    <a:lnTo>
                      <a:pt x="1558" y="1651"/>
                    </a:lnTo>
                    <a:lnTo>
                      <a:pt x="1643" y="1778"/>
                    </a:lnTo>
                    <a:lnTo>
                      <a:pt x="1643" y="1820"/>
                    </a:lnTo>
                    <a:lnTo>
                      <a:pt x="1668" y="1846"/>
                    </a:lnTo>
                    <a:lnTo>
                      <a:pt x="1693" y="2100"/>
                    </a:lnTo>
                    <a:lnTo>
                      <a:pt x="1710" y="2218"/>
                    </a:lnTo>
                    <a:lnTo>
                      <a:pt x="1702" y="2303"/>
                    </a:lnTo>
                    <a:lnTo>
                      <a:pt x="1736" y="2430"/>
                    </a:lnTo>
                    <a:lnTo>
                      <a:pt x="1710" y="2515"/>
                    </a:lnTo>
                    <a:lnTo>
                      <a:pt x="1727" y="2557"/>
                    </a:lnTo>
                    <a:lnTo>
                      <a:pt x="1600" y="2828"/>
                    </a:lnTo>
                    <a:lnTo>
                      <a:pt x="1507" y="2887"/>
                    </a:lnTo>
                    <a:lnTo>
                      <a:pt x="1423" y="2980"/>
                    </a:lnTo>
                    <a:lnTo>
                      <a:pt x="1363" y="3116"/>
                    </a:lnTo>
                    <a:lnTo>
                      <a:pt x="1338" y="3158"/>
                    </a:lnTo>
                    <a:lnTo>
                      <a:pt x="1219" y="3234"/>
                    </a:lnTo>
                    <a:lnTo>
                      <a:pt x="991" y="3463"/>
                    </a:lnTo>
                    <a:lnTo>
                      <a:pt x="932" y="3514"/>
                    </a:lnTo>
                    <a:lnTo>
                      <a:pt x="1363" y="3505"/>
                    </a:lnTo>
                    <a:lnTo>
                      <a:pt x="1448" y="3522"/>
                    </a:lnTo>
                    <a:lnTo>
                      <a:pt x="1575" y="3522"/>
                    </a:lnTo>
                    <a:lnTo>
                      <a:pt x="1693" y="3581"/>
                    </a:lnTo>
                    <a:lnTo>
                      <a:pt x="1710" y="3624"/>
                    </a:lnTo>
                    <a:lnTo>
                      <a:pt x="1744" y="3785"/>
                    </a:lnTo>
                    <a:lnTo>
                      <a:pt x="1736" y="3827"/>
                    </a:lnTo>
                    <a:lnTo>
                      <a:pt x="1787" y="3979"/>
                    </a:lnTo>
                    <a:lnTo>
                      <a:pt x="1787" y="4106"/>
                    </a:lnTo>
                    <a:lnTo>
                      <a:pt x="1778" y="4149"/>
                    </a:lnTo>
                    <a:lnTo>
                      <a:pt x="1727" y="4199"/>
                    </a:lnTo>
                    <a:lnTo>
                      <a:pt x="1668" y="4216"/>
                    </a:lnTo>
                    <a:lnTo>
                      <a:pt x="1575" y="4309"/>
                    </a:lnTo>
                    <a:lnTo>
                      <a:pt x="1389" y="4352"/>
                    </a:lnTo>
                    <a:lnTo>
                      <a:pt x="1296" y="4420"/>
                    </a:lnTo>
                    <a:lnTo>
                      <a:pt x="1160" y="4589"/>
                    </a:lnTo>
                    <a:lnTo>
                      <a:pt x="1059" y="4674"/>
                    </a:lnTo>
                    <a:lnTo>
                      <a:pt x="872" y="4682"/>
                    </a:lnTo>
                    <a:lnTo>
                      <a:pt x="813" y="4690"/>
                    </a:lnTo>
                    <a:lnTo>
                      <a:pt x="652" y="4767"/>
                    </a:lnTo>
                    <a:lnTo>
                      <a:pt x="491" y="4868"/>
                    </a:lnTo>
                    <a:lnTo>
                      <a:pt x="314" y="5046"/>
                    </a:lnTo>
                    <a:lnTo>
                      <a:pt x="161" y="5198"/>
                    </a:lnTo>
                    <a:lnTo>
                      <a:pt x="254" y="5258"/>
                    </a:lnTo>
                    <a:lnTo>
                      <a:pt x="339" y="5266"/>
                    </a:lnTo>
                    <a:lnTo>
                      <a:pt x="593" y="5165"/>
                    </a:lnTo>
                    <a:lnTo>
                      <a:pt x="669" y="5156"/>
                    </a:lnTo>
                    <a:lnTo>
                      <a:pt x="754" y="5173"/>
                    </a:lnTo>
                    <a:lnTo>
                      <a:pt x="965" y="5114"/>
                    </a:lnTo>
                    <a:lnTo>
                      <a:pt x="1135" y="5122"/>
                    </a:lnTo>
                    <a:lnTo>
                      <a:pt x="1346" y="5105"/>
                    </a:lnTo>
                    <a:lnTo>
                      <a:pt x="1558" y="5038"/>
                    </a:lnTo>
                    <a:lnTo>
                      <a:pt x="1643" y="5038"/>
                    </a:lnTo>
                    <a:lnTo>
                      <a:pt x="1753" y="5105"/>
                    </a:lnTo>
                    <a:lnTo>
                      <a:pt x="1778" y="5131"/>
                    </a:lnTo>
                    <a:lnTo>
                      <a:pt x="1871" y="5893"/>
                    </a:lnTo>
                    <a:lnTo>
                      <a:pt x="1812" y="6265"/>
                    </a:lnTo>
                    <a:lnTo>
                      <a:pt x="1727" y="6384"/>
                    </a:lnTo>
                    <a:lnTo>
                      <a:pt x="1660" y="6553"/>
                    </a:lnTo>
                    <a:lnTo>
                      <a:pt x="1651" y="6638"/>
                    </a:lnTo>
                    <a:lnTo>
                      <a:pt x="1617" y="6672"/>
                    </a:lnTo>
                    <a:lnTo>
                      <a:pt x="1600" y="6748"/>
                    </a:lnTo>
                    <a:lnTo>
                      <a:pt x="1600" y="6875"/>
                    </a:lnTo>
                    <a:lnTo>
                      <a:pt x="1431" y="7213"/>
                    </a:lnTo>
                    <a:lnTo>
                      <a:pt x="1363" y="7290"/>
                    </a:lnTo>
                    <a:lnTo>
                      <a:pt x="1262" y="7484"/>
                    </a:lnTo>
                    <a:lnTo>
                      <a:pt x="1262" y="7611"/>
                    </a:lnTo>
                    <a:lnTo>
                      <a:pt x="1228" y="7696"/>
                    </a:lnTo>
                    <a:lnTo>
                      <a:pt x="1135" y="7899"/>
                    </a:lnTo>
                    <a:lnTo>
                      <a:pt x="1075" y="7958"/>
                    </a:lnTo>
                    <a:lnTo>
                      <a:pt x="1059" y="8001"/>
                    </a:lnTo>
                    <a:lnTo>
                      <a:pt x="957" y="8085"/>
                    </a:lnTo>
                    <a:lnTo>
                      <a:pt x="974" y="8306"/>
                    </a:lnTo>
                    <a:lnTo>
                      <a:pt x="1059" y="8466"/>
                    </a:lnTo>
                    <a:lnTo>
                      <a:pt x="1135" y="8678"/>
                    </a:lnTo>
                    <a:lnTo>
                      <a:pt x="1118" y="8763"/>
                    </a:lnTo>
                    <a:lnTo>
                      <a:pt x="1118" y="8924"/>
                    </a:lnTo>
                    <a:lnTo>
                      <a:pt x="1135" y="9008"/>
                    </a:lnTo>
                    <a:lnTo>
                      <a:pt x="1186" y="9135"/>
                    </a:lnTo>
                    <a:lnTo>
                      <a:pt x="1270" y="9245"/>
                    </a:lnTo>
                    <a:lnTo>
                      <a:pt x="1270" y="9330"/>
                    </a:lnTo>
                    <a:lnTo>
                      <a:pt x="1296" y="9347"/>
                    </a:lnTo>
                    <a:lnTo>
                      <a:pt x="1262" y="9567"/>
                    </a:lnTo>
                    <a:lnTo>
                      <a:pt x="1321" y="9703"/>
                    </a:lnTo>
                    <a:lnTo>
                      <a:pt x="1380" y="9821"/>
                    </a:lnTo>
                    <a:lnTo>
                      <a:pt x="1406" y="9821"/>
                    </a:lnTo>
                    <a:lnTo>
                      <a:pt x="1507" y="9550"/>
                    </a:lnTo>
                    <a:lnTo>
                      <a:pt x="1524" y="9423"/>
                    </a:lnTo>
                    <a:lnTo>
                      <a:pt x="1516" y="9262"/>
                    </a:lnTo>
                    <a:lnTo>
                      <a:pt x="1541" y="9169"/>
                    </a:lnTo>
                    <a:lnTo>
                      <a:pt x="1533" y="9076"/>
                    </a:lnTo>
                    <a:lnTo>
                      <a:pt x="1558" y="8949"/>
                    </a:lnTo>
                    <a:lnTo>
                      <a:pt x="1600" y="8822"/>
                    </a:lnTo>
                    <a:lnTo>
                      <a:pt x="1710" y="8636"/>
                    </a:lnTo>
                    <a:lnTo>
                      <a:pt x="1778" y="8475"/>
                    </a:lnTo>
                    <a:lnTo>
                      <a:pt x="1820" y="8416"/>
                    </a:lnTo>
                    <a:lnTo>
                      <a:pt x="1888" y="8196"/>
                    </a:lnTo>
                    <a:lnTo>
                      <a:pt x="1880" y="8162"/>
                    </a:lnTo>
                    <a:lnTo>
                      <a:pt x="1931" y="8001"/>
                    </a:lnTo>
                    <a:lnTo>
                      <a:pt x="1931" y="7848"/>
                    </a:lnTo>
                    <a:lnTo>
                      <a:pt x="1956" y="7815"/>
                    </a:lnTo>
                    <a:lnTo>
                      <a:pt x="1947" y="7688"/>
                    </a:lnTo>
                    <a:lnTo>
                      <a:pt x="2142" y="7154"/>
                    </a:lnTo>
                    <a:lnTo>
                      <a:pt x="2185" y="7086"/>
                    </a:lnTo>
                    <a:lnTo>
                      <a:pt x="2185" y="7036"/>
                    </a:lnTo>
                    <a:lnTo>
                      <a:pt x="2405" y="6748"/>
                    </a:lnTo>
                    <a:lnTo>
                      <a:pt x="2489" y="6655"/>
                    </a:lnTo>
                    <a:lnTo>
                      <a:pt x="2540" y="6528"/>
                    </a:lnTo>
                    <a:lnTo>
                      <a:pt x="2574" y="6511"/>
                    </a:lnTo>
                    <a:lnTo>
                      <a:pt x="2701" y="6282"/>
                    </a:lnTo>
                    <a:lnTo>
                      <a:pt x="2735" y="6282"/>
                    </a:lnTo>
                    <a:lnTo>
                      <a:pt x="2777" y="6384"/>
                    </a:lnTo>
                    <a:lnTo>
                      <a:pt x="2777" y="6426"/>
                    </a:lnTo>
                    <a:lnTo>
                      <a:pt x="2879" y="6638"/>
                    </a:lnTo>
                    <a:lnTo>
                      <a:pt x="2946" y="6705"/>
                    </a:lnTo>
                    <a:lnTo>
                      <a:pt x="3361" y="7476"/>
                    </a:lnTo>
                    <a:lnTo>
                      <a:pt x="3370" y="7518"/>
                    </a:lnTo>
                    <a:lnTo>
                      <a:pt x="3471" y="7620"/>
                    </a:lnTo>
                    <a:lnTo>
                      <a:pt x="3564" y="7662"/>
                    </a:lnTo>
                    <a:lnTo>
                      <a:pt x="3607" y="7654"/>
                    </a:lnTo>
                    <a:lnTo>
                      <a:pt x="3624" y="7569"/>
                    </a:lnTo>
                    <a:lnTo>
                      <a:pt x="3581" y="7256"/>
                    </a:lnTo>
                    <a:lnTo>
                      <a:pt x="3539" y="7163"/>
                    </a:lnTo>
                    <a:lnTo>
                      <a:pt x="3539" y="7095"/>
                    </a:lnTo>
                    <a:lnTo>
                      <a:pt x="3454" y="6943"/>
                    </a:lnTo>
                    <a:lnTo>
                      <a:pt x="3370" y="6722"/>
                    </a:lnTo>
                    <a:lnTo>
                      <a:pt x="3446" y="6655"/>
                    </a:lnTo>
                    <a:lnTo>
                      <a:pt x="3700" y="6595"/>
                    </a:lnTo>
                    <a:lnTo>
                      <a:pt x="3734" y="6502"/>
                    </a:lnTo>
                    <a:lnTo>
                      <a:pt x="3675" y="6375"/>
                    </a:lnTo>
                    <a:lnTo>
                      <a:pt x="3480" y="6121"/>
                    </a:lnTo>
                    <a:lnTo>
                      <a:pt x="3412" y="6096"/>
                    </a:lnTo>
                    <a:lnTo>
                      <a:pt x="3319" y="6020"/>
                    </a:lnTo>
                    <a:lnTo>
                      <a:pt x="3294" y="5977"/>
                    </a:lnTo>
                    <a:lnTo>
                      <a:pt x="3192" y="5740"/>
                    </a:lnTo>
                    <a:lnTo>
                      <a:pt x="3065" y="5588"/>
                    </a:lnTo>
                    <a:lnTo>
                      <a:pt x="2972" y="5241"/>
                    </a:lnTo>
                    <a:lnTo>
                      <a:pt x="2989" y="5148"/>
                    </a:lnTo>
                    <a:lnTo>
                      <a:pt x="2963" y="5046"/>
                    </a:lnTo>
                    <a:lnTo>
                      <a:pt x="2921" y="4919"/>
                    </a:lnTo>
                    <a:lnTo>
                      <a:pt x="2870" y="4860"/>
                    </a:lnTo>
                    <a:lnTo>
                      <a:pt x="2845" y="4801"/>
                    </a:lnTo>
                    <a:lnTo>
                      <a:pt x="2845" y="4640"/>
                    </a:lnTo>
                    <a:lnTo>
                      <a:pt x="2930" y="4386"/>
                    </a:lnTo>
                    <a:lnTo>
                      <a:pt x="2946" y="4259"/>
                    </a:lnTo>
                    <a:lnTo>
                      <a:pt x="2972" y="4199"/>
                    </a:lnTo>
                    <a:lnTo>
                      <a:pt x="2972" y="3945"/>
                    </a:lnTo>
                    <a:lnTo>
                      <a:pt x="2930" y="3691"/>
                    </a:lnTo>
                    <a:lnTo>
                      <a:pt x="3014" y="3505"/>
                    </a:lnTo>
                    <a:lnTo>
                      <a:pt x="3090" y="3412"/>
                    </a:lnTo>
                    <a:lnTo>
                      <a:pt x="3183" y="3327"/>
                    </a:lnTo>
                    <a:lnTo>
                      <a:pt x="3336" y="3124"/>
                    </a:lnTo>
                    <a:lnTo>
                      <a:pt x="3488" y="3031"/>
                    </a:lnTo>
                    <a:lnTo>
                      <a:pt x="3607" y="2989"/>
                    </a:lnTo>
                    <a:lnTo>
                      <a:pt x="3691" y="2997"/>
                    </a:lnTo>
                    <a:lnTo>
                      <a:pt x="3818" y="3073"/>
                    </a:lnTo>
                    <a:lnTo>
                      <a:pt x="3912" y="3167"/>
                    </a:lnTo>
                    <a:lnTo>
                      <a:pt x="3971" y="3294"/>
                    </a:lnTo>
                    <a:lnTo>
                      <a:pt x="4182" y="3471"/>
                    </a:lnTo>
                    <a:lnTo>
                      <a:pt x="4208" y="3514"/>
                    </a:lnTo>
                    <a:lnTo>
                      <a:pt x="4403" y="3700"/>
                    </a:lnTo>
                    <a:lnTo>
                      <a:pt x="4428" y="3742"/>
                    </a:lnTo>
                    <a:lnTo>
                      <a:pt x="4470" y="3759"/>
                    </a:lnTo>
                    <a:lnTo>
                      <a:pt x="4648" y="4039"/>
                    </a:lnTo>
                    <a:lnTo>
                      <a:pt x="4868" y="4470"/>
                    </a:lnTo>
                    <a:lnTo>
                      <a:pt x="4953" y="4521"/>
                    </a:lnTo>
                    <a:lnTo>
                      <a:pt x="5012" y="4538"/>
                    </a:lnTo>
                    <a:lnTo>
                      <a:pt x="5283" y="4767"/>
                    </a:lnTo>
                    <a:lnTo>
                      <a:pt x="5385" y="4843"/>
                    </a:lnTo>
                    <a:lnTo>
                      <a:pt x="5444" y="4919"/>
                    </a:lnTo>
                    <a:lnTo>
                      <a:pt x="5435" y="4961"/>
                    </a:lnTo>
                    <a:lnTo>
                      <a:pt x="5402" y="4987"/>
                    </a:lnTo>
                    <a:lnTo>
                      <a:pt x="5215" y="5105"/>
                    </a:lnTo>
                    <a:lnTo>
                      <a:pt x="5148" y="5165"/>
                    </a:lnTo>
                    <a:lnTo>
                      <a:pt x="5054" y="5461"/>
                    </a:lnTo>
                    <a:lnTo>
                      <a:pt x="5148" y="5546"/>
                    </a:lnTo>
                    <a:lnTo>
                      <a:pt x="5275" y="5546"/>
                    </a:lnTo>
                    <a:lnTo>
                      <a:pt x="5359" y="5512"/>
                    </a:lnTo>
                    <a:lnTo>
                      <a:pt x="5486" y="5503"/>
                    </a:lnTo>
                    <a:lnTo>
                      <a:pt x="5529" y="5512"/>
                    </a:lnTo>
                    <a:lnTo>
                      <a:pt x="5630" y="5469"/>
                    </a:lnTo>
                    <a:lnTo>
                      <a:pt x="6011" y="5562"/>
                    </a:lnTo>
                    <a:lnTo>
                      <a:pt x="6197" y="5698"/>
                    </a:lnTo>
                    <a:lnTo>
                      <a:pt x="6274" y="5766"/>
                    </a:lnTo>
                    <a:lnTo>
                      <a:pt x="6282" y="5791"/>
                    </a:lnTo>
                    <a:lnTo>
                      <a:pt x="6663" y="6062"/>
                    </a:lnTo>
                    <a:lnTo>
                      <a:pt x="6705" y="6087"/>
                    </a:lnTo>
                    <a:lnTo>
                      <a:pt x="6722" y="6130"/>
                    </a:lnTo>
                    <a:lnTo>
                      <a:pt x="6807" y="6164"/>
                    </a:lnTo>
                    <a:lnTo>
                      <a:pt x="6832" y="6214"/>
                    </a:lnTo>
                    <a:lnTo>
                      <a:pt x="6892" y="6265"/>
                    </a:lnTo>
                    <a:lnTo>
                      <a:pt x="7019" y="6341"/>
                    </a:lnTo>
                    <a:lnTo>
                      <a:pt x="7103" y="6443"/>
                    </a:lnTo>
                    <a:lnTo>
                      <a:pt x="7357" y="6595"/>
                    </a:lnTo>
                    <a:lnTo>
                      <a:pt x="7518" y="6765"/>
                    </a:lnTo>
                    <a:lnTo>
                      <a:pt x="7628" y="6816"/>
                    </a:lnTo>
                    <a:lnTo>
                      <a:pt x="7696" y="6892"/>
                    </a:lnTo>
                    <a:lnTo>
                      <a:pt x="7738" y="6976"/>
                    </a:lnTo>
                    <a:lnTo>
                      <a:pt x="7738" y="7095"/>
                    </a:lnTo>
                    <a:lnTo>
                      <a:pt x="7662" y="7264"/>
                    </a:lnTo>
                    <a:lnTo>
                      <a:pt x="7544" y="7425"/>
                    </a:lnTo>
                    <a:lnTo>
                      <a:pt x="7366" y="7637"/>
                    </a:lnTo>
                    <a:lnTo>
                      <a:pt x="7061" y="7967"/>
                    </a:lnTo>
                    <a:lnTo>
                      <a:pt x="7044" y="7992"/>
                    </a:lnTo>
                    <a:lnTo>
                      <a:pt x="6841" y="8263"/>
                    </a:lnTo>
                    <a:lnTo>
                      <a:pt x="6748" y="8356"/>
                    </a:lnTo>
                    <a:lnTo>
                      <a:pt x="6519" y="8483"/>
                    </a:lnTo>
                    <a:lnTo>
                      <a:pt x="6324" y="8644"/>
                    </a:lnTo>
                    <a:lnTo>
                      <a:pt x="6240" y="8822"/>
                    </a:lnTo>
                    <a:lnTo>
                      <a:pt x="6257" y="8864"/>
                    </a:lnTo>
                    <a:lnTo>
                      <a:pt x="6147" y="9034"/>
                    </a:lnTo>
                    <a:lnTo>
                      <a:pt x="6003" y="9220"/>
                    </a:lnTo>
                    <a:lnTo>
                      <a:pt x="5952" y="9254"/>
                    </a:lnTo>
                    <a:lnTo>
                      <a:pt x="5910" y="9313"/>
                    </a:lnTo>
                    <a:lnTo>
                      <a:pt x="5689" y="9491"/>
                    </a:lnTo>
                    <a:lnTo>
                      <a:pt x="5630" y="9576"/>
                    </a:lnTo>
                    <a:lnTo>
                      <a:pt x="5444" y="9999"/>
                    </a:lnTo>
                    <a:lnTo>
                      <a:pt x="5402" y="10033"/>
                    </a:lnTo>
                    <a:lnTo>
                      <a:pt x="5359" y="10117"/>
                    </a:lnTo>
                    <a:lnTo>
                      <a:pt x="5325" y="10134"/>
                    </a:lnTo>
                    <a:lnTo>
                      <a:pt x="5308" y="10202"/>
                    </a:lnTo>
                    <a:lnTo>
                      <a:pt x="4953" y="10405"/>
                    </a:lnTo>
                    <a:lnTo>
                      <a:pt x="4733" y="10532"/>
                    </a:lnTo>
                    <a:lnTo>
                      <a:pt x="4445" y="10575"/>
                    </a:lnTo>
                    <a:lnTo>
                      <a:pt x="4360" y="10600"/>
                    </a:lnTo>
                    <a:lnTo>
                      <a:pt x="3962" y="10668"/>
                    </a:lnTo>
                    <a:lnTo>
                      <a:pt x="3785" y="10744"/>
                    </a:lnTo>
                    <a:lnTo>
                      <a:pt x="3691" y="10735"/>
                    </a:lnTo>
                    <a:lnTo>
                      <a:pt x="3598" y="10752"/>
                    </a:lnTo>
                    <a:lnTo>
                      <a:pt x="3065" y="10820"/>
                    </a:lnTo>
                    <a:lnTo>
                      <a:pt x="2777" y="10829"/>
                    </a:lnTo>
                    <a:lnTo>
                      <a:pt x="2599" y="10752"/>
                    </a:lnTo>
                    <a:lnTo>
                      <a:pt x="2472" y="10795"/>
                    </a:lnTo>
                    <a:lnTo>
                      <a:pt x="2879" y="11006"/>
                    </a:lnTo>
                    <a:lnTo>
                      <a:pt x="3234" y="11125"/>
                    </a:lnTo>
                    <a:lnTo>
                      <a:pt x="3446" y="11159"/>
                    </a:lnTo>
                    <a:lnTo>
                      <a:pt x="3700" y="11159"/>
                    </a:lnTo>
                    <a:lnTo>
                      <a:pt x="3742" y="11184"/>
                    </a:lnTo>
                    <a:lnTo>
                      <a:pt x="3759" y="11226"/>
                    </a:lnTo>
                    <a:lnTo>
                      <a:pt x="3700" y="11421"/>
                    </a:lnTo>
                    <a:lnTo>
                      <a:pt x="3192" y="11726"/>
                    </a:lnTo>
                    <a:lnTo>
                      <a:pt x="3133" y="11743"/>
                    </a:lnTo>
                    <a:lnTo>
                      <a:pt x="2625" y="11819"/>
                    </a:lnTo>
                    <a:lnTo>
                      <a:pt x="2532" y="11878"/>
                    </a:lnTo>
                    <a:lnTo>
                      <a:pt x="2125" y="12005"/>
                    </a:lnTo>
                    <a:lnTo>
                      <a:pt x="1964" y="12099"/>
                    </a:lnTo>
                    <a:lnTo>
                      <a:pt x="1837" y="12141"/>
                    </a:lnTo>
                    <a:lnTo>
                      <a:pt x="1710" y="12217"/>
                    </a:lnTo>
                    <a:lnTo>
                      <a:pt x="1617" y="12234"/>
                    </a:lnTo>
                    <a:lnTo>
                      <a:pt x="1558" y="12276"/>
                    </a:lnTo>
                    <a:lnTo>
                      <a:pt x="1211" y="12361"/>
                    </a:lnTo>
                    <a:lnTo>
                      <a:pt x="991" y="12539"/>
                    </a:lnTo>
                    <a:lnTo>
                      <a:pt x="864" y="12666"/>
                    </a:lnTo>
                    <a:lnTo>
                      <a:pt x="610" y="12827"/>
                    </a:lnTo>
                    <a:lnTo>
                      <a:pt x="601" y="12869"/>
                    </a:lnTo>
                    <a:lnTo>
                      <a:pt x="432" y="12987"/>
                    </a:lnTo>
                    <a:lnTo>
                      <a:pt x="390" y="13055"/>
                    </a:lnTo>
                    <a:lnTo>
                      <a:pt x="779" y="12996"/>
                    </a:lnTo>
                    <a:lnTo>
                      <a:pt x="965" y="12903"/>
                    </a:lnTo>
                    <a:lnTo>
                      <a:pt x="1524" y="12700"/>
                    </a:lnTo>
                    <a:lnTo>
                      <a:pt x="1566" y="12700"/>
                    </a:lnTo>
                    <a:lnTo>
                      <a:pt x="1609" y="12666"/>
                    </a:lnTo>
                    <a:lnTo>
                      <a:pt x="1685" y="12666"/>
                    </a:lnTo>
                    <a:lnTo>
                      <a:pt x="1880" y="12615"/>
                    </a:lnTo>
                    <a:lnTo>
                      <a:pt x="2168" y="12513"/>
                    </a:lnTo>
                    <a:lnTo>
                      <a:pt x="2337" y="12505"/>
                    </a:lnTo>
                    <a:lnTo>
                      <a:pt x="2540" y="12437"/>
                    </a:lnTo>
                    <a:lnTo>
                      <a:pt x="2709" y="12420"/>
                    </a:lnTo>
                    <a:lnTo>
                      <a:pt x="2879" y="12429"/>
                    </a:lnTo>
                    <a:lnTo>
                      <a:pt x="3006" y="12386"/>
                    </a:lnTo>
                    <a:lnTo>
                      <a:pt x="3260" y="12353"/>
                    </a:lnTo>
                    <a:lnTo>
                      <a:pt x="3302" y="12353"/>
                    </a:lnTo>
                    <a:lnTo>
                      <a:pt x="3412" y="12395"/>
                    </a:lnTo>
                    <a:lnTo>
                      <a:pt x="3429" y="12657"/>
                    </a:lnTo>
                    <a:lnTo>
                      <a:pt x="3395" y="12784"/>
                    </a:lnTo>
                    <a:lnTo>
                      <a:pt x="3277" y="12920"/>
                    </a:lnTo>
                    <a:lnTo>
                      <a:pt x="2972" y="13402"/>
                    </a:lnTo>
                    <a:lnTo>
                      <a:pt x="2972" y="13572"/>
                    </a:lnTo>
                    <a:lnTo>
                      <a:pt x="2946" y="13699"/>
                    </a:lnTo>
                    <a:lnTo>
                      <a:pt x="2887" y="13775"/>
                    </a:lnTo>
                    <a:lnTo>
                      <a:pt x="2667" y="13961"/>
                    </a:lnTo>
                    <a:lnTo>
                      <a:pt x="2599" y="14063"/>
                    </a:lnTo>
                    <a:lnTo>
                      <a:pt x="2455" y="14207"/>
                    </a:lnTo>
                    <a:lnTo>
                      <a:pt x="2422" y="14224"/>
                    </a:lnTo>
                    <a:lnTo>
                      <a:pt x="2134" y="14478"/>
                    </a:lnTo>
                    <a:lnTo>
                      <a:pt x="2007" y="14672"/>
                    </a:lnTo>
                    <a:lnTo>
                      <a:pt x="1914" y="14774"/>
                    </a:lnTo>
                    <a:lnTo>
                      <a:pt x="1702" y="15146"/>
                    </a:lnTo>
                    <a:lnTo>
                      <a:pt x="1685" y="15273"/>
                    </a:lnTo>
                    <a:lnTo>
                      <a:pt x="1626" y="15392"/>
                    </a:lnTo>
                    <a:lnTo>
                      <a:pt x="1617" y="15477"/>
                    </a:lnTo>
                    <a:lnTo>
                      <a:pt x="1558" y="15604"/>
                    </a:lnTo>
                    <a:lnTo>
                      <a:pt x="1490" y="15663"/>
                    </a:lnTo>
                    <a:lnTo>
                      <a:pt x="1482" y="15705"/>
                    </a:lnTo>
                    <a:lnTo>
                      <a:pt x="1431" y="15781"/>
                    </a:lnTo>
                    <a:lnTo>
                      <a:pt x="1346" y="15841"/>
                    </a:lnTo>
                    <a:lnTo>
                      <a:pt x="1253" y="15858"/>
                    </a:lnTo>
                    <a:lnTo>
                      <a:pt x="1160" y="15934"/>
                    </a:lnTo>
                    <a:lnTo>
                      <a:pt x="1101" y="16044"/>
                    </a:lnTo>
                    <a:lnTo>
                      <a:pt x="965" y="16129"/>
                    </a:lnTo>
                    <a:lnTo>
                      <a:pt x="881" y="16239"/>
                    </a:lnTo>
                    <a:lnTo>
                      <a:pt x="779" y="16281"/>
                    </a:lnTo>
                    <a:lnTo>
                      <a:pt x="694" y="16382"/>
                    </a:lnTo>
                    <a:lnTo>
                      <a:pt x="1118" y="16620"/>
                    </a:lnTo>
                    <a:lnTo>
                      <a:pt x="1186" y="16653"/>
                    </a:lnTo>
                    <a:lnTo>
                      <a:pt x="1186" y="16755"/>
                    </a:lnTo>
                    <a:lnTo>
                      <a:pt x="1160" y="16797"/>
                    </a:lnTo>
                    <a:lnTo>
                      <a:pt x="1118" y="16924"/>
                    </a:lnTo>
                    <a:lnTo>
                      <a:pt x="1126" y="16967"/>
                    </a:lnTo>
                    <a:lnTo>
                      <a:pt x="1016" y="17170"/>
                    </a:lnTo>
                    <a:lnTo>
                      <a:pt x="957" y="17229"/>
                    </a:lnTo>
                    <a:lnTo>
                      <a:pt x="923" y="17398"/>
                    </a:lnTo>
                    <a:moveTo>
                      <a:pt x="923" y="17398"/>
                    </a:moveTo>
                    <a:lnTo>
                      <a:pt x="957" y="17255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4" name="Freeform 18">
                <a:extLst>
                  <a:ext uri="{FF2B5EF4-FFF2-40B4-BE49-F238E27FC236}">
                    <a16:creationId xmlns:a16="http://schemas.microsoft.com/office/drawing/2014/main" id="{0B8FAA29-8007-4572-BFCE-09AD2EE15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0" y="3095"/>
                <a:ext cx="445" cy="519"/>
              </a:xfrm>
              <a:custGeom>
                <a:avLst/>
                <a:gdLst>
                  <a:gd name="T0" fmla="*/ 1025 w 2015"/>
                  <a:gd name="T1" fmla="*/ 2125 h 2345"/>
                  <a:gd name="T2" fmla="*/ 999 w 2015"/>
                  <a:gd name="T3" fmla="*/ 2151 h 2345"/>
                  <a:gd name="T4" fmla="*/ 940 w 2015"/>
                  <a:gd name="T5" fmla="*/ 2176 h 2345"/>
                  <a:gd name="T6" fmla="*/ 855 w 2015"/>
                  <a:gd name="T7" fmla="*/ 2201 h 2345"/>
                  <a:gd name="T8" fmla="*/ 483 w 2015"/>
                  <a:gd name="T9" fmla="*/ 2210 h 2345"/>
                  <a:gd name="T10" fmla="*/ 271 w 2015"/>
                  <a:gd name="T11" fmla="*/ 2168 h 2345"/>
                  <a:gd name="T12" fmla="*/ 102 w 2015"/>
                  <a:gd name="T13" fmla="*/ 2193 h 2345"/>
                  <a:gd name="T14" fmla="*/ 51 w 2015"/>
                  <a:gd name="T15" fmla="*/ 2176 h 2345"/>
                  <a:gd name="T16" fmla="*/ 0 w 2015"/>
                  <a:gd name="T17" fmla="*/ 2100 h 2345"/>
                  <a:gd name="T18" fmla="*/ 0 w 2015"/>
                  <a:gd name="T19" fmla="*/ 2058 h 2345"/>
                  <a:gd name="T20" fmla="*/ 68 w 2015"/>
                  <a:gd name="T21" fmla="*/ 1846 h 2345"/>
                  <a:gd name="T22" fmla="*/ 178 w 2015"/>
                  <a:gd name="T23" fmla="*/ 1736 h 2345"/>
                  <a:gd name="T24" fmla="*/ 246 w 2015"/>
                  <a:gd name="T25" fmla="*/ 1566 h 2345"/>
                  <a:gd name="T26" fmla="*/ 271 w 2015"/>
                  <a:gd name="T27" fmla="*/ 1304 h 2345"/>
                  <a:gd name="T28" fmla="*/ 364 w 2015"/>
                  <a:gd name="T29" fmla="*/ 1219 h 2345"/>
                  <a:gd name="T30" fmla="*/ 491 w 2015"/>
                  <a:gd name="T31" fmla="*/ 1152 h 2345"/>
                  <a:gd name="T32" fmla="*/ 576 w 2015"/>
                  <a:gd name="T33" fmla="*/ 1143 h 2345"/>
                  <a:gd name="T34" fmla="*/ 661 w 2015"/>
                  <a:gd name="T35" fmla="*/ 1042 h 2345"/>
                  <a:gd name="T36" fmla="*/ 661 w 2015"/>
                  <a:gd name="T37" fmla="*/ 711 h 2345"/>
                  <a:gd name="T38" fmla="*/ 838 w 2015"/>
                  <a:gd name="T39" fmla="*/ 424 h 2345"/>
                  <a:gd name="T40" fmla="*/ 957 w 2015"/>
                  <a:gd name="T41" fmla="*/ 119 h 2345"/>
                  <a:gd name="T42" fmla="*/ 1042 w 2015"/>
                  <a:gd name="T43" fmla="*/ 26 h 2345"/>
                  <a:gd name="T44" fmla="*/ 1067 w 2015"/>
                  <a:gd name="T45" fmla="*/ 0 h 2345"/>
                  <a:gd name="T46" fmla="*/ 1152 w 2015"/>
                  <a:gd name="T47" fmla="*/ 34 h 2345"/>
                  <a:gd name="T48" fmla="*/ 1219 w 2015"/>
                  <a:gd name="T49" fmla="*/ 288 h 2345"/>
                  <a:gd name="T50" fmla="*/ 1219 w 2015"/>
                  <a:gd name="T51" fmla="*/ 364 h 2345"/>
                  <a:gd name="T52" fmla="*/ 1304 w 2015"/>
                  <a:gd name="T53" fmla="*/ 466 h 2345"/>
                  <a:gd name="T54" fmla="*/ 1397 w 2015"/>
                  <a:gd name="T55" fmla="*/ 542 h 2345"/>
                  <a:gd name="T56" fmla="*/ 1575 w 2015"/>
                  <a:gd name="T57" fmla="*/ 593 h 2345"/>
                  <a:gd name="T58" fmla="*/ 1660 w 2015"/>
                  <a:gd name="T59" fmla="*/ 678 h 2345"/>
                  <a:gd name="T60" fmla="*/ 1727 w 2015"/>
                  <a:gd name="T61" fmla="*/ 931 h 2345"/>
                  <a:gd name="T62" fmla="*/ 1795 w 2015"/>
                  <a:gd name="T63" fmla="*/ 1025 h 2345"/>
                  <a:gd name="T64" fmla="*/ 1812 w 2015"/>
                  <a:gd name="T65" fmla="*/ 1118 h 2345"/>
                  <a:gd name="T66" fmla="*/ 1846 w 2015"/>
                  <a:gd name="T67" fmla="*/ 1152 h 2345"/>
                  <a:gd name="T68" fmla="*/ 1964 w 2015"/>
                  <a:gd name="T69" fmla="*/ 1372 h 2345"/>
                  <a:gd name="T70" fmla="*/ 1990 w 2015"/>
                  <a:gd name="T71" fmla="*/ 1524 h 2345"/>
                  <a:gd name="T72" fmla="*/ 2015 w 2015"/>
                  <a:gd name="T73" fmla="*/ 1558 h 2345"/>
                  <a:gd name="T74" fmla="*/ 2015 w 2015"/>
                  <a:gd name="T75" fmla="*/ 1626 h 2345"/>
                  <a:gd name="T76" fmla="*/ 1990 w 2015"/>
                  <a:gd name="T77" fmla="*/ 1685 h 2345"/>
                  <a:gd name="T78" fmla="*/ 1990 w 2015"/>
                  <a:gd name="T79" fmla="*/ 1778 h 2345"/>
                  <a:gd name="T80" fmla="*/ 1939 w 2015"/>
                  <a:gd name="T81" fmla="*/ 1871 h 2345"/>
                  <a:gd name="T82" fmla="*/ 1761 w 2015"/>
                  <a:gd name="T83" fmla="*/ 2066 h 2345"/>
                  <a:gd name="T84" fmla="*/ 1710 w 2015"/>
                  <a:gd name="T85" fmla="*/ 2193 h 2345"/>
                  <a:gd name="T86" fmla="*/ 1710 w 2015"/>
                  <a:gd name="T87" fmla="*/ 2252 h 2345"/>
                  <a:gd name="T88" fmla="*/ 1651 w 2015"/>
                  <a:gd name="T89" fmla="*/ 2345 h 2345"/>
                  <a:gd name="T90" fmla="*/ 1566 w 2015"/>
                  <a:gd name="T91" fmla="*/ 2337 h 2345"/>
                  <a:gd name="T92" fmla="*/ 1439 w 2015"/>
                  <a:gd name="T93" fmla="*/ 2201 h 2345"/>
                  <a:gd name="T94" fmla="*/ 1236 w 2015"/>
                  <a:gd name="T95" fmla="*/ 2100 h 2345"/>
                  <a:gd name="T96" fmla="*/ 1109 w 2015"/>
                  <a:gd name="T97" fmla="*/ 2083 h 2345"/>
                  <a:gd name="T98" fmla="*/ 1025 w 2015"/>
                  <a:gd name="T99" fmla="*/ 2125 h 2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5" h="2345">
                    <a:moveTo>
                      <a:pt x="1025" y="2125"/>
                    </a:moveTo>
                    <a:lnTo>
                      <a:pt x="999" y="2151"/>
                    </a:lnTo>
                    <a:lnTo>
                      <a:pt x="940" y="2176"/>
                    </a:lnTo>
                    <a:lnTo>
                      <a:pt x="855" y="2201"/>
                    </a:lnTo>
                    <a:lnTo>
                      <a:pt x="483" y="2210"/>
                    </a:lnTo>
                    <a:lnTo>
                      <a:pt x="271" y="2168"/>
                    </a:lnTo>
                    <a:lnTo>
                      <a:pt x="102" y="2193"/>
                    </a:lnTo>
                    <a:lnTo>
                      <a:pt x="51" y="2176"/>
                    </a:lnTo>
                    <a:lnTo>
                      <a:pt x="0" y="2100"/>
                    </a:lnTo>
                    <a:lnTo>
                      <a:pt x="0" y="2058"/>
                    </a:lnTo>
                    <a:lnTo>
                      <a:pt x="68" y="1846"/>
                    </a:lnTo>
                    <a:lnTo>
                      <a:pt x="178" y="1736"/>
                    </a:lnTo>
                    <a:lnTo>
                      <a:pt x="246" y="1566"/>
                    </a:lnTo>
                    <a:lnTo>
                      <a:pt x="271" y="1304"/>
                    </a:lnTo>
                    <a:lnTo>
                      <a:pt x="364" y="1219"/>
                    </a:lnTo>
                    <a:lnTo>
                      <a:pt x="491" y="1152"/>
                    </a:lnTo>
                    <a:lnTo>
                      <a:pt x="576" y="1143"/>
                    </a:lnTo>
                    <a:lnTo>
                      <a:pt x="661" y="1042"/>
                    </a:lnTo>
                    <a:lnTo>
                      <a:pt x="661" y="711"/>
                    </a:lnTo>
                    <a:lnTo>
                      <a:pt x="838" y="424"/>
                    </a:lnTo>
                    <a:lnTo>
                      <a:pt x="957" y="119"/>
                    </a:lnTo>
                    <a:lnTo>
                      <a:pt x="1042" y="26"/>
                    </a:lnTo>
                    <a:lnTo>
                      <a:pt x="1067" y="0"/>
                    </a:lnTo>
                    <a:lnTo>
                      <a:pt x="1152" y="34"/>
                    </a:lnTo>
                    <a:lnTo>
                      <a:pt x="1219" y="288"/>
                    </a:lnTo>
                    <a:lnTo>
                      <a:pt x="1219" y="364"/>
                    </a:lnTo>
                    <a:lnTo>
                      <a:pt x="1304" y="466"/>
                    </a:lnTo>
                    <a:lnTo>
                      <a:pt x="1397" y="542"/>
                    </a:lnTo>
                    <a:lnTo>
                      <a:pt x="1575" y="593"/>
                    </a:lnTo>
                    <a:lnTo>
                      <a:pt x="1660" y="678"/>
                    </a:lnTo>
                    <a:lnTo>
                      <a:pt x="1727" y="931"/>
                    </a:lnTo>
                    <a:lnTo>
                      <a:pt x="1795" y="1025"/>
                    </a:lnTo>
                    <a:lnTo>
                      <a:pt x="1812" y="1118"/>
                    </a:lnTo>
                    <a:lnTo>
                      <a:pt x="1846" y="1152"/>
                    </a:lnTo>
                    <a:lnTo>
                      <a:pt x="1964" y="1372"/>
                    </a:lnTo>
                    <a:lnTo>
                      <a:pt x="1990" y="1524"/>
                    </a:lnTo>
                    <a:lnTo>
                      <a:pt x="2015" y="1558"/>
                    </a:lnTo>
                    <a:lnTo>
                      <a:pt x="2015" y="1626"/>
                    </a:lnTo>
                    <a:lnTo>
                      <a:pt x="1990" y="1685"/>
                    </a:lnTo>
                    <a:lnTo>
                      <a:pt x="1990" y="1778"/>
                    </a:lnTo>
                    <a:lnTo>
                      <a:pt x="1939" y="1871"/>
                    </a:lnTo>
                    <a:lnTo>
                      <a:pt x="1761" y="2066"/>
                    </a:lnTo>
                    <a:lnTo>
                      <a:pt x="1710" y="2193"/>
                    </a:lnTo>
                    <a:lnTo>
                      <a:pt x="1710" y="2252"/>
                    </a:lnTo>
                    <a:lnTo>
                      <a:pt x="1651" y="2345"/>
                    </a:lnTo>
                    <a:lnTo>
                      <a:pt x="1566" y="2337"/>
                    </a:lnTo>
                    <a:lnTo>
                      <a:pt x="1439" y="2201"/>
                    </a:lnTo>
                    <a:lnTo>
                      <a:pt x="1236" y="2100"/>
                    </a:lnTo>
                    <a:lnTo>
                      <a:pt x="1109" y="2083"/>
                    </a:lnTo>
                    <a:lnTo>
                      <a:pt x="1025" y="212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5" name="Freeform 19">
                <a:extLst>
                  <a:ext uri="{FF2B5EF4-FFF2-40B4-BE49-F238E27FC236}">
                    <a16:creationId xmlns:a16="http://schemas.microsoft.com/office/drawing/2014/main" id="{2F0EFE29-E6F2-46F4-95E1-1874F9D7D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6" y="3650"/>
                <a:ext cx="515" cy="656"/>
              </a:xfrm>
              <a:custGeom>
                <a:avLst/>
                <a:gdLst>
                  <a:gd name="T0" fmla="*/ 2328 w 2328"/>
                  <a:gd name="T1" fmla="*/ 2963 h 2963"/>
                  <a:gd name="T2" fmla="*/ 2277 w 2328"/>
                  <a:gd name="T3" fmla="*/ 2718 h 2963"/>
                  <a:gd name="T4" fmla="*/ 2303 w 2328"/>
                  <a:gd name="T5" fmla="*/ 2498 h 2963"/>
                  <a:gd name="T6" fmla="*/ 2277 w 2328"/>
                  <a:gd name="T7" fmla="*/ 2278 h 2963"/>
                  <a:gd name="T8" fmla="*/ 2277 w 2328"/>
                  <a:gd name="T9" fmla="*/ 2091 h 2963"/>
                  <a:gd name="T10" fmla="*/ 2303 w 2328"/>
                  <a:gd name="T11" fmla="*/ 1964 h 2963"/>
                  <a:gd name="T12" fmla="*/ 2294 w 2328"/>
                  <a:gd name="T13" fmla="*/ 1744 h 2963"/>
                  <a:gd name="T14" fmla="*/ 2269 w 2328"/>
                  <a:gd name="T15" fmla="*/ 1685 h 2963"/>
                  <a:gd name="T16" fmla="*/ 2252 w 2328"/>
                  <a:gd name="T17" fmla="*/ 1456 h 2963"/>
                  <a:gd name="T18" fmla="*/ 2227 w 2328"/>
                  <a:gd name="T19" fmla="*/ 1431 h 2963"/>
                  <a:gd name="T20" fmla="*/ 2159 w 2328"/>
                  <a:gd name="T21" fmla="*/ 1118 h 2963"/>
                  <a:gd name="T22" fmla="*/ 2057 w 2328"/>
                  <a:gd name="T23" fmla="*/ 957 h 2963"/>
                  <a:gd name="T24" fmla="*/ 1888 w 2328"/>
                  <a:gd name="T25" fmla="*/ 771 h 2963"/>
                  <a:gd name="T26" fmla="*/ 1880 w 2328"/>
                  <a:gd name="T27" fmla="*/ 703 h 2963"/>
                  <a:gd name="T28" fmla="*/ 1736 w 2328"/>
                  <a:gd name="T29" fmla="*/ 483 h 2963"/>
                  <a:gd name="T30" fmla="*/ 1549 w 2328"/>
                  <a:gd name="T31" fmla="*/ 263 h 2963"/>
                  <a:gd name="T32" fmla="*/ 1507 w 2328"/>
                  <a:gd name="T33" fmla="*/ 237 h 2963"/>
                  <a:gd name="T34" fmla="*/ 1380 w 2328"/>
                  <a:gd name="T35" fmla="*/ 119 h 2963"/>
                  <a:gd name="T36" fmla="*/ 1084 w 2328"/>
                  <a:gd name="T37" fmla="*/ 0 h 2963"/>
                  <a:gd name="T38" fmla="*/ 1016 w 2328"/>
                  <a:gd name="T39" fmla="*/ 0 h 2963"/>
                  <a:gd name="T40" fmla="*/ 957 w 2328"/>
                  <a:gd name="T41" fmla="*/ 17 h 2963"/>
                  <a:gd name="T42" fmla="*/ 897 w 2328"/>
                  <a:gd name="T43" fmla="*/ 93 h 2963"/>
                  <a:gd name="T44" fmla="*/ 821 w 2328"/>
                  <a:gd name="T45" fmla="*/ 263 h 2963"/>
                  <a:gd name="T46" fmla="*/ 779 w 2328"/>
                  <a:gd name="T47" fmla="*/ 432 h 2963"/>
                  <a:gd name="T48" fmla="*/ 787 w 2328"/>
                  <a:gd name="T49" fmla="*/ 474 h 2963"/>
                  <a:gd name="T50" fmla="*/ 728 w 2328"/>
                  <a:gd name="T51" fmla="*/ 813 h 2963"/>
                  <a:gd name="T52" fmla="*/ 754 w 2328"/>
                  <a:gd name="T53" fmla="*/ 889 h 2963"/>
                  <a:gd name="T54" fmla="*/ 745 w 2328"/>
                  <a:gd name="T55" fmla="*/ 974 h 2963"/>
                  <a:gd name="T56" fmla="*/ 779 w 2328"/>
                  <a:gd name="T57" fmla="*/ 1101 h 2963"/>
                  <a:gd name="T58" fmla="*/ 779 w 2328"/>
                  <a:gd name="T59" fmla="*/ 1270 h 2963"/>
                  <a:gd name="T60" fmla="*/ 737 w 2328"/>
                  <a:gd name="T61" fmla="*/ 1524 h 2963"/>
                  <a:gd name="T62" fmla="*/ 669 w 2328"/>
                  <a:gd name="T63" fmla="*/ 1651 h 2963"/>
                  <a:gd name="T64" fmla="*/ 423 w 2328"/>
                  <a:gd name="T65" fmla="*/ 1973 h 2963"/>
                  <a:gd name="T66" fmla="*/ 406 w 2328"/>
                  <a:gd name="T67" fmla="*/ 2015 h 2963"/>
                  <a:gd name="T68" fmla="*/ 288 w 2328"/>
                  <a:gd name="T69" fmla="*/ 2185 h 2963"/>
                  <a:gd name="T70" fmla="*/ 271 w 2328"/>
                  <a:gd name="T71" fmla="*/ 2227 h 2963"/>
                  <a:gd name="T72" fmla="*/ 220 w 2328"/>
                  <a:gd name="T73" fmla="*/ 2303 h 2963"/>
                  <a:gd name="T74" fmla="*/ 203 w 2328"/>
                  <a:gd name="T75" fmla="*/ 2388 h 2963"/>
                  <a:gd name="T76" fmla="*/ 0 w 2328"/>
                  <a:gd name="T77" fmla="*/ 2752 h 2963"/>
                  <a:gd name="T78" fmla="*/ 25 w 2328"/>
                  <a:gd name="T79" fmla="*/ 2862 h 2963"/>
                  <a:gd name="T80" fmla="*/ 0 w 2328"/>
                  <a:gd name="T81" fmla="*/ 2963 h 2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28" h="2963">
                    <a:moveTo>
                      <a:pt x="2328" y="2963"/>
                    </a:moveTo>
                    <a:lnTo>
                      <a:pt x="2277" y="2718"/>
                    </a:lnTo>
                    <a:lnTo>
                      <a:pt x="2303" y="2498"/>
                    </a:lnTo>
                    <a:lnTo>
                      <a:pt x="2277" y="2278"/>
                    </a:lnTo>
                    <a:lnTo>
                      <a:pt x="2277" y="2091"/>
                    </a:lnTo>
                    <a:lnTo>
                      <a:pt x="2303" y="1964"/>
                    </a:lnTo>
                    <a:lnTo>
                      <a:pt x="2294" y="1744"/>
                    </a:lnTo>
                    <a:lnTo>
                      <a:pt x="2269" y="1685"/>
                    </a:lnTo>
                    <a:lnTo>
                      <a:pt x="2252" y="1456"/>
                    </a:lnTo>
                    <a:lnTo>
                      <a:pt x="2227" y="1431"/>
                    </a:lnTo>
                    <a:lnTo>
                      <a:pt x="2159" y="1118"/>
                    </a:lnTo>
                    <a:lnTo>
                      <a:pt x="2057" y="957"/>
                    </a:lnTo>
                    <a:lnTo>
                      <a:pt x="1888" y="771"/>
                    </a:lnTo>
                    <a:lnTo>
                      <a:pt x="1880" y="703"/>
                    </a:lnTo>
                    <a:lnTo>
                      <a:pt x="1736" y="483"/>
                    </a:lnTo>
                    <a:lnTo>
                      <a:pt x="1549" y="263"/>
                    </a:lnTo>
                    <a:lnTo>
                      <a:pt x="1507" y="237"/>
                    </a:lnTo>
                    <a:lnTo>
                      <a:pt x="1380" y="119"/>
                    </a:lnTo>
                    <a:lnTo>
                      <a:pt x="1084" y="0"/>
                    </a:lnTo>
                    <a:lnTo>
                      <a:pt x="1016" y="0"/>
                    </a:lnTo>
                    <a:lnTo>
                      <a:pt x="957" y="17"/>
                    </a:lnTo>
                    <a:lnTo>
                      <a:pt x="897" y="93"/>
                    </a:lnTo>
                    <a:lnTo>
                      <a:pt x="821" y="263"/>
                    </a:lnTo>
                    <a:lnTo>
                      <a:pt x="779" y="432"/>
                    </a:lnTo>
                    <a:lnTo>
                      <a:pt x="787" y="474"/>
                    </a:lnTo>
                    <a:lnTo>
                      <a:pt x="728" y="813"/>
                    </a:lnTo>
                    <a:lnTo>
                      <a:pt x="754" y="889"/>
                    </a:lnTo>
                    <a:lnTo>
                      <a:pt x="745" y="974"/>
                    </a:lnTo>
                    <a:lnTo>
                      <a:pt x="779" y="1101"/>
                    </a:lnTo>
                    <a:lnTo>
                      <a:pt x="779" y="1270"/>
                    </a:lnTo>
                    <a:lnTo>
                      <a:pt x="737" y="1524"/>
                    </a:lnTo>
                    <a:lnTo>
                      <a:pt x="669" y="1651"/>
                    </a:lnTo>
                    <a:lnTo>
                      <a:pt x="423" y="1973"/>
                    </a:lnTo>
                    <a:lnTo>
                      <a:pt x="406" y="2015"/>
                    </a:lnTo>
                    <a:lnTo>
                      <a:pt x="288" y="2185"/>
                    </a:lnTo>
                    <a:lnTo>
                      <a:pt x="271" y="2227"/>
                    </a:lnTo>
                    <a:lnTo>
                      <a:pt x="220" y="2303"/>
                    </a:lnTo>
                    <a:lnTo>
                      <a:pt x="203" y="2388"/>
                    </a:lnTo>
                    <a:lnTo>
                      <a:pt x="0" y="2752"/>
                    </a:lnTo>
                    <a:lnTo>
                      <a:pt x="25" y="2862"/>
                    </a:lnTo>
                    <a:lnTo>
                      <a:pt x="0" y="2963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6" name="Freeform 20">
                <a:extLst>
                  <a:ext uri="{FF2B5EF4-FFF2-40B4-BE49-F238E27FC236}">
                    <a16:creationId xmlns:a16="http://schemas.microsoft.com/office/drawing/2014/main" id="{C240C1ED-9EC2-4C35-B9D5-076EF66F5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1" y="3157"/>
                <a:ext cx="738" cy="773"/>
              </a:xfrm>
              <a:custGeom>
                <a:avLst/>
                <a:gdLst>
                  <a:gd name="T0" fmla="*/ 1025 w 3336"/>
                  <a:gd name="T1" fmla="*/ 228 h 3488"/>
                  <a:gd name="T2" fmla="*/ 1186 w 3336"/>
                  <a:gd name="T3" fmla="*/ 194 h 3488"/>
                  <a:gd name="T4" fmla="*/ 1313 w 3336"/>
                  <a:gd name="T5" fmla="*/ 177 h 3488"/>
                  <a:gd name="T6" fmla="*/ 1677 w 3336"/>
                  <a:gd name="T7" fmla="*/ 144 h 3488"/>
                  <a:gd name="T8" fmla="*/ 2024 w 3336"/>
                  <a:gd name="T9" fmla="*/ 93 h 3488"/>
                  <a:gd name="T10" fmla="*/ 2396 w 3336"/>
                  <a:gd name="T11" fmla="*/ 17 h 3488"/>
                  <a:gd name="T12" fmla="*/ 2523 w 3336"/>
                  <a:gd name="T13" fmla="*/ 8 h 3488"/>
                  <a:gd name="T14" fmla="*/ 2752 w 3336"/>
                  <a:gd name="T15" fmla="*/ 17 h 3488"/>
                  <a:gd name="T16" fmla="*/ 3006 w 3336"/>
                  <a:gd name="T17" fmla="*/ 67 h 3488"/>
                  <a:gd name="T18" fmla="*/ 3209 w 3336"/>
                  <a:gd name="T19" fmla="*/ 211 h 3488"/>
                  <a:gd name="T20" fmla="*/ 3243 w 3336"/>
                  <a:gd name="T21" fmla="*/ 364 h 3488"/>
                  <a:gd name="T22" fmla="*/ 3099 w 3336"/>
                  <a:gd name="T23" fmla="*/ 651 h 3488"/>
                  <a:gd name="T24" fmla="*/ 2921 w 3336"/>
                  <a:gd name="T25" fmla="*/ 889 h 3488"/>
                  <a:gd name="T26" fmla="*/ 2930 w 3336"/>
                  <a:gd name="T27" fmla="*/ 1583 h 3488"/>
                  <a:gd name="T28" fmla="*/ 2837 w 3336"/>
                  <a:gd name="T29" fmla="*/ 1913 h 3488"/>
                  <a:gd name="T30" fmla="*/ 2760 w 3336"/>
                  <a:gd name="T31" fmla="*/ 2057 h 3488"/>
                  <a:gd name="T32" fmla="*/ 2803 w 3336"/>
                  <a:gd name="T33" fmla="*/ 2226 h 3488"/>
                  <a:gd name="T34" fmla="*/ 3006 w 3336"/>
                  <a:gd name="T35" fmla="*/ 2463 h 3488"/>
                  <a:gd name="T36" fmla="*/ 3141 w 3336"/>
                  <a:gd name="T37" fmla="*/ 2658 h 3488"/>
                  <a:gd name="T38" fmla="*/ 3336 w 3336"/>
                  <a:gd name="T39" fmla="*/ 2971 h 3488"/>
                  <a:gd name="T40" fmla="*/ 3311 w 3336"/>
                  <a:gd name="T41" fmla="*/ 3158 h 3488"/>
                  <a:gd name="T42" fmla="*/ 3057 w 3336"/>
                  <a:gd name="T43" fmla="*/ 3327 h 3488"/>
                  <a:gd name="T44" fmla="*/ 2600 w 3336"/>
                  <a:gd name="T45" fmla="*/ 3454 h 3488"/>
                  <a:gd name="T46" fmla="*/ 2439 w 3336"/>
                  <a:gd name="T47" fmla="*/ 3488 h 3488"/>
                  <a:gd name="T48" fmla="*/ 2269 w 3336"/>
                  <a:gd name="T49" fmla="*/ 3462 h 3488"/>
                  <a:gd name="T50" fmla="*/ 2058 w 3336"/>
                  <a:gd name="T51" fmla="*/ 3403 h 3488"/>
                  <a:gd name="T52" fmla="*/ 1617 w 3336"/>
                  <a:gd name="T53" fmla="*/ 3098 h 3488"/>
                  <a:gd name="T54" fmla="*/ 1448 w 3336"/>
                  <a:gd name="T55" fmla="*/ 3107 h 3488"/>
                  <a:gd name="T56" fmla="*/ 1321 w 3336"/>
                  <a:gd name="T57" fmla="*/ 3141 h 3488"/>
                  <a:gd name="T58" fmla="*/ 999 w 3336"/>
                  <a:gd name="T59" fmla="*/ 3073 h 3488"/>
                  <a:gd name="T60" fmla="*/ 491 w 3336"/>
                  <a:gd name="T61" fmla="*/ 2734 h 3488"/>
                  <a:gd name="T62" fmla="*/ 364 w 3336"/>
                  <a:gd name="T63" fmla="*/ 2353 h 3488"/>
                  <a:gd name="T64" fmla="*/ 271 w 3336"/>
                  <a:gd name="T65" fmla="*/ 2108 h 3488"/>
                  <a:gd name="T66" fmla="*/ 153 w 3336"/>
                  <a:gd name="T67" fmla="*/ 1693 h 3488"/>
                  <a:gd name="T68" fmla="*/ 9 w 3336"/>
                  <a:gd name="T69" fmla="*/ 1278 h 3488"/>
                  <a:gd name="T70" fmla="*/ 0 w 3336"/>
                  <a:gd name="T71" fmla="*/ 1066 h 3488"/>
                  <a:gd name="T72" fmla="*/ 68 w 3336"/>
                  <a:gd name="T73" fmla="*/ 914 h 3488"/>
                  <a:gd name="T74" fmla="*/ 229 w 3336"/>
                  <a:gd name="T75" fmla="*/ 795 h 3488"/>
                  <a:gd name="T76" fmla="*/ 390 w 3336"/>
                  <a:gd name="T77" fmla="*/ 660 h 3488"/>
                  <a:gd name="T78" fmla="*/ 525 w 3336"/>
                  <a:gd name="T79" fmla="*/ 584 h 3488"/>
                  <a:gd name="T80" fmla="*/ 635 w 3336"/>
                  <a:gd name="T81" fmla="*/ 457 h 3488"/>
                  <a:gd name="T82" fmla="*/ 796 w 3336"/>
                  <a:gd name="T83" fmla="*/ 296 h 3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336" h="3488">
                    <a:moveTo>
                      <a:pt x="1016" y="220"/>
                    </a:moveTo>
                    <a:lnTo>
                      <a:pt x="1025" y="228"/>
                    </a:lnTo>
                    <a:lnTo>
                      <a:pt x="1093" y="237"/>
                    </a:lnTo>
                    <a:lnTo>
                      <a:pt x="1186" y="194"/>
                    </a:lnTo>
                    <a:lnTo>
                      <a:pt x="1245" y="211"/>
                    </a:lnTo>
                    <a:lnTo>
                      <a:pt x="1313" y="177"/>
                    </a:lnTo>
                    <a:lnTo>
                      <a:pt x="1440" y="169"/>
                    </a:lnTo>
                    <a:lnTo>
                      <a:pt x="1677" y="144"/>
                    </a:lnTo>
                    <a:lnTo>
                      <a:pt x="1744" y="127"/>
                    </a:lnTo>
                    <a:lnTo>
                      <a:pt x="2024" y="93"/>
                    </a:lnTo>
                    <a:lnTo>
                      <a:pt x="2244" y="17"/>
                    </a:lnTo>
                    <a:lnTo>
                      <a:pt x="2396" y="17"/>
                    </a:lnTo>
                    <a:lnTo>
                      <a:pt x="2422" y="0"/>
                    </a:lnTo>
                    <a:lnTo>
                      <a:pt x="2523" y="8"/>
                    </a:lnTo>
                    <a:lnTo>
                      <a:pt x="2718" y="25"/>
                    </a:lnTo>
                    <a:lnTo>
                      <a:pt x="2752" y="17"/>
                    </a:lnTo>
                    <a:lnTo>
                      <a:pt x="2980" y="42"/>
                    </a:lnTo>
                    <a:lnTo>
                      <a:pt x="3006" y="67"/>
                    </a:lnTo>
                    <a:lnTo>
                      <a:pt x="3133" y="110"/>
                    </a:lnTo>
                    <a:lnTo>
                      <a:pt x="3209" y="211"/>
                    </a:lnTo>
                    <a:lnTo>
                      <a:pt x="3243" y="271"/>
                    </a:lnTo>
                    <a:lnTo>
                      <a:pt x="3243" y="364"/>
                    </a:lnTo>
                    <a:lnTo>
                      <a:pt x="3209" y="457"/>
                    </a:lnTo>
                    <a:lnTo>
                      <a:pt x="3099" y="651"/>
                    </a:lnTo>
                    <a:lnTo>
                      <a:pt x="2989" y="795"/>
                    </a:lnTo>
                    <a:lnTo>
                      <a:pt x="2921" y="889"/>
                    </a:lnTo>
                    <a:lnTo>
                      <a:pt x="2930" y="1397"/>
                    </a:lnTo>
                    <a:lnTo>
                      <a:pt x="2930" y="1583"/>
                    </a:lnTo>
                    <a:lnTo>
                      <a:pt x="2896" y="1778"/>
                    </a:lnTo>
                    <a:lnTo>
                      <a:pt x="2837" y="1913"/>
                    </a:lnTo>
                    <a:lnTo>
                      <a:pt x="2803" y="1930"/>
                    </a:lnTo>
                    <a:lnTo>
                      <a:pt x="2760" y="2057"/>
                    </a:lnTo>
                    <a:lnTo>
                      <a:pt x="2811" y="2277"/>
                    </a:lnTo>
                    <a:lnTo>
                      <a:pt x="2803" y="2226"/>
                    </a:lnTo>
                    <a:lnTo>
                      <a:pt x="2845" y="2319"/>
                    </a:lnTo>
                    <a:lnTo>
                      <a:pt x="3006" y="2463"/>
                    </a:lnTo>
                    <a:lnTo>
                      <a:pt x="3116" y="2590"/>
                    </a:lnTo>
                    <a:lnTo>
                      <a:pt x="3141" y="2658"/>
                    </a:lnTo>
                    <a:lnTo>
                      <a:pt x="3294" y="2844"/>
                    </a:lnTo>
                    <a:lnTo>
                      <a:pt x="3336" y="2971"/>
                    </a:lnTo>
                    <a:lnTo>
                      <a:pt x="3328" y="3132"/>
                    </a:lnTo>
                    <a:lnTo>
                      <a:pt x="3311" y="3158"/>
                    </a:lnTo>
                    <a:lnTo>
                      <a:pt x="3167" y="3259"/>
                    </a:lnTo>
                    <a:lnTo>
                      <a:pt x="3057" y="3327"/>
                    </a:lnTo>
                    <a:lnTo>
                      <a:pt x="2642" y="3454"/>
                    </a:lnTo>
                    <a:lnTo>
                      <a:pt x="2600" y="3454"/>
                    </a:lnTo>
                    <a:lnTo>
                      <a:pt x="2557" y="3479"/>
                    </a:lnTo>
                    <a:lnTo>
                      <a:pt x="2439" y="3488"/>
                    </a:lnTo>
                    <a:lnTo>
                      <a:pt x="2312" y="3454"/>
                    </a:lnTo>
                    <a:lnTo>
                      <a:pt x="2269" y="3462"/>
                    </a:lnTo>
                    <a:lnTo>
                      <a:pt x="2142" y="3445"/>
                    </a:lnTo>
                    <a:lnTo>
                      <a:pt x="2058" y="3403"/>
                    </a:lnTo>
                    <a:lnTo>
                      <a:pt x="1871" y="3242"/>
                    </a:lnTo>
                    <a:lnTo>
                      <a:pt x="1617" y="3098"/>
                    </a:lnTo>
                    <a:lnTo>
                      <a:pt x="1482" y="3064"/>
                    </a:lnTo>
                    <a:lnTo>
                      <a:pt x="1448" y="3107"/>
                    </a:lnTo>
                    <a:lnTo>
                      <a:pt x="1406" y="3132"/>
                    </a:lnTo>
                    <a:lnTo>
                      <a:pt x="1321" y="3141"/>
                    </a:lnTo>
                    <a:lnTo>
                      <a:pt x="1067" y="3132"/>
                    </a:lnTo>
                    <a:lnTo>
                      <a:pt x="999" y="3073"/>
                    </a:lnTo>
                    <a:lnTo>
                      <a:pt x="635" y="2929"/>
                    </a:lnTo>
                    <a:lnTo>
                      <a:pt x="491" y="2734"/>
                    </a:lnTo>
                    <a:lnTo>
                      <a:pt x="449" y="2650"/>
                    </a:lnTo>
                    <a:lnTo>
                      <a:pt x="364" y="2353"/>
                    </a:lnTo>
                    <a:lnTo>
                      <a:pt x="314" y="2192"/>
                    </a:lnTo>
                    <a:lnTo>
                      <a:pt x="271" y="2108"/>
                    </a:lnTo>
                    <a:lnTo>
                      <a:pt x="187" y="1735"/>
                    </a:lnTo>
                    <a:lnTo>
                      <a:pt x="153" y="1693"/>
                    </a:lnTo>
                    <a:lnTo>
                      <a:pt x="102" y="1481"/>
                    </a:lnTo>
                    <a:lnTo>
                      <a:pt x="9" y="1278"/>
                    </a:lnTo>
                    <a:lnTo>
                      <a:pt x="17" y="1236"/>
                    </a:lnTo>
                    <a:lnTo>
                      <a:pt x="0" y="1066"/>
                    </a:lnTo>
                    <a:lnTo>
                      <a:pt x="17" y="982"/>
                    </a:lnTo>
                    <a:lnTo>
                      <a:pt x="68" y="914"/>
                    </a:lnTo>
                    <a:lnTo>
                      <a:pt x="136" y="863"/>
                    </a:lnTo>
                    <a:lnTo>
                      <a:pt x="229" y="795"/>
                    </a:lnTo>
                    <a:lnTo>
                      <a:pt x="263" y="795"/>
                    </a:lnTo>
                    <a:lnTo>
                      <a:pt x="390" y="660"/>
                    </a:lnTo>
                    <a:lnTo>
                      <a:pt x="483" y="601"/>
                    </a:lnTo>
                    <a:lnTo>
                      <a:pt x="525" y="584"/>
                    </a:lnTo>
                    <a:lnTo>
                      <a:pt x="585" y="533"/>
                    </a:lnTo>
                    <a:lnTo>
                      <a:pt x="635" y="457"/>
                    </a:lnTo>
                    <a:lnTo>
                      <a:pt x="720" y="406"/>
                    </a:lnTo>
                    <a:lnTo>
                      <a:pt x="796" y="296"/>
                    </a:lnTo>
                    <a:lnTo>
                      <a:pt x="1016" y="22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7" name="Freeform 21">
                <a:extLst>
                  <a:ext uri="{FF2B5EF4-FFF2-40B4-BE49-F238E27FC236}">
                    <a16:creationId xmlns:a16="http://schemas.microsoft.com/office/drawing/2014/main" id="{4C2D9685-63CD-49D3-85F9-2F3275194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" y="1461"/>
                <a:ext cx="1124" cy="1353"/>
              </a:xfrm>
              <a:custGeom>
                <a:avLst/>
                <a:gdLst>
                  <a:gd name="T0" fmla="*/ 1431 w 5080"/>
                  <a:gd name="T1" fmla="*/ 2997 h 6112"/>
                  <a:gd name="T2" fmla="*/ 1321 w 5080"/>
                  <a:gd name="T3" fmla="*/ 2793 h 6112"/>
                  <a:gd name="T4" fmla="*/ 1262 w 5080"/>
                  <a:gd name="T5" fmla="*/ 2573 h 6112"/>
                  <a:gd name="T6" fmla="*/ 1439 w 5080"/>
                  <a:gd name="T7" fmla="*/ 2370 h 6112"/>
                  <a:gd name="T8" fmla="*/ 1651 w 5080"/>
                  <a:gd name="T9" fmla="*/ 2226 h 6112"/>
                  <a:gd name="T10" fmla="*/ 1786 w 5080"/>
                  <a:gd name="T11" fmla="*/ 2006 h 6112"/>
                  <a:gd name="T12" fmla="*/ 1456 w 5080"/>
                  <a:gd name="T13" fmla="*/ 1820 h 6112"/>
                  <a:gd name="T14" fmla="*/ 1245 w 5080"/>
                  <a:gd name="T15" fmla="*/ 1540 h 6112"/>
                  <a:gd name="T16" fmla="*/ 1202 w 5080"/>
                  <a:gd name="T17" fmla="*/ 1041 h 6112"/>
                  <a:gd name="T18" fmla="*/ 1084 w 5080"/>
                  <a:gd name="T19" fmla="*/ 804 h 6112"/>
                  <a:gd name="T20" fmla="*/ 1211 w 5080"/>
                  <a:gd name="T21" fmla="*/ 321 h 6112"/>
                  <a:gd name="T22" fmla="*/ 1719 w 5080"/>
                  <a:gd name="T23" fmla="*/ 0 h 6112"/>
                  <a:gd name="T24" fmla="*/ 2091 w 5080"/>
                  <a:gd name="T25" fmla="*/ 177 h 6112"/>
                  <a:gd name="T26" fmla="*/ 2371 w 5080"/>
                  <a:gd name="T27" fmla="*/ 279 h 6112"/>
                  <a:gd name="T28" fmla="*/ 2472 w 5080"/>
                  <a:gd name="T29" fmla="*/ 575 h 6112"/>
                  <a:gd name="T30" fmla="*/ 2244 w 5080"/>
                  <a:gd name="T31" fmla="*/ 821 h 6112"/>
                  <a:gd name="T32" fmla="*/ 2117 w 5080"/>
                  <a:gd name="T33" fmla="*/ 1092 h 6112"/>
                  <a:gd name="T34" fmla="*/ 1854 w 5080"/>
                  <a:gd name="T35" fmla="*/ 1447 h 6112"/>
                  <a:gd name="T36" fmla="*/ 1998 w 5080"/>
                  <a:gd name="T37" fmla="*/ 1481 h 6112"/>
                  <a:gd name="T38" fmla="*/ 2413 w 5080"/>
                  <a:gd name="T39" fmla="*/ 1269 h 6112"/>
                  <a:gd name="T40" fmla="*/ 2692 w 5080"/>
                  <a:gd name="T41" fmla="*/ 1151 h 6112"/>
                  <a:gd name="T42" fmla="*/ 2946 w 5080"/>
                  <a:gd name="T43" fmla="*/ 1058 h 6112"/>
                  <a:gd name="T44" fmla="*/ 3547 w 5080"/>
                  <a:gd name="T45" fmla="*/ 1176 h 6112"/>
                  <a:gd name="T46" fmla="*/ 3920 w 5080"/>
                  <a:gd name="T47" fmla="*/ 1456 h 6112"/>
                  <a:gd name="T48" fmla="*/ 4182 w 5080"/>
                  <a:gd name="T49" fmla="*/ 1744 h 6112"/>
                  <a:gd name="T50" fmla="*/ 5037 w 5080"/>
                  <a:gd name="T51" fmla="*/ 2404 h 6112"/>
                  <a:gd name="T52" fmla="*/ 5037 w 5080"/>
                  <a:gd name="T53" fmla="*/ 2624 h 6112"/>
                  <a:gd name="T54" fmla="*/ 4639 w 5080"/>
                  <a:gd name="T55" fmla="*/ 3149 h 6112"/>
                  <a:gd name="T56" fmla="*/ 3894 w 5080"/>
                  <a:gd name="T57" fmla="*/ 3886 h 6112"/>
                  <a:gd name="T58" fmla="*/ 3497 w 5080"/>
                  <a:gd name="T59" fmla="*/ 4444 h 6112"/>
                  <a:gd name="T60" fmla="*/ 3302 w 5080"/>
                  <a:gd name="T61" fmla="*/ 4681 h 6112"/>
                  <a:gd name="T62" fmla="*/ 3039 w 5080"/>
                  <a:gd name="T63" fmla="*/ 4969 h 6112"/>
                  <a:gd name="T64" fmla="*/ 2768 w 5080"/>
                  <a:gd name="T65" fmla="*/ 5503 h 6112"/>
                  <a:gd name="T66" fmla="*/ 1829 w 5080"/>
                  <a:gd name="T67" fmla="*/ 6028 h 6112"/>
                  <a:gd name="T68" fmla="*/ 813 w 5080"/>
                  <a:gd name="T69" fmla="*/ 6095 h 6112"/>
                  <a:gd name="T70" fmla="*/ 610 w 5080"/>
                  <a:gd name="T71" fmla="*/ 6095 h 6112"/>
                  <a:gd name="T72" fmla="*/ 500 w 5080"/>
                  <a:gd name="T73" fmla="*/ 5807 h 6112"/>
                  <a:gd name="T74" fmla="*/ 246 w 5080"/>
                  <a:gd name="T75" fmla="*/ 5376 h 6112"/>
                  <a:gd name="T76" fmla="*/ 203 w 5080"/>
                  <a:gd name="T77" fmla="*/ 4842 h 6112"/>
                  <a:gd name="T78" fmla="*/ 0 w 5080"/>
                  <a:gd name="T79" fmla="*/ 4173 h 6112"/>
                  <a:gd name="T80" fmla="*/ 330 w 5080"/>
                  <a:gd name="T81" fmla="*/ 3699 h 6112"/>
                  <a:gd name="T82" fmla="*/ 415 w 5080"/>
                  <a:gd name="T83" fmla="*/ 3496 h 6112"/>
                  <a:gd name="T84" fmla="*/ 559 w 5080"/>
                  <a:gd name="T85" fmla="*/ 3403 h 6112"/>
                  <a:gd name="T86" fmla="*/ 889 w 5080"/>
                  <a:gd name="T87" fmla="*/ 3708 h 6112"/>
                  <a:gd name="T88" fmla="*/ 1405 w 5080"/>
                  <a:gd name="T89" fmla="*/ 3886 h 6112"/>
                  <a:gd name="T90" fmla="*/ 1558 w 5080"/>
                  <a:gd name="T91" fmla="*/ 3725 h 6112"/>
                  <a:gd name="T92" fmla="*/ 1346 w 5080"/>
                  <a:gd name="T93" fmla="*/ 3378 h 6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80" h="6112">
                    <a:moveTo>
                      <a:pt x="1431" y="3132"/>
                    </a:moveTo>
                    <a:lnTo>
                      <a:pt x="1431" y="3115"/>
                    </a:lnTo>
                    <a:lnTo>
                      <a:pt x="1431" y="2997"/>
                    </a:lnTo>
                    <a:lnTo>
                      <a:pt x="1380" y="2912"/>
                    </a:lnTo>
                    <a:lnTo>
                      <a:pt x="1338" y="2878"/>
                    </a:lnTo>
                    <a:lnTo>
                      <a:pt x="1321" y="2793"/>
                    </a:lnTo>
                    <a:lnTo>
                      <a:pt x="1253" y="2666"/>
                    </a:lnTo>
                    <a:lnTo>
                      <a:pt x="1245" y="2607"/>
                    </a:lnTo>
                    <a:lnTo>
                      <a:pt x="1262" y="2573"/>
                    </a:lnTo>
                    <a:lnTo>
                      <a:pt x="1380" y="2523"/>
                    </a:lnTo>
                    <a:lnTo>
                      <a:pt x="1414" y="2489"/>
                    </a:lnTo>
                    <a:lnTo>
                      <a:pt x="1439" y="2370"/>
                    </a:lnTo>
                    <a:lnTo>
                      <a:pt x="1516" y="2285"/>
                    </a:lnTo>
                    <a:lnTo>
                      <a:pt x="1583" y="2243"/>
                    </a:lnTo>
                    <a:lnTo>
                      <a:pt x="1651" y="2226"/>
                    </a:lnTo>
                    <a:lnTo>
                      <a:pt x="1761" y="2142"/>
                    </a:lnTo>
                    <a:lnTo>
                      <a:pt x="1786" y="2057"/>
                    </a:lnTo>
                    <a:lnTo>
                      <a:pt x="1786" y="2006"/>
                    </a:lnTo>
                    <a:lnTo>
                      <a:pt x="1685" y="1938"/>
                    </a:lnTo>
                    <a:lnTo>
                      <a:pt x="1600" y="1921"/>
                    </a:lnTo>
                    <a:lnTo>
                      <a:pt x="1456" y="1820"/>
                    </a:lnTo>
                    <a:lnTo>
                      <a:pt x="1372" y="1794"/>
                    </a:lnTo>
                    <a:lnTo>
                      <a:pt x="1262" y="1710"/>
                    </a:lnTo>
                    <a:lnTo>
                      <a:pt x="1245" y="1540"/>
                    </a:lnTo>
                    <a:lnTo>
                      <a:pt x="1278" y="1413"/>
                    </a:lnTo>
                    <a:lnTo>
                      <a:pt x="1278" y="1329"/>
                    </a:lnTo>
                    <a:lnTo>
                      <a:pt x="1202" y="1041"/>
                    </a:lnTo>
                    <a:lnTo>
                      <a:pt x="1177" y="999"/>
                    </a:lnTo>
                    <a:lnTo>
                      <a:pt x="1109" y="931"/>
                    </a:lnTo>
                    <a:lnTo>
                      <a:pt x="1084" y="804"/>
                    </a:lnTo>
                    <a:lnTo>
                      <a:pt x="1084" y="635"/>
                    </a:lnTo>
                    <a:lnTo>
                      <a:pt x="1126" y="516"/>
                    </a:lnTo>
                    <a:lnTo>
                      <a:pt x="1211" y="321"/>
                    </a:lnTo>
                    <a:lnTo>
                      <a:pt x="1405" y="237"/>
                    </a:lnTo>
                    <a:lnTo>
                      <a:pt x="1626" y="50"/>
                    </a:lnTo>
                    <a:lnTo>
                      <a:pt x="1719" y="0"/>
                    </a:lnTo>
                    <a:lnTo>
                      <a:pt x="1981" y="59"/>
                    </a:lnTo>
                    <a:lnTo>
                      <a:pt x="2023" y="84"/>
                    </a:lnTo>
                    <a:lnTo>
                      <a:pt x="2091" y="177"/>
                    </a:lnTo>
                    <a:lnTo>
                      <a:pt x="2193" y="237"/>
                    </a:lnTo>
                    <a:lnTo>
                      <a:pt x="2252" y="237"/>
                    </a:lnTo>
                    <a:lnTo>
                      <a:pt x="2371" y="279"/>
                    </a:lnTo>
                    <a:lnTo>
                      <a:pt x="2506" y="440"/>
                    </a:lnTo>
                    <a:lnTo>
                      <a:pt x="2481" y="474"/>
                    </a:lnTo>
                    <a:lnTo>
                      <a:pt x="2472" y="575"/>
                    </a:lnTo>
                    <a:lnTo>
                      <a:pt x="2328" y="778"/>
                    </a:lnTo>
                    <a:lnTo>
                      <a:pt x="2294" y="804"/>
                    </a:lnTo>
                    <a:lnTo>
                      <a:pt x="2244" y="821"/>
                    </a:lnTo>
                    <a:lnTo>
                      <a:pt x="2193" y="880"/>
                    </a:lnTo>
                    <a:lnTo>
                      <a:pt x="2150" y="905"/>
                    </a:lnTo>
                    <a:lnTo>
                      <a:pt x="2117" y="1092"/>
                    </a:lnTo>
                    <a:lnTo>
                      <a:pt x="2015" y="1329"/>
                    </a:lnTo>
                    <a:lnTo>
                      <a:pt x="1863" y="1405"/>
                    </a:lnTo>
                    <a:lnTo>
                      <a:pt x="1854" y="1447"/>
                    </a:lnTo>
                    <a:lnTo>
                      <a:pt x="1871" y="1481"/>
                    </a:lnTo>
                    <a:lnTo>
                      <a:pt x="1905" y="1490"/>
                    </a:lnTo>
                    <a:lnTo>
                      <a:pt x="1998" y="1481"/>
                    </a:lnTo>
                    <a:lnTo>
                      <a:pt x="2125" y="1413"/>
                    </a:lnTo>
                    <a:lnTo>
                      <a:pt x="2193" y="1363"/>
                    </a:lnTo>
                    <a:lnTo>
                      <a:pt x="2413" y="1269"/>
                    </a:lnTo>
                    <a:lnTo>
                      <a:pt x="2506" y="1193"/>
                    </a:lnTo>
                    <a:lnTo>
                      <a:pt x="2540" y="1210"/>
                    </a:lnTo>
                    <a:lnTo>
                      <a:pt x="2692" y="1151"/>
                    </a:lnTo>
                    <a:lnTo>
                      <a:pt x="2760" y="1109"/>
                    </a:lnTo>
                    <a:lnTo>
                      <a:pt x="2912" y="1049"/>
                    </a:lnTo>
                    <a:lnTo>
                      <a:pt x="2946" y="1058"/>
                    </a:lnTo>
                    <a:lnTo>
                      <a:pt x="3073" y="1041"/>
                    </a:lnTo>
                    <a:lnTo>
                      <a:pt x="3454" y="1176"/>
                    </a:lnTo>
                    <a:lnTo>
                      <a:pt x="3547" y="1176"/>
                    </a:lnTo>
                    <a:lnTo>
                      <a:pt x="3640" y="1227"/>
                    </a:lnTo>
                    <a:lnTo>
                      <a:pt x="3852" y="1405"/>
                    </a:lnTo>
                    <a:lnTo>
                      <a:pt x="3920" y="1456"/>
                    </a:lnTo>
                    <a:lnTo>
                      <a:pt x="3979" y="1523"/>
                    </a:lnTo>
                    <a:lnTo>
                      <a:pt x="4148" y="1676"/>
                    </a:lnTo>
                    <a:lnTo>
                      <a:pt x="4182" y="1744"/>
                    </a:lnTo>
                    <a:lnTo>
                      <a:pt x="4309" y="1828"/>
                    </a:lnTo>
                    <a:lnTo>
                      <a:pt x="4758" y="2133"/>
                    </a:lnTo>
                    <a:lnTo>
                      <a:pt x="5037" y="2404"/>
                    </a:lnTo>
                    <a:lnTo>
                      <a:pt x="5080" y="2463"/>
                    </a:lnTo>
                    <a:lnTo>
                      <a:pt x="5071" y="2565"/>
                    </a:lnTo>
                    <a:lnTo>
                      <a:pt x="5037" y="2624"/>
                    </a:lnTo>
                    <a:lnTo>
                      <a:pt x="4834" y="2920"/>
                    </a:lnTo>
                    <a:lnTo>
                      <a:pt x="4741" y="2997"/>
                    </a:lnTo>
                    <a:lnTo>
                      <a:pt x="4639" y="3149"/>
                    </a:lnTo>
                    <a:lnTo>
                      <a:pt x="4301" y="3623"/>
                    </a:lnTo>
                    <a:lnTo>
                      <a:pt x="3954" y="3809"/>
                    </a:lnTo>
                    <a:lnTo>
                      <a:pt x="3894" y="3886"/>
                    </a:lnTo>
                    <a:lnTo>
                      <a:pt x="3683" y="4148"/>
                    </a:lnTo>
                    <a:lnTo>
                      <a:pt x="3573" y="4334"/>
                    </a:lnTo>
                    <a:lnTo>
                      <a:pt x="3497" y="4444"/>
                    </a:lnTo>
                    <a:lnTo>
                      <a:pt x="3344" y="4588"/>
                    </a:lnTo>
                    <a:lnTo>
                      <a:pt x="3302" y="4656"/>
                    </a:lnTo>
                    <a:lnTo>
                      <a:pt x="3302" y="4681"/>
                    </a:lnTo>
                    <a:lnTo>
                      <a:pt x="3175" y="4808"/>
                    </a:lnTo>
                    <a:lnTo>
                      <a:pt x="3133" y="4885"/>
                    </a:lnTo>
                    <a:lnTo>
                      <a:pt x="3039" y="4969"/>
                    </a:lnTo>
                    <a:lnTo>
                      <a:pt x="2929" y="5156"/>
                    </a:lnTo>
                    <a:lnTo>
                      <a:pt x="2845" y="5435"/>
                    </a:lnTo>
                    <a:lnTo>
                      <a:pt x="2768" y="5503"/>
                    </a:lnTo>
                    <a:lnTo>
                      <a:pt x="2455" y="5723"/>
                    </a:lnTo>
                    <a:lnTo>
                      <a:pt x="2210" y="5850"/>
                    </a:lnTo>
                    <a:lnTo>
                      <a:pt x="1829" y="6028"/>
                    </a:lnTo>
                    <a:lnTo>
                      <a:pt x="1321" y="6028"/>
                    </a:lnTo>
                    <a:lnTo>
                      <a:pt x="1194" y="6087"/>
                    </a:lnTo>
                    <a:lnTo>
                      <a:pt x="813" y="6095"/>
                    </a:lnTo>
                    <a:lnTo>
                      <a:pt x="728" y="6112"/>
                    </a:lnTo>
                    <a:lnTo>
                      <a:pt x="643" y="6112"/>
                    </a:lnTo>
                    <a:lnTo>
                      <a:pt x="610" y="6095"/>
                    </a:lnTo>
                    <a:lnTo>
                      <a:pt x="517" y="5977"/>
                    </a:lnTo>
                    <a:lnTo>
                      <a:pt x="491" y="5850"/>
                    </a:lnTo>
                    <a:lnTo>
                      <a:pt x="500" y="5807"/>
                    </a:lnTo>
                    <a:lnTo>
                      <a:pt x="449" y="5630"/>
                    </a:lnTo>
                    <a:lnTo>
                      <a:pt x="373" y="5579"/>
                    </a:lnTo>
                    <a:lnTo>
                      <a:pt x="246" y="5376"/>
                    </a:lnTo>
                    <a:lnTo>
                      <a:pt x="237" y="5088"/>
                    </a:lnTo>
                    <a:lnTo>
                      <a:pt x="203" y="5003"/>
                    </a:lnTo>
                    <a:lnTo>
                      <a:pt x="203" y="4842"/>
                    </a:lnTo>
                    <a:lnTo>
                      <a:pt x="102" y="4588"/>
                    </a:lnTo>
                    <a:lnTo>
                      <a:pt x="0" y="4258"/>
                    </a:lnTo>
                    <a:lnTo>
                      <a:pt x="0" y="4173"/>
                    </a:lnTo>
                    <a:lnTo>
                      <a:pt x="34" y="4089"/>
                    </a:lnTo>
                    <a:lnTo>
                      <a:pt x="254" y="3869"/>
                    </a:lnTo>
                    <a:lnTo>
                      <a:pt x="330" y="3699"/>
                    </a:lnTo>
                    <a:lnTo>
                      <a:pt x="364" y="3665"/>
                    </a:lnTo>
                    <a:lnTo>
                      <a:pt x="364" y="3623"/>
                    </a:lnTo>
                    <a:lnTo>
                      <a:pt x="415" y="3496"/>
                    </a:lnTo>
                    <a:lnTo>
                      <a:pt x="415" y="3437"/>
                    </a:lnTo>
                    <a:lnTo>
                      <a:pt x="466" y="3403"/>
                    </a:lnTo>
                    <a:lnTo>
                      <a:pt x="559" y="3403"/>
                    </a:lnTo>
                    <a:lnTo>
                      <a:pt x="711" y="3496"/>
                    </a:lnTo>
                    <a:lnTo>
                      <a:pt x="770" y="3615"/>
                    </a:lnTo>
                    <a:lnTo>
                      <a:pt x="889" y="3708"/>
                    </a:lnTo>
                    <a:lnTo>
                      <a:pt x="1041" y="3716"/>
                    </a:lnTo>
                    <a:lnTo>
                      <a:pt x="1245" y="3759"/>
                    </a:lnTo>
                    <a:lnTo>
                      <a:pt x="1405" y="3886"/>
                    </a:lnTo>
                    <a:lnTo>
                      <a:pt x="1499" y="3919"/>
                    </a:lnTo>
                    <a:lnTo>
                      <a:pt x="1583" y="3877"/>
                    </a:lnTo>
                    <a:lnTo>
                      <a:pt x="1558" y="3725"/>
                    </a:lnTo>
                    <a:lnTo>
                      <a:pt x="1439" y="3623"/>
                    </a:lnTo>
                    <a:lnTo>
                      <a:pt x="1372" y="3462"/>
                    </a:lnTo>
                    <a:lnTo>
                      <a:pt x="1346" y="3378"/>
                    </a:lnTo>
                    <a:lnTo>
                      <a:pt x="1389" y="3301"/>
                    </a:lnTo>
                    <a:lnTo>
                      <a:pt x="1431" y="313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8" name="Freeform 22">
                <a:extLst>
                  <a:ext uri="{FF2B5EF4-FFF2-40B4-BE49-F238E27FC236}">
                    <a16:creationId xmlns:a16="http://schemas.microsoft.com/office/drawing/2014/main" id="{5954B04F-182F-4217-B71A-E9B1D24CD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872"/>
                <a:ext cx="1887" cy="1093"/>
              </a:xfrm>
              <a:custGeom>
                <a:avLst/>
                <a:gdLst>
                  <a:gd name="T0" fmla="*/ 4487 w 8525"/>
                  <a:gd name="T1" fmla="*/ 3488 h 4936"/>
                  <a:gd name="T2" fmla="*/ 4174 w 8525"/>
                  <a:gd name="T3" fmla="*/ 3446 h 4936"/>
                  <a:gd name="T4" fmla="*/ 4072 w 8525"/>
                  <a:gd name="T5" fmla="*/ 3014 h 4936"/>
                  <a:gd name="T6" fmla="*/ 3877 w 8525"/>
                  <a:gd name="T7" fmla="*/ 2608 h 4936"/>
                  <a:gd name="T8" fmla="*/ 3683 w 8525"/>
                  <a:gd name="T9" fmla="*/ 2405 h 4936"/>
                  <a:gd name="T10" fmla="*/ 3522 w 8525"/>
                  <a:gd name="T11" fmla="*/ 1888 h 4936"/>
                  <a:gd name="T12" fmla="*/ 3268 w 8525"/>
                  <a:gd name="T13" fmla="*/ 1871 h 4936"/>
                  <a:gd name="T14" fmla="*/ 2819 w 8525"/>
                  <a:gd name="T15" fmla="*/ 1702 h 4936"/>
                  <a:gd name="T16" fmla="*/ 2582 w 8525"/>
                  <a:gd name="T17" fmla="*/ 1795 h 4936"/>
                  <a:gd name="T18" fmla="*/ 2421 w 8525"/>
                  <a:gd name="T19" fmla="*/ 1888 h 4936"/>
                  <a:gd name="T20" fmla="*/ 2074 w 8525"/>
                  <a:gd name="T21" fmla="*/ 1922 h 4936"/>
                  <a:gd name="T22" fmla="*/ 1956 w 8525"/>
                  <a:gd name="T23" fmla="*/ 1795 h 4936"/>
                  <a:gd name="T24" fmla="*/ 1820 w 8525"/>
                  <a:gd name="T25" fmla="*/ 1676 h 4936"/>
                  <a:gd name="T26" fmla="*/ 1651 w 8525"/>
                  <a:gd name="T27" fmla="*/ 1668 h 4936"/>
                  <a:gd name="T28" fmla="*/ 1549 w 8525"/>
                  <a:gd name="T29" fmla="*/ 1854 h 4936"/>
                  <a:gd name="T30" fmla="*/ 1126 w 8525"/>
                  <a:gd name="T31" fmla="*/ 1897 h 4936"/>
                  <a:gd name="T32" fmla="*/ 813 w 8525"/>
                  <a:gd name="T33" fmla="*/ 2040 h 4936"/>
                  <a:gd name="T34" fmla="*/ 432 w 8525"/>
                  <a:gd name="T35" fmla="*/ 1897 h 4936"/>
                  <a:gd name="T36" fmla="*/ 68 w 8525"/>
                  <a:gd name="T37" fmla="*/ 1770 h 4936"/>
                  <a:gd name="T38" fmla="*/ 152 w 8525"/>
                  <a:gd name="T39" fmla="*/ 1346 h 4936"/>
                  <a:gd name="T40" fmla="*/ 0 w 8525"/>
                  <a:gd name="T41" fmla="*/ 1058 h 4936"/>
                  <a:gd name="T42" fmla="*/ 119 w 8525"/>
                  <a:gd name="T43" fmla="*/ 618 h 4936"/>
                  <a:gd name="T44" fmla="*/ 305 w 8525"/>
                  <a:gd name="T45" fmla="*/ 305 h 4936"/>
                  <a:gd name="T46" fmla="*/ 550 w 8525"/>
                  <a:gd name="T47" fmla="*/ 0 h 4936"/>
                  <a:gd name="T48" fmla="*/ 762 w 8525"/>
                  <a:gd name="T49" fmla="*/ 25 h 4936"/>
                  <a:gd name="T50" fmla="*/ 1041 w 8525"/>
                  <a:gd name="T51" fmla="*/ 42 h 4936"/>
                  <a:gd name="T52" fmla="*/ 1541 w 8525"/>
                  <a:gd name="T53" fmla="*/ 457 h 4936"/>
                  <a:gd name="T54" fmla="*/ 1896 w 8525"/>
                  <a:gd name="T55" fmla="*/ 356 h 4936"/>
                  <a:gd name="T56" fmla="*/ 2133 w 8525"/>
                  <a:gd name="T57" fmla="*/ 246 h 4936"/>
                  <a:gd name="T58" fmla="*/ 2557 w 8525"/>
                  <a:gd name="T59" fmla="*/ 305 h 4936"/>
                  <a:gd name="T60" fmla="*/ 3031 w 8525"/>
                  <a:gd name="T61" fmla="*/ 627 h 4936"/>
                  <a:gd name="T62" fmla="*/ 3327 w 8525"/>
                  <a:gd name="T63" fmla="*/ 720 h 4936"/>
                  <a:gd name="T64" fmla="*/ 3573 w 8525"/>
                  <a:gd name="T65" fmla="*/ 914 h 4936"/>
                  <a:gd name="T66" fmla="*/ 3725 w 8525"/>
                  <a:gd name="T67" fmla="*/ 1236 h 4936"/>
                  <a:gd name="T68" fmla="*/ 3818 w 8525"/>
                  <a:gd name="T69" fmla="*/ 1439 h 4936"/>
                  <a:gd name="T70" fmla="*/ 3911 w 8525"/>
                  <a:gd name="T71" fmla="*/ 1651 h 4936"/>
                  <a:gd name="T72" fmla="*/ 4250 w 8525"/>
                  <a:gd name="T73" fmla="*/ 1702 h 4936"/>
                  <a:gd name="T74" fmla="*/ 4749 w 8525"/>
                  <a:gd name="T75" fmla="*/ 1770 h 4936"/>
                  <a:gd name="T76" fmla="*/ 5173 w 8525"/>
                  <a:gd name="T77" fmla="*/ 2134 h 4936"/>
                  <a:gd name="T78" fmla="*/ 5554 w 8525"/>
                  <a:gd name="T79" fmla="*/ 2142 h 4936"/>
                  <a:gd name="T80" fmla="*/ 6011 w 8525"/>
                  <a:gd name="T81" fmla="*/ 2227 h 4936"/>
                  <a:gd name="T82" fmla="*/ 6290 w 8525"/>
                  <a:gd name="T83" fmla="*/ 2438 h 4936"/>
                  <a:gd name="T84" fmla="*/ 6697 w 8525"/>
                  <a:gd name="T85" fmla="*/ 2769 h 4936"/>
                  <a:gd name="T86" fmla="*/ 7653 w 8525"/>
                  <a:gd name="T87" fmla="*/ 2921 h 4936"/>
                  <a:gd name="T88" fmla="*/ 7696 w 8525"/>
                  <a:gd name="T89" fmla="*/ 3133 h 4936"/>
                  <a:gd name="T90" fmla="*/ 7746 w 8525"/>
                  <a:gd name="T91" fmla="*/ 3632 h 4936"/>
                  <a:gd name="T92" fmla="*/ 7763 w 8525"/>
                  <a:gd name="T93" fmla="*/ 3835 h 4936"/>
                  <a:gd name="T94" fmla="*/ 8229 w 8525"/>
                  <a:gd name="T95" fmla="*/ 3937 h 4936"/>
                  <a:gd name="T96" fmla="*/ 8517 w 8525"/>
                  <a:gd name="T97" fmla="*/ 4191 h 4936"/>
                  <a:gd name="T98" fmla="*/ 8432 w 8525"/>
                  <a:gd name="T99" fmla="*/ 4420 h 4936"/>
                  <a:gd name="T100" fmla="*/ 7780 w 8525"/>
                  <a:gd name="T101" fmla="*/ 4767 h 4936"/>
                  <a:gd name="T102" fmla="*/ 7247 w 8525"/>
                  <a:gd name="T103" fmla="*/ 4936 h 4936"/>
                  <a:gd name="T104" fmla="*/ 6663 w 8525"/>
                  <a:gd name="T105" fmla="*/ 4860 h 4936"/>
                  <a:gd name="T106" fmla="*/ 6358 w 8525"/>
                  <a:gd name="T107" fmla="*/ 4741 h 4936"/>
                  <a:gd name="T108" fmla="*/ 6223 w 8525"/>
                  <a:gd name="T109" fmla="*/ 4403 h 4936"/>
                  <a:gd name="T110" fmla="*/ 6011 w 8525"/>
                  <a:gd name="T111" fmla="*/ 3988 h 4936"/>
                  <a:gd name="T112" fmla="*/ 6079 w 8525"/>
                  <a:gd name="T113" fmla="*/ 3674 h 4936"/>
                  <a:gd name="T114" fmla="*/ 6240 w 8525"/>
                  <a:gd name="T115" fmla="*/ 3437 h 4936"/>
                  <a:gd name="T116" fmla="*/ 6307 w 8525"/>
                  <a:gd name="T117" fmla="*/ 3183 h 4936"/>
                  <a:gd name="T118" fmla="*/ 5782 w 8525"/>
                  <a:gd name="T119" fmla="*/ 3319 h 4936"/>
                  <a:gd name="T120" fmla="*/ 4961 w 8525"/>
                  <a:gd name="T121" fmla="*/ 3353 h 4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525" h="4936">
                    <a:moveTo>
                      <a:pt x="4741" y="3404"/>
                    </a:moveTo>
                    <a:lnTo>
                      <a:pt x="4648" y="3412"/>
                    </a:lnTo>
                    <a:lnTo>
                      <a:pt x="4487" y="3488"/>
                    </a:lnTo>
                    <a:lnTo>
                      <a:pt x="4394" y="3505"/>
                    </a:lnTo>
                    <a:lnTo>
                      <a:pt x="4242" y="3505"/>
                    </a:lnTo>
                    <a:lnTo>
                      <a:pt x="4174" y="3446"/>
                    </a:lnTo>
                    <a:lnTo>
                      <a:pt x="4131" y="3361"/>
                    </a:lnTo>
                    <a:lnTo>
                      <a:pt x="4131" y="3200"/>
                    </a:lnTo>
                    <a:lnTo>
                      <a:pt x="4072" y="3014"/>
                    </a:lnTo>
                    <a:lnTo>
                      <a:pt x="3996" y="2887"/>
                    </a:lnTo>
                    <a:lnTo>
                      <a:pt x="3894" y="2760"/>
                    </a:lnTo>
                    <a:lnTo>
                      <a:pt x="3877" y="2608"/>
                    </a:lnTo>
                    <a:lnTo>
                      <a:pt x="3852" y="2506"/>
                    </a:lnTo>
                    <a:lnTo>
                      <a:pt x="3801" y="2447"/>
                    </a:lnTo>
                    <a:lnTo>
                      <a:pt x="3683" y="2405"/>
                    </a:lnTo>
                    <a:lnTo>
                      <a:pt x="3615" y="2354"/>
                    </a:lnTo>
                    <a:lnTo>
                      <a:pt x="3564" y="2278"/>
                    </a:lnTo>
                    <a:lnTo>
                      <a:pt x="3522" y="1888"/>
                    </a:lnTo>
                    <a:lnTo>
                      <a:pt x="3497" y="1880"/>
                    </a:lnTo>
                    <a:lnTo>
                      <a:pt x="3395" y="1897"/>
                    </a:lnTo>
                    <a:lnTo>
                      <a:pt x="3268" y="1871"/>
                    </a:lnTo>
                    <a:lnTo>
                      <a:pt x="3116" y="1888"/>
                    </a:lnTo>
                    <a:lnTo>
                      <a:pt x="2921" y="1829"/>
                    </a:lnTo>
                    <a:lnTo>
                      <a:pt x="2819" y="1702"/>
                    </a:lnTo>
                    <a:lnTo>
                      <a:pt x="2735" y="1693"/>
                    </a:lnTo>
                    <a:lnTo>
                      <a:pt x="2641" y="1719"/>
                    </a:lnTo>
                    <a:lnTo>
                      <a:pt x="2582" y="1795"/>
                    </a:lnTo>
                    <a:lnTo>
                      <a:pt x="2514" y="1837"/>
                    </a:lnTo>
                    <a:lnTo>
                      <a:pt x="2455" y="1854"/>
                    </a:lnTo>
                    <a:lnTo>
                      <a:pt x="2421" y="1888"/>
                    </a:lnTo>
                    <a:lnTo>
                      <a:pt x="2294" y="1956"/>
                    </a:lnTo>
                    <a:lnTo>
                      <a:pt x="2167" y="1973"/>
                    </a:lnTo>
                    <a:lnTo>
                      <a:pt x="2074" y="1922"/>
                    </a:lnTo>
                    <a:lnTo>
                      <a:pt x="2023" y="1846"/>
                    </a:lnTo>
                    <a:lnTo>
                      <a:pt x="1981" y="1829"/>
                    </a:lnTo>
                    <a:lnTo>
                      <a:pt x="1956" y="1795"/>
                    </a:lnTo>
                    <a:lnTo>
                      <a:pt x="1913" y="1795"/>
                    </a:lnTo>
                    <a:lnTo>
                      <a:pt x="1854" y="1761"/>
                    </a:lnTo>
                    <a:lnTo>
                      <a:pt x="1820" y="1676"/>
                    </a:lnTo>
                    <a:lnTo>
                      <a:pt x="1778" y="1626"/>
                    </a:lnTo>
                    <a:lnTo>
                      <a:pt x="1719" y="1617"/>
                    </a:lnTo>
                    <a:lnTo>
                      <a:pt x="1651" y="1668"/>
                    </a:lnTo>
                    <a:lnTo>
                      <a:pt x="1600" y="1744"/>
                    </a:lnTo>
                    <a:lnTo>
                      <a:pt x="1600" y="1786"/>
                    </a:lnTo>
                    <a:lnTo>
                      <a:pt x="1549" y="1854"/>
                    </a:lnTo>
                    <a:lnTo>
                      <a:pt x="1507" y="1880"/>
                    </a:lnTo>
                    <a:lnTo>
                      <a:pt x="1194" y="1880"/>
                    </a:lnTo>
                    <a:lnTo>
                      <a:pt x="1126" y="1897"/>
                    </a:lnTo>
                    <a:lnTo>
                      <a:pt x="1058" y="2007"/>
                    </a:lnTo>
                    <a:lnTo>
                      <a:pt x="974" y="2040"/>
                    </a:lnTo>
                    <a:lnTo>
                      <a:pt x="813" y="2040"/>
                    </a:lnTo>
                    <a:lnTo>
                      <a:pt x="652" y="1981"/>
                    </a:lnTo>
                    <a:lnTo>
                      <a:pt x="500" y="1888"/>
                    </a:lnTo>
                    <a:lnTo>
                      <a:pt x="432" y="1897"/>
                    </a:lnTo>
                    <a:lnTo>
                      <a:pt x="279" y="1880"/>
                    </a:lnTo>
                    <a:lnTo>
                      <a:pt x="119" y="1829"/>
                    </a:lnTo>
                    <a:lnTo>
                      <a:pt x="68" y="1770"/>
                    </a:lnTo>
                    <a:lnTo>
                      <a:pt x="68" y="1693"/>
                    </a:lnTo>
                    <a:lnTo>
                      <a:pt x="144" y="1465"/>
                    </a:lnTo>
                    <a:lnTo>
                      <a:pt x="152" y="1346"/>
                    </a:lnTo>
                    <a:lnTo>
                      <a:pt x="144" y="1312"/>
                    </a:lnTo>
                    <a:lnTo>
                      <a:pt x="34" y="1219"/>
                    </a:lnTo>
                    <a:lnTo>
                      <a:pt x="0" y="1058"/>
                    </a:lnTo>
                    <a:lnTo>
                      <a:pt x="34" y="965"/>
                    </a:lnTo>
                    <a:lnTo>
                      <a:pt x="102" y="872"/>
                    </a:lnTo>
                    <a:lnTo>
                      <a:pt x="119" y="618"/>
                    </a:lnTo>
                    <a:lnTo>
                      <a:pt x="119" y="584"/>
                    </a:lnTo>
                    <a:lnTo>
                      <a:pt x="195" y="457"/>
                    </a:lnTo>
                    <a:lnTo>
                      <a:pt x="305" y="305"/>
                    </a:lnTo>
                    <a:lnTo>
                      <a:pt x="339" y="144"/>
                    </a:lnTo>
                    <a:lnTo>
                      <a:pt x="432" y="59"/>
                    </a:lnTo>
                    <a:lnTo>
                      <a:pt x="550" y="0"/>
                    </a:lnTo>
                    <a:lnTo>
                      <a:pt x="635" y="0"/>
                    </a:lnTo>
                    <a:lnTo>
                      <a:pt x="677" y="25"/>
                    </a:lnTo>
                    <a:lnTo>
                      <a:pt x="762" y="25"/>
                    </a:lnTo>
                    <a:lnTo>
                      <a:pt x="804" y="17"/>
                    </a:lnTo>
                    <a:lnTo>
                      <a:pt x="914" y="0"/>
                    </a:lnTo>
                    <a:lnTo>
                      <a:pt x="1041" y="42"/>
                    </a:lnTo>
                    <a:lnTo>
                      <a:pt x="1414" y="440"/>
                    </a:lnTo>
                    <a:lnTo>
                      <a:pt x="1456" y="457"/>
                    </a:lnTo>
                    <a:lnTo>
                      <a:pt x="1541" y="457"/>
                    </a:lnTo>
                    <a:lnTo>
                      <a:pt x="1642" y="364"/>
                    </a:lnTo>
                    <a:lnTo>
                      <a:pt x="1769" y="373"/>
                    </a:lnTo>
                    <a:lnTo>
                      <a:pt x="1896" y="356"/>
                    </a:lnTo>
                    <a:lnTo>
                      <a:pt x="1981" y="322"/>
                    </a:lnTo>
                    <a:lnTo>
                      <a:pt x="2049" y="271"/>
                    </a:lnTo>
                    <a:lnTo>
                      <a:pt x="2133" y="246"/>
                    </a:lnTo>
                    <a:lnTo>
                      <a:pt x="2218" y="288"/>
                    </a:lnTo>
                    <a:lnTo>
                      <a:pt x="2303" y="305"/>
                    </a:lnTo>
                    <a:lnTo>
                      <a:pt x="2557" y="305"/>
                    </a:lnTo>
                    <a:lnTo>
                      <a:pt x="2802" y="415"/>
                    </a:lnTo>
                    <a:lnTo>
                      <a:pt x="2862" y="483"/>
                    </a:lnTo>
                    <a:lnTo>
                      <a:pt x="3031" y="627"/>
                    </a:lnTo>
                    <a:lnTo>
                      <a:pt x="3158" y="660"/>
                    </a:lnTo>
                    <a:lnTo>
                      <a:pt x="3285" y="720"/>
                    </a:lnTo>
                    <a:lnTo>
                      <a:pt x="3327" y="720"/>
                    </a:lnTo>
                    <a:lnTo>
                      <a:pt x="3344" y="754"/>
                    </a:lnTo>
                    <a:lnTo>
                      <a:pt x="3395" y="762"/>
                    </a:lnTo>
                    <a:lnTo>
                      <a:pt x="3573" y="914"/>
                    </a:lnTo>
                    <a:lnTo>
                      <a:pt x="3615" y="1041"/>
                    </a:lnTo>
                    <a:lnTo>
                      <a:pt x="3674" y="1109"/>
                    </a:lnTo>
                    <a:lnTo>
                      <a:pt x="3725" y="1236"/>
                    </a:lnTo>
                    <a:lnTo>
                      <a:pt x="3767" y="1270"/>
                    </a:lnTo>
                    <a:lnTo>
                      <a:pt x="3810" y="1355"/>
                    </a:lnTo>
                    <a:lnTo>
                      <a:pt x="3818" y="1439"/>
                    </a:lnTo>
                    <a:lnTo>
                      <a:pt x="3776" y="1566"/>
                    </a:lnTo>
                    <a:lnTo>
                      <a:pt x="3784" y="1609"/>
                    </a:lnTo>
                    <a:lnTo>
                      <a:pt x="3911" y="1651"/>
                    </a:lnTo>
                    <a:lnTo>
                      <a:pt x="4081" y="1634"/>
                    </a:lnTo>
                    <a:lnTo>
                      <a:pt x="4123" y="1668"/>
                    </a:lnTo>
                    <a:lnTo>
                      <a:pt x="4250" y="1702"/>
                    </a:lnTo>
                    <a:lnTo>
                      <a:pt x="4292" y="1676"/>
                    </a:lnTo>
                    <a:lnTo>
                      <a:pt x="4504" y="1702"/>
                    </a:lnTo>
                    <a:lnTo>
                      <a:pt x="4749" y="1770"/>
                    </a:lnTo>
                    <a:lnTo>
                      <a:pt x="4961" y="1897"/>
                    </a:lnTo>
                    <a:lnTo>
                      <a:pt x="5071" y="2057"/>
                    </a:lnTo>
                    <a:lnTo>
                      <a:pt x="5173" y="2134"/>
                    </a:lnTo>
                    <a:lnTo>
                      <a:pt x="5300" y="2142"/>
                    </a:lnTo>
                    <a:lnTo>
                      <a:pt x="5427" y="2184"/>
                    </a:lnTo>
                    <a:lnTo>
                      <a:pt x="5554" y="2142"/>
                    </a:lnTo>
                    <a:lnTo>
                      <a:pt x="5681" y="2184"/>
                    </a:lnTo>
                    <a:lnTo>
                      <a:pt x="5977" y="2193"/>
                    </a:lnTo>
                    <a:lnTo>
                      <a:pt x="6011" y="2227"/>
                    </a:lnTo>
                    <a:lnTo>
                      <a:pt x="6138" y="2261"/>
                    </a:lnTo>
                    <a:lnTo>
                      <a:pt x="6223" y="2311"/>
                    </a:lnTo>
                    <a:lnTo>
                      <a:pt x="6290" y="2438"/>
                    </a:lnTo>
                    <a:lnTo>
                      <a:pt x="6417" y="2701"/>
                    </a:lnTo>
                    <a:lnTo>
                      <a:pt x="6468" y="2760"/>
                    </a:lnTo>
                    <a:lnTo>
                      <a:pt x="6697" y="2769"/>
                    </a:lnTo>
                    <a:lnTo>
                      <a:pt x="7298" y="2675"/>
                    </a:lnTo>
                    <a:lnTo>
                      <a:pt x="7425" y="2709"/>
                    </a:lnTo>
                    <a:lnTo>
                      <a:pt x="7653" y="2921"/>
                    </a:lnTo>
                    <a:lnTo>
                      <a:pt x="7662" y="3006"/>
                    </a:lnTo>
                    <a:lnTo>
                      <a:pt x="7704" y="3090"/>
                    </a:lnTo>
                    <a:lnTo>
                      <a:pt x="7696" y="3133"/>
                    </a:lnTo>
                    <a:lnTo>
                      <a:pt x="7721" y="3175"/>
                    </a:lnTo>
                    <a:lnTo>
                      <a:pt x="7763" y="3463"/>
                    </a:lnTo>
                    <a:lnTo>
                      <a:pt x="7746" y="3632"/>
                    </a:lnTo>
                    <a:lnTo>
                      <a:pt x="7730" y="3674"/>
                    </a:lnTo>
                    <a:lnTo>
                      <a:pt x="7730" y="3801"/>
                    </a:lnTo>
                    <a:lnTo>
                      <a:pt x="7763" y="3835"/>
                    </a:lnTo>
                    <a:lnTo>
                      <a:pt x="7789" y="3835"/>
                    </a:lnTo>
                    <a:lnTo>
                      <a:pt x="7772" y="3827"/>
                    </a:lnTo>
                    <a:lnTo>
                      <a:pt x="8229" y="3937"/>
                    </a:lnTo>
                    <a:lnTo>
                      <a:pt x="8356" y="3945"/>
                    </a:lnTo>
                    <a:lnTo>
                      <a:pt x="8424" y="3988"/>
                    </a:lnTo>
                    <a:lnTo>
                      <a:pt x="8517" y="4191"/>
                    </a:lnTo>
                    <a:lnTo>
                      <a:pt x="8525" y="4233"/>
                    </a:lnTo>
                    <a:lnTo>
                      <a:pt x="8483" y="4360"/>
                    </a:lnTo>
                    <a:lnTo>
                      <a:pt x="8432" y="4420"/>
                    </a:lnTo>
                    <a:lnTo>
                      <a:pt x="8314" y="4462"/>
                    </a:lnTo>
                    <a:lnTo>
                      <a:pt x="7992" y="4674"/>
                    </a:lnTo>
                    <a:lnTo>
                      <a:pt x="7780" y="4767"/>
                    </a:lnTo>
                    <a:lnTo>
                      <a:pt x="7653" y="4851"/>
                    </a:lnTo>
                    <a:lnTo>
                      <a:pt x="7374" y="4928"/>
                    </a:lnTo>
                    <a:lnTo>
                      <a:pt x="7247" y="4936"/>
                    </a:lnTo>
                    <a:lnTo>
                      <a:pt x="7052" y="4928"/>
                    </a:lnTo>
                    <a:lnTo>
                      <a:pt x="6858" y="4843"/>
                    </a:lnTo>
                    <a:lnTo>
                      <a:pt x="6663" y="4860"/>
                    </a:lnTo>
                    <a:lnTo>
                      <a:pt x="6570" y="4834"/>
                    </a:lnTo>
                    <a:lnTo>
                      <a:pt x="6443" y="4834"/>
                    </a:lnTo>
                    <a:lnTo>
                      <a:pt x="6358" y="4741"/>
                    </a:lnTo>
                    <a:lnTo>
                      <a:pt x="6333" y="4657"/>
                    </a:lnTo>
                    <a:lnTo>
                      <a:pt x="6299" y="4623"/>
                    </a:lnTo>
                    <a:lnTo>
                      <a:pt x="6223" y="4403"/>
                    </a:lnTo>
                    <a:lnTo>
                      <a:pt x="6113" y="4208"/>
                    </a:lnTo>
                    <a:lnTo>
                      <a:pt x="6070" y="4191"/>
                    </a:lnTo>
                    <a:lnTo>
                      <a:pt x="6011" y="3988"/>
                    </a:lnTo>
                    <a:lnTo>
                      <a:pt x="5994" y="3928"/>
                    </a:lnTo>
                    <a:lnTo>
                      <a:pt x="6036" y="3742"/>
                    </a:lnTo>
                    <a:lnTo>
                      <a:pt x="6079" y="3674"/>
                    </a:lnTo>
                    <a:lnTo>
                      <a:pt x="6155" y="3615"/>
                    </a:lnTo>
                    <a:lnTo>
                      <a:pt x="6206" y="3454"/>
                    </a:lnTo>
                    <a:lnTo>
                      <a:pt x="6240" y="3437"/>
                    </a:lnTo>
                    <a:lnTo>
                      <a:pt x="6350" y="3268"/>
                    </a:lnTo>
                    <a:lnTo>
                      <a:pt x="6358" y="3234"/>
                    </a:lnTo>
                    <a:lnTo>
                      <a:pt x="6307" y="3183"/>
                    </a:lnTo>
                    <a:lnTo>
                      <a:pt x="6070" y="3260"/>
                    </a:lnTo>
                    <a:lnTo>
                      <a:pt x="5909" y="3268"/>
                    </a:lnTo>
                    <a:lnTo>
                      <a:pt x="5782" y="3319"/>
                    </a:lnTo>
                    <a:lnTo>
                      <a:pt x="5655" y="3327"/>
                    </a:lnTo>
                    <a:lnTo>
                      <a:pt x="5401" y="3310"/>
                    </a:lnTo>
                    <a:lnTo>
                      <a:pt x="4961" y="3353"/>
                    </a:lnTo>
                    <a:lnTo>
                      <a:pt x="4775" y="3395"/>
                    </a:lnTo>
                    <a:lnTo>
                      <a:pt x="4741" y="3404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9" name="Freeform 23">
                <a:extLst>
                  <a:ext uri="{FF2B5EF4-FFF2-40B4-BE49-F238E27FC236}">
                    <a16:creationId xmlns:a16="http://schemas.microsoft.com/office/drawing/2014/main" id="{24C3FA05-2F83-490A-8BA8-DF1E7FA96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1129"/>
                <a:ext cx="107" cy="45"/>
              </a:xfrm>
              <a:custGeom>
                <a:avLst/>
                <a:gdLst>
                  <a:gd name="T0" fmla="*/ 355 w 482"/>
                  <a:gd name="T1" fmla="*/ 42 h 203"/>
                  <a:gd name="T2" fmla="*/ 372 w 482"/>
                  <a:gd name="T3" fmla="*/ 42 h 203"/>
                  <a:gd name="T4" fmla="*/ 482 w 482"/>
                  <a:gd name="T5" fmla="*/ 102 h 203"/>
                  <a:gd name="T6" fmla="*/ 465 w 482"/>
                  <a:gd name="T7" fmla="*/ 144 h 203"/>
                  <a:gd name="T8" fmla="*/ 93 w 482"/>
                  <a:gd name="T9" fmla="*/ 203 h 203"/>
                  <a:gd name="T10" fmla="*/ 0 w 482"/>
                  <a:gd name="T11" fmla="*/ 76 h 203"/>
                  <a:gd name="T12" fmla="*/ 8 w 482"/>
                  <a:gd name="T13" fmla="*/ 42 h 203"/>
                  <a:gd name="T14" fmla="*/ 76 w 482"/>
                  <a:gd name="T15" fmla="*/ 0 h 203"/>
                  <a:gd name="T16" fmla="*/ 228 w 482"/>
                  <a:gd name="T17" fmla="*/ 17 h 203"/>
                  <a:gd name="T18" fmla="*/ 296 w 482"/>
                  <a:gd name="T19" fmla="*/ 42 h 203"/>
                  <a:gd name="T20" fmla="*/ 355 w 482"/>
                  <a:gd name="T21" fmla="*/ 4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2" h="203">
                    <a:moveTo>
                      <a:pt x="355" y="42"/>
                    </a:moveTo>
                    <a:lnTo>
                      <a:pt x="372" y="42"/>
                    </a:lnTo>
                    <a:lnTo>
                      <a:pt x="482" y="102"/>
                    </a:lnTo>
                    <a:lnTo>
                      <a:pt x="465" y="144"/>
                    </a:lnTo>
                    <a:lnTo>
                      <a:pt x="93" y="203"/>
                    </a:lnTo>
                    <a:lnTo>
                      <a:pt x="0" y="76"/>
                    </a:lnTo>
                    <a:lnTo>
                      <a:pt x="8" y="42"/>
                    </a:lnTo>
                    <a:lnTo>
                      <a:pt x="76" y="0"/>
                    </a:lnTo>
                    <a:lnTo>
                      <a:pt x="228" y="17"/>
                    </a:lnTo>
                    <a:lnTo>
                      <a:pt x="296" y="42"/>
                    </a:lnTo>
                    <a:lnTo>
                      <a:pt x="355" y="4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0" name="Freeform 24">
                <a:extLst>
                  <a:ext uri="{FF2B5EF4-FFF2-40B4-BE49-F238E27FC236}">
                    <a16:creationId xmlns:a16="http://schemas.microsoft.com/office/drawing/2014/main" id="{50BF4536-0B6F-4C92-9851-EBDCFC50D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" y="1109"/>
                <a:ext cx="112" cy="82"/>
              </a:xfrm>
              <a:custGeom>
                <a:avLst/>
                <a:gdLst>
                  <a:gd name="T0" fmla="*/ 296 w 508"/>
                  <a:gd name="T1" fmla="*/ 110 h 372"/>
                  <a:gd name="T2" fmla="*/ 330 w 508"/>
                  <a:gd name="T3" fmla="*/ 93 h 372"/>
                  <a:gd name="T4" fmla="*/ 474 w 508"/>
                  <a:gd name="T5" fmla="*/ 0 h 372"/>
                  <a:gd name="T6" fmla="*/ 508 w 508"/>
                  <a:gd name="T7" fmla="*/ 34 h 372"/>
                  <a:gd name="T8" fmla="*/ 482 w 508"/>
                  <a:gd name="T9" fmla="*/ 161 h 372"/>
                  <a:gd name="T10" fmla="*/ 397 w 508"/>
                  <a:gd name="T11" fmla="*/ 364 h 372"/>
                  <a:gd name="T12" fmla="*/ 355 w 508"/>
                  <a:gd name="T13" fmla="*/ 372 h 372"/>
                  <a:gd name="T14" fmla="*/ 287 w 508"/>
                  <a:gd name="T15" fmla="*/ 322 h 372"/>
                  <a:gd name="T16" fmla="*/ 160 w 508"/>
                  <a:gd name="T17" fmla="*/ 339 h 372"/>
                  <a:gd name="T18" fmla="*/ 8 w 508"/>
                  <a:gd name="T19" fmla="*/ 305 h 372"/>
                  <a:gd name="T20" fmla="*/ 0 w 508"/>
                  <a:gd name="T21" fmla="*/ 254 h 372"/>
                  <a:gd name="T22" fmla="*/ 42 w 508"/>
                  <a:gd name="T23" fmla="*/ 195 h 372"/>
                  <a:gd name="T24" fmla="*/ 135 w 508"/>
                  <a:gd name="T25" fmla="*/ 127 h 372"/>
                  <a:gd name="T26" fmla="*/ 262 w 508"/>
                  <a:gd name="T27" fmla="*/ 135 h 372"/>
                  <a:gd name="T28" fmla="*/ 296 w 508"/>
                  <a:gd name="T29" fmla="*/ 11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8" h="372">
                    <a:moveTo>
                      <a:pt x="296" y="110"/>
                    </a:moveTo>
                    <a:lnTo>
                      <a:pt x="330" y="93"/>
                    </a:lnTo>
                    <a:lnTo>
                      <a:pt x="474" y="0"/>
                    </a:lnTo>
                    <a:lnTo>
                      <a:pt x="508" y="34"/>
                    </a:lnTo>
                    <a:lnTo>
                      <a:pt x="482" y="161"/>
                    </a:lnTo>
                    <a:lnTo>
                      <a:pt x="397" y="364"/>
                    </a:lnTo>
                    <a:lnTo>
                      <a:pt x="355" y="372"/>
                    </a:lnTo>
                    <a:lnTo>
                      <a:pt x="287" y="322"/>
                    </a:lnTo>
                    <a:lnTo>
                      <a:pt x="160" y="339"/>
                    </a:lnTo>
                    <a:lnTo>
                      <a:pt x="8" y="305"/>
                    </a:lnTo>
                    <a:lnTo>
                      <a:pt x="0" y="254"/>
                    </a:lnTo>
                    <a:lnTo>
                      <a:pt x="42" y="195"/>
                    </a:lnTo>
                    <a:lnTo>
                      <a:pt x="135" y="127"/>
                    </a:lnTo>
                    <a:lnTo>
                      <a:pt x="262" y="135"/>
                    </a:lnTo>
                    <a:lnTo>
                      <a:pt x="296" y="11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1" name="Freeform 25">
                <a:extLst>
                  <a:ext uri="{FF2B5EF4-FFF2-40B4-BE49-F238E27FC236}">
                    <a16:creationId xmlns:a16="http://schemas.microsoft.com/office/drawing/2014/main" id="{564C34B3-EFC4-4908-B9C5-D3553B7A7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" y="3255"/>
                <a:ext cx="258" cy="270"/>
              </a:xfrm>
              <a:custGeom>
                <a:avLst/>
                <a:gdLst>
                  <a:gd name="T0" fmla="*/ 678 w 1169"/>
                  <a:gd name="T1" fmla="*/ 1134 h 1219"/>
                  <a:gd name="T2" fmla="*/ 644 w 1169"/>
                  <a:gd name="T3" fmla="*/ 1151 h 1219"/>
                  <a:gd name="T4" fmla="*/ 551 w 1169"/>
                  <a:gd name="T5" fmla="*/ 1219 h 1219"/>
                  <a:gd name="T6" fmla="*/ 466 w 1169"/>
                  <a:gd name="T7" fmla="*/ 1219 h 1219"/>
                  <a:gd name="T8" fmla="*/ 381 w 1169"/>
                  <a:gd name="T9" fmla="*/ 1168 h 1219"/>
                  <a:gd name="T10" fmla="*/ 187 w 1169"/>
                  <a:gd name="T11" fmla="*/ 1100 h 1219"/>
                  <a:gd name="T12" fmla="*/ 127 w 1169"/>
                  <a:gd name="T13" fmla="*/ 1109 h 1219"/>
                  <a:gd name="T14" fmla="*/ 43 w 1169"/>
                  <a:gd name="T15" fmla="*/ 1058 h 1219"/>
                  <a:gd name="T16" fmla="*/ 0 w 1169"/>
                  <a:gd name="T17" fmla="*/ 973 h 1219"/>
                  <a:gd name="T18" fmla="*/ 9 w 1169"/>
                  <a:gd name="T19" fmla="*/ 889 h 1219"/>
                  <a:gd name="T20" fmla="*/ 77 w 1169"/>
                  <a:gd name="T21" fmla="*/ 770 h 1219"/>
                  <a:gd name="T22" fmla="*/ 144 w 1169"/>
                  <a:gd name="T23" fmla="*/ 567 h 1219"/>
                  <a:gd name="T24" fmla="*/ 178 w 1169"/>
                  <a:gd name="T25" fmla="*/ 449 h 1219"/>
                  <a:gd name="T26" fmla="*/ 187 w 1169"/>
                  <a:gd name="T27" fmla="*/ 322 h 1219"/>
                  <a:gd name="T28" fmla="*/ 254 w 1169"/>
                  <a:gd name="T29" fmla="*/ 237 h 1219"/>
                  <a:gd name="T30" fmla="*/ 314 w 1169"/>
                  <a:gd name="T31" fmla="*/ 118 h 1219"/>
                  <a:gd name="T32" fmla="*/ 381 w 1169"/>
                  <a:gd name="T33" fmla="*/ 42 h 1219"/>
                  <a:gd name="T34" fmla="*/ 441 w 1169"/>
                  <a:gd name="T35" fmla="*/ 0 h 1219"/>
                  <a:gd name="T36" fmla="*/ 568 w 1169"/>
                  <a:gd name="T37" fmla="*/ 17 h 1219"/>
                  <a:gd name="T38" fmla="*/ 855 w 1169"/>
                  <a:gd name="T39" fmla="*/ 127 h 1219"/>
                  <a:gd name="T40" fmla="*/ 872 w 1169"/>
                  <a:gd name="T41" fmla="*/ 144 h 1219"/>
                  <a:gd name="T42" fmla="*/ 949 w 1169"/>
                  <a:gd name="T43" fmla="*/ 271 h 1219"/>
                  <a:gd name="T44" fmla="*/ 999 w 1169"/>
                  <a:gd name="T45" fmla="*/ 432 h 1219"/>
                  <a:gd name="T46" fmla="*/ 1135 w 1169"/>
                  <a:gd name="T47" fmla="*/ 652 h 1219"/>
                  <a:gd name="T48" fmla="*/ 1160 w 1169"/>
                  <a:gd name="T49" fmla="*/ 711 h 1219"/>
                  <a:gd name="T50" fmla="*/ 1169 w 1169"/>
                  <a:gd name="T51" fmla="*/ 906 h 1219"/>
                  <a:gd name="T52" fmla="*/ 1118 w 1169"/>
                  <a:gd name="T53" fmla="*/ 1007 h 1219"/>
                  <a:gd name="T54" fmla="*/ 1008 w 1169"/>
                  <a:gd name="T55" fmla="*/ 1092 h 1219"/>
                  <a:gd name="T56" fmla="*/ 678 w 1169"/>
                  <a:gd name="T57" fmla="*/ 1134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9" h="1219">
                    <a:moveTo>
                      <a:pt x="678" y="1134"/>
                    </a:moveTo>
                    <a:lnTo>
                      <a:pt x="644" y="1151"/>
                    </a:lnTo>
                    <a:lnTo>
                      <a:pt x="551" y="1219"/>
                    </a:lnTo>
                    <a:lnTo>
                      <a:pt x="466" y="1219"/>
                    </a:lnTo>
                    <a:lnTo>
                      <a:pt x="381" y="1168"/>
                    </a:lnTo>
                    <a:lnTo>
                      <a:pt x="187" y="1100"/>
                    </a:lnTo>
                    <a:lnTo>
                      <a:pt x="127" y="1109"/>
                    </a:lnTo>
                    <a:lnTo>
                      <a:pt x="43" y="1058"/>
                    </a:lnTo>
                    <a:lnTo>
                      <a:pt x="0" y="973"/>
                    </a:lnTo>
                    <a:lnTo>
                      <a:pt x="9" y="889"/>
                    </a:lnTo>
                    <a:lnTo>
                      <a:pt x="77" y="770"/>
                    </a:lnTo>
                    <a:lnTo>
                      <a:pt x="144" y="567"/>
                    </a:lnTo>
                    <a:lnTo>
                      <a:pt x="178" y="449"/>
                    </a:lnTo>
                    <a:lnTo>
                      <a:pt x="187" y="322"/>
                    </a:lnTo>
                    <a:lnTo>
                      <a:pt x="254" y="237"/>
                    </a:lnTo>
                    <a:lnTo>
                      <a:pt x="314" y="118"/>
                    </a:lnTo>
                    <a:lnTo>
                      <a:pt x="381" y="42"/>
                    </a:lnTo>
                    <a:lnTo>
                      <a:pt x="441" y="0"/>
                    </a:lnTo>
                    <a:lnTo>
                      <a:pt x="568" y="17"/>
                    </a:lnTo>
                    <a:lnTo>
                      <a:pt x="855" y="127"/>
                    </a:lnTo>
                    <a:lnTo>
                      <a:pt x="872" y="144"/>
                    </a:lnTo>
                    <a:lnTo>
                      <a:pt x="949" y="271"/>
                    </a:lnTo>
                    <a:lnTo>
                      <a:pt x="999" y="432"/>
                    </a:lnTo>
                    <a:lnTo>
                      <a:pt x="1135" y="652"/>
                    </a:lnTo>
                    <a:lnTo>
                      <a:pt x="1160" y="711"/>
                    </a:lnTo>
                    <a:lnTo>
                      <a:pt x="1169" y="906"/>
                    </a:lnTo>
                    <a:lnTo>
                      <a:pt x="1118" y="1007"/>
                    </a:lnTo>
                    <a:lnTo>
                      <a:pt x="1008" y="1092"/>
                    </a:lnTo>
                    <a:lnTo>
                      <a:pt x="678" y="1134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2" name="Freeform 26">
                <a:extLst>
                  <a:ext uri="{FF2B5EF4-FFF2-40B4-BE49-F238E27FC236}">
                    <a16:creationId xmlns:a16="http://schemas.microsoft.com/office/drawing/2014/main" id="{3F21B974-30E2-4F6A-A8AA-6D82A5995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5" y="1648"/>
                <a:ext cx="431" cy="269"/>
              </a:xfrm>
              <a:custGeom>
                <a:avLst/>
                <a:gdLst>
                  <a:gd name="T0" fmla="*/ 660 w 1947"/>
                  <a:gd name="T1" fmla="*/ 195 h 1211"/>
                  <a:gd name="T2" fmla="*/ 745 w 1947"/>
                  <a:gd name="T3" fmla="*/ 169 h 1211"/>
                  <a:gd name="T4" fmla="*/ 872 w 1947"/>
                  <a:gd name="T5" fmla="*/ 110 h 1211"/>
                  <a:gd name="T6" fmla="*/ 1016 w 1947"/>
                  <a:gd name="T7" fmla="*/ 0 h 1211"/>
                  <a:gd name="T8" fmla="*/ 1058 w 1947"/>
                  <a:gd name="T9" fmla="*/ 17 h 1211"/>
                  <a:gd name="T10" fmla="*/ 1118 w 1947"/>
                  <a:gd name="T11" fmla="*/ 161 h 1211"/>
                  <a:gd name="T12" fmla="*/ 1126 w 1947"/>
                  <a:gd name="T13" fmla="*/ 246 h 1211"/>
                  <a:gd name="T14" fmla="*/ 1219 w 1947"/>
                  <a:gd name="T15" fmla="*/ 364 h 1211"/>
                  <a:gd name="T16" fmla="*/ 1422 w 1947"/>
                  <a:gd name="T17" fmla="*/ 500 h 1211"/>
                  <a:gd name="T18" fmla="*/ 1499 w 1947"/>
                  <a:gd name="T19" fmla="*/ 525 h 1211"/>
                  <a:gd name="T20" fmla="*/ 1710 w 1947"/>
                  <a:gd name="T21" fmla="*/ 559 h 1211"/>
                  <a:gd name="T22" fmla="*/ 1947 w 1947"/>
                  <a:gd name="T23" fmla="*/ 677 h 1211"/>
                  <a:gd name="T24" fmla="*/ 1947 w 1947"/>
                  <a:gd name="T25" fmla="*/ 720 h 1211"/>
                  <a:gd name="T26" fmla="*/ 1863 w 1947"/>
                  <a:gd name="T27" fmla="*/ 813 h 1211"/>
                  <a:gd name="T28" fmla="*/ 1583 w 1947"/>
                  <a:gd name="T29" fmla="*/ 948 h 1211"/>
                  <a:gd name="T30" fmla="*/ 1558 w 1947"/>
                  <a:gd name="T31" fmla="*/ 948 h 1211"/>
                  <a:gd name="T32" fmla="*/ 1338 w 1947"/>
                  <a:gd name="T33" fmla="*/ 1042 h 1211"/>
                  <a:gd name="T34" fmla="*/ 1143 w 1947"/>
                  <a:gd name="T35" fmla="*/ 1092 h 1211"/>
                  <a:gd name="T36" fmla="*/ 1084 w 1947"/>
                  <a:gd name="T37" fmla="*/ 1092 h 1211"/>
                  <a:gd name="T38" fmla="*/ 957 w 1947"/>
                  <a:gd name="T39" fmla="*/ 1160 h 1211"/>
                  <a:gd name="T40" fmla="*/ 796 w 1947"/>
                  <a:gd name="T41" fmla="*/ 1202 h 1211"/>
                  <a:gd name="T42" fmla="*/ 669 w 1947"/>
                  <a:gd name="T43" fmla="*/ 1211 h 1211"/>
                  <a:gd name="T44" fmla="*/ 610 w 1947"/>
                  <a:gd name="T45" fmla="*/ 1160 h 1211"/>
                  <a:gd name="T46" fmla="*/ 449 w 1947"/>
                  <a:gd name="T47" fmla="*/ 1109 h 1211"/>
                  <a:gd name="T48" fmla="*/ 229 w 1947"/>
                  <a:gd name="T49" fmla="*/ 1092 h 1211"/>
                  <a:gd name="T50" fmla="*/ 169 w 1947"/>
                  <a:gd name="T51" fmla="*/ 1075 h 1211"/>
                  <a:gd name="T52" fmla="*/ 127 w 1947"/>
                  <a:gd name="T53" fmla="*/ 703 h 1211"/>
                  <a:gd name="T54" fmla="*/ 76 w 1947"/>
                  <a:gd name="T55" fmla="*/ 550 h 1211"/>
                  <a:gd name="T56" fmla="*/ 17 w 1947"/>
                  <a:gd name="T57" fmla="*/ 457 h 1211"/>
                  <a:gd name="T58" fmla="*/ 0 w 1947"/>
                  <a:gd name="T59" fmla="*/ 457 h 1211"/>
                  <a:gd name="T60" fmla="*/ 34 w 1947"/>
                  <a:gd name="T61" fmla="*/ 322 h 1211"/>
                  <a:gd name="T62" fmla="*/ 76 w 1947"/>
                  <a:gd name="T63" fmla="*/ 305 h 1211"/>
                  <a:gd name="T64" fmla="*/ 93 w 1947"/>
                  <a:gd name="T65" fmla="*/ 330 h 1211"/>
                  <a:gd name="T66" fmla="*/ 390 w 1947"/>
                  <a:gd name="T67" fmla="*/ 263 h 1211"/>
                  <a:gd name="T68" fmla="*/ 559 w 1947"/>
                  <a:gd name="T69" fmla="*/ 237 h 1211"/>
                  <a:gd name="T70" fmla="*/ 627 w 1947"/>
                  <a:gd name="T71" fmla="*/ 203 h 1211"/>
                  <a:gd name="T72" fmla="*/ 660 w 1947"/>
                  <a:gd name="T73" fmla="*/ 195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47" h="1211">
                    <a:moveTo>
                      <a:pt x="660" y="195"/>
                    </a:moveTo>
                    <a:lnTo>
                      <a:pt x="745" y="169"/>
                    </a:lnTo>
                    <a:lnTo>
                      <a:pt x="872" y="110"/>
                    </a:lnTo>
                    <a:lnTo>
                      <a:pt x="1016" y="0"/>
                    </a:lnTo>
                    <a:lnTo>
                      <a:pt x="1058" y="17"/>
                    </a:lnTo>
                    <a:lnTo>
                      <a:pt x="1118" y="161"/>
                    </a:lnTo>
                    <a:lnTo>
                      <a:pt x="1126" y="246"/>
                    </a:lnTo>
                    <a:lnTo>
                      <a:pt x="1219" y="364"/>
                    </a:lnTo>
                    <a:lnTo>
                      <a:pt x="1422" y="500"/>
                    </a:lnTo>
                    <a:lnTo>
                      <a:pt x="1499" y="525"/>
                    </a:lnTo>
                    <a:lnTo>
                      <a:pt x="1710" y="559"/>
                    </a:lnTo>
                    <a:lnTo>
                      <a:pt x="1947" y="677"/>
                    </a:lnTo>
                    <a:lnTo>
                      <a:pt x="1947" y="720"/>
                    </a:lnTo>
                    <a:lnTo>
                      <a:pt x="1863" y="813"/>
                    </a:lnTo>
                    <a:lnTo>
                      <a:pt x="1583" y="948"/>
                    </a:lnTo>
                    <a:lnTo>
                      <a:pt x="1558" y="948"/>
                    </a:lnTo>
                    <a:lnTo>
                      <a:pt x="1338" y="1042"/>
                    </a:lnTo>
                    <a:lnTo>
                      <a:pt x="1143" y="1092"/>
                    </a:lnTo>
                    <a:lnTo>
                      <a:pt x="1084" y="1092"/>
                    </a:lnTo>
                    <a:lnTo>
                      <a:pt x="957" y="1160"/>
                    </a:lnTo>
                    <a:lnTo>
                      <a:pt x="796" y="1202"/>
                    </a:lnTo>
                    <a:lnTo>
                      <a:pt x="669" y="1211"/>
                    </a:lnTo>
                    <a:lnTo>
                      <a:pt x="610" y="1160"/>
                    </a:lnTo>
                    <a:lnTo>
                      <a:pt x="449" y="1109"/>
                    </a:lnTo>
                    <a:lnTo>
                      <a:pt x="229" y="1092"/>
                    </a:lnTo>
                    <a:lnTo>
                      <a:pt x="169" y="1075"/>
                    </a:lnTo>
                    <a:lnTo>
                      <a:pt x="127" y="703"/>
                    </a:lnTo>
                    <a:lnTo>
                      <a:pt x="76" y="550"/>
                    </a:lnTo>
                    <a:lnTo>
                      <a:pt x="17" y="457"/>
                    </a:lnTo>
                    <a:lnTo>
                      <a:pt x="0" y="457"/>
                    </a:lnTo>
                    <a:lnTo>
                      <a:pt x="34" y="322"/>
                    </a:lnTo>
                    <a:lnTo>
                      <a:pt x="76" y="305"/>
                    </a:lnTo>
                    <a:lnTo>
                      <a:pt x="93" y="330"/>
                    </a:lnTo>
                    <a:lnTo>
                      <a:pt x="390" y="263"/>
                    </a:lnTo>
                    <a:lnTo>
                      <a:pt x="559" y="237"/>
                    </a:lnTo>
                    <a:lnTo>
                      <a:pt x="627" y="203"/>
                    </a:lnTo>
                    <a:lnTo>
                      <a:pt x="660" y="19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3" name="Freeform 27">
                <a:extLst>
                  <a:ext uri="{FF2B5EF4-FFF2-40B4-BE49-F238E27FC236}">
                    <a16:creationId xmlns:a16="http://schemas.microsoft.com/office/drawing/2014/main" id="{FCBAD1C6-AD68-4042-9960-451C32640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7" y="3123"/>
                <a:ext cx="790" cy="833"/>
              </a:xfrm>
              <a:custGeom>
                <a:avLst/>
                <a:gdLst>
                  <a:gd name="T0" fmla="*/ 1330 w 3573"/>
                  <a:gd name="T1" fmla="*/ 237 h 3759"/>
                  <a:gd name="T2" fmla="*/ 1753 w 3573"/>
                  <a:gd name="T3" fmla="*/ 246 h 3759"/>
                  <a:gd name="T4" fmla="*/ 2075 w 3573"/>
                  <a:gd name="T5" fmla="*/ 153 h 3759"/>
                  <a:gd name="T6" fmla="*/ 2295 w 3573"/>
                  <a:gd name="T7" fmla="*/ 59 h 3759"/>
                  <a:gd name="T8" fmla="*/ 2608 w 3573"/>
                  <a:gd name="T9" fmla="*/ 0 h 3759"/>
                  <a:gd name="T10" fmla="*/ 3184 w 3573"/>
                  <a:gd name="T11" fmla="*/ 161 h 3759"/>
                  <a:gd name="T12" fmla="*/ 3463 w 3573"/>
                  <a:gd name="T13" fmla="*/ 381 h 3759"/>
                  <a:gd name="T14" fmla="*/ 3268 w 3573"/>
                  <a:gd name="T15" fmla="*/ 847 h 3759"/>
                  <a:gd name="T16" fmla="*/ 3116 w 3573"/>
                  <a:gd name="T17" fmla="*/ 1135 h 3759"/>
                  <a:gd name="T18" fmla="*/ 3124 w 3573"/>
                  <a:gd name="T19" fmla="*/ 1778 h 3759"/>
                  <a:gd name="T20" fmla="*/ 3082 w 3573"/>
                  <a:gd name="T21" fmla="*/ 1998 h 3759"/>
                  <a:gd name="T22" fmla="*/ 3040 w 3573"/>
                  <a:gd name="T23" fmla="*/ 2091 h 3759"/>
                  <a:gd name="T24" fmla="*/ 2963 w 3573"/>
                  <a:gd name="T25" fmla="*/ 2193 h 3759"/>
                  <a:gd name="T26" fmla="*/ 3167 w 3573"/>
                  <a:gd name="T27" fmla="*/ 2515 h 3759"/>
                  <a:gd name="T28" fmla="*/ 3446 w 3573"/>
                  <a:gd name="T29" fmla="*/ 2828 h 3759"/>
                  <a:gd name="T30" fmla="*/ 3556 w 3573"/>
                  <a:gd name="T31" fmla="*/ 3378 h 3759"/>
                  <a:gd name="T32" fmla="*/ 3446 w 3573"/>
                  <a:gd name="T33" fmla="*/ 3514 h 3759"/>
                  <a:gd name="T34" fmla="*/ 3243 w 3573"/>
                  <a:gd name="T35" fmla="*/ 3607 h 3759"/>
                  <a:gd name="T36" fmla="*/ 3116 w 3573"/>
                  <a:gd name="T37" fmla="*/ 3615 h 3759"/>
                  <a:gd name="T38" fmla="*/ 2684 w 3573"/>
                  <a:gd name="T39" fmla="*/ 3700 h 3759"/>
                  <a:gd name="T40" fmla="*/ 2388 w 3573"/>
                  <a:gd name="T41" fmla="*/ 3759 h 3759"/>
                  <a:gd name="T42" fmla="*/ 2261 w 3573"/>
                  <a:gd name="T43" fmla="*/ 3717 h 3759"/>
                  <a:gd name="T44" fmla="*/ 1939 w 3573"/>
                  <a:gd name="T45" fmla="*/ 3497 h 3759"/>
                  <a:gd name="T46" fmla="*/ 1829 w 3573"/>
                  <a:gd name="T47" fmla="*/ 3412 h 3759"/>
                  <a:gd name="T48" fmla="*/ 1533 w 3573"/>
                  <a:gd name="T49" fmla="*/ 3387 h 3759"/>
                  <a:gd name="T50" fmla="*/ 1118 w 3573"/>
                  <a:gd name="T51" fmla="*/ 3378 h 3759"/>
                  <a:gd name="T52" fmla="*/ 745 w 3573"/>
                  <a:gd name="T53" fmla="*/ 3124 h 3759"/>
                  <a:gd name="T54" fmla="*/ 635 w 3573"/>
                  <a:gd name="T55" fmla="*/ 3107 h 3759"/>
                  <a:gd name="T56" fmla="*/ 441 w 3573"/>
                  <a:gd name="T57" fmla="*/ 2828 h 3759"/>
                  <a:gd name="T58" fmla="*/ 373 w 3573"/>
                  <a:gd name="T59" fmla="*/ 2599 h 3759"/>
                  <a:gd name="T60" fmla="*/ 297 w 3573"/>
                  <a:gd name="T61" fmla="*/ 2388 h 3759"/>
                  <a:gd name="T62" fmla="*/ 246 w 3573"/>
                  <a:gd name="T63" fmla="*/ 2091 h 3759"/>
                  <a:gd name="T64" fmla="*/ 161 w 3573"/>
                  <a:gd name="T65" fmla="*/ 1719 h 3759"/>
                  <a:gd name="T66" fmla="*/ 85 w 3573"/>
                  <a:gd name="T67" fmla="*/ 1558 h 3759"/>
                  <a:gd name="T68" fmla="*/ 9 w 3573"/>
                  <a:gd name="T69" fmla="*/ 1135 h 3759"/>
                  <a:gd name="T70" fmla="*/ 297 w 3573"/>
                  <a:gd name="T71" fmla="*/ 889 h 3759"/>
                  <a:gd name="T72" fmla="*/ 610 w 3573"/>
                  <a:gd name="T73" fmla="*/ 601 h 3759"/>
                  <a:gd name="T74" fmla="*/ 822 w 3573"/>
                  <a:gd name="T75" fmla="*/ 373 h 3759"/>
                  <a:gd name="T76" fmla="*/ 1008 w 3573"/>
                  <a:gd name="T77" fmla="*/ 322 h 3759"/>
                  <a:gd name="T78" fmla="*/ 1296 w 3573"/>
                  <a:gd name="T79" fmla="*/ 246 h 3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73" h="3759">
                    <a:moveTo>
                      <a:pt x="1296" y="246"/>
                    </a:moveTo>
                    <a:lnTo>
                      <a:pt x="1330" y="237"/>
                    </a:lnTo>
                    <a:lnTo>
                      <a:pt x="1575" y="220"/>
                    </a:lnTo>
                    <a:lnTo>
                      <a:pt x="1753" y="246"/>
                    </a:lnTo>
                    <a:lnTo>
                      <a:pt x="1880" y="170"/>
                    </a:lnTo>
                    <a:lnTo>
                      <a:pt x="2075" y="153"/>
                    </a:lnTo>
                    <a:lnTo>
                      <a:pt x="2202" y="110"/>
                    </a:lnTo>
                    <a:lnTo>
                      <a:pt x="2295" y="59"/>
                    </a:lnTo>
                    <a:lnTo>
                      <a:pt x="2481" y="43"/>
                    </a:lnTo>
                    <a:lnTo>
                      <a:pt x="2608" y="0"/>
                    </a:lnTo>
                    <a:lnTo>
                      <a:pt x="2921" y="59"/>
                    </a:lnTo>
                    <a:lnTo>
                      <a:pt x="3184" y="161"/>
                    </a:lnTo>
                    <a:lnTo>
                      <a:pt x="3353" y="220"/>
                    </a:lnTo>
                    <a:lnTo>
                      <a:pt x="3463" y="381"/>
                    </a:lnTo>
                    <a:lnTo>
                      <a:pt x="3429" y="601"/>
                    </a:lnTo>
                    <a:lnTo>
                      <a:pt x="3268" y="847"/>
                    </a:lnTo>
                    <a:lnTo>
                      <a:pt x="3167" y="948"/>
                    </a:lnTo>
                    <a:lnTo>
                      <a:pt x="3116" y="1135"/>
                    </a:lnTo>
                    <a:lnTo>
                      <a:pt x="3184" y="1600"/>
                    </a:lnTo>
                    <a:lnTo>
                      <a:pt x="3124" y="1778"/>
                    </a:lnTo>
                    <a:lnTo>
                      <a:pt x="3116" y="1973"/>
                    </a:lnTo>
                    <a:lnTo>
                      <a:pt x="3082" y="1998"/>
                    </a:lnTo>
                    <a:lnTo>
                      <a:pt x="3082" y="2032"/>
                    </a:lnTo>
                    <a:lnTo>
                      <a:pt x="3040" y="2091"/>
                    </a:lnTo>
                    <a:lnTo>
                      <a:pt x="3040" y="2134"/>
                    </a:lnTo>
                    <a:lnTo>
                      <a:pt x="2963" y="2193"/>
                    </a:lnTo>
                    <a:lnTo>
                      <a:pt x="2963" y="2252"/>
                    </a:lnTo>
                    <a:lnTo>
                      <a:pt x="3167" y="2515"/>
                    </a:lnTo>
                    <a:lnTo>
                      <a:pt x="3243" y="2582"/>
                    </a:lnTo>
                    <a:lnTo>
                      <a:pt x="3446" y="2828"/>
                    </a:lnTo>
                    <a:lnTo>
                      <a:pt x="3573" y="3209"/>
                    </a:lnTo>
                    <a:lnTo>
                      <a:pt x="3556" y="3378"/>
                    </a:lnTo>
                    <a:lnTo>
                      <a:pt x="3488" y="3429"/>
                    </a:lnTo>
                    <a:lnTo>
                      <a:pt x="3446" y="3514"/>
                    </a:lnTo>
                    <a:lnTo>
                      <a:pt x="3361" y="3565"/>
                    </a:lnTo>
                    <a:lnTo>
                      <a:pt x="3243" y="3607"/>
                    </a:lnTo>
                    <a:lnTo>
                      <a:pt x="3158" y="3632"/>
                    </a:lnTo>
                    <a:lnTo>
                      <a:pt x="3116" y="3615"/>
                    </a:lnTo>
                    <a:lnTo>
                      <a:pt x="2786" y="3649"/>
                    </a:lnTo>
                    <a:lnTo>
                      <a:pt x="2684" y="3700"/>
                    </a:lnTo>
                    <a:lnTo>
                      <a:pt x="2515" y="3742"/>
                    </a:lnTo>
                    <a:lnTo>
                      <a:pt x="2388" y="3759"/>
                    </a:lnTo>
                    <a:lnTo>
                      <a:pt x="2303" y="3717"/>
                    </a:lnTo>
                    <a:lnTo>
                      <a:pt x="2261" y="3717"/>
                    </a:lnTo>
                    <a:lnTo>
                      <a:pt x="2185" y="3649"/>
                    </a:lnTo>
                    <a:lnTo>
                      <a:pt x="1939" y="3497"/>
                    </a:lnTo>
                    <a:lnTo>
                      <a:pt x="1897" y="3480"/>
                    </a:lnTo>
                    <a:lnTo>
                      <a:pt x="1829" y="3412"/>
                    </a:lnTo>
                    <a:lnTo>
                      <a:pt x="1702" y="3378"/>
                    </a:lnTo>
                    <a:lnTo>
                      <a:pt x="1533" y="3387"/>
                    </a:lnTo>
                    <a:lnTo>
                      <a:pt x="1372" y="3353"/>
                    </a:lnTo>
                    <a:lnTo>
                      <a:pt x="1118" y="3378"/>
                    </a:lnTo>
                    <a:lnTo>
                      <a:pt x="999" y="3285"/>
                    </a:lnTo>
                    <a:lnTo>
                      <a:pt x="745" y="3124"/>
                    </a:lnTo>
                    <a:lnTo>
                      <a:pt x="678" y="3124"/>
                    </a:lnTo>
                    <a:lnTo>
                      <a:pt x="635" y="3107"/>
                    </a:lnTo>
                    <a:lnTo>
                      <a:pt x="601" y="3065"/>
                    </a:lnTo>
                    <a:lnTo>
                      <a:pt x="441" y="2828"/>
                    </a:lnTo>
                    <a:lnTo>
                      <a:pt x="441" y="2786"/>
                    </a:lnTo>
                    <a:lnTo>
                      <a:pt x="373" y="2599"/>
                    </a:lnTo>
                    <a:lnTo>
                      <a:pt x="339" y="2565"/>
                    </a:lnTo>
                    <a:lnTo>
                      <a:pt x="297" y="2388"/>
                    </a:lnTo>
                    <a:lnTo>
                      <a:pt x="254" y="2218"/>
                    </a:lnTo>
                    <a:lnTo>
                      <a:pt x="246" y="2091"/>
                    </a:lnTo>
                    <a:lnTo>
                      <a:pt x="161" y="1804"/>
                    </a:lnTo>
                    <a:lnTo>
                      <a:pt x="161" y="1719"/>
                    </a:lnTo>
                    <a:lnTo>
                      <a:pt x="127" y="1685"/>
                    </a:lnTo>
                    <a:lnTo>
                      <a:pt x="85" y="1558"/>
                    </a:lnTo>
                    <a:lnTo>
                      <a:pt x="0" y="1219"/>
                    </a:lnTo>
                    <a:lnTo>
                      <a:pt x="9" y="1135"/>
                    </a:lnTo>
                    <a:lnTo>
                      <a:pt x="127" y="991"/>
                    </a:lnTo>
                    <a:lnTo>
                      <a:pt x="297" y="889"/>
                    </a:lnTo>
                    <a:lnTo>
                      <a:pt x="508" y="652"/>
                    </a:lnTo>
                    <a:lnTo>
                      <a:pt x="610" y="601"/>
                    </a:lnTo>
                    <a:lnTo>
                      <a:pt x="728" y="457"/>
                    </a:lnTo>
                    <a:lnTo>
                      <a:pt x="822" y="373"/>
                    </a:lnTo>
                    <a:lnTo>
                      <a:pt x="915" y="322"/>
                    </a:lnTo>
                    <a:lnTo>
                      <a:pt x="1008" y="322"/>
                    </a:lnTo>
                    <a:lnTo>
                      <a:pt x="1109" y="263"/>
                    </a:lnTo>
                    <a:lnTo>
                      <a:pt x="1296" y="24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4" name="Freeform 28">
                <a:extLst>
                  <a:ext uri="{FF2B5EF4-FFF2-40B4-BE49-F238E27FC236}">
                    <a16:creationId xmlns:a16="http://schemas.microsoft.com/office/drawing/2014/main" id="{2691656D-96D1-4D49-BAE4-A73F602CC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" y="3605"/>
                <a:ext cx="643" cy="701"/>
              </a:xfrm>
              <a:custGeom>
                <a:avLst/>
                <a:gdLst>
                  <a:gd name="T0" fmla="*/ 9 w 2904"/>
                  <a:gd name="T1" fmla="*/ 3166 h 3166"/>
                  <a:gd name="T2" fmla="*/ 0 w 2904"/>
                  <a:gd name="T3" fmla="*/ 2938 h 3166"/>
                  <a:gd name="T4" fmla="*/ 34 w 2904"/>
                  <a:gd name="T5" fmla="*/ 2802 h 3166"/>
                  <a:gd name="T6" fmla="*/ 643 w 2904"/>
                  <a:gd name="T7" fmla="*/ 2007 h 3166"/>
                  <a:gd name="T8" fmla="*/ 779 w 2904"/>
                  <a:gd name="T9" fmla="*/ 1820 h 3166"/>
                  <a:gd name="T10" fmla="*/ 830 w 2904"/>
                  <a:gd name="T11" fmla="*/ 1634 h 3166"/>
                  <a:gd name="T12" fmla="*/ 821 w 2904"/>
                  <a:gd name="T13" fmla="*/ 1346 h 3166"/>
                  <a:gd name="T14" fmla="*/ 847 w 2904"/>
                  <a:gd name="T15" fmla="*/ 1219 h 3166"/>
                  <a:gd name="T16" fmla="*/ 804 w 2904"/>
                  <a:gd name="T17" fmla="*/ 999 h 3166"/>
                  <a:gd name="T18" fmla="*/ 821 w 2904"/>
                  <a:gd name="T19" fmla="*/ 940 h 3166"/>
                  <a:gd name="T20" fmla="*/ 872 w 2904"/>
                  <a:gd name="T21" fmla="*/ 889 h 3166"/>
                  <a:gd name="T22" fmla="*/ 889 w 2904"/>
                  <a:gd name="T23" fmla="*/ 847 h 3166"/>
                  <a:gd name="T24" fmla="*/ 974 w 2904"/>
                  <a:gd name="T25" fmla="*/ 720 h 3166"/>
                  <a:gd name="T26" fmla="*/ 982 w 2904"/>
                  <a:gd name="T27" fmla="*/ 627 h 3166"/>
                  <a:gd name="T28" fmla="*/ 1024 w 2904"/>
                  <a:gd name="T29" fmla="*/ 500 h 3166"/>
                  <a:gd name="T30" fmla="*/ 1050 w 2904"/>
                  <a:gd name="T31" fmla="*/ 466 h 3166"/>
                  <a:gd name="T32" fmla="*/ 1041 w 2904"/>
                  <a:gd name="T33" fmla="*/ 432 h 3166"/>
                  <a:gd name="T34" fmla="*/ 1236 w 2904"/>
                  <a:gd name="T35" fmla="*/ 119 h 3166"/>
                  <a:gd name="T36" fmla="*/ 1372 w 2904"/>
                  <a:gd name="T37" fmla="*/ 17 h 3166"/>
                  <a:gd name="T38" fmla="*/ 1583 w 2904"/>
                  <a:gd name="T39" fmla="*/ 0 h 3166"/>
                  <a:gd name="T40" fmla="*/ 1888 w 2904"/>
                  <a:gd name="T41" fmla="*/ 220 h 3166"/>
                  <a:gd name="T42" fmla="*/ 2074 w 2904"/>
                  <a:gd name="T43" fmla="*/ 483 h 3166"/>
                  <a:gd name="T44" fmla="*/ 2210 w 2904"/>
                  <a:gd name="T45" fmla="*/ 593 h 3166"/>
                  <a:gd name="T46" fmla="*/ 2261 w 2904"/>
                  <a:gd name="T47" fmla="*/ 677 h 3166"/>
                  <a:gd name="T48" fmla="*/ 2337 w 2904"/>
                  <a:gd name="T49" fmla="*/ 728 h 3166"/>
                  <a:gd name="T50" fmla="*/ 2430 w 2904"/>
                  <a:gd name="T51" fmla="*/ 872 h 3166"/>
                  <a:gd name="T52" fmla="*/ 2591 w 2904"/>
                  <a:gd name="T53" fmla="*/ 1177 h 3166"/>
                  <a:gd name="T54" fmla="*/ 2650 w 2904"/>
                  <a:gd name="T55" fmla="*/ 1262 h 3166"/>
                  <a:gd name="T56" fmla="*/ 2658 w 2904"/>
                  <a:gd name="T57" fmla="*/ 1346 h 3166"/>
                  <a:gd name="T58" fmla="*/ 2726 w 2904"/>
                  <a:gd name="T59" fmla="*/ 1473 h 3166"/>
                  <a:gd name="T60" fmla="*/ 2777 w 2904"/>
                  <a:gd name="T61" fmla="*/ 1727 h 3166"/>
                  <a:gd name="T62" fmla="*/ 2768 w 2904"/>
                  <a:gd name="T63" fmla="*/ 1812 h 3166"/>
                  <a:gd name="T64" fmla="*/ 2785 w 2904"/>
                  <a:gd name="T65" fmla="*/ 1897 h 3166"/>
                  <a:gd name="T66" fmla="*/ 2760 w 2904"/>
                  <a:gd name="T67" fmla="*/ 2193 h 3166"/>
                  <a:gd name="T68" fmla="*/ 2760 w 2904"/>
                  <a:gd name="T69" fmla="*/ 2396 h 3166"/>
                  <a:gd name="T70" fmla="*/ 2777 w 2904"/>
                  <a:gd name="T71" fmla="*/ 2481 h 3166"/>
                  <a:gd name="T72" fmla="*/ 2760 w 2904"/>
                  <a:gd name="T73" fmla="*/ 2565 h 3166"/>
                  <a:gd name="T74" fmla="*/ 2768 w 2904"/>
                  <a:gd name="T75" fmla="*/ 2692 h 3166"/>
                  <a:gd name="T76" fmla="*/ 2811 w 2904"/>
                  <a:gd name="T77" fmla="*/ 2819 h 3166"/>
                  <a:gd name="T78" fmla="*/ 2811 w 2904"/>
                  <a:gd name="T79" fmla="*/ 2904 h 3166"/>
                  <a:gd name="T80" fmla="*/ 2862 w 2904"/>
                  <a:gd name="T81" fmla="*/ 3031 h 3166"/>
                  <a:gd name="T82" fmla="*/ 2904 w 2904"/>
                  <a:gd name="T83" fmla="*/ 3166 h 3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904" h="3166">
                    <a:moveTo>
                      <a:pt x="9" y="3166"/>
                    </a:moveTo>
                    <a:lnTo>
                      <a:pt x="0" y="2938"/>
                    </a:lnTo>
                    <a:lnTo>
                      <a:pt x="34" y="2802"/>
                    </a:lnTo>
                    <a:lnTo>
                      <a:pt x="643" y="2007"/>
                    </a:lnTo>
                    <a:lnTo>
                      <a:pt x="779" y="1820"/>
                    </a:lnTo>
                    <a:lnTo>
                      <a:pt x="830" y="1634"/>
                    </a:lnTo>
                    <a:lnTo>
                      <a:pt x="821" y="1346"/>
                    </a:lnTo>
                    <a:lnTo>
                      <a:pt x="847" y="1219"/>
                    </a:lnTo>
                    <a:lnTo>
                      <a:pt x="804" y="999"/>
                    </a:lnTo>
                    <a:lnTo>
                      <a:pt x="821" y="940"/>
                    </a:lnTo>
                    <a:lnTo>
                      <a:pt x="872" y="889"/>
                    </a:lnTo>
                    <a:lnTo>
                      <a:pt x="889" y="847"/>
                    </a:lnTo>
                    <a:lnTo>
                      <a:pt x="974" y="720"/>
                    </a:lnTo>
                    <a:lnTo>
                      <a:pt x="982" y="627"/>
                    </a:lnTo>
                    <a:lnTo>
                      <a:pt x="1024" y="500"/>
                    </a:lnTo>
                    <a:lnTo>
                      <a:pt x="1050" y="466"/>
                    </a:lnTo>
                    <a:lnTo>
                      <a:pt x="1041" y="432"/>
                    </a:lnTo>
                    <a:lnTo>
                      <a:pt x="1236" y="119"/>
                    </a:lnTo>
                    <a:lnTo>
                      <a:pt x="1372" y="17"/>
                    </a:lnTo>
                    <a:lnTo>
                      <a:pt x="1583" y="0"/>
                    </a:lnTo>
                    <a:lnTo>
                      <a:pt x="1888" y="220"/>
                    </a:lnTo>
                    <a:lnTo>
                      <a:pt x="2074" y="483"/>
                    </a:lnTo>
                    <a:lnTo>
                      <a:pt x="2210" y="593"/>
                    </a:lnTo>
                    <a:lnTo>
                      <a:pt x="2261" y="677"/>
                    </a:lnTo>
                    <a:lnTo>
                      <a:pt x="2337" y="728"/>
                    </a:lnTo>
                    <a:lnTo>
                      <a:pt x="2430" y="872"/>
                    </a:lnTo>
                    <a:lnTo>
                      <a:pt x="2591" y="1177"/>
                    </a:lnTo>
                    <a:lnTo>
                      <a:pt x="2650" y="1262"/>
                    </a:lnTo>
                    <a:lnTo>
                      <a:pt x="2658" y="1346"/>
                    </a:lnTo>
                    <a:lnTo>
                      <a:pt x="2726" y="1473"/>
                    </a:lnTo>
                    <a:lnTo>
                      <a:pt x="2777" y="1727"/>
                    </a:lnTo>
                    <a:lnTo>
                      <a:pt x="2768" y="1812"/>
                    </a:lnTo>
                    <a:lnTo>
                      <a:pt x="2785" y="1897"/>
                    </a:lnTo>
                    <a:lnTo>
                      <a:pt x="2760" y="2193"/>
                    </a:lnTo>
                    <a:lnTo>
                      <a:pt x="2760" y="2396"/>
                    </a:lnTo>
                    <a:lnTo>
                      <a:pt x="2777" y="2481"/>
                    </a:lnTo>
                    <a:lnTo>
                      <a:pt x="2760" y="2565"/>
                    </a:lnTo>
                    <a:lnTo>
                      <a:pt x="2768" y="2692"/>
                    </a:lnTo>
                    <a:lnTo>
                      <a:pt x="2811" y="2819"/>
                    </a:lnTo>
                    <a:lnTo>
                      <a:pt x="2811" y="2904"/>
                    </a:lnTo>
                    <a:lnTo>
                      <a:pt x="2862" y="3031"/>
                    </a:lnTo>
                    <a:lnTo>
                      <a:pt x="2904" y="3166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5" name="Freeform 29">
                <a:extLst>
                  <a:ext uri="{FF2B5EF4-FFF2-40B4-BE49-F238E27FC236}">
                    <a16:creationId xmlns:a16="http://schemas.microsoft.com/office/drawing/2014/main" id="{73A38472-A614-4367-A591-E686F854C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8" y="897"/>
                <a:ext cx="1828" cy="1046"/>
              </a:xfrm>
              <a:custGeom>
                <a:avLst/>
                <a:gdLst>
                  <a:gd name="T0" fmla="*/ 965 w 8263"/>
                  <a:gd name="T1" fmla="*/ 1566 h 4724"/>
                  <a:gd name="T2" fmla="*/ 339 w 8263"/>
                  <a:gd name="T3" fmla="*/ 1634 h 4724"/>
                  <a:gd name="T4" fmla="*/ 76 w 8263"/>
                  <a:gd name="T5" fmla="*/ 1524 h 4724"/>
                  <a:gd name="T6" fmla="*/ 144 w 8263"/>
                  <a:gd name="T7" fmla="*/ 1118 h 4724"/>
                  <a:gd name="T8" fmla="*/ 17 w 8263"/>
                  <a:gd name="T9" fmla="*/ 940 h 4724"/>
                  <a:gd name="T10" fmla="*/ 0 w 8263"/>
                  <a:gd name="T11" fmla="*/ 728 h 4724"/>
                  <a:gd name="T12" fmla="*/ 228 w 8263"/>
                  <a:gd name="T13" fmla="*/ 263 h 4724"/>
                  <a:gd name="T14" fmla="*/ 313 w 8263"/>
                  <a:gd name="T15" fmla="*/ 17 h 4724"/>
                  <a:gd name="T16" fmla="*/ 550 w 8263"/>
                  <a:gd name="T17" fmla="*/ 102 h 4724"/>
                  <a:gd name="T18" fmla="*/ 1058 w 8263"/>
                  <a:gd name="T19" fmla="*/ 296 h 4724"/>
                  <a:gd name="T20" fmla="*/ 1295 w 8263"/>
                  <a:gd name="T21" fmla="*/ 517 h 4724"/>
                  <a:gd name="T22" fmla="*/ 1608 w 8263"/>
                  <a:gd name="T23" fmla="*/ 381 h 4724"/>
                  <a:gd name="T24" fmla="*/ 1845 w 8263"/>
                  <a:gd name="T25" fmla="*/ 280 h 4724"/>
                  <a:gd name="T26" fmla="*/ 2015 w 8263"/>
                  <a:gd name="T27" fmla="*/ 237 h 4724"/>
                  <a:gd name="T28" fmla="*/ 2252 w 8263"/>
                  <a:gd name="T29" fmla="*/ 322 h 4724"/>
                  <a:gd name="T30" fmla="*/ 2489 w 8263"/>
                  <a:gd name="T31" fmla="*/ 347 h 4724"/>
                  <a:gd name="T32" fmla="*/ 2921 w 8263"/>
                  <a:gd name="T33" fmla="*/ 627 h 4724"/>
                  <a:gd name="T34" fmla="*/ 3293 w 8263"/>
                  <a:gd name="T35" fmla="*/ 813 h 4724"/>
                  <a:gd name="T36" fmla="*/ 3522 w 8263"/>
                  <a:gd name="T37" fmla="*/ 1211 h 4724"/>
                  <a:gd name="T38" fmla="*/ 3522 w 8263"/>
                  <a:gd name="T39" fmla="*/ 1456 h 4724"/>
                  <a:gd name="T40" fmla="*/ 3649 w 8263"/>
                  <a:gd name="T41" fmla="*/ 1609 h 4724"/>
                  <a:gd name="T42" fmla="*/ 4233 w 8263"/>
                  <a:gd name="T43" fmla="*/ 1744 h 4724"/>
                  <a:gd name="T44" fmla="*/ 4529 w 8263"/>
                  <a:gd name="T45" fmla="*/ 1770 h 4724"/>
                  <a:gd name="T46" fmla="*/ 4868 w 8263"/>
                  <a:gd name="T47" fmla="*/ 2041 h 4724"/>
                  <a:gd name="T48" fmla="*/ 5393 w 8263"/>
                  <a:gd name="T49" fmla="*/ 2168 h 4724"/>
                  <a:gd name="T50" fmla="*/ 5562 w 8263"/>
                  <a:gd name="T51" fmla="*/ 2201 h 4724"/>
                  <a:gd name="T52" fmla="*/ 6036 w 8263"/>
                  <a:gd name="T53" fmla="*/ 2354 h 4724"/>
                  <a:gd name="T54" fmla="*/ 6231 w 8263"/>
                  <a:gd name="T55" fmla="*/ 2726 h 4724"/>
                  <a:gd name="T56" fmla="*/ 6459 w 8263"/>
                  <a:gd name="T57" fmla="*/ 2803 h 4724"/>
                  <a:gd name="T58" fmla="*/ 7264 w 8263"/>
                  <a:gd name="T59" fmla="*/ 2726 h 4724"/>
                  <a:gd name="T60" fmla="*/ 7433 w 8263"/>
                  <a:gd name="T61" fmla="*/ 2989 h 4724"/>
                  <a:gd name="T62" fmla="*/ 7475 w 8263"/>
                  <a:gd name="T63" fmla="*/ 3285 h 4724"/>
                  <a:gd name="T64" fmla="*/ 7442 w 8263"/>
                  <a:gd name="T65" fmla="*/ 3700 h 4724"/>
                  <a:gd name="T66" fmla="*/ 8170 w 8263"/>
                  <a:gd name="T67" fmla="*/ 3945 h 4724"/>
                  <a:gd name="T68" fmla="*/ 8229 w 8263"/>
                  <a:gd name="T69" fmla="*/ 4199 h 4724"/>
                  <a:gd name="T70" fmla="*/ 7755 w 8263"/>
                  <a:gd name="T71" fmla="*/ 4504 h 4724"/>
                  <a:gd name="T72" fmla="*/ 7221 w 8263"/>
                  <a:gd name="T73" fmla="*/ 4724 h 4724"/>
                  <a:gd name="T74" fmla="*/ 6493 w 8263"/>
                  <a:gd name="T75" fmla="*/ 4648 h 4724"/>
                  <a:gd name="T76" fmla="*/ 6256 w 8263"/>
                  <a:gd name="T77" fmla="*/ 4479 h 4724"/>
                  <a:gd name="T78" fmla="*/ 6121 w 8263"/>
                  <a:gd name="T79" fmla="*/ 4123 h 4724"/>
                  <a:gd name="T80" fmla="*/ 5926 w 8263"/>
                  <a:gd name="T81" fmla="*/ 3810 h 4724"/>
                  <a:gd name="T82" fmla="*/ 6062 w 8263"/>
                  <a:gd name="T83" fmla="*/ 3463 h 4724"/>
                  <a:gd name="T84" fmla="*/ 6358 w 8263"/>
                  <a:gd name="T85" fmla="*/ 3023 h 4724"/>
                  <a:gd name="T86" fmla="*/ 6053 w 8263"/>
                  <a:gd name="T87" fmla="*/ 2921 h 4724"/>
                  <a:gd name="T88" fmla="*/ 5300 w 8263"/>
                  <a:gd name="T89" fmla="*/ 3048 h 4724"/>
                  <a:gd name="T90" fmla="*/ 5012 w 8263"/>
                  <a:gd name="T91" fmla="*/ 2955 h 4724"/>
                  <a:gd name="T92" fmla="*/ 4631 w 8263"/>
                  <a:gd name="T93" fmla="*/ 3133 h 4724"/>
                  <a:gd name="T94" fmla="*/ 4284 w 8263"/>
                  <a:gd name="T95" fmla="*/ 3184 h 4724"/>
                  <a:gd name="T96" fmla="*/ 4064 w 8263"/>
                  <a:gd name="T97" fmla="*/ 3040 h 4724"/>
                  <a:gd name="T98" fmla="*/ 3818 w 8263"/>
                  <a:gd name="T99" fmla="*/ 2481 h 4724"/>
                  <a:gd name="T100" fmla="*/ 3657 w 8263"/>
                  <a:gd name="T101" fmla="*/ 2210 h 4724"/>
                  <a:gd name="T102" fmla="*/ 3471 w 8263"/>
                  <a:gd name="T103" fmla="*/ 1676 h 4724"/>
                  <a:gd name="T104" fmla="*/ 3166 w 8263"/>
                  <a:gd name="T105" fmla="*/ 1634 h 4724"/>
                  <a:gd name="T106" fmla="*/ 2692 w 8263"/>
                  <a:gd name="T107" fmla="*/ 1456 h 4724"/>
                  <a:gd name="T108" fmla="*/ 2184 w 8263"/>
                  <a:gd name="T109" fmla="*/ 1685 h 4724"/>
                  <a:gd name="T110" fmla="*/ 1820 w 8263"/>
                  <a:gd name="T111" fmla="*/ 1482 h 4724"/>
                  <a:gd name="T112" fmla="*/ 1600 w 8263"/>
                  <a:gd name="T113" fmla="*/ 1355 h 4724"/>
                  <a:gd name="T114" fmla="*/ 1532 w 8263"/>
                  <a:gd name="T115" fmla="*/ 1279 h 4724"/>
                  <a:gd name="T116" fmla="*/ 1312 w 8263"/>
                  <a:gd name="T117" fmla="*/ 1541 h 4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263" h="4724">
                    <a:moveTo>
                      <a:pt x="1312" y="1541"/>
                    </a:moveTo>
                    <a:lnTo>
                      <a:pt x="1058" y="1583"/>
                    </a:lnTo>
                    <a:lnTo>
                      <a:pt x="965" y="1566"/>
                    </a:lnTo>
                    <a:lnTo>
                      <a:pt x="838" y="1651"/>
                    </a:lnTo>
                    <a:lnTo>
                      <a:pt x="652" y="1736"/>
                    </a:lnTo>
                    <a:lnTo>
                      <a:pt x="339" y="1634"/>
                    </a:lnTo>
                    <a:lnTo>
                      <a:pt x="85" y="1634"/>
                    </a:lnTo>
                    <a:lnTo>
                      <a:pt x="59" y="1609"/>
                    </a:lnTo>
                    <a:lnTo>
                      <a:pt x="76" y="1524"/>
                    </a:lnTo>
                    <a:lnTo>
                      <a:pt x="220" y="1304"/>
                    </a:lnTo>
                    <a:lnTo>
                      <a:pt x="212" y="1177"/>
                    </a:lnTo>
                    <a:lnTo>
                      <a:pt x="144" y="1118"/>
                    </a:lnTo>
                    <a:lnTo>
                      <a:pt x="8" y="1042"/>
                    </a:lnTo>
                    <a:lnTo>
                      <a:pt x="0" y="999"/>
                    </a:lnTo>
                    <a:lnTo>
                      <a:pt x="17" y="940"/>
                    </a:lnTo>
                    <a:lnTo>
                      <a:pt x="51" y="906"/>
                    </a:lnTo>
                    <a:lnTo>
                      <a:pt x="51" y="813"/>
                    </a:lnTo>
                    <a:lnTo>
                      <a:pt x="0" y="728"/>
                    </a:lnTo>
                    <a:lnTo>
                      <a:pt x="178" y="508"/>
                    </a:lnTo>
                    <a:lnTo>
                      <a:pt x="228" y="423"/>
                    </a:lnTo>
                    <a:lnTo>
                      <a:pt x="228" y="263"/>
                    </a:lnTo>
                    <a:lnTo>
                      <a:pt x="262" y="136"/>
                    </a:lnTo>
                    <a:lnTo>
                      <a:pt x="254" y="110"/>
                    </a:lnTo>
                    <a:lnTo>
                      <a:pt x="313" y="17"/>
                    </a:lnTo>
                    <a:lnTo>
                      <a:pt x="398" y="0"/>
                    </a:lnTo>
                    <a:lnTo>
                      <a:pt x="466" y="76"/>
                    </a:lnTo>
                    <a:lnTo>
                      <a:pt x="550" y="102"/>
                    </a:lnTo>
                    <a:lnTo>
                      <a:pt x="626" y="59"/>
                    </a:lnTo>
                    <a:lnTo>
                      <a:pt x="880" y="17"/>
                    </a:lnTo>
                    <a:lnTo>
                      <a:pt x="1058" y="296"/>
                    </a:lnTo>
                    <a:lnTo>
                      <a:pt x="1100" y="373"/>
                    </a:lnTo>
                    <a:lnTo>
                      <a:pt x="1236" y="432"/>
                    </a:lnTo>
                    <a:lnTo>
                      <a:pt x="1295" y="517"/>
                    </a:lnTo>
                    <a:lnTo>
                      <a:pt x="1388" y="517"/>
                    </a:lnTo>
                    <a:lnTo>
                      <a:pt x="1481" y="415"/>
                    </a:lnTo>
                    <a:lnTo>
                      <a:pt x="1608" y="381"/>
                    </a:lnTo>
                    <a:lnTo>
                      <a:pt x="1693" y="339"/>
                    </a:lnTo>
                    <a:lnTo>
                      <a:pt x="1778" y="330"/>
                    </a:lnTo>
                    <a:lnTo>
                      <a:pt x="1845" y="280"/>
                    </a:lnTo>
                    <a:lnTo>
                      <a:pt x="1888" y="280"/>
                    </a:lnTo>
                    <a:lnTo>
                      <a:pt x="1972" y="237"/>
                    </a:lnTo>
                    <a:lnTo>
                      <a:pt x="2015" y="237"/>
                    </a:lnTo>
                    <a:lnTo>
                      <a:pt x="2074" y="296"/>
                    </a:lnTo>
                    <a:lnTo>
                      <a:pt x="2167" y="330"/>
                    </a:lnTo>
                    <a:lnTo>
                      <a:pt x="2252" y="322"/>
                    </a:lnTo>
                    <a:lnTo>
                      <a:pt x="2294" y="280"/>
                    </a:lnTo>
                    <a:lnTo>
                      <a:pt x="2421" y="280"/>
                    </a:lnTo>
                    <a:lnTo>
                      <a:pt x="2489" y="347"/>
                    </a:lnTo>
                    <a:lnTo>
                      <a:pt x="2692" y="440"/>
                    </a:lnTo>
                    <a:lnTo>
                      <a:pt x="2836" y="627"/>
                    </a:lnTo>
                    <a:lnTo>
                      <a:pt x="2921" y="627"/>
                    </a:lnTo>
                    <a:lnTo>
                      <a:pt x="3124" y="737"/>
                    </a:lnTo>
                    <a:lnTo>
                      <a:pt x="3209" y="762"/>
                    </a:lnTo>
                    <a:lnTo>
                      <a:pt x="3293" y="813"/>
                    </a:lnTo>
                    <a:lnTo>
                      <a:pt x="3412" y="948"/>
                    </a:lnTo>
                    <a:lnTo>
                      <a:pt x="3437" y="1118"/>
                    </a:lnTo>
                    <a:lnTo>
                      <a:pt x="3522" y="1211"/>
                    </a:lnTo>
                    <a:lnTo>
                      <a:pt x="3573" y="1338"/>
                    </a:lnTo>
                    <a:lnTo>
                      <a:pt x="3573" y="1380"/>
                    </a:lnTo>
                    <a:lnTo>
                      <a:pt x="3522" y="1456"/>
                    </a:lnTo>
                    <a:lnTo>
                      <a:pt x="3513" y="1499"/>
                    </a:lnTo>
                    <a:lnTo>
                      <a:pt x="3530" y="1541"/>
                    </a:lnTo>
                    <a:lnTo>
                      <a:pt x="3649" y="1609"/>
                    </a:lnTo>
                    <a:lnTo>
                      <a:pt x="3860" y="1660"/>
                    </a:lnTo>
                    <a:lnTo>
                      <a:pt x="3903" y="1651"/>
                    </a:lnTo>
                    <a:lnTo>
                      <a:pt x="4233" y="1744"/>
                    </a:lnTo>
                    <a:lnTo>
                      <a:pt x="4275" y="1736"/>
                    </a:lnTo>
                    <a:lnTo>
                      <a:pt x="4402" y="1770"/>
                    </a:lnTo>
                    <a:lnTo>
                      <a:pt x="4529" y="1770"/>
                    </a:lnTo>
                    <a:lnTo>
                      <a:pt x="4656" y="1803"/>
                    </a:lnTo>
                    <a:lnTo>
                      <a:pt x="4741" y="1863"/>
                    </a:lnTo>
                    <a:lnTo>
                      <a:pt x="4868" y="2041"/>
                    </a:lnTo>
                    <a:lnTo>
                      <a:pt x="4969" y="2125"/>
                    </a:lnTo>
                    <a:lnTo>
                      <a:pt x="5181" y="2176"/>
                    </a:lnTo>
                    <a:lnTo>
                      <a:pt x="5393" y="2168"/>
                    </a:lnTo>
                    <a:lnTo>
                      <a:pt x="5435" y="2193"/>
                    </a:lnTo>
                    <a:lnTo>
                      <a:pt x="5520" y="2176"/>
                    </a:lnTo>
                    <a:lnTo>
                      <a:pt x="5562" y="2201"/>
                    </a:lnTo>
                    <a:lnTo>
                      <a:pt x="5774" y="2176"/>
                    </a:lnTo>
                    <a:lnTo>
                      <a:pt x="5968" y="2286"/>
                    </a:lnTo>
                    <a:lnTo>
                      <a:pt x="6036" y="2354"/>
                    </a:lnTo>
                    <a:lnTo>
                      <a:pt x="6104" y="2396"/>
                    </a:lnTo>
                    <a:lnTo>
                      <a:pt x="6197" y="2684"/>
                    </a:lnTo>
                    <a:lnTo>
                      <a:pt x="6231" y="2726"/>
                    </a:lnTo>
                    <a:lnTo>
                      <a:pt x="6316" y="2769"/>
                    </a:lnTo>
                    <a:lnTo>
                      <a:pt x="6400" y="2769"/>
                    </a:lnTo>
                    <a:lnTo>
                      <a:pt x="6459" y="2803"/>
                    </a:lnTo>
                    <a:lnTo>
                      <a:pt x="6790" y="2701"/>
                    </a:lnTo>
                    <a:lnTo>
                      <a:pt x="7137" y="2684"/>
                    </a:lnTo>
                    <a:lnTo>
                      <a:pt x="7264" y="2726"/>
                    </a:lnTo>
                    <a:lnTo>
                      <a:pt x="7357" y="2811"/>
                    </a:lnTo>
                    <a:lnTo>
                      <a:pt x="7340" y="2811"/>
                    </a:lnTo>
                    <a:lnTo>
                      <a:pt x="7433" y="2989"/>
                    </a:lnTo>
                    <a:lnTo>
                      <a:pt x="7475" y="3116"/>
                    </a:lnTo>
                    <a:lnTo>
                      <a:pt x="7501" y="3158"/>
                    </a:lnTo>
                    <a:lnTo>
                      <a:pt x="7475" y="3285"/>
                    </a:lnTo>
                    <a:lnTo>
                      <a:pt x="7518" y="3370"/>
                    </a:lnTo>
                    <a:lnTo>
                      <a:pt x="7501" y="3531"/>
                    </a:lnTo>
                    <a:lnTo>
                      <a:pt x="7442" y="3700"/>
                    </a:lnTo>
                    <a:lnTo>
                      <a:pt x="7458" y="3759"/>
                    </a:lnTo>
                    <a:lnTo>
                      <a:pt x="7933" y="3895"/>
                    </a:lnTo>
                    <a:lnTo>
                      <a:pt x="8170" y="3945"/>
                    </a:lnTo>
                    <a:lnTo>
                      <a:pt x="8237" y="3954"/>
                    </a:lnTo>
                    <a:lnTo>
                      <a:pt x="8263" y="4115"/>
                    </a:lnTo>
                    <a:lnTo>
                      <a:pt x="8229" y="4199"/>
                    </a:lnTo>
                    <a:lnTo>
                      <a:pt x="8136" y="4301"/>
                    </a:lnTo>
                    <a:lnTo>
                      <a:pt x="7975" y="4420"/>
                    </a:lnTo>
                    <a:lnTo>
                      <a:pt x="7755" y="4504"/>
                    </a:lnTo>
                    <a:lnTo>
                      <a:pt x="7662" y="4513"/>
                    </a:lnTo>
                    <a:lnTo>
                      <a:pt x="7408" y="4657"/>
                    </a:lnTo>
                    <a:lnTo>
                      <a:pt x="7221" y="4724"/>
                    </a:lnTo>
                    <a:lnTo>
                      <a:pt x="6934" y="4724"/>
                    </a:lnTo>
                    <a:lnTo>
                      <a:pt x="6654" y="4657"/>
                    </a:lnTo>
                    <a:lnTo>
                      <a:pt x="6493" y="4648"/>
                    </a:lnTo>
                    <a:lnTo>
                      <a:pt x="6400" y="4631"/>
                    </a:lnTo>
                    <a:lnTo>
                      <a:pt x="6307" y="4555"/>
                    </a:lnTo>
                    <a:lnTo>
                      <a:pt x="6256" y="4479"/>
                    </a:lnTo>
                    <a:lnTo>
                      <a:pt x="6222" y="4343"/>
                    </a:lnTo>
                    <a:lnTo>
                      <a:pt x="6155" y="4250"/>
                    </a:lnTo>
                    <a:lnTo>
                      <a:pt x="6121" y="4123"/>
                    </a:lnTo>
                    <a:lnTo>
                      <a:pt x="6053" y="4030"/>
                    </a:lnTo>
                    <a:lnTo>
                      <a:pt x="6019" y="3996"/>
                    </a:lnTo>
                    <a:lnTo>
                      <a:pt x="5926" y="3810"/>
                    </a:lnTo>
                    <a:lnTo>
                      <a:pt x="5952" y="3683"/>
                    </a:lnTo>
                    <a:lnTo>
                      <a:pt x="6053" y="3522"/>
                    </a:lnTo>
                    <a:lnTo>
                      <a:pt x="6062" y="3463"/>
                    </a:lnTo>
                    <a:lnTo>
                      <a:pt x="6222" y="3311"/>
                    </a:lnTo>
                    <a:lnTo>
                      <a:pt x="6231" y="3243"/>
                    </a:lnTo>
                    <a:lnTo>
                      <a:pt x="6358" y="3023"/>
                    </a:lnTo>
                    <a:lnTo>
                      <a:pt x="6349" y="2946"/>
                    </a:lnTo>
                    <a:lnTo>
                      <a:pt x="6222" y="2955"/>
                    </a:lnTo>
                    <a:lnTo>
                      <a:pt x="6053" y="2921"/>
                    </a:lnTo>
                    <a:lnTo>
                      <a:pt x="5994" y="2921"/>
                    </a:lnTo>
                    <a:lnTo>
                      <a:pt x="5706" y="3023"/>
                    </a:lnTo>
                    <a:lnTo>
                      <a:pt x="5300" y="3048"/>
                    </a:lnTo>
                    <a:lnTo>
                      <a:pt x="5207" y="3048"/>
                    </a:lnTo>
                    <a:lnTo>
                      <a:pt x="5080" y="2963"/>
                    </a:lnTo>
                    <a:lnTo>
                      <a:pt x="5012" y="2955"/>
                    </a:lnTo>
                    <a:lnTo>
                      <a:pt x="4919" y="2989"/>
                    </a:lnTo>
                    <a:lnTo>
                      <a:pt x="4792" y="3082"/>
                    </a:lnTo>
                    <a:lnTo>
                      <a:pt x="4631" y="3133"/>
                    </a:lnTo>
                    <a:lnTo>
                      <a:pt x="4512" y="3150"/>
                    </a:lnTo>
                    <a:lnTo>
                      <a:pt x="4351" y="3209"/>
                    </a:lnTo>
                    <a:lnTo>
                      <a:pt x="4284" y="3184"/>
                    </a:lnTo>
                    <a:lnTo>
                      <a:pt x="4258" y="3200"/>
                    </a:lnTo>
                    <a:lnTo>
                      <a:pt x="4106" y="3090"/>
                    </a:lnTo>
                    <a:lnTo>
                      <a:pt x="4064" y="3040"/>
                    </a:lnTo>
                    <a:lnTo>
                      <a:pt x="4038" y="2803"/>
                    </a:lnTo>
                    <a:lnTo>
                      <a:pt x="3945" y="2642"/>
                    </a:lnTo>
                    <a:lnTo>
                      <a:pt x="3818" y="2481"/>
                    </a:lnTo>
                    <a:lnTo>
                      <a:pt x="3818" y="2328"/>
                    </a:lnTo>
                    <a:lnTo>
                      <a:pt x="3784" y="2261"/>
                    </a:lnTo>
                    <a:lnTo>
                      <a:pt x="3657" y="2210"/>
                    </a:lnTo>
                    <a:lnTo>
                      <a:pt x="3513" y="2066"/>
                    </a:lnTo>
                    <a:lnTo>
                      <a:pt x="3496" y="1947"/>
                    </a:lnTo>
                    <a:lnTo>
                      <a:pt x="3471" y="1676"/>
                    </a:lnTo>
                    <a:lnTo>
                      <a:pt x="3446" y="1643"/>
                    </a:lnTo>
                    <a:lnTo>
                      <a:pt x="3412" y="1634"/>
                    </a:lnTo>
                    <a:lnTo>
                      <a:pt x="3166" y="1634"/>
                    </a:lnTo>
                    <a:lnTo>
                      <a:pt x="3039" y="1609"/>
                    </a:lnTo>
                    <a:lnTo>
                      <a:pt x="2844" y="1550"/>
                    </a:lnTo>
                    <a:lnTo>
                      <a:pt x="2692" y="1456"/>
                    </a:lnTo>
                    <a:lnTo>
                      <a:pt x="2599" y="1456"/>
                    </a:lnTo>
                    <a:lnTo>
                      <a:pt x="2472" y="1499"/>
                    </a:lnTo>
                    <a:lnTo>
                      <a:pt x="2184" y="1685"/>
                    </a:lnTo>
                    <a:lnTo>
                      <a:pt x="2091" y="1685"/>
                    </a:lnTo>
                    <a:lnTo>
                      <a:pt x="1964" y="1643"/>
                    </a:lnTo>
                    <a:lnTo>
                      <a:pt x="1820" y="1482"/>
                    </a:lnTo>
                    <a:lnTo>
                      <a:pt x="1744" y="1482"/>
                    </a:lnTo>
                    <a:lnTo>
                      <a:pt x="1651" y="1431"/>
                    </a:lnTo>
                    <a:lnTo>
                      <a:pt x="1600" y="1355"/>
                    </a:lnTo>
                    <a:lnTo>
                      <a:pt x="1600" y="1321"/>
                    </a:lnTo>
                    <a:lnTo>
                      <a:pt x="1575" y="1287"/>
                    </a:lnTo>
                    <a:lnTo>
                      <a:pt x="1532" y="1279"/>
                    </a:lnTo>
                    <a:lnTo>
                      <a:pt x="1431" y="1372"/>
                    </a:lnTo>
                    <a:lnTo>
                      <a:pt x="1338" y="1516"/>
                    </a:lnTo>
                    <a:lnTo>
                      <a:pt x="1312" y="1541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6" name="Freeform 30">
                <a:extLst>
                  <a:ext uri="{FF2B5EF4-FFF2-40B4-BE49-F238E27FC236}">
                    <a16:creationId xmlns:a16="http://schemas.microsoft.com/office/drawing/2014/main" id="{3D078E5A-096F-4A00-94F2-86A756ACC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" y="3285"/>
                <a:ext cx="208" cy="210"/>
              </a:xfrm>
              <a:custGeom>
                <a:avLst/>
                <a:gdLst>
                  <a:gd name="T0" fmla="*/ 441 w 940"/>
                  <a:gd name="T1" fmla="*/ 940 h 949"/>
                  <a:gd name="T2" fmla="*/ 398 w 940"/>
                  <a:gd name="T3" fmla="*/ 940 h 949"/>
                  <a:gd name="T4" fmla="*/ 229 w 940"/>
                  <a:gd name="T5" fmla="*/ 898 h 949"/>
                  <a:gd name="T6" fmla="*/ 94 w 940"/>
                  <a:gd name="T7" fmla="*/ 949 h 949"/>
                  <a:gd name="T8" fmla="*/ 0 w 940"/>
                  <a:gd name="T9" fmla="*/ 855 h 949"/>
                  <a:gd name="T10" fmla="*/ 17 w 940"/>
                  <a:gd name="T11" fmla="*/ 771 h 949"/>
                  <a:gd name="T12" fmla="*/ 51 w 940"/>
                  <a:gd name="T13" fmla="*/ 737 h 949"/>
                  <a:gd name="T14" fmla="*/ 34 w 940"/>
                  <a:gd name="T15" fmla="*/ 652 h 949"/>
                  <a:gd name="T16" fmla="*/ 102 w 940"/>
                  <a:gd name="T17" fmla="*/ 390 h 949"/>
                  <a:gd name="T18" fmla="*/ 153 w 940"/>
                  <a:gd name="T19" fmla="*/ 314 h 949"/>
                  <a:gd name="T20" fmla="*/ 153 w 940"/>
                  <a:gd name="T21" fmla="*/ 271 h 949"/>
                  <a:gd name="T22" fmla="*/ 195 w 940"/>
                  <a:gd name="T23" fmla="*/ 187 h 949"/>
                  <a:gd name="T24" fmla="*/ 305 w 940"/>
                  <a:gd name="T25" fmla="*/ 34 h 949"/>
                  <a:gd name="T26" fmla="*/ 331 w 940"/>
                  <a:gd name="T27" fmla="*/ 9 h 949"/>
                  <a:gd name="T28" fmla="*/ 424 w 940"/>
                  <a:gd name="T29" fmla="*/ 0 h 949"/>
                  <a:gd name="T30" fmla="*/ 491 w 940"/>
                  <a:gd name="T31" fmla="*/ 34 h 949"/>
                  <a:gd name="T32" fmla="*/ 576 w 940"/>
                  <a:gd name="T33" fmla="*/ 43 h 949"/>
                  <a:gd name="T34" fmla="*/ 712 w 940"/>
                  <a:gd name="T35" fmla="*/ 161 h 949"/>
                  <a:gd name="T36" fmla="*/ 754 w 940"/>
                  <a:gd name="T37" fmla="*/ 254 h 949"/>
                  <a:gd name="T38" fmla="*/ 830 w 940"/>
                  <a:gd name="T39" fmla="*/ 347 h 949"/>
                  <a:gd name="T40" fmla="*/ 881 w 940"/>
                  <a:gd name="T41" fmla="*/ 474 h 949"/>
                  <a:gd name="T42" fmla="*/ 915 w 940"/>
                  <a:gd name="T43" fmla="*/ 508 h 949"/>
                  <a:gd name="T44" fmla="*/ 940 w 940"/>
                  <a:gd name="T45" fmla="*/ 601 h 949"/>
                  <a:gd name="T46" fmla="*/ 932 w 940"/>
                  <a:gd name="T47" fmla="*/ 754 h 949"/>
                  <a:gd name="T48" fmla="*/ 771 w 940"/>
                  <a:gd name="T49" fmla="*/ 872 h 949"/>
                  <a:gd name="T50" fmla="*/ 610 w 940"/>
                  <a:gd name="T51" fmla="*/ 923 h 949"/>
                  <a:gd name="T52" fmla="*/ 441 w 940"/>
                  <a:gd name="T53" fmla="*/ 940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40" h="949">
                    <a:moveTo>
                      <a:pt x="441" y="940"/>
                    </a:moveTo>
                    <a:lnTo>
                      <a:pt x="398" y="940"/>
                    </a:lnTo>
                    <a:lnTo>
                      <a:pt x="229" y="898"/>
                    </a:lnTo>
                    <a:lnTo>
                      <a:pt x="94" y="949"/>
                    </a:lnTo>
                    <a:lnTo>
                      <a:pt x="0" y="855"/>
                    </a:lnTo>
                    <a:lnTo>
                      <a:pt x="17" y="771"/>
                    </a:lnTo>
                    <a:lnTo>
                      <a:pt x="51" y="737"/>
                    </a:lnTo>
                    <a:lnTo>
                      <a:pt x="34" y="652"/>
                    </a:lnTo>
                    <a:lnTo>
                      <a:pt x="102" y="390"/>
                    </a:lnTo>
                    <a:lnTo>
                      <a:pt x="153" y="314"/>
                    </a:lnTo>
                    <a:lnTo>
                      <a:pt x="153" y="271"/>
                    </a:lnTo>
                    <a:lnTo>
                      <a:pt x="195" y="187"/>
                    </a:lnTo>
                    <a:lnTo>
                      <a:pt x="305" y="34"/>
                    </a:lnTo>
                    <a:lnTo>
                      <a:pt x="331" y="9"/>
                    </a:lnTo>
                    <a:lnTo>
                      <a:pt x="424" y="0"/>
                    </a:lnTo>
                    <a:lnTo>
                      <a:pt x="491" y="34"/>
                    </a:lnTo>
                    <a:lnTo>
                      <a:pt x="576" y="43"/>
                    </a:lnTo>
                    <a:lnTo>
                      <a:pt x="712" y="161"/>
                    </a:lnTo>
                    <a:lnTo>
                      <a:pt x="754" y="254"/>
                    </a:lnTo>
                    <a:lnTo>
                      <a:pt x="830" y="347"/>
                    </a:lnTo>
                    <a:lnTo>
                      <a:pt x="881" y="474"/>
                    </a:lnTo>
                    <a:lnTo>
                      <a:pt x="915" y="508"/>
                    </a:lnTo>
                    <a:lnTo>
                      <a:pt x="940" y="601"/>
                    </a:lnTo>
                    <a:lnTo>
                      <a:pt x="932" y="754"/>
                    </a:lnTo>
                    <a:lnTo>
                      <a:pt x="771" y="872"/>
                    </a:lnTo>
                    <a:lnTo>
                      <a:pt x="610" y="923"/>
                    </a:lnTo>
                    <a:lnTo>
                      <a:pt x="441" y="94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7" name="Freeform 31">
                <a:extLst>
                  <a:ext uri="{FF2B5EF4-FFF2-40B4-BE49-F238E27FC236}">
                    <a16:creationId xmlns:a16="http://schemas.microsoft.com/office/drawing/2014/main" id="{5C89F559-6B8B-4FF0-8009-D045F56C4C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6" y="3399"/>
                <a:ext cx="800" cy="907"/>
              </a:xfrm>
              <a:custGeom>
                <a:avLst/>
                <a:gdLst>
                  <a:gd name="T0" fmla="*/ 3547 w 3615"/>
                  <a:gd name="T1" fmla="*/ 3852 h 4097"/>
                  <a:gd name="T2" fmla="*/ 3522 w 3615"/>
                  <a:gd name="T3" fmla="*/ 3386 h 4097"/>
                  <a:gd name="T4" fmla="*/ 3505 w 3615"/>
                  <a:gd name="T5" fmla="*/ 3259 h 4097"/>
                  <a:gd name="T6" fmla="*/ 3564 w 3615"/>
                  <a:gd name="T7" fmla="*/ 2785 h 4097"/>
                  <a:gd name="T8" fmla="*/ 3479 w 3615"/>
                  <a:gd name="T9" fmla="*/ 2565 h 4097"/>
                  <a:gd name="T10" fmla="*/ 3437 w 3615"/>
                  <a:gd name="T11" fmla="*/ 2345 h 4097"/>
                  <a:gd name="T12" fmla="*/ 3293 w 3615"/>
                  <a:gd name="T13" fmla="*/ 1947 h 4097"/>
                  <a:gd name="T14" fmla="*/ 3158 w 3615"/>
                  <a:gd name="T15" fmla="*/ 1693 h 4097"/>
                  <a:gd name="T16" fmla="*/ 2997 w 3615"/>
                  <a:gd name="T17" fmla="*/ 1498 h 4097"/>
                  <a:gd name="T18" fmla="*/ 2811 w 3615"/>
                  <a:gd name="T19" fmla="*/ 1312 h 4097"/>
                  <a:gd name="T20" fmla="*/ 2590 w 3615"/>
                  <a:gd name="T21" fmla="*/ 1058 h 4097"/>
                  <a:gd name="T22" fmla="*/ 2472 w 3615"/>
                  <a:gd name="T23" fmla="*/ 838 h 4097"/>
                  <a:gd name="T24" fmla="*/ 2082 w 3615"/>
                  <a:gd name="T25" fmla="*/ 398 h 4097"/>
                  <a:gd name="T26" fmla="*/ 1913 w 3615"/>
                  <a:gd name="T27" fmla="*/ 178 h 4097"/>
                  <a:gd name="T28" fmla="*/ 1854 w 3615"/>
                  <a:gd name="T29" fmla="*/ 17 h 4097"/>
                  <a:gd name="T30" fmla="*/ 1693 w 3615"/>
                  <a:gd name="T31" fmla="*/ 0 h 4097"/>
                  <a:gd name="T32" fmla="*/ 1583 w 3615"/>
                  <a:gd name="T33" fmla="*/ 186 h 4097"/>
                  <a:gd name="T34" fmla="*/ 1541 w 3615"/>
                  <a:gd name="T35" fmla="*/ 355 h 4097"/>
                  <a:gd name="T36" fmla="*/ 1371 w 3615"/>
                  <a:gd name="T37" fmla="*/ 762 h 4097"/>
                  <a:gd name="T38" fmla="*/ 1261 w 3615"/>
                  <a:gd name="T39" fmla="*/ 906 h 4097"/>
                  <a:gd name="T40" fmla="*/ 1151 w 3615"/>
                  <a:gd name="T41" fmla="*/ 1100 h 4097"/>
                  <a:gd name="T42" fmla="*/ 1050 w 3615"/>
                  <a:gd name="T43" fmla="*/ 1397 h 4097"/>
                  <a:gd name="T44" fmla="*/ 973 w 3615"/>
                  <a:gd name="T45" fmla="*/ 1524 h 4097"/>
                  <a:gd name="T46" fmla="*/ 948 w 3615"/>
                  <a:gd name="T47" fmla="*/ 1735 h 4097"/>
                  <a:gd name="T48" fmla="*/ 1024 w 3615"/>
                  <a:gd name="T49" fmla="*/ 1981 h 4097"/>
                  <a:gd name="T50" fmla="*/ 1067 w 3615"/>
                  <a:gd name="T51" fmla="*/ 2277 h 4097"/>
                  <a:gd name="T52" fmla="*/ 948 w 3615"/>
                  <a:gd name="T53" fmla="*/ 2472 h 4097"/>
                  <a:gd name="T54" fmla="*/ 643 w 3615"/>
                  <a:gd name="T55" fmla="*/ 2582 h 4097"/>
                  <a:gd name="T56" fmla="*/ 338 w 3615"/>
                  <a:gd name="T57" fmla="*/ 2828 h 4097"/>
                  <a:gd name="T58" fmla="*/ 322 w 3615"/>
                  <a:gd name="T59" fmla="*/ 3132 h 4097"/>
                  <a:gd name="T60" fmla="*/ 288 w 3615"/>
                  <a:gd name="T61" fmla="*/ 3344 h 4097"/>
                  <a:gd name="T62" fmla="*/ 152 w 3615"/>
                  <a:gd name="T63" fmla="*/ 3615 h 4097"/>
                  <a:gd name="T64" fmla="*/ 135 w 3615"/>
                  <a:gd name="T65" fmla="*/ 3869 h 4097"/>
                  <a:gd name="T66" fmla="*/ 59 w 3615"/>
                  <a:gd name="T67" fmla="*/ 3954 h 4097"/>
                  <a:gd name="T68" fmla="*/ 0 w 3615"/>
                  <a:gd name="T69" fmla="*/ 4097 h 4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15" h="4097">
                    <a:moveTo>
                      <a:pt x="3615" y="4097"/>
                    </a:moveTo>
                    <a:lnTo>
                      <a:pt x="3547" y="3852"/>
                    </a:lnTo>
                    <a:lnTo>
                      <a:pt x="3513" y="3573"/>
                    </a:lnTo>
                    <a:lnTo>
                      <a:pt x="3522" y="3386"/>
                    </a:lnTo>
                    <a:lnTo>
                      <a:pt x="3505" y="3352"/>
                    </a:lnTo>
                    <a:lnTo>
                      <a:pt x="3505" y="3259"/>
                    </a:lnTo>
                    <a:lnTo>
                      <a:pt x="3547" y="3166"/>
                    </a:lnTo>
                    <a:lnTo>
                      <a:pt x="3564" y="2785"/>
                    </a:lnTo>
                    <a:lnTo>
                      <a:pt x="3530" y="2658"/>
                    </a:lnTo>
                    <a:lnTo>
                      <a:pt x="3479" y="2565"/>
                    </a:lnTo>
                    <a:lnTo>
                      <a:pt x="3488" y="2472"/>
                    </a:lnTo>
                    <a:lnTo>
                      <a:pt x="3437" y="2345"/>
                    </a:lnTo>
                    <a:lnTo>
                      <a:pt x="3378" y="2099"/>
                    </a:lnTo>
                    <a:lnTo>
                      <a:pt x="3293" y="1947"/>
                    </a:lnTo>
                    <a:lnTo>
                      <a:pt x="3175" y="1786"/>
                    </a:lnTo>
                    <a:lnTo>
                      <a:pt x="3158" y="1693"/>
                    </a:lnTo>
                    <a:lnTo>
                      <a:pt x="3090" y="1600"/>
                    </a:lnTo>
                    <a:lnTo>
                      <a:pt x="2997" y="1498"/>
                    </a:lnTo>
                    <a:lnTo>
                      <a:pt x="2878" y="1431"/>
                    </a:lnTo>
                    <a:lnTo>
                      <a:pt x="2811" y="1312"/>
                    </a:lnTo>
                    <a:lnTo>
                      <a:pt x="2641" y="1168"/>
                    </a:lnTo>
                    <a:lnTo>
                      <a:pt x="2590" y="1058"/>
                    </a:lnTo>
                    <a:lnTo>
                      <a:pt x="2531" y="999"/>
                    </a:lnTo>
                    <a:lnTo>
                      <a:pt x="2472" y="838"/>
                    </a:lnTo>
                    <a:lnTo>
                      <a:pt x="2260" y="618"/>
                    </a:lnTo>
                    <a:lnTo>
                      <a:pt x="2082" y="398"/>
                    </a:lnTo>
                    <a:lnTo>
                      <a:pt x="2032" y="305"/>
                    </a:lnTo>
                    <a:lnTo>
                      <a:pt x="1913" y="178"/>
                    </a:lnTo>
                    <a:lnTo>
                      <a:pt x="1896" y="84"/>
                    </a:lnTo>
                    <a:lnTo>
                      <a:pt x="1854" y="17"/>
                    </a:lnTo>
                    <a:lnTo>
                      <a:pt x="1812" y="0"/>
                    </a:lnTo>
                    <a:lnTo>
                      <a:pt x="1693" y="0"/>
                    </a:lnTo>
                    <a:lnTo>
                      <a:pt x="1642" y="51"/>
                    </a:lnTo>
                    <a:lnTo>
                      <a:pt x="1583" y="186"/>
                    </a:lnTo>
                    <a:lnTo>
                      <a:pt x="1583" y="271"/>
                    </a:lnTo>
                    <a:lnTo>
                      <a:pt x="1541" y="355"/>
                    </a:lnTo>
                    <a:lnTo>
                      <a:pt x="1473" y="609"/>
                    </a:lnTo>
                    <a:lnTo>
                      <a:pt x="1371" y="762"/>
                    </a:lnTo>
                    <a:lnTo>
                      <a:pt x="1354" y="804"/>
                    </a:lnTo>
                    <a:lnTo>
                      <a:pt x="1261" y="906"/>
                    </a:lnTo>
                    <a:lnTo>
                      <a:pt x="1194" y="1016"/>
                    </a:lnTo>
                    <a:lnTo>
                      <a:pt x="1151" y="1100"/>
                    </a:lnTo>
                    <a:lnTo>
                      <a:pt x="1109" y="1270"/>
                    </a:lnTo>
                    <a:lnTo>
                      <a:pt x="1050" y="1397"/>
                    </a:lnTo>
                    <a:lnTo>
                      <a:pt x="1007" y="1481"/>
                    </a:lnTo>
                    <a:lnTo>
                      <a:pt x="973" y="1524"/>
                    </a:lnTo>
                    <a:lnTo>
                      <a:pt x="948" y="1608"/>
                    </a:lnTo>
                    <a:lnTo>
                      <a:pt x="948" y="1735"/>
                    </a:lnTo>
                    <a:lnTo>
                      <a:pt x="990" y="1947"/>
                    </a:lnTo>
                    <a:lnTo>
                      <a:pt x="1024" y="1981"/>
                    </a:lnTo>
                    <a:lnTo>
                      <a:pt x="1050" y="2108"/>
                    </a:lnTo>
                    <a:lnTo>
                      <a:pt x="1067" y="2277"/>
                    </a:lnTo>
                    <a:lnTo>
                      <a:pt x="999" y="2404"/>
                    </a:lnTo>
                    <a:lnTo>
                      <a:pt x="948" y="2472"/>
                    </a:lnTo>
                    <a:lnTo>
                      <a:pt x="872" y="2523"/>
                    </a:lnTo>
                    <a:lnTo>
                      <a:pt x="643" y="2582"/>
                    </a:lnTo>
                    <a:lnTo>
                      <a:pt x="423" y="2734"/>
                    </a:lnTo>
                    <a:lnTo>
                      <a:pt x="338" y="2828"/>
                    </a:lnTo>
                    <a:lnTo>
                      <a:pt x="288" y="3005"/>
                    </a:lnTo>
                    <a:lnTo>
                      <a:pt x="322" y="3132"/>
                    </a:lnTo>
                    <a:lnTo>
                      <a:pt x="279" y="3302"/>
                    </a:lnTo>
                    <a:lnTo>
                      <a:pt x="288" y="3344"/>
                    </a:lnTo>
                    <a:lnTo>
                      <a:pt x="161" y="3488"/>
                    </a:lnTo>
                    <a:lnTo>
                      <a:pt x="152" y="3615"/>
                    </a:lnTo>
                    <a:lnTo>
                      <a:pt x="169" y="3742"/>
                    </a:lnTo>
                    <a:lnTo>
                      <a:pt x="135" y="3869"/>
                    </a:lnTo>
                    <a:lnTo>
                      <a:pt x="93" y="3937"/>
                    </a:lnTo>
                    <a:lnTo>
                      <a:pt x="59" y="3954"/>
                    </a:lnTo>
                    <a:lnTo>
                      <a:pt x="59" y="3979"/>
                    </a:lnTo>
                    <a:lnTo>
                      <a:pt x="0" y="4097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8" name="Freeform 32">
                <a:extLst>
                  <a:ext uri="{FF2B5EF4-FFF2-40B4-BE49-F238E27FC236}">
                    <a16:creationId xmlns:a16="http://schemas.microsoft.com/office/drawing/2014/main" id="{43E7B10C-53A3-4D75-8A6D-602AF441C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5" y="3311"/>
                <a:ext cx="152" cy="156"/>
              </a:xfrm>
              <a:custGeom>
                <a:avLst/>
                <a:gdLst>
                  <a:gd name="T0" fmla="*/ 441 w 686"/>
                  <a:gd name="T1" fmla="*/ 694 h 703"/>
                  <a:gd name="T2" fmla="*/ 407 w 686"/>
                  <a:gd name="T3" fmla="*/ 703 h 703"/>
                  <a:gd name="T4" fmla="*/ 280 w 686"/>
                  <a:gd name="T5" fmla="*/ 677 h 703"/>
                  <a:gd name="T6" fmla="*/ 43 w 686"/>
                  <a:gd name="T7" fmla="*/ 703 h 703"/>
                  <a:gd name="T8" fmla="*/ 0 w 686"/>
                  <a:gd name="T9" fmla="*/ 660 h 703"/>
                  <a:gd name="T10" fmla="*/ 34 w 686"/>
                  <a:gd name="T11" fmla="*/ 533 h 703"/>
                  <a:gd name="T12" fmla="*/ 93 w 686"/>
                  <a:gd name="T13" fmla="*/ 406 h 703"/>
                  <a:gd name="T14" fmla="*/ 85 w 686"/>
                  <a:gd name="T15" fmla="*/ 279 h 703"/>
                  <a:gd name="T16" fmla="*/ 136 w 686"/>
                  <a:gd name="T17" fmla="*/ 110 h 703"/>
                  <a:gd name="T18" fmla="*/ 220 w 686"/>
                  <a:gd name="T19" fmla="*/ 0 h 703"/>
                  <a:gd name="T20" fmla="*/ 280 w 686"/>
                  <a:gd name="T21" fmla="*/ 0 h 703"/>
                  <a:gd name="T22" fmla="*/ 474 w 686"/>
                  <a:gd name="T23" fmla="*/ 110 h 703"/>
                  <a:gd name="T24" fmla="*/ 601 w 686"/>
                  <a:gd name="T25" fmla="*/ 271 h 703"/>
                  <a:gd name="T26" fmla="*/ 686 w 686"/>
                  <a:gd name="T27" fmla="*/ 525 h 703"/>
                  <a:gd name="T28" fmla="*/ 686 w 686"/>
                  <a:gd name="T29" fmla="*/ 592 h 703"/>
                  <a:gd name="T30" fmla="*/ 652 w 686"/>
                  <a:gd name="T31" fmla="*/ 635 h 703"/>
                  <a:gd name="T32" fmla="*/ 441 w 686"/>
                  <a:gd name="T33" fmla="*/ 694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6" h="703">
                    <a:moveTo>
                      <a:pt x="441" y="694"/>
                    </a:moveTo>
                    <a:lnTo>
                      <a:pt x="407" y="703"/>
                    </a:lnTo>
                    <a:lnTo>
                      <a:pt x="280" y="677"/>
                    </a:lnTo>
                    <a:lnTo>
                      <a:pt x="43" y="703"/>
                    </a:lnTo>
                    <a:lnTo>
                      <a:pt x="0" y="660"/>
                    </a:lnTo>
                    <a:lnTo>
                      <a:pt x="34" y="533"/>
                    </a:lnTo>
                    <a:lnTo>
                      <a:pt x="93" y="406"/>
                    </a:lnTo>
                    <a:lnTo>
                      <a:pt x="85" y="279"/>
                    </a:lnTo>
                    <a:lnTo>
                      <a:pt x="136" y="110"/>
                    </a:lnTo>
                    <a:lnTo>
                      <a:pt x="220" y="0"/>
                    </a:lnTo>
                    <a:lnTo>
                      <a:pt x="280" y="0"/>
                    </a:lnTo>
                    <a:lnTo>
                      <a:pt x="474" y="110"/>
                    </a:lnTo>
                    <a:lnTo>
                      <a:pt x="601" y="271"/>
                    </a:lnTo>
                    <a:lnTo>
                      <a:pt x="686" y="525"/>
                    </a:lnTo>
                    <a:lnTo>
                      <a:pt x="686" y="592"/>
                    </a:lnTo>
                    <a:lnTo>
                      <a:pt x="652" y="635"/>
                    </a:lnTo>
                    <a:lnTo>
                      <a:pt x="441" y="694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39" name="Freeform 33">
                <a:extLst>
                  <a:ext uri="{FF2B5EF4-FFF2-40B4-BE49-F238E27FC236}">
                    <a16:creationId xmlns:a16="http://schemas.microsoft.com/office/drawing/2014/main" id="{713432E2-DE42-41EE-88E6-DC04773F7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2977"/>
                <a:ext cx="2522" cy="1329"/>
              </a:xfrm>
              <a:custGeom>
                <a:avLst/>
                <a:gdLst>
                  <a:gd name="T0" fmla="*/ 6112 w 11395"/>
                  <a:gd name="T1" fmla="*/ 5494 h 6002"/>
                  <a:gd name="T2" fmla="*/ 6256 w 11395"/>
                  <a:gd name="T3" fmla="*/ 5012 h 6002"/>
                  <a:gd name="T4" fmla="*/ 6434 w 11395"/>
                  <a:gd name="T5" fmla="*/ 4419 h 6002"/>
                  <a:gd name="T6" fmla="*/ 6459 w 11395"/>
                  <a:gd name="T7" fmla="*/ 3725 h 6002"/>
                  <a:gd name="T8" fmla="*/ 7027 w 11395"/>
                  <a:gd name="T9" fmla="*/ 4208 h 6002"/>
                  <a:gd name="T10" fmla="*/ 7653 w 11395"/>
                  <a:gd name="T11" fmla="*/ 4749 h 6002"/>
                  <a:gd name="T12" fmla="*/ 8415 w 11395"/>
                  <a:gd name="T13" fmla="*/ 4648 h 6002"/>
                  <a:gd name="T14" fmla="*/ 8728 w 11395"/>
                  <a:gd name="T15" fmla="*/ 4648 h 6002"/>
                  <a:gd name="T16" fmla="*/ 9778 w 11395"/>
                  <a:gd name="T17" fmla="*/ 4885 h 6002"/>
                  <a:gd name="T18" fmla="*/ 10320 w 11395"/>
                  <a:gd name="T19" fmla="*/ 4910 h 6002"/>
                  <a:gd name="T20" fmla="*/ 10701 w 11395"/>
                  <a:gd name="T21" fmla="*/ 4910 h 6002"/>
                  <a:gd name="T22" fmla="*/ 11361 w 11395"/>
                  <a:gd name="T23" fmla="*/ 4174 h 6002"/>
                  <a:gd name="T24" fmla="*/ 11141 w 11395"/>
                  <a:gd name="T25" fmla="*/ 3928 h 6002"/>
                  <a:gd name="T26" fmla="*/ 10354 w 11395"/>
                  <a:gd name="T27" fmla="*/ 3386 h 6002"/>
                  <a:gd name="T28" fmla="*/ 10159 w 11395"/>
                  <a:gd name="T29" fmla="*/ 2641 h 6002"/>
                  <a:gd name="T30" fmla="*/ 10176 w 11395"/>
                  <a:gd name="T31" fmla="*/ 2514 h 6002"/>
                  <a:gd name="T32" fmla="*/ 10227 w 11395"/>
                  <a:gd name="T33" fmla="*/ 1829 h 6002"/>
                  <a:gd name="T34" fmla="*/ 10515 w 11395"/>
                  <a:gd name="T35" fmla="*/ 1227 h 6002"/>
                  <a:gd name="T36" fmla="*/ 10752 w 11395"/>
                  <a:gd name="T37" fmla="*/ 821 h 6002"/>
                  <a:gd name="T38" fmla="*/ 11073 w 11395"/>
                  <a:gd name="T39" fmla="*/ 68 h 6002"/>
                  <a:gd name="T40" fmla="*/ 10701 w 11395"/>
                  <a:gd name="T41" fmla="*/ 110 h 6002"/>
                  <a:gd name="T42" fmla="*/ 9710 w 11395"/>
                  <a:gd name="T43" fmla="*/ 161 h 6002"/>
                  <a:gd name="T44" fmla="*/ 9363 w 11395"/>
                  <a:gd name="T45" fmla="*/ 288 h 6002"/>
                  <a:gd name="T46" fmla="*/ 8703 w 11395"/>
                  <a:gd name="T47" fmla="*/ 533 h 6002"/>
                  <a:gd name="T48" fmla="*/ 7949 w 11395"/>
                  <a:gd name="T49" fmla="*/ 516 h 6002"/>
                  <a:gd name="T50" fmla="*/ 7611 w 11395"/>
                  <a:gd name="T51" fmla="*/ 313 h 6002"/>
                  <a:gd name="T52" fmla="*/ 6967 w 11395"/>
                  <a:gd name="T53" fmla="*/ 254 h 6002"/>
                  <a:gd name="T54" fmla="*/ 6603 w 11395"/>
                  <a:gd name="T55" fmla="*/ 338 h 6002"/>
                  <a:gd name="T56" fmla="*/ 6459 w 11395"/>
                  <a:gd name="T57" fmla="*/ 872 h 6002"/>
                  <a:gd name="T58" fmla="*/ 5807 w 11395"/>
                  <a:gd name="T59" fmla="*/ 1727 h 6002"/>
                  <a:gd name="T60" fmla="*/ 6028 w 11395"/>
                  <a:gd name="T61" fmla="*/ 2218 h 6002"/>
                  <a:gd name="T62" fmla="*/ 5909 w 11395"/>
                  <a:gd name="T63" fmla="*/ 2836 h 6002"/>
                  <a:gd name="T64" fmla="*/ 5638 w 11395"/>
                  <a:gd name="T65" fmla="*/ 3276 h 6002"/>
                  <a:gd name="T66" fmla="*/ 5613 w 11395"/>
                  <a:gd name="T67" fmla="*/ 2768 h 6002"/>
                  <a:gd name="T68" fmla="*/ 5393 w 11395"/>
                  <a:gd name="T69" fmla="*/ 2447 h 6002"/>
                  <a:gd name="T70" fmla="*/ 5223 w 11395"/>
                  <a:gd name="T71" fmla="*/ 1913 h 6002"/>
                  <a:gd name="T72" fmla="*/ 4978 w 11395"/>
                  <a:gd name="T73" fmla="*/ 1354 h 6002"/>
                  <a:gd name="T74" fmla="*/ 4605 w 11395"/>
                  <a:gd name="T75" fmla="*/ 1168 h 6002"/>
                  <a:gd name="T76" fmla="*/ 4284 w 11395"/>
                  <a:gd name="T77" fmla="*/ 745 h 6002"/>
                  <a:gd name="T78" fmla="*/ 3716 w 11395"/>
                  <a:gd name="T79" fmla="*/ 813 h 6002"/>
                  <a:gd name="T80" fmla="*/ 3344 w 11395"/>
                  <a:gd name="T81" fmla="*/ 1143 h 6002"/>
                  <a:gd name="T82" fmla="*/ 3132 w 11395"/>
                  <a:gd name="T83" fmla="*/ 1769 h 6002"/>
                  <a:gd name="T84" fmla="*/ 2760 w 11395"/>
                  <a:gd name="T85" fmla="*/ 2311 h 6002"/>
                  <a:gd name="T86" fmla="*/ 2683 w 11395"/>
                  <a:gd name="T87" fmla="*/ 2726 h 6002"/>
                  <a:gd name="T88" fmla="*/ 2472 w 11395"/>
                  <a:gd name="T89" fmla="*/ 3505 h 6002"/>
                  <a:gd name="T90" fmla="*/ 1955 w 11395"/>
                  <a:gd name="T91" fmla="*/ 3962 h 6002"/>
                  <a:gd name="T92" fmla="*/ 1854 w 11395"/>
                  <a:gd name="T93" fmla="*/ 4385 h 6002"/>
                  <a:gd name="T94" fmla="*/ 1693 w 11395"/>
                  <a:gd name="T95" fmla="*/ 5122 h 6002"/>
                  <a:gd name="T96" fmla="*/ 1371 w 11395"/>
                  <a:gd name="T97" fmla="*/ 5401 h 6002"/>
                  <a:gd name="T98" fmla="*/ 643 w 11395"/>
                  <a:gd name="T99" fmla="*/ 5384 h 6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395" h="6002">
                    <a:moveTo>
                      <a:pt x="6265" y="6002"/>
                    </a:moveTo>
                    <a:lnTo>
                      <a:pt x="6087" y="5706"/>
                    </a:lnTo>
                    <a:lnTo>
                      <a:pt x="6053" y="5554"/>
                    </a:lnTo>
                    <a:lnTo>
                      <a:pt x="6112" y="5494"/>
                    </a:lnTo>
                    <a:lnTo>
                      <a:pt x="6138" y="5427"/>
                    </a:lnTo>
                    <a:lnTo>
                      <a:pt x="6171" y="5393"/>
                    </a:lnTo>
                    <a:lnTo>
                      <a:pt x="6256" y="5080"/>
                    </a:lnTo>
                    <a:lnTo>
                      <a:pt x="6256" y="5012"/>
                    </a:lnTo>
                    <a:lnTo>
                      <a:pt x="6307" y="4919"/>
                    </a:lnTo>
                    <a:lnTo>
                      <a:pt x="6332" y="4792"/>
                    </a:lnTo>
                    <a:lnTo>
                      <a:pt x="6434" y="4512"/>
                    </a:lnTo>
                    <a:lnTo>
                      <a:pt x="6434" y="4419"/>
                    </a:lnTo>
                    <a:lnTo>
                      <a:pt x="6459" y="4352"/>
                    </a:lnTo>
                    <a:lnTo>
                      <a:pt x="6442" y="4072"/>
                    </a:lnTo>
                    <a:lnTo>
                      <a:pt x="6459" y="4038"/>
                    </a:lnTo>
                    <a:lnTo>
                      <a:pt x="6459" y="3725"/>
                    </a:lnTo>
                    <a:lnTo>
                      <a:pt x="6527" y="3691"/>
                    </a:lnTo>
                    <a:lnTo>
                      <a:pt x="6823" y="3962"/>
                    </a:lnTo>
                    <a:lnTo>
                      <a:pt x="6925" y="4123"/>
                    </a:lnTo>
                    <a:lnTo>
                      <a:pt x="7027" y="4208"/>
                    </a:lnTo>
                    <a:lnTo>
                      <a:pt x="7297" y="4470"/>
                    </a:lnTo>
                    <a:lnTo>
                      <a:pt x="7484" y="4656"/>
                    </a:lnTo>
                    <a:lnTo>
                      <a:pt x="7611" y="4741"/>
                    </a:lnTo>
                    <a:lnTo>
                      <a:pt x="7653" y="4749"/>
                    </a:lnTo>
                    <a:lnTo>
                      <a:pt x="7822" y="4766"/>
                    </a:lnTo>
                    <a:lnTo>
                      <a:pt x="7992" y="4741"/>
                    </a:lnTo>
                    <a:lnTo>
                      <a:pt x="8119" y="4766"/>
                    </a:lnTo>
                    <a:lnTo>
                      <a:pt x="8415" y="4648"/>
                    </a:lnTo>
                    <a:lnTo>
                      <a:pt x="8525" y="4580"/>
                    </a:lnTo>
                    <a:lnTo>
                      <a:pt x="8610" y="4572"/>
                    </a:lnTo>
                    <a:lnTo>
                      <a:pt x="8686" y="4606"/>
                    </a:lnTo>
                    <a:lnTo>
                      <a:pt x="8728" y="4648"/>
                    </a:lnTo>
                    <a:lnTo>
                      <a:pt x="9025" y="4783"/>
                    </a:lnTo>
                    <a:lnTo>
                      <a:pt x="9355" y="4792"/>
                    </a:lnTo>
                    <a:lnTo>
                      <a:pt x="9566" y="4876"/>
                    </a:lnTo>
                    <a:lnTo>
                      <a:pt x="9778" y="4885"/>
                    </a:lnTo>
                    <a:lnTo>
                      <a:pt x="9863" y="4910"/>
                    </a:lnTo>
                    <a:lnTo>
                      <a:pt x="9990" y="4910"/>
                    </a:lnTo>
                    <a:lnTo>
                      <a:pt x="10074" y="4885"/>
                    </a:lnTo>
                    <a:lnTo>
                      <a:pt x="10320" y="4910"/>
                    </a:lnTo>
                    <a:lnTo>
                      <a:pt x="10362" y="4885"/>
                    </a:lnTo>
                    <a:lnTo>
                      <a:pt x="10531" y="4944"/>
                    </a:lnTo>
                    <a:lnTo>
                      <a:pt x="10616" y="4944"/>
                    </a:lnTo>
                    <a:lnTo>
                      <a:pt x="10701" y="4910"/>
                    </a:lnTo>
                    <a:lnTo>
                      <a:pt x="11056" y="4572"/>
                    </a:lnTo>
                    <a:lnTo>
                      <a:pt x="11073" y="4529"/>
                    </a:lnTo>
                    <a:lnTo>
                      <a:pt x="11133" y="4436"/>
                    </a:lnTo>
                    <a:lnTo>
                      <a:pt x="11361" y="4174"/>
                    </a:lnTo>
                    <a:lnTo>
                      <a:pt x="11395" y="4047"/>
                    </a:lnTo>
                    <a:lnTo>
                      <a:pt x="11353" y="3987"/>
                    </a:lnTo>
                    <a:lnTo>
                      <a:pt x="11234" y="3945"/>
                    </a:lnTo>
                    <a:lnTo>
                      <a:pt x="11141" y="3928"/>
                    </a:lnTo>
                    <a:lnTo>
                      <a:pt x="11014" y="3852"/>
                    </a:lnTo>
                    <a:lnTo>
                      <a:pt x="10794" y="3742"/>
                    </a:lnTo>
                    <a:lnTo>
                      <a:pt x="10608" y="3615"/>
                    </a:lnTo>
                    <a:lnTo>
                      <a:pt x="10354" y="3386"/>
                    </a:lnTo>
                    <a:lnTo>
                      <a:pt x="10218" y="3209"/>
                    </a:lnTo>
                    <a:lnTo>
                      <a:pt x="10142" y="3158"/>
                    </a:lnTo>
                    <a:lnTo>
                      <a:pt x="10125" y="3005"/>
                    </a:lnTo>
                    <a:lnTo>
                      <a:pt x="10159" y="2641"/>
                    </a:lnTo>
                    <a:lnTo>
                      <a:pt x="10167" y="2607"/>
                    </a:lnTo>
                    <a:lnTo>
                      <a:pt x="10142" y="2548"/>
                    </a:lnTo>
                    <a:lnTo>
                      <a:pt x="10159" y="2514"/>
                    </a:lnTo>
                    <a:lnTo>
                      <a:pt x="10176" y="2514"/>
                    </a:lnTo>
                    <a:lnTo>
                      <a:pt x="10159" y="2514"/>
                    </a:lnTo>
                    <a:lnTo>
                      <a:pt x="10100" y="2116"/>
                    </a:lnTo>
                    <a:lnTo>
                      <a:pt x="10134" y="1956"/>
                    </a:lnTo>
                    <a:lnTo>
                      <a:pt x="10227" y="1829"/>
                    </a:lnTo>
                    <a:lnTo>
                      <a:pt x="10261" y="1676"/>
                    </a:lnTo>
                    <a:lnTo>
                      <a:pt x="10362" y="1481"/>
                    </a:lnTo>
                    <a:lnTo>
                      <a:pt x="10396" y="1388"/>
                    </a:lnTo>
                    <a:lnTo>
                      <a:pt x="10515" y="1227"/>
                    </a:lnTo>
                    <a:lnTo>
                      <a:pt x="10531" y="1168"/>
                    </a:lnTo>
                    <a:lnTo>
                      <a:pt x="10625" y="1041"/>
                    </a:lnTo>
                    <a:lnTo>
                      <a:pt x="10658" y="948"/>
                    </a:lnTo>
                    <a:lnTo>
                      <a:pt x="10752" y="821"/>
                    </a:lnTo>
                    <a:lnTo>
                      <a:pt x="10836" y="601"/>
                    </a:lnTo>
                    <a:lnTo>
                      <a:pt x="11031" y="288"/>
                    </a:lnTo>
                    <a:lnTo>
                      <a:pt x="11048" y="220"/>
                    </a:lnTo>
                    <a:lnTo>
                      <a:pt x="11073" y="68"/>
                    </a:lnTo>
                    <a:lnTo>
                      <a:pt x="11006" y="0"/>
                    </a:lnTo>
                    <a:lnTo>
                      <a:pt x="10862" y="8"/>
                    </a:lnTo>
                    <a:lnTo>
                      <a:pt x="10836" y="42"/>
                    </a:lnTo>
                    <a:lnTo>
                      <a:pt x="10701" y="110"/>
                    </a:lnTo>
                    <a:lnTo>
                      <a:pt x="10278" y="211"/>
                    </a:lnTo>
                    <a:lnTo>
                      <a:pt x="10057" y="254"/>
                    </a:lnTo>
                    <a:lnTo>
                      <a:pt x="9998" y="220"/>
                    </a:lnTo>
                    <a:lnTo>
                      <a:pt x="9710" y="161"/>
                    </a:lnTo>
                    <a:lnTo>
                      <a:pt x="9592" y="203"/>
                    </a:lnTo>
                    <a:lnTo>
                      <a:pt x="9490" y="211"/>
                    </a:lnTo>
                    <a:lnTo>
                      <a:pt x="9397" y="254"/>
                    </a:lnTo>
                    <a:lnTo>
                      <a:pt x="9363" y="288"/>
                    </a:lnTo>
                    <a:lnTo>
                      <a:pt x="9304" y="305"/>
                    </a:lnTo>
                    <a:lnTo>
                      <a:pt x="9118" y="465"/>
                    </a:lnTo>
                    <a:lnTo>
                      <a:pt x="8957" y="516"/>
                    </a:lnTo>
                    <a:lnTo>
                      <a:pt x="8703" y="533"/>
                    </a:lnTo>
                    <a:lnTo>
                      <a:pt x="8449" y="618"/>
                    </a:lnTo>
                    <a:lnTo>
                      <a:pt x="8203" y="533"/>
                    </a:lnTo>
                    <a:lnTo>
                      <a:pt x="7983" y="533"/>
                    </a:lnTo>
                    <a:lnTo>
                      <a:pt x="7949" y="516"/>
                    </a:lnTo>
                    <a:lnTo>
                      <a:pt x="7856" y="508"/>
                    </a:lnTo>
                    <a:lnTo>
                      <a:pt x="7695" y="415"/>
                    </a:lnTo>
                    <a:lnTo>
                      <a:pt x="7653" y="338"/>
                    </a:lnTo>
                    <a:lnTo>
                      <a:pt x="7611" y="313"/>
                    </a:lnTo>
                    <a:lnTo>
                      <a:pt x="7348" y="338"/>
                    </a:lnTo>
                    <a:lnTo>
                      <a:pt x="7196" y="288"/>
                    </a:lnTo>
                    <a:lnTo>
                      <a:pt x="7001" y="271"/>
                    </a:lnTo>
                    <a:lnTo>
                      <a:pt x="6967" y="254"/>
                    </a:lnTo>
                    <a:lnTo>
                      <a:pt x="6722" y="245"/>
                    </a:lnTo>
                    <a:lnTo>
                      <a:pt x="6654" y="262"/>
                    </a:lnTo>
                    <a:lnTo>
                      <a:pt x="6620" y="288"/>
                    </a:lnTo>
                    <a:lnTo>
                      <a:pt x="6603" y="338"/>
                    </a:lnTo>
                    <a:lnTo>
                      <a:pt x="6561" y="550"/>
                    </a:lnTo>
                    <a:lnTo>
                      <a:pt x="6595" y="804"/>
                    </a:lnTo>
                    <a:lnTo>
                      <a:pt x="6561" y="838"/>
                    </a:lnTo>
                    <a:lnTo>
                      <a:pt x="6459" y="872"/>
                    </a:lnTo>
                    <a:lnTo>
                      <a:pt x="5985" y="1337"/>
                    </a:lnTo>
                    <a:lnTo>
                      <a:pt x="5892" y="1439"/>
                    </a:lnTo>
                    <a:lnTo>
                      <a:pt x="5807" y="1642"/>
                    </a:lnTo>
                    <a:lnTo>
                      <a:pt x="5807" y="1727"/>
                    </a:lnTo>
                    <a:lnTo>
                      <a:pt x="5892" y="1879"/>
                    </a:lnTo>
                    <a:lnTo>
                      <a:pt x="5960" y="2049"/>
                    </a:lnTo>
                    <a:lnTo>
                      <a:pt x="5960" y="2091"/>
                    </a:lnTo>
                    <a:lnTo>
                      <a:pt x="6028" y="2218"/>
                    </a:lnTo>
                    <a:lnTo>
                      <a:pt x="6078" y="2599"/>
                    </a:lnTo>
                    <a:lnTo>
                      <a:pt x="6044" y="2684"/>
                    </a:lnTo>
                    <a:lnTo>
                      <a:pt x="6002" y="2709"/>
                    </a:lnTo>
                    <a:lnTo>
                      <a:pt x="5909" y="2836"/>
                    </a:lnTo>
                    <a:lnTo>
                      <a:pt x="5850" y="3090"/>
                    </a:lnTo>
                    <a:lnTo>
                      <a:pt x="5723" y="3319"/>
                    </a:lnTo>
                    <a:lnTo>
                      <a:pt x="5655" y="3319"/>
                    </a:lnTo>
                    <a:lnTo>
                      <a:pt x="5638" y="3276"/>
                    </a:lnTo>
                    <a:lnTo>
                      <a:pt x="5630" y="3175"/>
                    </a:lnTo>
                    <a:lnTo>
                      <a:pt x="5647" y="2921"/>
                    </a:lnTo>
                    <a:lnTo>
                      <a:pt x="5613" y="2828"/>
                    </a:lnTo>
                    <a:lnTo>
                      <a:pt x="5613" y="2768"/>
                    </a:lnTo>
                    <a:lnTo>
                      <a:pt x="5553" y="2667"/>
                    </a:lnTo>
                    <a:lnTo>
                      <a:pt x="5553" y="2641"/>
                    </a:lnTo>
                    <a:lnTo>
                      <a:pt x="5460" y="2514"/>
                    </a:lnTo>
                    <a:lnTo>
                      <a:pt x="5393" y="2447"/>
                    </a:lnTo>
                    <a:lnTo>
                      <a:pt x="5283" y="2379"/>
                    </a:lnTo>
                    <a:lnTo>
                      <a:pt x="5249" y="2260"/>
                    </a:lnTo>
                    <a:lnTo>
                      <a:pt x="5257" y="2099"/>
                    </a:lnTo>
                    <a:lnTo>
                      <a:pt x="5223" y="1913"/>
                    </a:lnTo>
                    <a:lnTo>
                      <a:pt x="5266" y="1693"/>
                    </a:lnTo>
                    <a:lnTo>
                      <a:pt x="5249" y="1566"/>
                    </a:lnTo>
                    <a:lnTo>
                      <a:pt x="5164" y="1439"/>
                    </a:lnTo>
                    <a:lnTo>
                      <a:pt x="4978" y="1354"/>
                    </a:lnTo>
                    <a:lnTo>
                      <a:pt x="4876" y="1219"/>
                    </a:lnTo>
                    <a:lnTo>
                      <a:pt x="4834" y="1185"/>
                    </a:lnTo>
                    <a:lnTo>
                      <a:pt x="4766" y="1168"/>
                    </a:lnTo>
                    <a:lnTo>
                      <a:pt x="4605" y="1168"/>
                    </a:lnTo>
                    <a:lnTo>
                      <a:pt x="4554" y="1117"/>
                    </a:lnTo>
                    <a:lnTo>
                      <a:pt x="4478" y="906"/>
                    </a:lnTo>
                    <a:lnTo>
                      <a:pt x="4411" y="821"/>
                    </a:lnTo>
                    <a:lnTo>
                      <a:pt x="4284" y="745"/>
                    </a:lnTo>
                    <a:lnTo>
                      <a:pt x="4063" y="660"/>
                    </a:lnTo>
                    <a:lnTo>
                      <a:pt x="3996" y="618"/>
                    </a:lnTo>
                    <a:lnTo>
                      <a:pt x="3903" y="635"/>
                    </a:lnTo>
                    <a:lnTo>
                      <a:pt x="3716" y="813"/>
                    </a:lnTo>
                    <a:lnTo>
                      <a:pt x="3522" y="838"/>
                    </a:lnTo>
                    <a:lnTo>
                      <a:pt x="3437" y="923"/>
                    </a:lnTo>
                    <a:lnTo>
                      <a:pt x="3344" y="1109"/>
                    </a:lnTo>
                    <a:lnTo>
                      <a:pt x="3344" y="1143"/>
                    </a:lnTo>
                    <a:lnTo>
                      <a:pt x="3251" y="1439"/>
                    </a:lnTo>
                    <a:lnTo>
                      <a:pt x="3251" y="1524"/>
                    </a:lnTo>
                    <a:lnTo>
                      <a:pt x="3175" y="1693"/>
                    </a:lnTo>
                    <a:lnTo>
                      <a:pt x="3132" y="1769"/>
                    </a:lnTo>
                    <a:lnTo>
                      <a:pt x="2861" y="1981"/>
                    </a:lnTo>
                    <a:lnTo>
                      <a:pt x="2743" y="2184"/>
                    </a:lnTo>
                    <a:lnTo>
                      <a:pt x="2734" y="2226"/>
                    </a:lnTo>
                    <a:lnTo>
                      <a:pt x="2760" y="2311"/>
                    </a:lnTo>
                    <a:lnTo>
                      <a:pt x="2726" y="2387"/>
                    </a:lnTo>
                    <a:lnTo>
                      <a:pt x="2726" y="2514"/>
                    </a:lnTo>
                    <a:lnTo>
                      <a:pt x="2683" y="2641"/>
                    </a:lnTo>
                    <a:lnTo>
                      <a:pt x="2683" y="2726"/>
                    </a:lnTo>
                    <a:lnTo>
                      <a:pt x="2641" y="2853"/>
                    </a:lnTo>
                    <a:lnTo>
                      <a:pt x="2523" y="3039"/>
                    </a:lnTo>
                    <a:lnTo>
                      <a:pt x="2540" y="3293"/>
                    </a:lnTo>
                    <a:lnTo>
                      <a:pt x="2472" y="3505"/>
                    </a:lnTo>
                    <a:lnTo>
                      <a:pt x="2328" y="3615"/>
                    </a:lnTo>
                    <a:lnTo>
                      <a:pt x="2277" y="3691"/>
                    </a:lnTo>
                    <a:lnTo>
                      <a:pt x="2133" y="3767"/>
                    </a:lnTo>
                    <a:lnTo>
                      <a:pt x="1955" y="3962"/>
                    </a:lnTo>
                    <a:lnTo>
                      <a:pt x="1947" y="4004"/>
                    </a:lnTo>
                    <a:lnTo>
                      <a:pt x="1913" y="4038"/>
                    </a:lnTo>
                    <a:lnTo>
                      <a:pt x="1854" y="4216"/>
                    </a:lnTo>
                    <a:lnTo>
                      <a:pt x="1854" y="4385"/>
                    </a:lnTo>
                    <a:lnTo>
                      <a:pt x="1828" y="4512"/>
                    </a:lnTo>
                    <a:lnTo>
                      <a:pt x="1718" y="4699"/>
                    </a:lnTo>
                    <a:lnTo>
                      <a:pt x="1718" y="5037"/>
                    </a:lnTo>
                    <a:lnTo>
                      <a:pt x="1693" y="5122"/>
                    </a:lnTo>
                    <a:lnTo>
                      <a:pt x="1668" y="5147"/>
                    </a:lnTo>
                    <a:lnTo>
                      <a:pt x="1634" y="5232"/>
                    </a:lnTo>
                    <a:lnTo>
                      <a:pt x="1541" y="5317"/>
                    </a:lnTo>
                    <a:lnTo>
                      <a:pt x="1371" y="5401"/>
                    </a:lnTo>
                    <a:lnTo>
                      <a:pt x="1278" y="5384"/>
                    </a:lnTo>
                    <a:lnTo>
                      <a:pt x="1126" y="5291"/>
                    </a:lnTo>
                    <a:lnTo>
                      <a:pt x="990" y="5257"/>
                    </a:lnTo>
                    <a:lnTo>
                      <a:pt x="643" y="5384"/>
                    </a:lnTo>
                    <a:lnTo>
                      <a:pt x="457" y="5494"/>
                    </a:lnTo>
                    <a:lnTo>
                      <a:pt x="296" y="5621"/>
                    </a:lnTo>
                    <a:lnTo>
                      <a:pt x="0" y="6002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0" name="Freeform 34">
                <a:extLst>
                  <a:ext uri="{FF2B5EF4-FFF2-40B4-BE49-F238E27FC236}">
                    <a16:creationId xmlns:a16="http://schemas.microsoft.com/office/drawing/2014/main" id="{C148F96D-D125-4528-AB00-AED4721450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1" y="12"/>
                <a:ext cx="5877" cy="2935"/>
              </a:xfrm>
              <a:custGeom>
                <a:avLst/>
                <a:gdLst>
                  <a:gd name="T0" fmla="*/ 25788 w 26558"/>
                  <a:gd name="T1" fmla="*/ 11861 h 13258"/>
                  <a:gd name="T2" fmla="*/ 25610 w 26558"/>
                  <a:gd name="T3" fmla="*/ 13174 h 13258"/>
                  <a:gd name="T4" fmla="*/ 24899 w 26558"/>
                  <a:gd name="T5" fmla="*/ 12463 h 13258"/>
                  <a:gd name="T6" fmla="*/ 23824 w 26558"/>
                  <a:gd name="T7" fmla="*/ 11616 h 13258"/>
                  <a:gd name="T8" fmla="*/ 22596 w 26558"/>
                  <a:gd name="T9" fmla="*/ 11116 h 13258"/>
                  <a:gd name="T10" fmla="*/ 20869 w 26558"/>
                  <a:gd name="T11" fmla="*/ 10642 h 13258"/>
                  <a:gd name="T12" fmla="*/ 21428 w 26558"/>
                  <a:gd name="T13" fmla="*/ 10676 h 13258"/>
                  <a:gd name="T14" fmla="*/ 22342 w 26558"/>
                  <a:gd name="T15" fmla="*/ 10380 h 13258"/>
                  <a:gd name="T16" fmla="*/ 23697 w 26558"/>
                  <a:gd name="T17" fmla="*/ 10007 h 13258"/>
                  <a:gd name="T18" fmla="*/ 24696 w 26558"/>
                  <a:gd name="T19" fmla="*/ 9601 h 13258"/>
                  <a:gd name="T20" fmla="*/ 25263 w 26558"/>
                  <a:gd name="T21" fmla="*/ 8847 h 13258"/>
                  <a:gd name="T22" fmla="*/ 25017 w 26558"/>
                  <a:gd name="T23" fmla="*/ 7586 h 13258"/>
                  <a:gd name="T24" fmla="*/ 24467 w 26558"/>
                  <a:gd name="T25" fmla="*/ 6858 h 13258"/>
                  <a:gd name="T26" fmla="*/ 24162 w 26558"/>
                  <a:gd name="T27" fmla="*/ 5503 h 13258"/>
                  <a:gd name="T28" fmla="*/ 23383 w 26558"/>
                  <a:gd name="T29" fmla="*/ 4902 h 13258"/>
                  <a:gd name="T30" fmla="*/ 22495 w 26558"/>
                  <a:gd name="T31" fmla="*/ 3928 h 13258"/>
                  <a:gd name="T32" fmla="*/ 21216 w 26558"/>
                  <a:gd name="T33" fmla="*/ 4453 h 13258"/>
                  <a:gd name="T34" fmla="*/ 20513 w 26558"/>
                  <a:gd name="T35" fmla="*/ 4284 h 13258"/>
                  <a:gd name="T36" fmla="*/ 19277 w 26558"/>
                  <a:gd name="T37" fmla="*/ 3937 h 13258"/>
                  <a:gd name="T38" fmla="*/ 18998 w 26558"/>
                  <a:gd name="T39" fmla="*/ 2752 h 13258"/>
                  <a:gd name="T40" fmla="*/ 18160 w 26558"/>
                  <a:gd name="T41" fmla="*/ 2032 h 13258"/>
                  <a:gd name="T42" fmla="*/ 16992 w 26558"/>
                  <a:gd name="T43" fmla="*/ 1837 h 13258"/>
                  <a:gd name="T44" fmla="*/ 16162 w 26558"/>
                  <a:gd name="T45" fmla="*/ 1499 h 13258"/>
                  <a:gd name="T46" fmla="*/ 14706 w 26558"/>
                  <a:gd name="T47" fmla="*/ 1592 h 13258"/>
                  <a:gd name="T48" fmla="*/ 13631 w 26558"/>
                  <a:gd name="T49" fmla="*/ 2142 h 13258"/>
                  <a:gd name="T50" fmla="*/ 12852 w 26558"/>
                  <a:gd name="T51" fmla="*/ 2980 h 13258"/>
                  <a:gd name="T52" fmla="*/ 12361 w 26558"/>
                  <a:gd name="T53" fmla="*/ 3911 h 13258"/>
                  <a:gd name="T54" fmla="*/ 12886 w 26558"/>
                  <a:gd name="T55" fmla="*/ 5639 h 13258"/>
                  <a:gd name="T56" fmla="*/ 13165 w 26558"/>
                  <a:gd name="T57" fmla="*/ 6858 h 13258"/>
                  <a:gd name="T58" fmla="*/ 14494 w 26558"/>
                  <a:gd name="T59" fmla="*/ 8094 h 13258"/>
                  <a:gd name="T60" fmla="*/ 14960 w 26558"/>
                  <a:gd name="T61" fmla="*/ 8119 h 13258"/>
                  <a:gd name="T62" fmla="*/ 15248 w 26558"/>
                  <a:gd name="T63" fmla="*/ 8864 h 13258"/>
                  <a:gd name="T64" fmla="*/ 16179 w 26558"/>
                  <a:gd name="T65" fmla="*/ 9652 h 13258"/>
                  <a:gd name="T66" fmla="*/ 16374 w 26558"/>
                  <a:gd name="T67" fmla="*/ 8306 h 13258"/>
                  <a:gd name="T68" fmla="*/ 17152 w 26558"/>
                  <a:gd name="T69" fmla="*/ 8060 h 13258"/>
                  <a:gd name="T70" fmla="*/ 16966 w 26558"/>
                  <a:gd name="T71" fmla="*/ 9288 h 13258"/>
                  <a:gd name="T72" fmla="*/ 18160 w 26558"/>
                  <a:gd name="T73" fmla="*/ 9423 h 13258"/>
                  <a:gd name="T74" fmla="*/ 19235 w 26558"/>
                  <a:gd name="T75" fmla="*/ 8720 h 13258"/>
                  <a:gd name="T76" fmla="*/ 18846 w 26558"/>
                  <a:gd name="T77" fmla="*/ 9499 h 13258"/>
                  <a:gd name="T78" fmla="*/ 18769 w 26558"/>
                  <a:gd name="T79" fmla="*/ 9813 h 13258"/>
                  <a:gd name="T80" fmla="*/ 18160 w 26558"/>
                  <a:gd name="T81" fmla="*/ 10524 h 13258"/>
                  <a:gd name="T82" fmla="*/ 17627 w 26558"/>
                  <a:gd name="T83" fmla="*/ 11565 h 13258"/>
                  <a:gd name="T84" fmla="*/ 17356 w 26558"/>
                  <a:gd name="T85" fmla="*/ 13004 h 13258"/>
                  <a:gd name="T86" fmla="*/ 16992 w 26558"/>
                  <a:gd name="T87" fmla="*/ 12115 h 13258"/>
                  <a:gd name="T88" fmla="*/ 16484 w 26558"/>
                  <a:gd name="T89" fmla="*/ 10786 h 13258"/>
                  <a:gd name="T90" fmla="*/ 15070 w 26558"/>
                  <a:gd name="T91" fmla="*/ 10354 h 13258"/>
                  <a:gd name="T92" fmla="*/ 13656 w 26558"/>
                  <a:gd name="T93" fmla="*/ 9635 h 13258"/>
                  <a:gd name="T94" fmla="*/ 12090 w 26558"/>
                  <a:gd name="T95" fmla="*/ 10761 h 13258"/>
                  <a:gd name="T96" fmla="*/ 12031 w 26558"/>
                  <a:gd name="T97" fmla="*/ 9948 h 13258"/>
                  <a:gd name="T98" fmla="*/ 12496 w 26558"/>
                  <a:gd name="T99" fmla="*/ 7950 h 13258"/>
                  <a:gd name="T100" fmla="*/ 12056 w 26558"/>
                  <a:gd name="T101" fmla="*/ 6612 h 13258"/>
                  <a:gd name="T102" fmla="*/ 10659 w 26558"/>
                  <a:gd name="T103" fmla="*/ 5063 h 13258"/>
                  <a:gd name="T104" fmla="*/ 8636 w 26558"/>
                  <a:gd name="T105" fmla="*/ 4724 h 13258"/>
                  <a:gd name="T106" fmla="*/ 7442 w 26558"/>
                  <a:gd name="T107" fmla="*/ 4276 h 13258"/>
                  <a:gd name="T108" fmla="*/ 6663 w 26558"/>
                  <a:gd name="T109" fmla="*/ 3150 h 13258"/>
                  <a:gd name="T110" fmla="*/ 5495 w 26558"/>
                  <a:gd name="T111" fmla="*/ 2379 h 13258"/>
                  <a:gd name="T112" fmla="*/ 4149 w 26558"/>
                  <a:gd name="T113" fmla="*/ 1719 h 13258"/>
                  <a:gd name="T114" fmla="*/ 2650 w 26558"/>
                  <a:gd name="T115" fmla="*/ 2819 h 13258"/>
                  <a:gd name="T116" fmla="*/ 2125 w 26558"/>
                  <a:gd name="T117" fmla="*/ 1278 h 13258"/>
                  <a:gd name="T118" fmla="*/ 779 w 26558"/>
                  <a:gd name="T119" fmla="*/ 813 h 13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558" h="13258">
                    <a:moveTo>
                      <a:pt x="26558" y="10219"/>
                    </a:moveTo>
                    <a:lnTo>
                      <a:pt x="26126" y="10524"/>
                    </a:lnTo>
                    <a:lnTo>
                      <a:pt x="25813" y="10778"/>
                    </a:lnTo>
                    <a:lnTo>
                      <a:pt x="25737" y="11006"/>
                    </a:lnTo>
                    <a:lnTo>
                      <a:pt x="25779" y="11218"/>
                    </a:lnTo>
                    <a:lnTo>
                      <a:pt x="25822" y="11294"/>
                    </a:lnTo>
                    <a:lnTo>
                      <a:pt x="25822" y="11463"/>
                    </a:lnTo>
                    <a:lnTo>
                      <a:pt x="25745" y="11616"/>
                    </a:lnTo>
                    <a:lnTo>
                      <a:pt x="25737" y="11785"/>
                    </a:lnTo>
                    <a:lnTo>
                      <a:pt x="25788" y="11861"/>
                    </a:lnTo>
                    <a:lnTo>
                      <a:pt x="25898" y="12124"/>
                    </a:lnTo>
                    <a:lnTo>
                      <a:pt x="25889" y="12251"/>
                    </a:lnTo>
                    <a:lnTo>
                      <a:pt x="25805" y="12420"/>
                    </a:lnTo>
                    <a:lnTo>
                      <a:pt x="25779" y="12547"/>
                    </a:lnTo>
                    <a:lnTo>
                      <a:pt x="25805" y="12666"/>
                    </a:lnTo>
                    <a:lnTo>
                      <a:pt x="26008" y="13089"/>
                    </a:lnTo>
                    <a:lnTo>
                      <a:pt x="25999" y="13258"/>
                    </a:lnTo>
                    <a:lnTo>
                      <a:pt x="25974" y="13258"/>
                    </a:lnTo>
                    <a:lnTo>
                      <a:pt x="25703" y="13182"/>
                    </a:lnTo>
                    <a:lnTo>
                      <a:pt x="25610" y="13174"/>
                    </a:lnTo>
                    <a:lnTo>
                      <a:pt x="25517" y="13199"/>
                    </a:lnTo>
                    <a:lnTo>
                      <a:pt x="25424" y="13258"/>
                    </a:lnTo>
                    <a:lnTo>
                      <a:pt x="25331" y="13241"/>
                    </a:lnTo>
                    <a:lnTo>
                      <a:pt x="25297" y="13208"/>
                    </a:lnTo>
                    <a:lnTo>
                      <a:pt x="25254" y="13131"/>
                    </a:lnTo>
                    <a:lnTo>
                      <a:pt x="25246" y="13055"/>
                    </a:lnTo>
                    <a:lnTo>
                      <a:pt x="25127" y="12903"/>
                    </a:lnTo>
                    <a:lnTo>
                      <a:pt x="25000" y="12776"/>
                    </a:lnTo>
                    <a:lnTo>
                      <a:pt x="24941" y="12615"/>
                    </a:lnTo>
                    <a:lnTo>
                      <a:pt x="24899" y="12463"/>
                    </a:lnTo>
                    <a:lnTo>
                      <a:pt x="24907" y="12268"/>
                    </a:lnTo>
                    <a:lnTo>
                      <a:pt x="24865" y="12115"/>
                    </a:lnTo>
                    <a:lnTo>
                      <a:pt x="24738" y="11963"/>
                    </a:lnTo>
                    <a:lnTo>
                      <a:pt x="24628" y="11878"/>
                    </a:lnTo>
                    <a:lnTo>
                      <a:pt x="24518" y="11828"/>
                    </a:lnTo>
                    <a:lnTo>
                      <a:pt x="24467" y="11768"/>
                    </a:lnTo>
                    <a:lnTo>
                      <a:pt x="24332" y="11717"/>
                    </a:lnTo>
                    <a:lnTo>
                      <a:pt x="24298" y="11684"/>
                    </a:lnTo>
                    <a:lnTo>
                      <a:pt x="24078" y="11641"/>
                    </a:lnTo>
                    <a:lnTo>
                      <a:pt x="23824" y="11616"/>
                    </a:lnTo>
                    <a:lnTo>
                      <a:pt x="23604" y="11650"/>
                    </a:lnTo>
                    <a:lnTo>
                      <a:pt x="23417" y="11641"/>
                    </a:lnTo>
                    <a:lnTo>
                      <a:pt x="23197" y="11557"/>
                    </a:lnTo>
                    <a:lnTo>
                      <a:pt x="23163" y="11523"/>
                    </a:lnTo>
                    <a:lnTo>
                      <a:pt x="23104" y="11514"/>
                    </a:lnTo>
                    <a:lnTo>
                      <a:pt x="22943" y="11430"/>
                    </a:lnTo>
                    <a:lnTo>
                      <a:pt x="22859" y="11336"/>
                    </a:lnTo>
                    <a:lnTo>
                      <a:pt x="22757" y="11269"/>
                    </a:lnTo>
                    <a:lnTo>
                      <a:pt x="22732" y="11226"/>
                    </a:lnTo>
                    <a:lnTo>
                      <a:pt x="22596" y="11116"/>
                    </a:lnTo>
                    <a:lnTo>
                      <a:pt x="22503" y="10998"/>
                    </a:lnTo>
                    <a:lnTo>
                      <a:pt x="22317" y="10956"/>
                    </a:lnTo>
                    <a:lnTo>
                      <a:pt x="22156" y="10981"/>
                    </a:lnTo>
                    <a:lnTo>
                      <a:pt x="22020" y="11040"/>
                    </a:lnTo>
                    <a:lnTo>
                      <a:pt x="21860" y="11049"/>
                    </a:lnTo>
                    <a:lnTo>
                      <a:pt x="21673" y="10998"/>
                    </a:lnTo>
                    <a:lnTo>
                      <a:pt x="21606" y="10947"/>
                    </a:lnTo>
                    <a:lnTo>
                      <a:pt x="21479" y="10879"/>
                    </a:lnTo>
                    <a:lnTo>
                      <a:pt x="20988" y="10676"/>
                    </a:lnTo>
                    <a:lnTo>
                      <a:pt x="20869" y="10642"/>
                    </a:lnTo>
                    <a:lnTo>
                      <a:pt x="20818" y="10608"/>
                    </a:lnTo>
                    <a:lnTo>
                      <a:pt x="20564" y="10600"/>
                    </a:lnTo>
                    <a:lnTo>
                      <a:pt x="20378" y="10566"/>
                    </a:lnTo>
                    <a:lnTo>
                      <a:pt x="20327" y="10524"/>
                    </a:lnTo>
                    <a:lnTo>
                      <a:pt x="20302" y="10481"/>
                    </a:lnTo>
                    <a:lnTo>
                      <a:pt x="20319" y="10439"/>
                    </a:lnTo>
                    <a:lnTo>
                      <a:pt x="20513" y="10456"/>
                    </a:lnTo>
                    <a:lnTo>
                      <a:pt x="20869" y="10473"/>
                    </a:lnTo>
                    <a:lnTo>
                      <a:pt x="21030" y="10575"/>
                    </a:lnTo>
                    <a:lnTo>
                      <a:pt x="21428" y="10676"/>
                    </a:lnTo>
                    <a:lnTo>
                      <a:pt x="21470" y="10676"/>
                    </a:lnTo>
                    <a:lnTo>
                      <a:pt x="21512" y="10617"/>
                    </a:lnTo>
                    <a:lnTo>
                      <a:pt x="21589" y="10575"/>
                    </a:lnTo>
                    <a:lnTo>
                      <a:pt x="21809" y="10566"/>
                    </a:lnTo>
                    <a:lnTo>
                      <a:pt x="21893" y="10532"/>
                    </a:lnTo>
                    <a:lnTo>
                      <a:pt x="21936" y="10498"/>
                    </a:lnTo>
                    <a:lnTo>
                      <a:pt x="22088" y="10397"/>
                    </a:lnTo>
                    <a:lnTo>
                      <a:pt x="22173" y="10388"/>
                    </a:lnTo>
                    <a:lnTo>
                      <a:pt x="22257" y="10414"/>
                    </a:lnTo>
                    <a:lnTo>
                      <a:pt x="22342" y="10380"/>
                    </a:lnTo>
                    <a:lnTo>
                      <a:pt x="22469" y="10304"/>
                    </a:lnTo>
                    <a:lnTo>
                      <a:pt x="22537" y="10227"/>
                    </a:lnTo>
                    <a:lnTo>
                      <a:pt x="22605" y="10177"/>
                    </a:lnTo>
                    <a:lnTo>
                      <a:pt x="22732" y="10151"/>
                    </a:lnTo>
                    <a:lnTo>
                      <a:pt x="22901" y="10134"/>
                    </a:lnTo>
                    <a:lnTo>
                      <a:pt x="23113" y="10168"/>
                    </a:lnTo>
                    <a:lnTo>
                      <a:pt x="23451" y="10083"/>
                    </a:lnTo>
                    <a:lnTo>
                      <a:pt x="23570" y="10075"/>
                    </a:lnTo>
                    <a:lnTo>
                      <a:pt x="23654" y="10050"/>
                    </a:lnTo>
                    <a:lnTo>
                      <a:pt x="23697" y="10007"/>
                    </a:lnTo>
                    <a:lnTo>
                      <a:pt x="23900" y="9906"/>
                    </a:lnTo>
                    <a:lnTo>
                      <a:pt x="24086" y="9770"/>
                    </a:lnTo>
                    <a:lnTo>
                      <a:pt x="24255" y="9745"/>
                    </a:lnTo>
                    <a:lnTo>
                      <a:pt x="24298" y="9762"/>
                    </a:lnTo>
                    <a:lnTo>
                      <a:pt x="24332" y="9787"/>
                    </a:lnTo>
                    <a:lnTo>
                      <a:pt x="24374" y="9787"/>
                    </a:lnTo>
                    <a:lnTo>
                      <a:pt x="24501" y="9736"/>
                    </a:lnTo>
                    <a:lnTo>
                      <a:pt x="24628" y="9719"/>
                    </a:lnTo>
                    <a:lnTo>
                      <a:pt x="24687" y="9652"/>
                    </a:lnTo>
                    <a:lnTo>
                      <a:pt x="24696" y="9601"/>
                    </a:lnTo>
                    <a:lnTo>
                      <a:pt x="24806" y="9440"/>
                    </a:lnTo>
                    <a:lnTo>
                      <a:pt x="24865" y="9381"/>
                    </a:lnTo>
                    <a:lnTo>
                      <a:pt x="24941" y="9347"/>
                    </a:lnTo>
                    <a:lnTo>
                      <a:pt x="24975" y="9296"/>
                    </a:lnTo>
                    <a:lnTo>
                      <a:pt x="24992" y="9220"/>
                    </a:lnTo>
                    <a:lnTo>
                      <a:pt x="24992" y="9127"/>
                    </a:lnTo>
                    <a:lnTo>
                      <a:pt x="24975" y="9000"/>
                    </a:lnTo>
                    <a:lnTo>
                      <a:pt x="24992" y="8974"/>
                    </a:lnTo>
                    <a:lnTo>
                      <a:pt x="25136" y="8873"/>
                    </a:lnTo>
                    <a:lnTo>
                      <a:pt x="25263" y="8847"/>
                    </a:lnTo>
                    <a:lnTo>
                      <a:pt x="25466" y="8729"/>
                    </a:lnTo>
                    <a:lnTo>
                      <a:pt x="25585" y="8593"/>
                    </a:lnTo>
                    <a:lnTo>
                      <a:pt x="25635" y="8365"/>
                    </a:lnTo>
                    <a:lnTo>
                      <a:pt x="25610" y="8170"/>
                    </a:lnTo>
                    <a:lnTo>
                      <a:pt x="25593" y="8136"/>
                    </a:lnTo>
                    <a:lnTo>
                      <a:pt x="25483" y="8060"/>
                    </a:lnTo>
                    <a:lnTo>
                      <a:pt x="25339" y="8018"/>
                    </a:lnTo>
                    <a:lnTo>
                      <a:pt x="25119" y="7899"/>
                    </a:lnTo>
                    <a:lnTo>
                      <a:pt x="25017" y="7738"/>
                    </a:lnTo>
                    <a:lnTo>
                      <a:pt x="25017" y="7586"/>
                    </a:lnTo>
                    <a:lnTo>
                      <a:pt x="25034" y="7459"/>
                    </a:lnTo>
                    <a:lnTo>
                      <a:pt x="25060" y="7434"/>
                    </a:lnTo>
                    <a:lnTo>
                      <a:pt x="24984" y="7349"/>
                    </a:lnTo>
                    <a:lnTo>
                      <a:pt x="24899" y="7340"/>
                    </a:lnTo>
                    <a:lnTo>
                      <a:pt x="24806" y="7281"/>
                    </a:lnTo>
                    <a:lnTo>
                      <a:pt x="24679" y="7247"/>
                    </a:lnTo>
                    <a:lnTo>
                      <a:pt x="24586" y="7180"/>
                    </a:lnTo>
                    <a:lnTo>
                      <a:pt x="24509" y="7078"/>
                    </a:lnTo>
                    <a:lnTo>
                      <a:pt x="24476" y="6985"/>
                    </a:lnTo>
                    <a:lnTo>
                      <a:pt x="24467" y="6858"/>
                    </a:lnTo>
                    <a:lnTo>
                      <a:pt x="24416" y="6765"/>
                    </a:lnTo>
                    <a:lnTo>
                      <a:pt x="24289" y="6646"/>
                    </a:lnTo>
                    <a:lnTo>
                      <a:pt x="24171" y="6587"/>
                    </a:lnTo>
                    <a:lnTo>
                      <a:pt x="24120" y="6536"/>
                    </a:lnTo>
                    <a:lnTo>
                      <a:pt x="24196" y="6257"/>
                    </a:lnTo>
                    <a:lnTo>
                      <a:pt x="24255" y="6197"/>
                    </a:lnTo>
                    <a:lnTo>
                      <a:pt x="24281" y="6104"/>
                    </a:lnTo>
                    <a:lnTo>
                      <a:pt x="24247" y="5689"/>
                    </a:lnTo>
                    <a:lnTo>
                      <a:pt x="24222" y="5596"/>
                    </a:lnTo>
                    <a:lnTo>
                      <a:pt x="24162" y="5503"/>
                    </a:lnTo>
                    <a:lnTo>
                      <a:pt x="24154" y="5435"/>
                    </a:lnTo>
                    <a:lnTo>
                      <a:pt x="24078" y="5351"/>
                    </a:lnTo>
                    <a:lnTo>
                      <a:pt x="23942" y="5300"/>
                    </a:lnTo>
                    <a:lnTo>
                      <a:pt x="23942" y="5283"/>
                    </a:lnTo>
                    <a:lnTo>
                      <a:pt x="23680" y="5249"/>
                    </a:lnTo>
                    <a:lnTo>
                      <a:pt x="23654" y="5215"/>
                    </a:lnTo>
                    <a:lnTo>
                      <a:pt x="23570" y="5165"/>
                    </a:lnTo>
                    <a:lnTo>
                      <a:pt x="23494" y="5071"/>
                    </a:lnTo>
                    <a:lnTo>
                      <a:pt x="23477" y="5029"/>
                    </a:lnTo>
                    <a:lnTo>
                      <a:pt x="23383" y="4902"/>
                    </a:lnTo>
                    <a:lnTo>
                      <a:pt x="23350" y="4809"/>
                    </a:lnTo>
                    <a:lnTo>
                      <a:pt x="23265" y="4682"/>
                    </a:lnTo>
                    <a:lnTo>
                      <a:pt x="23121" y="4606"/>
                    </a:lnTo>
                    <a:lnTo>
                      <a:pt x="23070" y="4555"/>
                    </a:lnTo>
                    <a:lnTo>
                      <a:pt x="23028" y="4470"/>
                    </a:lnTo>
                    <a:lnTo>
                      <a:pt x="23002" y="4377"/>
                    </a:lnTo>
                    <a:lnTo>
                      <a:pt x="22799" y="4064"/>
                    </a:lnTo>
                    <a:lnTo>
                      <a:pt x="22715" y="4013"/>
                    </a:lnTo>
                    <a:lnTo>
                      <a:pt x="22681" y="4013"/>
                    </a:lnTo>
                    <a:lnTo>
                      <a:pt x="22495" y="3928"/>
                    </a:lnTo>
                    <a:lnTo>
                      <a:pt x="22080" y="3937"/>
                    </a:lnTo>
                    <a:lnTo>
                      <a:pt x="21987" y="3954"/>
                    </a:lnTo>
                    <a:lnTo>
                      <a:pt x="21800" y="4098"/>
                    </a:lnTo>
                    <a:lnTo>
                      <a:pt x="21741" y="4174"/>
                    </a:lnTo>
                    <a:lnTo>
                      <a:pt x="21673" y="4233"/>
                    </a:lnTo>
                    <a:lnTo>
                      <a:pt x="21546" y="4250"/>
                    </a:lnTo>
                    <a:lnTo>
                      <a:pt x="21453" y="4216"/>
                    </a:lnTo>
                    <a:lnTo>
                      <a:pt x="21419" y="4233"/>
                    </a:lnTo>
                    <a:lnTo>
                      <a:pt x="21326" y="4292"/>
                    </a:lnTo>
                    <a:lnTo>
                      <a:pt x="21216" y="4453"/>
                    </a:lnTo>
                    <a:lnTo>
                      <a:pt x="21106" y="4538"/>
                    </a:lnTo>
                    <a:lnTo>
                      <a:pt x="20979" y="4589"/>
                    </a:lnTo>
                    <a:lnTo>
                      <a:pt x="20852" y="4513"/>
                    </a:lnTo>
                    <a:lnTo>
                      <a:pt x="20759" y="4513"/>
                    </a:lnTo>
                    <a:lnTo>
                      <a:pt x="20666" y="4555"/>
                    </a:lnTo>
                    <a:lnTo>
                      <a:pt x="20598" y="4546"/>
                    </a:lnTo>
                    <a:lnTo>
                      <a:pt x="20581" y="4521"/>
                    </a:lnTo>
                    <a:lnTo>
                      <a:pt x="20564" y="4470"/>
                    </a:lnTo>
                    <a:lnTo>
                      <a:pt x="20581" y="4411"/>
                    </a:lnTo>
                    <a:lnTo>
                      <a:pt x="20513" y="4284"/>
                    </a:lnTo>
                    <a:lnTo>
                      <a:pt x="20361" y="4216"/>
                    </a:lnTo>
                    <a:lnTo>
                      <a:pt x="20039" y="4199"/>
                    </a:lnTo>
                    <a:lnTo>
                      <a:pt x="19929" y="4022"/>
                    </a:lnTo>
                    <a:lnTo>
                      <a:pt x="19811" y="3945"/>
                    </a:lnTo>
                    <a:lnTo>
                      <a:pt x="19752" y="3937"/>
                    </a:lnTo>
                    <a:lnTo>
                      <a:pt x="19625" y="3979"/>
                    </a:lnTo>
                    <a:lnTo>
                      <a:pt x="19591" y="3971"/>
                    </a:lnTo>
                    <a:lnTo>
                      <a:pt x="19557" y="3988"/>
                    </a:lnTo>
                    <a:lnTo>
                      <a:pt x="19430" y="3988"/>
                    </a:lnTo>
                    <a:lnTo>
                      <a:pt x="19277" y="3937"/>
                    </a:lnTo>
                    <a:lnTo>
                      <a:pt x="19193" y="3844"/>
                    </a:lnTo>
                    <a:lnTo>
                      <a:pt x="19167" y="3734"/>
                    </a:lnTo>
                    <a:lnTo>
                      <a:pt x="19167" y="3641"/>
                    </a:lnTo>
                    <a:lnTo>
                      <a:pt x="19193" y="3581"/>
                    </a:lnTo>
                    <a:lnTo>
                      <a:pt x="19184" y="3454"/>
                    </a:lnTo>
                    <a:lnTo>
                      <a:pt x="19227" y="3234"/>
                    </a:lnTo>
                    <a:lnTo>
                      <a:pt x="19227" y="3073"/>
                    </a:lnTo>
                    <a:lnTo>
                      <a:pt x="19167" y="2887"/>
                    </a:lnTo>
                    <a:lnTo>
                      <a:pt x="19117" y="2819"/>
                    </a:lnTo>
                    <a:lnTo>
                      <a:pt x="18998" y="2752"/>
                    </a:lnTo>
                    <a:lnTo>
                      <a:pt x="18939" y="2726"/>
                    </a:lnTo>
                    <a:lnTo>
                      <a:pt x="18778" y="2726"/>
                    </a:lnTo>
                    <a:lnTo>
                      <a:pt x="18651" y="2675"/>
                    </a:lnTo>
                    <a:lnTo>
                      <a:pt x="18575" y="2565"/>
                    </a:lnTo>
                    <a:lnTo>
                      <a:pt x="18549" y="2472"/>
                    </a:lnTo>
                    <a:lnTo>
                      <a:pt x="18473" y="2345"/>
                    </a:lnTo>
                    <a:lnTo>
                      <a:pt x="18372" y="2277"/>
                    </a:lnTo>
                    <a:lnTo>
                      <a:pt x="18253" y="2277"/>
                    </a:lnTo>
                    <a:lnTo>
                      <a:pt x="18194" y="2227"/>
                    </a:lnTo>
                    <a:lnTo>
                      <a:pt x="18160" y="2032"/>
                    </a:lnTo>
                    <a:lnTo>
                      <a:pt x="18126" y="1973"/>
                    </a:lnTo>
                    <a:lnTo>
                      <a:pt x="18058" y="1922"/>
                    </a:lnTo>
                    <a:lnTo>
                      <a:pt x="18033" y="1880"/>
                    </a:lnTo>
                    <a:lnTo>
                      <a:pt x="17991" y="1854"/>
                    </a:lnTo>
                    <a:lnTo>
                      <a:pt x="17881" y="1837"/>
                    </a:lnTo>
                    <a:lnTo>
                      <a:pt x="17627" y="1846"/>
                    </a:lnTo>
                    <a:lnTo>
                      <a:pt x="17500" y="1795"/>
                    </a:lnTo>
                    <a:lnTo>
                      <a:pt x="17246" y="1795"/>
                    </a:lnTo>
                    <a:lnTo>
                      <a:pt x="17093" y="1846"/>
                    </a:lnTo>
                    <a:lnTo>
                      <a:pt x="16992" y="1837"/>
                    </a:lnTo>
                    <a:lnTo>
                      <a:pt x="16865" y="1897"/>
                    </a:lnTo>
                    <a:lnTo>
                      <a:pt x="16839" y="1930"/>
                    </a:lnTo>
                    <a:lnTo>
                      <a:pt x="16712" y="1947"/>
                    </a:lnTo>
                    <a:lnTo>
                      <a:pt x="16585" y="1905"/>
                    </a:lnTo>
                    <a:lnTo>
                      <a:pt x="16560" y="1880"/>
                    </a:lnTo>
                    <a:lnTo>
                      <a:pt x="16458" y="1812"/>
                    </a:lnTo>
                    <a:lnTo>
                      <a:pt x="16441" y="1778"/>
                    </a:lnTo>
                    <a:lnTo>
                      <a:pt x="16399" y="1761"/>
                    </a:lnTo>
                    <a:lnTo>
                      <a:pt x="16297" y="1617"/>
                    </a:lnTo>
                    <a:lnTo>
                      <a:pt x="16162" y="1499"/>
                    </a:lnTo>
                    <a:lnTo>
                      <a:pt x="16026" y="1431"/>
                    </a:lnTo>
                    <a:lnTo>
                      <a:pt x="15840" y="1389"/>
                    </a:lnTo>
                    <a:lnTo>
                      <a:pt x="15713" y="1431"/>
                    </a:lnTo>
                    <a:lnTo>
                      <a:pt x="15629" y="1516"/>
                    </a:lnTo>
                    <a:lnTo>
                      <a:pt x="15552" y="1558"/>
                    </a:lnTo>
                    <a:lnTo>
                      <a:pt x="15400" y="1558"/>
                    </a:lnTo>
                    <a:lnTo>
                      <a:pt x="15366" y="1541"/>
                    </a:lnTo>
                    <a:lnTo>
                      <a:pt x="15180" y="1549"/>
                    </a:lnTo>
                    <a:lnTo>
                      <a:pt x="14833" y="1600"/>
                    </a:lnTo>
                    <a:lnTo>
                      <a:pt x="14706" y="1592"/>
                    </a:lnTo>
                    <a:lnTo>
                      <a:pt x="14613" y="1626"/>
                    </a:lnTo>
                    <a:lnTo>
                      <a:pt x="14384" y="1770"/>
                    </a:lnTo>
                    <a:lnTo>
                      <a:pt x="14291" y="1880"/>
                    </a:lnTo>
                    <a:lnTo>
                      <a:pt x="14249" y="1947"/>
                    </a:lnTo>
                    <a:lnTo>
                      <a:pt x="14181" y="1998"/>
                    </a:lnTo>
                    <a:lnTo>
                      <a:pt x="14012" y="1981"/>
                    </a:lnTo>
                    <a:lnTo>
                      <a:pt x="13800" y="2142"/>
                    </a:lnTo>
                    <a:lnTo>
                      <a:pt x="13698" y="2167"/>
                    </a:lnTo>
                    <a:lnTo>
                      <a:pt x="13664" y="2167"/>
                    </a:lnTo>
                    <a:lnTo>
                      <a:pt x="13631" y="2142"/>
                    </a:lnTo>
                    <a:lnTo>
                      <a:pt x="13597" y="2142"/>
                    </a:lnTo>
                    <a:lnTo>
                      <a:pt x="13470" y="2074"/>
                    </a:lnTo>
                    <a:lnTo>
                      <a:pt x="13250" y="2066"/>
                    </a:lnTo>
                    <a:lnTo>
                      <a:pt x="13190" y="2083"/>
                    </a:lnTo>
                    <a:lnTo>
                      <a:pt x="13029" y="2201"/>
                    </a:lnTo>
                    <a:lnTo>
                      <a:pt x="12970" y="2320"/>
                    </a:lnTo>
                    <a:lnTo>
                      <a:pt x="12903" y="2489"/>
                    </a:lnTo>
                    <a:lnTo>
                      <a:pt x="12860" y="2684"/>
                    </a:lnTo>
                    <a:lnTo>
                      <a:pt x="12835" y="2853"/>
                    </a:lnTo>
                    <a:lnTo>
                      <a:pt x="12852" y="2980"/>
                    </a:lnTo>
                    <a:lnTo>
                      <a:pt x="12826" y="3065"/>
                    </a:lnTo>
                    <a:lnTo>
                      <a:pt x="12725" y="3150"/>
                    </a:lnTo>
                    <a:lnTo>
                      <a:pt x="12657" y="3166"/>
                    </a:lnTo>
                    <a:lnTo>
                      <a:pt x="12335" y="3158"/>
                    </a:lnTo>
                    <a:lnTo>
                      <a:pt x="12276" y="3175"/>
                    </a:lnTo>
                    <a:lnTo>
                      <a:pt x="12132" y="3361"/>
                    </a:lnTo>
                    <a:lnTo>
                      <a:pt x="12098" y="3488"/>
                    </a:lnTo>
                    <a:lnTo>
                      <a:pt x="12107" y="3607"/>
                    </a:lnTo>
                    <a:lnTo>
                      <a:pt x="12310" y="3869"/>
                    </a:lnTo>
                    <a:lnTo>
                      <a:pt x="12361" y="3911"/>
                    </a:lnTo>
                    <a:lnTo>
                      <a:pt x="12437" y="4038"/>
                    </a:lnTo>
                    <a:lnTo>
                      <a:pt x="12496" y="4098"/>
                    </a:lnTo>
                    <a:lnTo>
                      <a:pt x="12538" y="4174"/>
                    </a:lnTo>
                    <a:lnTo>
                      <a:pt x="12547" y="4259"/>
                    </a:lnTo>
                    <a:lnTo>
                      <a:pt x="12581" y="4301"/>
                    </a:lnTo>
                    <a:lnTo>
                      <a:pt x="12665" y="4809"/>
                    </a:lnTo>
                    <a:lnTo>
                      <a:pt x="12767" y="4970"/>
                    </a:lnTo>
                    <a:lnTo>
                      <a:pt x="12835" y="5131"/>
                    </a:lnTo>
                    <a:lnTo>
                      <a:pt x="12886" y="5385"/>
                    </a:lnTo>
                    <a:lnTo>
                      <a:pt x="12886" y="5639"/>
                    </a:lnTo>
                    <a:lnTo>
                      <a:pt x="12919" y="5808"/>
                    </a:lnTo>
                    <a:lnTo>
                      <a:pt x="12962" y="5893"/>
                    </a:lnTo>
                    <a:lnTo>
                      <a:pt x="13004" y="6062"/>
                    </a:lnTo>
                    <a:lnTo>
                      <a:pt x="13013" y="6189"/>
                    </a:lnTo>
                    <a:lnTo>
                      <a:pt x="13046" y="6231"/>
                    </a:lnTo>
                    <a:lnTo>
                      <a:pt x="13072" y="6350"/>
                    </a:lnTo>
                    <a:lnTo>
                      <a:pt x="13106" y="6604"/>
                    </a:lnTo>
                    <a:lnTo>
                      <a:pt x="13148" y="6688"/>
                    </a:lnTo>
                    <a:lnTo>
                      <a:pt x="13140" y="6773"/>
                    </a:lnTo>
                    <a:lnTo>
                      <a:pt x="13165" y="6858"/>
                    </a:lnTo>
                    <a:lnTo>
                      <a:pt x="13190" y="7069"/>
                    </a:lnTo>
                    <a:lnTo>
                      <a:pt x="13241" y="7239"/>
                    </a:lnTo>
                    <a:lnTo>
                      <a:pt x="13410" y="7510"/>
                    </a:lnTo>
                    <a:lnTo>
                      <a:pt x="13512" y="7611"/>
                    </a:lnTo>
                    <a:lnTo>
                      <a:pt x="13639" y="7789"/>
                    </a:lnTo>
                    <a:lnTo>
                      <a:pt x="13817" y="7958"/>
                    </a:lnTo>
                    <a:lnTo>
                      <a:pt x="13902" y="8018"/>
                    </a:lnTo>
                    <a:lnTo>
                      <a:pt x="14113" y="8077"/>
                    </a:lnTo>
                    <a:lnTo>
                      <a:pt x="14409" y="8077"/>
                    </a:lnTo>
                    <a:lnTo>
                      <a:pt x="14494" y="8094"/>
                    </a:lnTo>
                    <a:lnTo>
                      <a:pt x="14850" y="7933"/>
                    </a:lnTo>
                    <a:lnTo>
                      <a:pt x="14968" y="7831"/>
                    </a:lnTo>
                    <a:lnTo>
                      <a:pt x="15019" y="7814"/>
                    </a:lnTo>
                    <a:lnTo>
                      <a:pt x="15197" y="7645"/>
                    </a:lnTo>
                    <a:lnTo>
                      <a:pt x="15281" y="7603"/>
                    </a:lnTo>
                    <a:lnTo>
                      <a:pt x="15239" y="7755"/>
                    </a:lnTo>
                    <a:lnTo>
                      <a:pt x="15197" y="7789"/>
                    </a:lnTo>
                    <a:lnTo>
                      <a:pt x="15188" y="7831"/>
                    </a:lnTo>
                    <a:lnTo>
                      <a:pt x="15019" y="7984"/>
                    </a:lnTo>
                    <a:lnTo>
                      <a:pt x="14960" y="8119"/>
                    </a:lnTo>
                    <a:lnTo>
                      <a:pt x="14977" y="8221"/>
                    </a:lnTo>
                    <a:lnTo>
                      <a:pt x="14926" y="8289"/>
                    </a:lnTo>
                    <a:lnTo>
                      <a:pt x="14799" y="8382"/>
                    </a:lnTo>
                    <a:lnTo>
                      <a:pt x="14790" y="8475"/>
                    </a:lnTo>
                    <a:lnTo>
                      <a:pt x="14816" y="8560"/>
                    </a:lnTo>
                    <a:lnTo>
                      <a:pt x="14858" y="8602"/>
                    </a:lnTo>
                    <a:lnTo>
                      <a:pt x="14985" y="8653"/>
                    </a:lnTo>
                    <a:lnTo>
                      <a:pt x="15095" y="8763"/>
                    </a:lnTo>
                    <a:lnTo>
                      <a:pt x="15180" y="8805"/>
                    </a:lnTo>
                    <a:lnTo>
                      <a:pt x="15248" y="8864"/>
                    </a:lnTo>
                    <a:lnTo>
                      <a:pt x="15341" y="9076"/>
                    </a:lnTo>
                    <a:lnTo>
                      <a:pt x="15400" y="9152"/>
                    </a:lnTo>
                    <a:lnTo>
                      <a:pt x="15510" y="9237"/>
                    </a:lnTo>
                    <a:lnTo>
                      <a:pt x="15637" y="9262"/>
                    </a:lnTo>
                    <a:lnTo>
                      <a:pt x="15730" y="9372"/>
                    </a:lnTo>
                    <a:lnTo>
                      <a:pt x="15806" y="9542"/>
                    </a:lnTo>
                    <a:lnTo>
                      <a:pt x="15857" y="9609"/>
                    </a:lnTo>
                    <a:lnTo>
                      <a:pt x="15933" y="9652"/>
                    </a:lnTo>
                    <a:lnTo>
                      <a:pt x="16103" y="9686"/>
                    </a:lnTo>
                    <a:lnTo>
                      <a:pt x="16179" y="9652"/>
                    </a:lnTo>
                    <a:lnTo>
                      <a:pt x="16280" y="9550"/>
                    </a:lnTo>
                    <a:lnTo>
                      <a:pt x="16289" y="9440"/>
                    </a:lnTo>
                    <a:lnTo>
                      <a:pt x="16416" y="9338"/>
                    </a:lnTo>
                    <a:lnTo>
                      <a:pt x="16509" y="9237"/>
                    </a:lnTo>
                    <a:lnTo>
                      <a:pt x="16509" y="9161"/>
                    </a:lnTo>
                    <a:lnTo>
                      <a:pt x="16543" y="9034"/>
                    </a:lnTo>
                    <a:lnTo>
                      <a:pt x="16492" y="8873"/>
                    </a:lnTo>
                    <a:lnTo>
                      <a:pt x="16416" y="8780"/>
                    </a:lnTo>
                    <a:lnTo>
                      <a:pt x="16424" y="8653"/>
                    </a:lnTo>
                    <a:lnTo>
                      <a:pt x="16374" y="8306"/>
                    </a:lnTo>
                    <a:lnTo>
                      <a:pt x="16416" y="8204"/>
                    </a:lnTo>
                    <a:lnTo>
                      <a:pt x="16661" y="8517"/>
                    </a:lnTo>
                    <a:lnTo>
                      <a:pt x="16746" y="8500"/>
                    </a:lnTo>
                    <a:lnTo>
                      <a:pt x="16763" y="8433"/>
                    </a:lnTo>
                    <a:lnTo>
                      <a:pt x="16755" y="8339"/>
                    </a:lnTo>
                    <a:lnTo>
                      <a:pt x="16822" y="8212"/>
                    </a:lnTo>
                    <a:lnTo>
                      <a:pt x="16907" y="8128"/>
                    </a:lnTo>
                    <a:lnTo>
                      <a:pt x="17144" y="7806"/>
                    </a:lnTo>
                    <a:lnTo>
                      <a:pt x="17152" y="8018"/>
                    </a:lnTo>
                    <a:lnTo>
                      <a:pt x="17152" y="8060"/>
                    </a:lnTo>
                    <a:lnTo>
                      <a:pt x="17093" y="8179"/>
                    </a:lnTo>
                    <a:lnTo>
                      <a:pt x="17017" y="8483"/>
                    </a:lnTo>
                    <a:lnTo>
                      <a:pt x="16983" y="8653"/>
                    </a:lnTo>
                    <a:lnTo>
                      <a:pt x="16949" y="8737"/>
                    </a:lnTo>
                    <a:lnTo>
                      <a:pt x="16932" y="8771"/>
                    </a:lnTo>
                    <a:lnTo>
                      <a:pt x="16814" y="8907"/>
                    </a:lnTo>
                    <a:lnTo>
                      <a:pt x="16814" y="9000"/>
                    </a:lnTo>
                    <a:lnTo>
                      <a:pt x="16771" y="9068"/>
                    </a:lnTo>
                    <a:lnTo>
                      <a:pt x="16882" y="9262"/>
                    </a:lnTo>
                    <a:lnTo>
                      <a:pt x="16966" y="9288"/>
                    </a:lnTo>
                    <a:lnTo>
                      <a:pt x="17093" y="9237"/>
                    </a:lnTo>
                    <a:lnTo>
                      <a:pt x="17296" y="9245"/>
                    </a:lnTo>
                    <a:lnTo>
                      <a:pt x="17457" y="9296"/>
                    </a:lnTo>
                    <a:lnTo>
                      <a:pt x="17542" y="9305"/>
                    </a:lnTo>
                    <a:lnTo>
                      <a:pt x="17584" y="9338"/>
                    </a:lnTo>
                    <a:lnTo>
                      <a:pt x="17627" y="9338"/>
                    </a:lnTo>
                    <a:lnTo>
                      <a:pt x="17737" y="9423"/>
                    </a:lnTo>
                    <a:lnTo>
                      <a:pt x="17991" y="9457"/>
                    </a:lnTo>
                    <a:lnTo>
                      <a:pt x="18075" y="9440"/>
                    </a:lnTo>
                    <a:lnTo>
                      <a:pt x="18160" y="9423"/>
                    </a:lnTo>
                    <a:lnTo>
                      <a:pt x="18202" y="9381"/>
                    </a:lnTo>
                    <a:lnTo>
                      <a:pt x="18321" y="9355"/>
                    </a:lnTo>
                    <a:lnTo>
                      <a:pt x="18388" y="9305"/>
                    </a:lnTo>
                    <a:lnTo>
                      <a:pt x="18473" y="9288"/>
                    </a:lnTo>
                    <a:lnTo>
                      <a:pt x="18515" y="9296"/>
                    </a:lnTo>
                    <a:lnTo>
                      <a:pt x="18600" y="9262"/>
                    </a:lnTo>
                    <a:lnTo>
                      <a:pt x="18719" y="9178"/>
                    </a:lnTo>
                    <a:lnTo>
                      <a:pt x="18812" y="9084"/>
                    </a:lnTo>
                    <a:lnTo>
                      <a:pt x="18956" y="8991"/>
                    </a:lnTo>
                    <a:lnTo>
                      <a:pt x="19235" y="8720"/>
                    </a:lnTo>
                    <a:lnTo>
                      <a:pt x="19464" y="8593"/>
                    </a:lnTo>
                    <a:lnTo>
                      <a:pt x="19421" y="8746"/>
                    </a:lnTo>
                    <a:lnTo>
                      <a:pt x="19320" y="8864"/>
                    </a:lnTo>
                    <a:lnTo>
                      <a:pt x="19227" y="9008"/>
                    </a:lnTo>
                    <a:lnTo>
                      <a:pt x="19210" y="9051"/>
                    </a:lnTo>
                    <a:lnTo>
                      <a:pt x="19159" y="9084"/>
                    </a:lnTo>
                    <a:lnTo>
                      <a:pt x="19023" y="9245"/>
                    </a:lnTo>
                    <a:lnTo>
                      <a:pt x="18956" y="9279"/>
                    </a:lnTo>
                    <a:lnTo>
                      <a:pt x="18846" y="9457"/>
                    </a:lnTo>
                    <a:lnTo>
                      <a:pt x="18846" y="9499"/>
                    </a:lnTo>
                    <a:lnTo>
                      <a:pt x="18905" y="9516"/>
                    </a:lnTo>
                    <a:lnTo>
                      <a:pt x="18990" y="9474"/>
                    </a:lnTo>
                    <a:lnTo>
                      <a:pt x="19125" y="9474"/>
                    </a:lnTo>
                    <a:lnTo>
                      <a:pt x="19371" y="9338"/>
                    </a:lnTo>
                    <a:lnTo>
                      <a:pt x="19455" y="9313"/>
                    </a:lnTo>
                    <a:lnTo>
                      <a:pt x="19514" y="9338"/>
                    </a:lnTo>
                    <a:lnTo>
                      <a:pt x="19514" y="9372"/>
                    </a:lnTo>
                    <a:lnTo>
                      <a:pt x="19379" y="9508"/>
                    </a:lnTo>
                    <a:lnTo>
                      <a:pt x="19277" y="9550"/>
                    </a:lnTo>
                    <a:lnTo>
                      <a:pt x="18769" y="9813"/>
                    </a:lnTo>
                    <a:lnTo>
                      <a:pt x="18642" y="9872"/>
                    </a:lnTo>
                    <a:lnTo>
                      <a:pt x="18583" y="9940"/>
                    </a:lnTo>
                    <a:lnTo>
                      <a:pt x="18515" y="9956"/>
                    </a:lnTo>
                    <a:lnTo>
                      <a:pt x="18499" y="9990"/>
                    </a:lnTo>
                    <a:lnTo>
                      <a:pt x="18456" y="10007"/>
                    </a:lnTo>
                    <a:lnTo>
                      <a:pt x="18338" y="10160"/>
                    </a:lnTo>
                    <a:lnTo>
                      <a:pt x="18312" y="10244"/>
                    </a:lnTo>
                    <a:lnTo>
                      <a:pt x="18253" y="10312"/>
                    </a:lnTo>
                    <a:lnTo>
                      <a:pt x="18236" y="10397"/>
                    </a:lnTo>
                    <a:lnTo>
                      <a:pt x="18160" y="10524"/>
                    </a:lnTo>
                    <a:lnTo>
                      <a:pt x="18126" y="10735"/>
                    </a:lnTo>
                    <a:lnTo>
                      <a:pt x="18084" y="10862"/>
                    </a:lnTo>
                    <a:lnTo>
                      <a:pt x="18024" y="10922"/>
                    </a:lnTo>
                    <a:lnTo>
                      <a:pt x="17982" y="11006"/>
                    </a:lnTo>
                    <a:lnTo>
                      <a:pt x="17940" y="11032"/>
                    </a:lnTo>
                    <a:lnTo>
                      <a:pt x="17855" y="11133"/>
                    </a:lnTo>
                    <a:lnTo>
                      <a:pt x="17847" y="11176"/>
                    </a:lnTo>
                    <a:lnTo>
                      <a:pt x="17754" y="11286"/>
                    </a:lnTo>
                    <a:lnTo>
                      <a:pt x="17635" y="11480"/>
                    </a:lnTo>
                    <a:lnTo>
                      <a:pt x="17627" y="11565"/>
                    </a:lnTo>
                    <a:lnTo>
                      <a:pt x="17559" y="11734"/>
                    </a:lnTo>
                    <a:lnTo>
                      <a:pt x="17559" y="11946"/>
                    </a:lnTo>
                    <a:lnTo>
                      <a:pt x="17533" y="12073"/>
                    </a:lnTo>
                    <a:lnTo>
                      <a:pt x="17533" y="12158"/>
                    </a:lnTo>
                    <a:lnTo>
                      <a:pt x="17432" y="12310"/>
                    </a:lnTo>
                    <a:lnTo>
                      <a:pt x="17398" y="12437"/>
                    </a:lnTo>
                    <a:lnTo>
                      <a:pt x="17330" y="12547"/>
                    </a:lnTo>
                    <a:lnTo>
                      <a:pt x="17356" y="12547"/>
                    </a:lnTo>
                    <a:lnTo>
                      <a:pt x="17356" y="12920"/>
                    </a:lnTo>
                    <a:lnTo>
                      <a:pt x="17356" y="13004"/>
                    </a:lnTo>
                    <a:lnTo>
                      <a:pt x="17330" y="13030"/>
                    </a:lnTo>
                    <a:lnTo>
                      <a:pt x="17296" y="13030"/>
                    </a:lnTo>
                    <a:lnTo>
                      <a:pt x="17110" y="12937"/>
                    </a:lnTo>
                    <a:lnTo>
                      <a:pt x="17076" y="12810"/>
                    </a:lnTo>
                    <a:lnTo>
                      <a:pt x="17093" y="12708"/>
                    </a:lnTo>
                    <a:lnTo>
                      <a:pt x="17068" y="12683"/>
                    </a:lnTo>
                    <a:lnTo>
                      <a:pt x="17059" y="12556"/>
                    </a:lnTo>
                    <a:lnTo>
                      <a:pt x="17017" y="12488"/>
                    </a:lnTo>
                    <a:lnTo>
                      <a:pt x="17017" y="12209"/>
                    </a:lnTo>
                    <a:lnTo>
                      <a:pt x="16992" y="12115"/>
                    </a:lnTo>
                    <a:lnTo>
                      <a:pt x="17009" y="12022"/>
                    </a:lnTo>
                    <a:lnTo>
                      <a:pt x="16966" y="11734"/>
                    </a:lnTo>
                    <a:lnTo>
                      <a:pt x="16865" y="11514"/>
                    </a:lnTo>
                    <a:lnTo>
                      <a:pt x="16856" y="11447"/>
                    </a:lnTo>
                    <a:lnTo>
                      <a:pt x="16805" y="11387"/>
                    </a:lnTo>
                    <a:lnTo>
                      <a:pt x="16805" y="11353"/>
                    </a:lnTo>
                    <a:lnTo>
                      <a:pt x="16746" y="11303"/>
                    </a:lnTo>
                    <a:lnTo>
                      <a:pt x="16670" y="11006"/>
                    </a:lnTo>
                    <a:lnTo>
                      <a:pt x="16577" y="10879"/>
                    </a:lnTo>
                    <a:lnTo>
                      <a:pt x="16484" y="10786"/>
                    </a:lnTo>
                    <a:lnTo>
                      <a:pt x="16374" y="10718"/>
                    </a:lnTo>
                    <a:lnTo>
                      <a:pt x="16323" y="10642"/>
                    </a:lnTo>
                    <a:lnTo>
                      <a:pt x="16213" y="10549"/>
                    </a:lnTo>
                    <a:lnTo>
                      <a:pt x="16137" y="10414"/>
                    </a:lnTo>
                    <a:lnTo>
                      <a:pt x="15942" y="10227"/>
                    </a:lnTo>
                    <a:lnTo>
                      <a:pt x="15857" y="10210"/>
                    </a:lnTo>
                    <a:lnTo>
                      <a:pt x="15603" y="10244"/>
                    </a:lnTo>
                    <a:lnTo>
                      <a:pt x="15383" y="10354"/>
                    </a:lnTo>
                    <a:lnTo>
                      <a:pt x="15290" y="10380"/>
                    </a:lnTo>
                    <a:lnTo>
                      <a:pt x="15070" y="10354"/>
                    </a:lnTo>
                    <a:lnTo>
                      <a:pt x="14943" y="10295"/>
                    </a:lnTo>
                    <a:lnTo>
                      <a:pt x="14917" y="10295"/>
                    </a:lnTo>
                    <a:lnTo>
                      <a:pt x="14790" y="10219"/>
                    </a:lnTo>
                    <a:lnTo>
                      <a:pt x="14663" y="10134"/>
                    </a:lnTo>
                    <a:lnTo>
                      <a:pt x="14553" y="9999"/>
                    </a:lnTo>
                    <a:lnTo>
                      <a:pt x="14469" y="9965"/>
                    </a:lnTo>
                    <a:lnTo>
                      <a:pt x="14350" y="9889"/>
                    </a:lnTo>
                    <a:lnTo>
                      <a:pt x="14096" y="9804"/>
                    </a:lnTo>
                    <a:lnTo>
                      <a:pt x="13935" y="9694"/>
                    </a:lnTo>
                    <a:lnTo>
                      <a:pt x="13656" y="9635"/>
                    </a:lnTo>
                    <a:lnTo>
                      <a:pt x="13588" y="9635"/>
                    </a:lnTo>
                    <a:lnTo>
                      <a:pt x="13436" y="9702"/>
                    </a:lnTo>
                    <a:lnTo>
                      <a:pt x="13402" y="9702"/>
                    </a:lnTo>
                    <a:lnTo>
                      <a:pt x="13089" y="9914"/>
                    </a:lnTo>
                    <a:lnTo>
                      <a:pt x="12835" y="10151"/>
                    </a:lnTo>
                    <a:lnTo>
                      <a:pt x="12708" y="10227"/>
                    </a:lnTo>
                    <a:lnTo>
                      <a:pt x="12522" y="10422"/>
                    </a:lnTo>
                    <a:lnTo>
                      <a:pt x="12445" y="10532"/>
                    </a:lnTo>
                    <a:lnTo>
                      <a:pt x="12217" y="10727"/>
                    </a:lnTo>
                    <a:lnTo>
                      <a:pt x="12090" y="10761"/>
                    </a:lnTo>
                    <a:lnTo>
                      <a:pt x="11895" y="10685"/>
                    </a:lnTo>
                    <a:lnTo>
                      <a:pt x="11675" y="10685"/>
                    </a:lnTo>
                    <a:lnTo>
                      <a:pt x="11523" y="10727"/>
                    </a:lnTo>
                    <a:lnTo>
                      <a:pt x="11489" y="10727"/>
                    </a:lnTo>
                    <a:lnTo>
                      <a:pt x="11463" y="10702"/>
                    </a:lnTo>
                    <a:lnTo>
                      <a:pt x="11379" y="10651"/>
                    </a:lnTo>
                    <a:lnTo>
                      <a:pt x="11446" y="10532"/>
                    </a:lnTo>
                    <a:lnTo>
                      <a:pt x="11920" y="10092"/>
                    </a:lnTo>
                    <a:lnTo>
                      <a:pt x="11988" y="9965"/>
                    </a:lnTo>
                    <a:lnTo>
                      <a:pt x="12031" y="9948"/>
                    </a:lnTo>
                    <a:lnTo>
                      <a:pt x="12217" y="9762"/>
                    </a:lnTo>
                    <a:lnTo>
                      <a:pt x="12293" y="9592"/>
                    </a:lnTo>
                    <a:lnTo>
                      <a:pt x="12352" y="9432"/>
                    </a:lnTo>
                    <a:lnTo>
                      <a:pt x="12327" y="9279"/>
                    </a:lnTo>
                    <a:lnTo>
                      <a:pt x="12242" y="9051"/>
                    </a:lnTo>
                    <a:lnTo>
                      <a:pt x="12242" y="8864"/>
                    </a:lnTo>
                    <a:lnTo>
                      <a:pt x="12327" y="8483"/>
                    </a:lnTo>
                    <a:lnTo>
                      <a:pt x="12369" y="8390"/>
                    </a:lnTo>
                    <a:lnTo>
                      <a:pt x="12369" y="8331"/>
                    </a:lnTo>
                    <a:lnTo>
                      <a:pt x="12496" y="7950"/>
                    </a:lnTo>
                    <a:lnTo>
                      <a:pt x="12555" y="7603"/>
                    </a:lnTo>
                    <a:lnTo>
                      <a:pt x="12555" y="7450"/>
                    </a:lnTo>
                    <a:lnTo>
                      <a:pt x="12538" y="7349"/>
                    </a:lnTo>
                    <a:lnTo>
                      <a:pt x="12445" y="7103"/>
                    </a:lnTo>
                    <a:lnTo>
                      <a:pt x="12437" y="7002"/>
                    </a:lnTo>
                    <a:lnTo>
                      <a:pt x="12403" y="6976"/>
                    </a:lnTo>
                    <a:lnTo>
                      <a:pt x="12361" y="6849"/>
                    </a:lnTo>
                    <a:lnTo>
                      <a:pt x="12200" y="6697"/>
                    </a:lnTo>
                    <a:lnTo>
                      <a:pt x="12090" y="6612"/>
                    </a:lnTo>
                    <a:lnTo>
                      <a:pt x="12056" y="6612"/>
                    </a:lnTo>
                    <a:lnTo>
                      <a:pt x="11895" y="6494"/>
                    </a:lnTo>
                    <a:lnTo>
                      <a:pt x="11836" y="6460"/>
                    </a:lnTo>
                    <a:lnTo>
                      <a:pt x="11269" y="5994"/>
                    </a:lnTo>
                    <a:lnTo>
                      <a:pt x="11065" y="5656"/>
                    </a:lnTo>
                    <a:lnTo>
                      <a:pt x="11065" y="5630"/>
                    </a:lnTo>
                    <a:lnTo>
                      <a:pt x="11015" y="5562"/>
                    </a:lnTo>
                    <a:lnTo>
                      <a:pt x="10981" y="5469"/>
                    </a:lnTo>
                    <a:lnTo>
                      <a:pt x="10828" y="5249"/>
                    </a:lnTo>
                    <a:lnTo>
                      <a:pt x="10676" y="5105"/>
                    </a:lnTo>
                    <a:lnTo>
                      <a:pt x="10659" y="5063"/>
                    </a:lnTo>
                    <a:lnTo>
                      <a:pt x="10371" y="4995"/>
                    </a:lnTo>
                    <a:lnTo>
                      <a:pt x="10092" y="4851"/>
                    </a:lnTo>
                    <a:lnTo>
                      <a:pt x="9965" y="4826"/>
                    </a:lnTo>
                    <a:lnTo>
                      <a:pt x="9711" y="4826"/>
                    </a:lnTo>
                    <a:lnTo>
                      <a:pt x="9584" y="4860"/>
                    </a:lnTo>
                    <a:lnTo>
                      <a:pt x="9457" y="4860"/>
                    </a:lnTo>
                    <a:lnTo>
                      <a:pt x="9304" y="4826"/>
                    </a:lnTo>
                    <a:lnTo>
                      <a:pt x="9017" y="4843"/>
                    </a:lnTo>
                    <a:lnTo>
                      <a:pt x="8796" y="4733"/>
                    </a:lnTo>
                    <a:lnTo>
                      <a:pt x="8636" y="4724"/>
                    </a:lnTo>
                    <a:lnTo>
                      <a:pt x="8576" y="4690"/>
                    </a:lnTo>
                    <a:lnTo>
                      <a:pt x="8407" y="4504"/>
                    </a:lnTo>
                    <a:lnTo>
                      <a:pt x="8365" y="4479"/>
                    </a:lnTo>
                    <a:lnTo>
                      <a:pt x="8348" y="4428"/>
                    </a:lnTo>
                    <a:lnTo>
                      <a:pt x="8187" y="4284"/>
                    </a:lnTo>
                    <a:lnTo>
                      <a:pt x="8068" y="4284"/>
                    </a:lnTo>
                    <a:lnTo>
                      <a:pt x="7882" y="4318"/>
                    </a:lnTo>
                    <a:lnTo>
                      <a:pt x="7696" y="4318"/>
                    </a:lnTo>
                    <a:lnTo>
                      <a:pt x="7535" y="4276"/>
                    </a:lnTo>
                    <a:lnTo>
                      <a:pt x="7442" y="4276"/>
                    </a:lnTo>
                    <a:lnTo>
                      <a:pt x="7349" y="4301"/>
                    </a:lnTo>
                    <a:lnTo>
                      <a:pt x="7196" y="4259"/>
                    </a:lnTo>
                    <a:lnTo>
                      <a:pt x="7061" y="4123"/>
                    </a:lnTo>
                    <a:lnTo>
                      <a:pt x="7019" y="3869"/>
                    </a:lnTo>
                    <a:lnTo>
                      <a:pt x="6968" y="3751"/>
                    </a:lnTo>
                    <a:lnTo>
                      <a:pt x="6968" y="3683"/>
                    </a:lnTo>
                    <a:lnTo>
                      <a:pt x="6892" y="3463"/>
                    </a:lnTo>
                    <a:lnTo>
                      <a:pt x="6824" y="3370"/>
                    </a:lnTo>
                    <a:lnTo>
                      <a:pt x="6782" y="3277"/>
                    </a:lnTo>
                    <a:lnTo>
                      <a:pt x="6663" y="3150"/>
                    </a:lnTo>
                    <a:lnTo>
                      <a:pt x="6477" y="3073"/>
                    </a:lnTo>
                    <a:lnTo>
                      <a:pt x="6350" y="2997"/>
                    </a:lnTo>
                    <a:lnTo>
                      <a:pt x="6274" y="2887"/>
                    </a:lnTo>
                    <a:lnTo>
                      <a:pt x="6104" y="2760"/>
                    </a:lnTo>
                    <a:lnTo>
                      <a:pt x="5969" y="2692"/>
                    </a:lnTo>
                    <a:lnTo>
                      <a:pt x="5808" y="2675"/>
                    </a:lnTo>
                    <a:lnTo>
                      <a:pt x="5656" y="2591"/>
                    </a:lnTo>
                    <a:lnTo>
                      <a:pt x="5546" y="2447"/>
                    </a:lnTo>
                    <a:lnTo>
                      <a:pt x="5503" y="2421"/>
                    </a:lnTo>
                    <a:lnTo>
                      <a:pt x="5495" y="2379"/>
                    </a:lnTo>
                    <a:lnTo>
                      <a:pt x="5300" y="2125"/>
                    </a:lnTo>
                    <a:lnTo>
                      <a:pt x="5173" y="1880"/>
                    </a:lnTo>
                    <a:lnTo>
                      <a:pt x="5139" y="1846"/>
                    </a:lnTo>
                    <a:lnTo>
                      <a:pt x="5105" y="1719"/>
                    </a:lnTo>
                    <a:lnTo>
                      <a:pt x="5021" y="1634"/>
                    </a:lnTo>
                    <a:lnTo>
                      <a:pt x="4877" y="1600"/>
                    </a:lnTo>
                    <a:lnTo>
                      <a:pt x="4716" y="1634"/>
                    </a:lnTo>
                    <a:lnTo>
                      <a:pt x="4563" y="1634"/>
                    </a:lnTo>
                    <a:lnTo>
                      <a:pt x="4182" y="1693"/>
                    </a:lnTo>
                    <a:lnTo>
                      <a:pt x="4149" y="1719"/>
                    </a:lnTo>
                    <a:lnTo>
                      <a:pt x="3962" y="1668"/>
                    </a:lnTo>
                    <a:lnTo>
                      <a:pt x="3802" y="1668"/>
                    </a:lnTo>
                    <a:lnTo>
                      <a:pt x="3742" y="1643"/>
                    </a:lnTo>
                    <a:lnTo>
                      <a:pt x="3615" y="1676"/>
                    </a:lnTo>
                    <a:lnTo>
                      <a:pt x="3141" y="2100"/>
                    </a:lnTo>
                    <a:lnTo>
                      <a:pt x="3065" y="2210"/>
                    </a:lnTo>
                    <a:lnTo>
                      <a:pt x="2930" y="2337"/>
                    </a:lnTo>
                    <a:lnTo>
                      <a:pt x="2845" y="2498"/>
                    </a:lnTo>
                    <a:lnTo>
                      <a:pt x="2752" y="2608"/>
                    </a:lnTo>
                    <a:lnTo>
                      <a:pt x="2650" y="2819"/>
                    </a:lnTo>
                    <a:lnTo>
                      <a:pt x="2574" y="2802"/>
                    </a:lnTo>
                    <a:lnTo>
                      <a:pt x="2481" y="2455"/>
                    </a:lnTo>
                    <a:lnTo>
                      <a:pt x="2455" y="2252"/>
                    </a:lnTo>
                    <a:lnTo>
                      <a:pt x="2405" y="2100"/>
                    </a:lnTo>
                    <a:lnTo>
                      <a:pt x="2345" y="1998"/>
                    </a:lnTo>
                    <a:lnTo>
                      <a:pt x="2269" y="1778"/>
                    </a:lnTo>
                    <a:lnTo>
                      <a:pt x="2252" y="1626"/>
                    </a:lnTo>
                    <a:lnTo>
                      <a:pt x="2227" y="1592"/>
                    </a:lnTo>
                    <a:lnTo>
                      <a:pt x="2227" y="1465"/>
                    </a:lnTo>
                    <a:lnTo>
                      <a:pt x="2125" y="1278"/>
                    </a:lnTo>
                    <a:lnTo>
                      <a:pt x="1905" y="1075"/>
                    </a:lnTo>
                    <a:lnTo>
                      <a:pt x="1846" y="1008"/>
                    </a:lnTo>
                    <a:lnTo>
                      <a:pt x="1778" y="677"/>
                    </a:lnTo>
                    <a:lnTo>
                      <a:pt x="1685" y="593"/>
                    </a:lnTo>
                    <a:lnTo>
                      <a:pt x="1566" y="593"/>
                    </a:lnTo>
                    <a:lnTo>
                      <a:pt x="1186" y="728"/>
                    </a:lnTo>
                    <a:lnTo>
                      <a:pt x="1092" y="720"/>
                    </a:lnTo>
                    <a:lnTo>
                      <a:pt x="965" y="762"/>
                    </a:lnTo>
                    <a:lnTo>
                      <a:pt x="813" y="779"/>
                    </a:lnTo>
                    <a:lnTo>
                      <a:pt x="779" y="813"/>
                    </a:lnTo>
                    <a:lnTo>
                      <a:pt x="593" y="864"/>
                    </a:lnTo>
                    <a:lnTo>
                      <a:pt x="364" y="991"/>
                    </a:lnTo>
                    <a:lnTo>
                      <a:pt x="136" y="1058"/>
                    </a:lnTo>
                    <a:lnTo>
                      <a:pt x="0" y="1084"/>
                    </a:lnTo>
                    <a:moveTo>
                      <a:pt x="0" y="711"/>
                    </a:moveTo>
                    <a:lnTo>
                      <a:pt x="170" y="508"/>
                    </a:lnTo>
                    <a:lnTo>
                      <a:pt x="271" y="161"/>
                    </a:lnTo>
                    <a:lnTo>
                      <a:pt x="390" y="0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1" name="Freeform 35">
                <a:extLst>
                  <a:ext uri="{FF2B5EF4-FFF2-40B4-BE49-F238E27FC236}">
                    <a16:creationId xmlns:a16="http://schemas.microsoft.com/office/drawing/2014/main" id="{6A697938-2201-4866-9B8B-22758FCD2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" y="361"/>
                <a:ext cx="1870" cy="3945"/>
              </a:xfrm>
              <a:custGeom>
                <a:avLst/>
                <a:gdLst>
                  <a:gd name="T0" fmla="*/ 2125 w 8449"/>
                  <a:gd name="T1" fmla="*/ 17330 h 17821"/>
                  <a:gd name="T2" fmla="*/ 2362 w 8449"/>
                  <a:gd name="T3" fmla="*/ 16916 h 17821"/>
                  <a:gd name="T4" fmla="*/ 2489 w 8449"/>
                  <a:gd name="T5" fmla="*/ 16441 h 17821"/>
                  <a:gd name="T6" fmla="*/ 2015 w 8449"/>
                  <a:gd name="T7" fmla="*/ 16594 h 17821"/>
                  <a:gd name="T8" fmla="*/ 1837 w 8449"/>
                  <a:gd name="T9" fmla="*/ 16467 h 17821"/>
                  <a:gd name="T10" fmla="*/ 2125 w 8449"/>
                  <a:gd name="T11" fmla="*/ 16179 h 17821"/>
                  <a:gd name="T12" fmla="*/ 2337 w 8449"/>
                  <a:gd name="T13" fmla="*/ 15773 h 17821"/>
                  <a:gd name="T14" fmla="*/ 2701 w 8449"/>
                  <a:gd name="T15" fmla="*/ 15561 h 17821"/>
                  <a:gd name="T16" fmla="*/ 3124 w 8449"/>
                  <a:gd name="T17" fmla="*/ 15307 h 17821"/>
                  <a:gd name="T18" fmla="*/ 3277 w 8449"/>
                  <a:gd name="T19" fmla="*/ 14934 h 17821"/>
                  <a:gd name="T20" fmla="*/ 3446 w 8449"/>
                  <a:gd name="T21" fmla="*/ 14266 h 17821"/>
                  <a:gd name="T22" fmla="*/ 3793 w 8449"/>
                  <a:gd name="T23" fmla="*/ 13859 h 17821"/>
                  <a:gd name="T24" fmla="*/ 4182 w 8449"/>
                  <a:gd name="T25" fmla="*/ 13199 h 17821"/>
                  <a:gd name="T26" fmla="*/ 4428 w 8449"/>
                  <a:gd name="T27" fmla="*/ 12894 h 17821"/>
                  <a:gd name="T28" fmla="*/ 4530 w 8449"/>
                  <a:gd name="T29" fmla="*/ 12471 h 17821"/>
                  <a:gd name="T30" fmla="*/ 4191 w 8449"/>
                  <a:gd name="T31" fmla="*/ 12344 h 17821"/>
                  <a:gd name="T32" fmla="*/ 3751 w 8449"/>
                  <a:gd name="T33" fmla="*/ 12293 h 17821"/>
                  <a:gd name="T34" fmla="*/ 4140 w 8449"/>
                  <a:gd name="T35" fmla="*/ 11700 h 17821"/>
                  <a:gd name="T36" fmla="*/ 4707 w 8449"/>
                  <a:gd name="T37" fmla="*/ 11565 h 17821"/>
                  <a:gd name="T38" fmla="*/ 5232 w 8449"/>
                  <a:gd name="T39" fmla="*/ 11396 h 17821"/>
                  <a:gd name="T40" fmla="*/ 6087 w 8449"/>
                  <a:gd name="T41" fmla="*/ 10625 h 17821"/>
                  <a:gd name="T42" fmla="*/ 6502 w 8449"/>
                  <a:gd name="T43" fmla="*/ 9711 h 17821"/>
                  <a:gd name="T44" fmla="*/ 7002 w 8449"/>
                  <a:gd name="T45" fmla="*/ 9110 h 17821"/>
                  <a:gd name="T46" fmla="*/ 7459 w 8449"/>
                  <a:gd name="T47" fmla="*/ 8534 h 17821"/>
                  <a:gd name="T48" fmla="*/ 7806 w 8449"/>
                  <a:gd name="T49" fmla="*/ 8297 h 17821"/>
                  <a:gd name="T50" fmla="*/ 8212 w 8449"/>
                  <a:gd name="T51" fmla="*/ 7933 h 17821"/>
                  <a:gd name="T52" fmla="*/ 8449 w 8449"/>
                  <a:gd name="T53" fmla="*/ 7027 h 17821"/>
                  <a:gd name="T54" fmla="*/ 7679 w 8449"/>
                  <a:gd name="T55" fmla="*/ 6688 h 17821"/>
                  <a:gd name="T56" fmla="*/ 6604 w 8449"/>
                  <a:gd name="T57" fmla="*/ 5774 h 17821"/>
                  <a:gd name="T58" fmla="*/ 6316 w 8449"/>
                  <a:gd name="T59" fmla="*/ 5588 h 17821"/>
                  <a:gd name="T60" fmla="*/ 5960 w 8449"/>
                  <a:gd name="T61" fmla="*/ 5545 h 17821"/>
                  <a:gd name="T62" fmla="*/ 5876 w 8449"/>
                  <a:gd name="T63" fmla="*/ 5071 h 17821"/>
                  <a:gd name="T64" fmla="*/ 5165 w 8449"/>
                  <a:gd name="T65" fmla="*/ 4716 h 17821"/>
                  <a:gd name="T66" fmla="*/ 4716 w 8449"/>
                  <a:gd name="T67" fmla="*/ 4021 h 17821"/>
                  <a:gd name="T68" fmla="*/ 4267 w 8449"/>
                  <a:gd name="T69" fmla="*/ 3530 h 17821"/>
                  <a:gd name="T70" fmla="*/ 3996 w 8449"/>
                  <a:gd name="T71" fmla="*/ 3166 h 17821"/>
                  <a:gd name="T72" fmla="*/ 3497 w 8449"/>
                  <a:gd name="T73" fmla="*/ 3005 h 17821"/>
                  <a:gd name="T74" fmla="*/ 2836 w 8449"/>
                  <a:gd name="T75" fmla="*/ 3700 h 17821"/>
                  <a:gd name="T76" fmla="*/ 2692 w 8449"/>
                  <a:gd name="T77" fmla="*/ 4114 h 17821"/>
                  <a:gd name="T78" fmla="*/ 2608 w 8449"/>
                  <a:gd name="T79" fmla="*/ 4690 h 17821"/>
                  <a:gd name="T80" fmla="*/ 2574 w 8449"/>
                  <a:gd name="T81" fmla="*/ 5359 h 17821"/>
                  <a:gd name="T82" fmla="*/ 2642 w 8449"/>
                  <a:gd name="T83" fmla="*/ 5901 h 17821"/>
                  <a:gd name="T84" fmla="*/ 2320 w 8449"/>
                  <a:gd name="T85" fmla="*/ 6671 h 17821"/>
                  <a:gd name="T86" fmla="*/ 2235 w 8449"/>
                  <a:gd name="T87" fmla="*/ 6341 h 17821"/>
                  <a:gd name="T88" fmla="*/ 2168 w 8449"/>
                  <a:gd name="T89" fmla="*/ 5715 h 17821"/>
                  <a:gd name="T90" fmla="*/ 2134 w 8449"/>
                  <a:gd name="T91" fmla="*/ 5300 h 17821"/>
                  <a:gd name="T92" fmla="*/ 1668 w 8449"/>
                  <a:gd name="T93" fmla="*/ 5080 h 17821"/>
                  <a:gd name="T94" fmla="*/ 1778 w 8449"/>
                  <a:gd name="T95" fmla="*/ 4944 h 17821"/>
                  <a:gd name="T96" fmla="*/ 2117 w 8449"/>
                  <a:gd name="T97" fmla="*/ 4529 h 17821"/>
                  <a:gd name="T98" fmla="*/ 2117 w 8449"/>
                  <a:gd name="T99" fmla="*/ 4208 h 17821"/>
                  <a:gd name="T100" fmla="*/ 1947 w 8449"/>
                  <a:gd name="T101" fmla="*/ 3717 h 17821"/>
                  <a:gd name="T102" fmla="*/ 1837 w 8449"/>
                  <a:gd name="T103" fmla="*/ 3437 h 17821"/>
                  <a:gd name="T104" fmla="*/ 1990 w 8449"/>
                  <a:gd name="T105" fmla="*/ 2455 h 17821"/>
                  <a:gd name="T106" fmla="*/ 1837 w 8449"/>
                  <a:gd name="T107" fmla="*/ 1981 h 17821"/>
                  <a:gd name="T108" fmla="*/ 1482 w 8449"/>
                  <a:gd name="T109" fmla="*/ 1227 h 17821"/>
                  <a:gd name="T110" fmla="*/ 1219 w 8449"/>
                  <a:gd name="T111" fmla="*/ 677 h 17821"/>
                  <a:gd name="T112" fmla="*/ 796 w 8449"/>
                  <a:gd name="T113" fmla="*/ 59 h 17821"/>
                  <a:gd name="T114" fmla="*/ 263 w 8449"/>
                  <a:gd name="T115" fmla="*/ 161 h 17821"/>
                  <a:gd name="T116" fmla="*/ 0 w 8449"/>
                  <a:gd name="T117" fmla="*/ 313 h 17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449" h="17821">
                    <a:moveTo>
                      <a:pt x="2032" y="17821"/>
                    </a:moveTo>
                    <a:lnTo>
                      <a:pt x="2117" y="17576"/>
                    </a:lnTo>
                    <a:lnTo>
                      <a:pt x="2134" y="17483"/>
                    </a:lnTo>
                    <a:lnTo>
                      <a:pt x="2125" y="17330"/>
                    </a:lnTo>
                    <a:lnTo>
                      <a:pt x="2235" y="17203"/>
                    </a:lnTo>
                    <a:lnTo>
                      <a:pt x="2252" y="17136"/>
                    </a:lnTo>
                    <a:lnTo>
                      <a:pt x="2337" y="17043"/>
                    </a:lnTo>
                    <a:lnTo>
                      <a:pt x="2362" y="16916"/>
                    </a:lnTo>
                    <a:lnTo>
                      <a:pt x="2422" y="16856"/>
                    </a:lnTo>
                    <a:lnTo>
                      <a:pt x="2422" y="16789"/>
                    </a:lnTo>
                    <a:lnTo>
                      <a:pt x="2472" y="16662"/>
                    </a:lnTo>
                    <a:lnTo>
                      <a:pt x="2489" y="16441"/>
                    </a:lnTo>
                    <a:lnTo>
                      <a:pt x="2455" y="16391"/>
                    </a:lnTo>
                    <a:lnTo>
                      <a:pt x="2379" y="16382"/>
                    </a:lnTo>
                    <a:lnTo>
                      <a:pt x="2261" y="16475"/>
                    </a:lnTo>
                    <a:lnTo>
                      <a:pt x="2015" y="16594"/>
                    </a:lnTo>
                    <a:lnTo>
                      <a:pt x="1931" y="16636"/>
                    </a:lnTo>
                    <a:lnTo>
                      <a:pt x="1905" y="16619"/>
                    </a:lnTo>
                    <a:lnTo>
                      <a:pt x="1829" y="16552"/>
                    </a:lnTo>
                    <a:lnTo>
                      <a:pt x="1837" y="16467"/>
                    </a:lnTo>
                    <a:lnTo>
                      <a:pt x="1880" y="16441"/>
                    </a:lnTo>
                    <a:lnTo>
                      <a:pt x="1956" y="16348"/>
                    </a:lnTo>
                    <a:lnTo>
                      <a:pt x="2083" y="16264"/>
                    </a:lnTo>
                    <a:lnTo>
                      <a:pt x="2125" y="16179"/>
                    </a:lnTo>
                    <a:lnTo>
                      <a:pt x="2218" y="16052"/>
                    </a:lnTo>
                    <a:lnTo>
                      <a:pt x="2176" y="15959"/>
                    </a:lnTo>
                    <a:lnTo>
                      <a:pt x="2252" y="15806"/>
                    </a:lnTo>
                    <a:lnTo>
                      <a:pt x="2337" y="15773"/>
                    </a:lnTo>
                    <a:lnTo>
                      <a:pt x="2455" y="15806"/>
                    </a:lnTo>
                    <a:lnTo>
                      <a:pt x="2540" y="15730"/>
                    </a:lnTo>
                    <a:lnTo>
                      <a:pt x="2650" y="15595"/>
                    </a:lnTo>
                    <a:lnTo>
                      <a:pt x="2701" y="15561"/>
                    </a:lnTo>
                    <a:lnTo>
                      <a:pt x="2946" y="15485"/>
                    </a:lnTo>
                    <a:lnTo>
                      <a:pt x="2989" y="15485"/>
                    </a:lnTo>
                    <a:lnTo>
                      <a:pt x="3082" y="15383"/>
                    </a:lnTo>
                    <a:lnTo>
                      <a:pt x="3124" y="15307"/>
                    </a:lnTo>
                    <a:lnTo>
                      <a:pt x="3150" y="15290"/>
                    </a:lnTo>
                    <a:lnTo>
                      <a:pt x="3226" y="15087"/>
                    </a:lnTo>
                    <a:lnTo>
                      <a:pt x="3234" y="14994"/>
                    </a:lnTo>
                    <a:lnTo>
                      <a:pt x="3277" y="14934"/>
                    </a:lnTo>
                    <a:lnTo>
                      <a:pt x="3336" y="14774"/>
                    </a:lnTo>
                    <a:lnTo>
                      <a:pt x="3387" y="14680"/>
                    </a:lnTo>
                    <a:lnTo>
                      <a:pt x="3387" y="14460"/>
                    </a:lnTo>
                    <a:lnTo>
                      <a:pt x="3446" y="14266"/>
                    </a:lnTo>
                    <a:lnTo>
                      <a:pt x="3581" y="14172"/>
                    </a:lnTo>
                    <a:lnTo>
                      <a:pt x="3751" y="13961"/>
                    </a:lnTo>
                    <a:lnTo>
                      <a:pt x="3793" y="13935"/>
                    </a:lnTo>
                    <a:lnTo>
                      <a:pt x="3793" y="13859"/>
                    </a:lnTo>
                    <a:lnTo>
                      <a:pt x="3945" y="13478"/>
                    </a:lnTo>
                    <a:lnTo>
                      <a:pt x="4098" y="13334"/>
                    </a:lnTo>
                    <a:lnTo>
                      <a:pt x="4106" y="13292"/>
                    </a:lnTo>
                    <a:lnTo>
                      <a:pt x="4182" y="13199"/>
                    </a:lnTo>
                    <a:lnTo>
                      <a:pt x="4267" y="13131"/>
                    </a:lnTo>
                    <a:lnTo>
                      <a:pt x="4394" y="12945"/>
                    </a:lnTo>
                    <a:lnTo>
                      <a:pt x="4394" y="12911"/>
                    </a:lnTo>
                    <a:lnTo>
                      <a:pt x="4428" y="12894"/>
                    </a:lnTo>
                    <a:lnTo>
                      <a:pt x="4521" y="12759"/>
                    </a:lnTo>
                    <a:lnTo>
                      <a:pt x="4563" y="12632"/>
                    </a:lnTo>
                    <a:lnTo>
                      <a:pt x="4563" y="12564"/>
                    </a:lnTo>
                    <a:lnTo>
                      <a:pt x="4530" y="12471"/>
                    </a:lnTo>
                    <a:lnTo>
                      <a:pt x="4436" y="12386"/>
                    </a:lnTo>
                    <a:lnTo>
                      <a:pt x="4352" y="12344"/>
                    </a:lnTo>
                    <a:lnTo>
                      <a:pt x="4284" y="12335"/>
                    </a:lnTo>
                    <a:lnTo>
                      <a:pt x="4191" y="12344"/>
                    </a:lnTo>
                    <a:lnTo>
                      <a:pt x="4064" y="12327"/>
                    </a:lnTo>
                    <a:lnTo>
                      <a:pt x="3785" y="12352"/>
                    </a:lnTo>
                    <a:lnTo>
                      <a:pt x="3759" y="12335"/>
                    </a:lnTo>
                    <a:lnTo>
                      <a:pt x="3751" y="12293"/>
                    </a:lnTo>
                    <a:lnTo>
                      <a:pt x="4056" y="12107"/>
                    </a:lnTo>
                    <a:lnTo>
                      <a:pt x="4191" y="11971"/>
                    </a:lnTo>
                    <a:lnTo>
                      <a:pt x="4216" y="11861"/>
                    </a:lnTo>
                    <a:lnTo>
                      <a:pt x="4140" y="11700"/>
                    </a:lnTo>
                    <a:lnTo>
                      <a:pt x="4140" y="11675"/>
                    </a:lnTo>
                    <a:lnTo>
                      <a:pt x="4149" y="11590"/>
                    </a:lnTo>
                    <a:lnTo>
                      <a:pt x="4623" y="11565"/>
                    </a:lnTo>
                    <a:lnTo>
                      <a:pt x="4707" y="11565"/>
                    </a:lnTo>
                    <a:lnTo>
                      <a:pt x="4750" y="11590"/>
                    </a:lnTo>
                    <a:lnTo>
                      <a:pt x="4834" y="11582"/>
                    </a:lnTo>
                    <a:lnTo>
                      <a:pt x="4911" y="11522"/>
                    </a:lnTo>
                    <a:lnTo>
                      <a:pt x="5232" y="11396"/>
                    </a:lnTo>
                    <a:lnTo>
                      <a:pt x="5537" y="11175"/>
                    </a:lnTo>
                    <a:lnTo>
                      <a:pt x="5935" y="10828"/>
                    </a:lnTo>
                    <a:lnTo>
                      <a:pt x="5960" y="10777"/>
                    </a:lnTo>
                    <a:lnTo>
                      <a:pt x="6087" y="10625"/>
                    </a:lnTo>
                    <a:lnTo>
                      <a:pt x="6155" y="10405"/>
                    </a:lnTo>
                    <a:lnTo>
                      <a:pt x="6214" y="10303"/>
                    </a:lnTo>
                    <a:lnTo>
                      <a:pt x="6240" y="10176"/>
                    </a:lnTo>
                    <a:lnTo>
                      <a:pt x="6502" y="9711"/>
                    </a:lnTo>
                    <a:lnTo>
                      <a:pt x="6536" y="9516"/>
                    </a:lnTo>
                    <a:lnTo>
                      <a:pt x="6561" y="9491"/>
                    </a:lnTo>
                    <a:lnTo>
                      <a:pt x="6705" y="9338"/>
                    </a:lnTo>
                    <a:lnTo>
                      <a:pt x="7002" y="9110"/>
                    </a:lnTo>
                    <a:lnTo>
                      <a:pt x="7196" y="8983"/>
                    </a:lnTo>
                    <a:lnTo>
                      <a:pt x="7273" y="8906"/>
                    </a:lnTo>
                    <a:lnTo>
                      <a:pt x="7417" y="8686"/>
                    </a:lnTo>
                    <a:lnTo>
                      <a:pt x="7459" y="8534"/>
                    </a:lnTo>
                    <a:lnTo>
                      <a:pt x="7501" y="8508"/>
                    </a:lnTo>
                    <a:lnTo>
                      <a:pt x="7535" y="8432"/>
                    </a:lnTo>
                    <a:lnTo>
                      <a:pt x="7637" y="8365"/>
                    </a:lnTo>
                    <a:lnTo>
                      <a:pt x="7806" y="8297"/>
                    </a:lnTo>
                    <a:lnTo>
                      <a:pt x="7891" y="8246"/>
                    </a:lnTo>
                    <a:lnTo>
                      <a:pt x="7984" y="8144"/>
                    </a:lnTo>
                    <a:lnTo>
                      <a:pt x="8060" y="8102"/>
                    </a:lnTo>
                    <a:lnTo>
                      <a:pt x="8212" y="7933"/>
                    </a:lnTo>
                    <a:lnTo>
                      <a:pt x="8305" y="7721"/>
                    </a:lnTo>
                    <a:lnTo>
                      <a:pt x="8289" y="7433"/>
                    </a:lnTo>
                    <a:lnTo>
                      <a:pt x="8432" y="7154"/>
                    </a:lnTo>
                    <a:lnTo>
                      <a:pt x="8449" y="7027"/>
                    </a:lnTo>
                    <a:lnTo>
                      <a:pt x="8441" y="6934"/>
                    </a:lnTo>
                    <a:lnTo>
                      <a:pt x="8373" y="6866"/>
                    </a:lnTo>
                    <a:lnTo>
                      <a:pt x="8221" y="6866"/>
                    </a:lnTo>
                    <a:lnTo>
                      <a:pt x="7679" y="6688"/>
                    </a:lnTo>
                    <a:lnTo>
                      <a:pt x="7501" y="6417"/>
                    </a:lnTo>
                    <a:lnTo>
                      <a:pt x="7112" y="6104"/>
                    </a:lnTo>
                    <a:lnTo>
                      <a:pt x="6917" y="6011"/>
                    </a:lnTo>
                    <a:lnTo>
                      <a:pt x="6604" y="5774"/>
                    </a:lnTo>
                    <a:lnTo>
                      <a:pt x="6570" y="5774"/>
                    </a:lnTo>
                    <a:lnTo>
                      <a:pt x="6519" y="5715"/>
                    </a:lnTo>
                    <a:lnTo>
                      <a:pt x="6409" y="5664"/>
                    </a:lnTo>
                    <a:lnTo>
                      <a:pt x="6316" y="5588"/>
                    </a:lnTo>
                    <a:lnTo>
                      <a:pt x="6257" y="5571"/>
                    </a:lnTo>
                    <a:lnTo>
                      <a:pt x="6062" y="5554"/>
                    </a:lnTo>
                    <a:lnTo>
                      <a:pt x="6003" y="5579"/>
                    </a:lnTo>
                    <a:lnTo>
                      <a:pt x="5960" y="5545"/>
                    </a:lnTo>
                    <a:lnTo>
                      <a:pt x="5926" y="5503"/>
                    </a:lnTo>
                    <a:lnTo>
                      <a:pt x="6011" y="5291"/>
                    </a:lnTo>
                    <a:lnTo>
                      <a:pt x="6011" y="5232"/>
                    </a:lnTo>
                    <a:lnTo>
                      <a:pt x="5876" y="5071"/>
                    </a:lnTo>
                    <a:lnTo>
                      <a:pt x="5800" y="5029"/>
                    </a:lnTo>
                    <a:lnTo>
                      <a:pt x="5622" y="4986"/>
                    </a:lnTo>
                    <a:lnTo>
                      <a:pt x="5368" y="4885"/>
                    </a:lnTo>
                    <a:lnTo>
                      <a:pt x="5165" y="4716"/>
                    </a:lnTo>
                    <a:lnTo>
                      <a:pt x="5004" y="4538"/>
                    </a:lnTo>
                    <a:lnTo>
                      <a:pt x="4868" y="4335"/>
                    </a:lnTo>
                    <a:lnTo>
                      <a:pt x="4826" y="4208"/>
                    </a:lnTo>
                    <a:lnTo>
                      <a:pt x="4716" y="4021"/>
                    </a:lnTo>
                    <a:lnTo>
                      <a:pt x="4614" y="3945"/>
                    </a:lnTo>
                    <a:lnTo>
                      <a:pt x="4453" y="3708"/>
                    </a:lnTo>
                    <a:lnTo>
                      <a:pt x="4369" y="3615"/>
                    </a:lnTo>
                    <a:lnTo>
                      <a:pt x="4267" y="3530"/>
                    </a:lnTo>
                    <a:lnTo>
                      <a:pt x="4225" y="3454"/>
                    </a:lnTo>
                    <a:lnTo>
                      <a:pt x="4132" y="3361"/>
                    </a:lnTo>
                    <a:lnTo>
                      <a:pt x="4081" y="3268"/>
                    </a:lnTo>
                    <a:lnTo>
                      <a:pt x="3996" y="3166"/>
                    </a:lnTo>
                    <a:lnTo>
                      <a:pt x="3903" y="3090"/>
                    </a:lnTo>
                    <a:lnTo>
                      <a:pt x="3751" y="3022"/>
                    </a:lnTo>
                    <a:lnTo>
                      <a:pt x="3624" y="2988"/>
                    </a:lnTo>
                    <a:lnTo>
                      <a:pt x="3497" y="3005"/>
                    </a:lnTo>
                    <a:lnTo>
                      <a:pt x="3183" y="3242"/>
                    </a:lnTo>
                    <a:lnTo>
                      <a:pt x="2913" y="3539"/>
                    </a:lnTo>
                    <a:lnTo>
                      <a:pt x="2887" y="3623"/>
                    </a:lnTo>
                    <a:lnTo>
                      <a:pt x="2836" y="3700"/>
                    </a:lnTo>
                    <a:lnTo>
                      <a:pt x="2828" y="3776"/>
                    </a:lnTo>
                    <a:lnTo>
                      <a:pt x="2752" y="3903"/>
                    </a:lnTo>
                    <a:lnTo>
                      <a:pt x="2701" y="4072"/>
                    </a:lnTo>
                    <a:lnTo>
                      <a:pt x="2692" y="4114"/>
                    </a:lnTo>
                    <a:lnTo>
                      <a:pt x="2667" y="4360"/>
                    </a:lnTo>
                    <a:lnTo>
                      <a:pt x="2625" y="4487"/>
                    </a:lnTo>
                    <a:lnTo>
                      <a:pt x="2625" y="4614"/>
                    </a:lnTo>
                    <a:lnTo>
                      <a:pt x="2608" y="4690"/>
                    </a:lnTo>
                    <a:lnTo>
                      <a:pt x="2574" y="5071"/>
                    </a:lnTo>
                    <a:lnTo>
                      <a:pt x="2574" y="5156"/>
                    </a:lnTo>
                    <a:lnTo>
                      <a:pt x="2557" y="5190"/>
                    </a:lnTo>
                    <a:lnTo>
                      <a:pt x="2574" y="5359"/>
                    </a:lnTo>
                    <a:lnTo>
                      <a:pt x="2565" y="5401"/>
                    </a:lnTo>
                    <a:lnTo>
                      <a:pt x="2608" y="5571"/>
                    </a:lnTo>
                    <a:lnTo>
                      <a:pt x="2599" y="5681"/>
                    </a:lnTo>
                    <a:lnTo>
                      <a:pt x="2642" y="5901"/>
                    </a:lnTo>
                    <a:lnTo>
                      <a:pt x="2642" y="5926"/>
                    </a:lnTo>
                    <a:lnTo>
                      <a:pt x="2472" y="5994"/>
                    </a:lnTo>
                    <a:lnTo>
                      <a:pt x="2405" y="6121"/>
                    </a:lnTo>
                    <a:lnTo>
                      <a:pt x="2320" y="6671"/>
                    </a:lnTo>
                    <a:lnTo>
                      <a:pt x="2235" y="6841"/>
                    </a:lnTo>
                    <a:lnTo>
                      <a:pt x="2100" y="6968"/>
                    </a:lnTo>
                    <a:lnTo>
                      <a:pt x="2218" y="6451"/>
                    </a:lnTo>
                    <a:lnTo>
                      <a:pt x="2235" y="6341"/>
                    </a:lnTo>
                    <a:lnTo>
                      <a:pt x="2151" y="5994"/>
                    </a:lnTo>
                    <a:lnTo>
                      <a:pt x="2134" y="5901"/>
                    </a:lnTo>
                    <a:lnTo>
                      <a:pt x="2134" y="5774"/>
                    </a:lnTo>
                    <a:lnTo>
                      <a:pt x="2168" y="5715"/>
                    </a:lnTo>
                    <a:lnTo>
                      <a:pt x="2168" y="5554"/>
                    </a:lnTo>
                    <a:lnTo>
                      <a:pt x="2185" y="5528"/>
                    </a:lnTo>
                    <a:lnTo>
                      <a:pt x="2168" y="5334"/>
                    </a:lnTo>
                    <a:lnTo>
                      <a:pt x="2134" y="5300"/>
                    </a:lnTo>
                    <a:lnTo>
                      <a:pt x="2074" y="5181"/>
                    </a:lnTo>
                    <a:lnTo>
                      <a:pt x="1947" y="5113"/>
                    </a:lnTo>
                    <a:lnTo>
                      <a:pt x="1880" y="5105"/>
                    </a:lnTo>
                    <a:lnTo>
                      <a:pt x="1668" y="5080"/>
                    </a:lnTo>
                    <a:lnTo>
                      <a:pt x="1566" y="5105"/>
                    </a:lnTo>
                    <a:lnTo>
                      <a:pt x="1609" y="5020"/>
                    </a:lnTo>
                    <a:lnTo>
                      <a:pt x="1736" y="4961"/>
                    </a:lnTo>
                    <a:lnTo>
                      <a:pt x="1778" y="4944"/>
                    </a:lnTo>
                    <a:lnTo>
                      <a:pt x="2015" y="4843"/>
                    </a:lnTo>
                    <a:lnTo>
                      <a:pt x="2074" y="4749"/>
                    </a:lnTo>
                    <a:lnTo>
                      <a:pt x="2058" y="4716"/>
                    </a:lnTo>
                    <a:lnTo>
                      <a:pt x="2117" y="4529"/>
                    </a:lnTo>
                    <a:lnTo>
                      <a:pt x="2091" y="4495"/>
                    </a:lnTo>
                    <a:lnTo>
                      <a:pt x="2117" y="4335"/>
                    </a:lnTo>
                    <a:lnTo>
                      <a:pt x="2091" y="4275"/>
                    </a:lnTo>
                    <a:lnTo>
                      <a:pt x="2117" y="4208"/>
                    </a:lnTo>
                    <a:lnTo>
                      <a:pt x="2074" y="4114"/>
                    </a:lnTo>
                    <a:lnTo>
                      <a:pt x="2074" y="3987"/>
                    </a:lnTo>
                    <a:lnTo>
                      <a:pt x="1998" y="3767"/>
                    </a:lnTo>
                    <a:lnTo>
                      <a:pt x="1947" y="3717"/>
                    </a:lnTo>
                    <a:lnTo>
                      <a:pt x="1931" y="3674"/>
                    </a:lnTo>
                    <a:lnTo>
                      <a:pt x="1880" y="3598"/>
                    </a:lnTo>
                    <a:lnTo>
                      <a:pt x="1795" y="3530"/>
                    </a:lnTo>
                    <a:lnTo>
                      <a:pt x="1837" y="3437"/>
                    </a:lnTo>
                    <a:lnTo>
                      <a:pt x="1956" y="3158"/>
                    </a:lnTo>
                    <a:lnTo>
                      <a:pt x="2007" y="2844"/>
                    </a:lnTo>
                    <a:lnTo>
                      <a:pt x="1998" y="2717"/>
                    </a:lnTo>
                    <a:lnTo>
                      <a:pt x="1990" y="2455"/>
                    </a:lnTo>
                    <a:lnTo>
                      <a:pt x="1990" y="2396"/>
                    </a:lnTo>
                    <a:lnTo>
                      <a:pt x="1956" y="2362"/>
                    </a:lnTo>
                    <a:lnTo>
                      <a:pt x="1931" y="2201"/>
                    </a:lnTo>
                    <a:lnTo>
                      <a:pt x="1837" y="1981"/>
                    </a:lnTo>
                    <a:lnTo>
                      <a:pt x="1812" y="1947"/>
                    </a:lnTo>
                    <a:lnTo>
                      <a:pt x="1702" y="1634"/>
                    </a:lnTo>
                    <a:lnTo>
                      <a:pt x="1533" y="1380"/>
                    </a:lnTo>
                    <a:lnTo>
                      <a:pt x="1482" y="1227"/>
                    </a:lnTo>
                    <a:lnTo>
                      <a:pt x="1355" y="1007"/>
                    </a:lnTo>
                    <a:lnTo>
                      <a:pt x="1304" y="838"/>
                    </a:lnTo>
                    <a:lnTo>
                      <a:pt x="1236" y="770"/>
                    </a:lnTo>
                    <a:lnTo>
                      <a:pt x="1219" y="677"/>
                    </a:lnTo>
                    <a:lnTo>
                      <a:pt x="1084" y="465"/>
                    </a:lnTo>
                    <a:lnTo>
                      <a:pt x="948" y="313"/>
                    </a:lnTo>
                    <a:lnTo>
                      <a:pt x="948" y="279"/>
                    </a:lnTo>
                    <a:lnTo>
                      <a:pt x="796" y="59"/>
                    </a:lnTo>
                    <a:lnTo>
                      <a:pt x="754" y="25"/>
                    </a:lnTo>
                    <a:lnTo>
                      <a:pt x="610" y="0"/>
                    </a:lnTo>
                    <a:lnTo>
                      <a:pt x="424" y="59"/>
                    </a:lnTo>
                    <a:lnTo>
                      <a:pt x="263" y="161"/>
                    </a:lnTo>
                    <a:lnTo>
                      <a:pt x="246" y="203"/>
                    </a:lnTo>
                    <a:lnTo>
                      <a:pt x="203" y="237"/>
                    </a:lnTo>
                    <a:lnTo>
                      <a:pt x="102" y="271"/>
                    </a:lnTo>
                    <a:lnTo>
                      <a:pt x="0" y="313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2" name="Freeform 36">
                <a:extLst>
                  <a:ext uri="{FF2B5EF4-FFF2-40B4-BE49-F238E27FC236}">
                    <a16:creationId xmlns:a16="http://schemas.microsoft.com/office/drawing/2014/main" id="{89FE6974-50D3-467B-A126-42FF1E36A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" y="391"/>
                <a:ext cx="1782" cy="3915"/>
              </a:xfrm>
              <a:custGeom>
                <a:avLst/>
                <a:gdLst>
                  <a:gd name="T0" fmla="*/ 466 w 8051"/>
                  <a:gd name="T1" fmla="*/ 43 h 17686"/>
                  <a:gd name="T2" fmla="*/ 915 w 8051"/>
                  <a:gd name="T3" fmla="*/ 280 h 17686"/>
                  <a:gd name="T4" fmla="*/ 1160 w 8051"/>
                  <a:gd name="T5" fmla="*/ 678 h 17686"/>
                  <a:gd name="T6" fmla="*/ 1431 w 8051"/>
                  <a:gd name="T7" fmla="*/ 1228 h 17686"/>
                  <a:gd name="T8" fmla="*/ 1583 w 8051"/>
                  <a:gd name="T9" fmla="*/ 1507 h 17686"/>
                  <a:gd name="T10" fmla="*/ 1753 w 8051"/>
                  <a:gd name="T11" fmla="*/ 1880 h 17686"/>
                  <a:gd name="T12" fmla="*/ 1905 w 8051"/>
                  <a:gd name="T13" fmla="*/ 2286 h 17686"/>
                  <a:gd name="T14" fmla="*/ 1914 w 8051"/>
                  <a:gd name="T15" fmla="*/ 2887 h 17686"/>
                  <a:gd name="T16" fmla="*/ 1702 w 8051"/>
                  <a:gd name="T17" fmla="*/ 3370 h 17686"/>
                  <a:gd name="T18" fmla="*/ 1905 w 8051"/>
                  <a:gd name="T19" fmla="*/ 3979 h 17686"/>
                  <a:gd name="T20" fmla="*/ 1964 w 8051"/>
                  <a:gd name="T21" fmla="*/ 4437 h 17686"/>
                  <a:gd name="T22" fmla="*/ 1380 w 8051"/>
                  <a:gd name="T23" fmla="*/ 4928 h 17686"/>
                  <a:gd name="T24" fmla="*/ 1753 w 8051"/>
                  <a:gd name="T25" fmla="*/ 5063 h 17686"/>
                  <a:gd name="T26" fmla="*/ 2049 w 8051"/>
                  <a:gd name="T27" fmla="*/ 5554 h 17686"/>
                  <a:gd name="T28" fmla="*/ 2100 w 8051"/>
                  <a:gd name="T29" fmla="*/ 6384 h 17686"/>
                  <a:gd name="T30" fmla="*/ 1727 w 8051"/>
                  <a:gd name="T31" fmla="*/ 7459 h 17686"/>
                  <a:gd name="T32" fmla="*/ 2134 w 8051"/>
                  <a:gd name="T33" fmla="*/ 7027 h 17686"/>
                  <a:gd name="T34" fmla="*/ 2422 w 8051"/>
                  <a:gd name="T35" fmla="*/ 6553 h 17686"/>
                  <a:gd name="T36" fmla="*/ 2455 w 8051"/>
                  <a:gd name="T37" fmla="*/ 6274 h 17686"/>
                  <a:gd name="T38" fmla="*/ 2659 w 8051"/>
                  <a:gd name="T39" fmla="*/ 5986 h 17686"/>
                  <a:gd name="T40" fmla="*/ 3099 w 8051"/>
                  <a:gd name="T41" fmla="*/ 7019 h 17686"/>
                  <a:gd name="T42" fmla="*/ 3107 w 8051"/>
                  <a:gd name="T43" fmla="*/ 6773 h 17686"/>
                  <a:gd name="T44" fmla="*/ 2794 w 8051"/>
                  <a:gd name="T45" fmla="*/ 5740 h 17686"/>
                  <a:gd name="T46" fmla="*/ 2684 w 8051"/>
                  <a:gd name="T47" fmla="*/ 5165 h 17686"/>
                  <a:gd name="T48" fmla="*/ 2701 w 8051"/>
                  <a:gd name="T49" fmla="*/ 4589 h 17686"/>
                  <a:gd name="T50" fmla="*/ 2735 w 8051"/>
                  <a:gd name="T51" fmla="*/ 4310 h 17686"/>
                  <a:gd name="T52" fmla="*/ 2955 w 8051"/>
                  <a:gd name="T53" fmla="*/ 3548 h 17686"/>
                  <a:gd name="T54" fmla="*/ 3471 w 8051"/>
                  <a:gd name="T55" fmla="*/ 3065 h 17686"/>
                  <a:gd name="T56" fmla="*/ 3912 w 8051"/>
                  <a:gd name="T57" fmla="*/ 3217 h 17686"/>
                  <a:gd name="T58" fmla="*/ 4614 w 8051"/>
                  <a:gd name="T59" fmla="*/ 3937 h 17686"/>
                  <a:gd name="T60" fmla="*/ 4817 w 8051"/>
                  <a:gd name="T61" fmla="*/ 4250 h 17686"/>
                  <a:gd name="T62" fmla="*/ 5275 w 8051"/>
                  <a:gd name="T63" fmla="*/ 4809 h 17686"/>
                  <a:gd name="T64" fmla="*/ 5800 w 8051"/>
                  <a:gd name="T65" fmla="*/ 5105 h 17686"/>
                  <a:gd name="T66" fmla="*/ 6011 w 8051"/>
                  <a:gd name="T67" fmla="*/ 5588 h 17686"/>
                  <a:gd name="T68" fmla="*/ 6528 w 8051"/>
                  <a:gd name="T69" fmla="*/ 5834 h 17686"/>
                  <a:gd name="T70" fmla="*/ 6925 w 8051"/>
                  <a:gd name="T71" fmla="*/ 6223 h 17686"/>
                  <a:gd name="T72" fmla="*/ 7704 w 8051"/>
                  <a:gd name="T73" fmla="*/ 6765 h 17686"/>
                  <a:gd name="T74" fmla="*/ 8009 w 8051"/>
                  <a:gd name="T75" fmla="*/ 7408 h 17686"/>
                  <a:gd name="T76" fmla="*/ 7654 w 8051"/>
                  <a:gd name="T77" fmla="*/ 7874 h 17686"/>
                  <a:gd name="T78" fmla="*/ 7256 w 8051"/>
                  <a:gd name="T79" fmla="*/ 8458 h 17686"/>
                  <a:gd name="T80" fmla="*/ 6646 w 8051"/>
                  <a:gd name="T81" fmla="*/ 8966 h 17686"/>
                  <a:gd name="T82" fmla="*/ 6147 w 8051"/>
                  <a:gd name="T83" fmla="*/ 9660 h 17686"/>
                  <a:gd name="T84" fmla="*/ 5850 w 8051"/>
                  <a:gd name="T85" fmla="*/ 10118 h 17686"/>
                  <a:gd name="T86" fmla="*/ 5529 w 8051"/>
                  <a:gd name="T87" fmla="*/ 10532 h 17686"/>
                  <a:gd name="T88" fmla="*/ 4750 w 8051"/>
                  <a:gd name="T89" fmla="*/ 11015 h 17686"/>
                  <a:gd name="T90" fmla="*/ 4250 w 8051"/>
                  <a:gd name="T91" fmla="*/ 11193 h 17686"/>
                  <a:gd name="T92" fmla="*/ 3996 w 8051"/>
                  <a:gd name="T93" fmla="*/ 11540 h 17686"/>
                  <a:gd name="T94" fmla="*/ 3649 w 8051"/>
                  <a:gd name="T95" fmla="*/ 11955 h 17686"/>
                  <a:gd name="T96" fmla="*/ 3192 w 8051"/>
                  <a:gd name="T97" fmla="*/ 12192 h 17686"/>
                  <a:gd name="T98" fmla="*/ 2650 w 8051"/>
                  <a:gd name="T99" fmla="*/ 12361 h 17686"/>
                  <a:gd name="T100" fmla="*/ 3048 w 8051"/>
                  <a:gd name="T101" fmla="*/ 12429 h 17686"/>
                  <a:gd name="T102" fmla="*/ 3666 w 8051"/>
                  <a:gd name="T103" fmla="*/ 12598 h 17686"/>
                  <a:gd name="T104" fmla="*/ 3353 w 8051"/>
                  <a:gd name="T105" fmla="*/ 13470 h 17686"/>
                  <a:gd name="T106" fmla="*/ 2921 w 8051"/>
                  <a:gd name="T107" fmla="*/ 14258 h 17686"/>
                  <a:gd name="T108" fmla="*/ 2599 w 8051"/>
                  <a:gd name="T109" fmla="*/ 14740 h 17686"/>
                  <a:gd name="T110" fmla="*/ 2193 w 8051"/>
                  <a:gd name="T111" fmla="*/ 15070 h 17686"/>
                  <a:gd name="T112" fmla="*/ 1956 w 8051"/>
                  <a:gd name="T113" fmla="*/ 15460 h 17686"/>
                  <a:gd name="T114" fmla="*/ 1787 w 8051"/>
                  <a:gd name="T115" fmla="*/ 15917 h 17686"/>
                  <a:gd name="T116" fmla="*/ 1448 w 8051"/>
                  <a:gd name="T117" fmla="*/ 16433 h 17686"/>
                  <a:gd name="T118" fmla="*/ 1787 w 8051"/>
                  <a:gd name="T119" fmla="*/ 16764 h 17686"/>
                  <a:gd name="T120" fmla="*/ 1744 w 8051"/>
                  <a:gd name="T121" fmla="*/ 17365 h 17686"/>
                  <a:gd name="T122" fmla="*/ 1575 w 8051"/>
                  <a:gd name="T123" fmla="*/ 17686 h 17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051" h="17686">
                    <a:moveTo>
                      <a:pt x="0" y="297"/>
                    </a:moveTo>
                    <a:lnTo>
                      <a:pt x="161" y="237"/>
                    </a:lnTo>
                    <a:lnTo>
                      <a:pt x="356" y="136"/>
                    </a:lnTo>
                    <a:lnTo>
                      <a:pt x="466" y="43"/>
                    </a:lnTo>
                    <a:lnTo>
                      <a:pt x="593" y="0"/>
                    </a:lnTo>
                    <a:lnTo>
                      <a:pt x="796" y="85"/>
                    </a:lnTo>
                    <a:lnTo>
                      <a:pt x="864" y="153"/>
                    </a:lnTo>
                    <a:lnTo>
                      <a:pt x="915" y="280"/>
                    </a:lnTo>
                    <a:lnTo>
                      <a:pt x="974" y="356"/>
                    </a:lnTo>
                    <a:lnTo>
                      <a:pt x="1008" y="440"/>
                    </a:lnTo>
                    <a:lnTo>
                      <a:pt x="1075" y="517"/>
                    </a:lnTo>
                    <a:lnTo>
                      <a:pt x="1160" y="678"/>
                    </a:lnTo>
                    <a:lnTo>
                      <a:pt x="1202" y="711"/>
                    </a:lnTo>
                    <a:lnTo>
                      <a:pt x="1304" y="898"/>
                    </a:lnTo>
                    <a:lnTo>
                      <a:pt x="1397" y="1101"/>
                    </a:lnTo>
                    <a:lnTo>
                      <a:pt x="1431" y="1228"/>
                    </a:lnTo>
                    <a:lnTo>
                      <a:pt x="1473" y="1270"/>
                    </a:lnTo>
                    <a:lnTo>
                      <a:pt x="1533" y="1389"/>
                    </a:lnTo>
                    <a:lnTo>
                      <a:pt x="1533" y="1431"/>
                    </a:lnTo>
                    <a:lnTo>
                      <a:pt x="1583" y="1507"/>
                    </a:lnTo>
                    <a:lnTo>
                      <a:pt x="1609" y="1592"/>
                    </a:lnTo>
                    <a:lnTo>
                      <a:pt x="1660" y="1677"/>
                    </a:lnTo>
                    <a:lnTo>
                      <a:pt x="1727" y="1846"/>
                    </a:lnTo>
                    <a:lnTo>
                      <a:pt x="1753" y="1880"/>
                    </a:lnTo>
                    <a:lnTo>
                      <a:pt x="1787" y="2007"/>
                    </a:lnTo>
                    <a:lnTo>
                      <a:pt x="1820" y="2049"/>
                    </a:lnTo>
                    <a:lnTo>
                      <a:pt x="1863" y="2218"/>
                    </a:lnTo>
                    <a:lnTo>
                      <a:pt x="1905" y="2286"/>
                    </a:lnTo>
                    <a:lnTo>
                      <a:pt x="1931" y="2498"/>
                    </a:lnTo>
                    <a:lnTo>
                      <a:pt x="1922" y="2718"/>
                    </a:lnTo>
                    <a:lnTo>
                      <a:pt x="1905" y="2803"/>
                    </a:lnTo>
                    <a:lnTo>
                      <a:pt x="1914" y="2887"/>
                    </a:lnTo>
                    <a:lnTo>
                      <a:pt x="1871" y="3014"/>
                    </a:lnTo>
                    <a:lnTo>
                      <a:pt x="1795" y="3217"/>
                    </a:lnTo>
                    <a:lnTo>
                      <a:pt x="1753" y="3319"/>
                    </a:lnTo>
                    <a:lnTo>
                      <a:pt x="1702" y="3370"/>
                    </a:lnTo>
                    <a:lnTo>
                      <a:pt x="1685" y="3446"/>
                    </a:lnTo>
                    <a:lnTo>
                      <a:pt x="1795" y="3607"/>
                    </a:lnTo>
                    <a:lnTo>
                      <a:pt x="1914" y="3937"/>
                    </a:lnTo>
                    <a:lnTo>
                      <a:pt x="1905" y="3979"/>
                    </a:lnTo>
                    <a:lnTo>
                      <a:pt x="1931" y="4022"/>
                    </a:lnTo>
                    <a:lnTo>
                      <a:pt x="1931" y="4106"/>
                    </a:lnTo>
                    <a:lnTo>
                      <a:pt x="1973" y="4225"/>
                    </a:lnTo>
                    <a:lnTo>
                      <a:pt x="1964" y="4437"/>
                    </a:lnTo>
                    <a:lnTo>
                      <a:pt x="1922" y="4547"/>
                    </a:lnTo>
                    <a:lnTo>
                      <a:pt x="1702" y="4665"/>
                    </a:lnTo>
                    <a:lnTo>
                      <a:pt x="1473" y="4843"/>
                    </a:lnTo>
                    <a:lnTo>
                      <a:pt x="1380" y="4928"/>
                    </a:lnTo>
                    <a:lnTo>
                      <a:pt x="1253" y="5021"/>
                    </a:lnTo>
                    <a:lnTo>
                      <a:pt x="1169" y="5063"/>
                    </a:lnTo>
                    <a:lnTo>
                      <a:pt x="1236" y="5097"/>
                    </a:lnTo>
                    <a:lnTo>
                      <a:pt x="1753" y="5063"/>
                    </a:lnTo>
                    <a:lnTo>
                      <a:pt x="1880" y="5105"/>
                    </a:lnTo>
                    <a:lnTo>
                      <a:pt x="1922" y="5139"/>
                    </a:lnTo>
                    <a:lnTo>
                      <a:pt x="1973" y="5224"/>
                    </a:lnTo>
                    <a:lnTo>
                      <a:pt x="2049" y="5554"/>
                    </a:lnTo>
                    <a:lnTo>
                      <a:pt x="2049" y="5850"/>
                    </a:lnTo>
                    <a:lnTo>
                      <a:pt x="2083" y="6020"/>
                    </a:lnTo>
                    <a:lnTo>
                      <a:pt x="2083" y="6316"/>
                    </a:lnTo>
                    <a:lnTo>
                      <a:pt x="2100" y="6384"/>
                    </a:lnTo>
                    <a:lnTo>
                      <a:pt x="2032" y="6579"/>
                    </a:lnTo>
                    <a:lnTo>
                      <a:pt x="1914" y="6833"/>
                    </a:lnTo>
                    <a:lnTo>
                      <a:pt x="1837" y="7163"/>
                    </a:lnTo>
                    <a:lnTo>
                      <a:pt x="1727" y="7459"/>
                    </a:lnTo>
                    <a:lnTo>
                      <a:pt x="1693" y="7544"/>
                    </a:lnTo>
                    <a:lnTo>
                      <a:pt x="1736" y="7671"/>
                    </a:lnTo>
                    <a:lnTo>
                      <a:pt x="1998" y="7281"/>
                    </a:lnTo>
                    <a:lnTo>
                      <a:pt x="2134" y="7027"/>
                    </a:lnTo>
                    <a:lnTo>
                      <a:pt x="2269" y="6841"/>
                    </a:lnTo>
                    <a:lnTo>
                      <a:pt x="2388" y="6723"/>
                    </a:lnTo>
                    <a:lnTo>
                      <a:pt x="2422" y="6655"/>
                    </a:lnTo>
                    <a:lnTo>
                      <a:pt x="2422" y="6553"/>
                    </a:lnTo>
                    <a:lnTo>
                      <a:pt x="2396" y="6528"/>
                    </a:lnTo>
                    <a:lnTo>
                      <a:pt x="2447" y="6367"/>
                    </a:lnTo>
                    <a:lnTo>
                      <a:pt x="2438" y="6308"/>
                    </a:lnTo>
                    <a:lnTo>
                      <a:pt x="2455" y="6274"/>
                    </a:lnTo>
                    <a:lnTo>
                      <a:pt x="2481" y="6147"/>
                    </a:lnTo>
                    <a:lnTo>
                      <a:pt x="2582" y="5986"/>
                    </a:lnTo>
                    <a:lnTo>
                      <a:pt x="2667" y="5969"/>
                    </a:lnTo>
                    <a:lnTo>
                      <a:pt x="2659" y="5986"/>
                    </a:lnTo>
                    <a:lnTo>
                      <a:pt x="2870" y="6104"/>
                    </a:lnTo>
                    <a:lnTo>
                      <a:pt x="3040" y="6706"/>
                    </a:lnTo>
                    <a:lnTo>
                      <a:pt x="3082" y="6977"/>
                    </a:lnTo>
                    <a:lnTo>
                      <a:pt x="3099" y="7019"/>
                    </a:lnTo>
                    <a:lnTo>
                      <a:pt x="3107" y="7137"/>
                    </a:lnTo>
                    <a:lnTo>
                      <a:pt x="3226" y="7222"/>
                    </a:lnTo>
                    <a:lnTo>
                      <a:pt x="3175" y="6993"/>
                    </a:lnTo>
                    <a:lnTo>
                      <a:pt x="3107" y="6773"/>
                    </a:lnTo>
                    <a:lnTo>
                      <a:pt x="3167" y="6494"/>
                    </a:lnTo>
                    <a:lnTo>
                      <a:pt x="3150" y="6460"/>
                    </a:lnTo>
                    <a:lnTo>
                      <a:pt x="2819" y="5800"/>
                    </a:lnTo>
                    <a:lnTo>
                      <a:pt x="2794" y="5740"/>
                    </a:lnTo>
                    <a:lnTo>
                      <a:pt x="2794" y="5639"/>
                    </a:lnTo>
                    <a:lnTo>
                      <a:pt x="2752" y="5546"/>
                    </a:lnTo>
                    <a:lnTo>
                      <a:pt x="2701" y="5199"/>
                    </a:lnTo>
                    <a:lnTo>
                      <a:pt x="2684" y="5165"/>
                    </a:lnTo>
                    <a:lnTo>
                      <a:pt x="2667" y="4978"/>
                    </a:lnTo>
                    <a:lnTo>
                      <a:pt x="2650" y="4945"/>
                    </a:lnTo>
                    <a:lnTo>
                      <a:pt x="2659" y="4885"/>
                    </a:lnTo>
                    <a:lnTo>
                      <a:pt x="2701" y="4589"/>
                    </a:lnTo>
                    <a:lnTo>
                      <a:pt x="2701" y="4437"/>
                    </a:lnTo>
                    <a:lnTo>
                      <a:pt x="2726" y="4403"/>
                    </a:lnTo>
                    <a:lnTo>
                      <a:pt x="2709" y="4335"/>
                    </a:lnTo>
                    <a:lnTo>
                      <a:pt x="2735" y="4310"/>
                    </a:lnTo>
                    <a:lnTo>
                      <a:pt x="2743" y="4216"/>
                    </a:lnTo>
                    <a:lnTo>
                      <a:pt x="2743" y="4149"/>
                    </a:lnTo>
                    <a:lnTo>
                      <a:pt x="2862" y="3742"/>
                    </a:lnTo>
                    <a:lnTo>
                      <a:pt x="2955" y="3548"/>
                    </a:lnTo>
                    <a:lnTo>
                      <a:pt x="3040" y="3463"/>
                    </a:lnTo>
                    <a:lnTo>
                      <a:pt x="3183" y="3277"/>
                    </a:lnTo>
                    <a:lnTo>
                      <a:pt x="3344" y="3116"/>
                    </a:lnTo>
                    <a:lnTo>
                      <a:pt x="3471" y="3065"/>
                    </a:lnTo>
                    <a:lnTo>
                      <a:pt x="3641" y="3031"/>
                    </a:lnTo>
                    <a:lnTo>
                      <a:pt x="3759" y="3057"/>
                    </a:lnTo>
                    <a:lnTo>
                      <a:pt x="3827" y="3107"/>
                    </a:lnTo>
                    <a:lnTo>
                      <a:pt x="3912" y="3217"/>
                    </a:lnTo>
                    <a:lnTo>
                      <a:pt x="4022" y="3302"/>
                    </a:lnTo>
                    <a:lnTo>
                      <a:pt x="4191" y="3548"/>
                    </a:lnTo>
                    <a:lnTo>
                      <a:pt x="4386" y="3675"/>
                    </a:lnTo>
                    <a:lnTo>
                      <a:pt x="4614" y="3937"/>
                    </a:lnTo>
                    <a:lnTo>
                      <a:pt x="4648" y="4022"/>
                    </a:lnTo>
                    <a:lnTo>
                      <a:pt x="4750" y="4183"/>
                    </a:lnTo>
                    <a:lnTo>
                      <a:pt x="4758" y="4225"/>
                    </a:lnTo>
                    <a:lnTo>
                      <a:pt x="4817" y="4250"/>
                    </a:lnTo>
                    <a:lnTo>
                      <a:pt x="4894" y="4403"/>
                    </a:lnTo>
                    <a:lnTo>
                      <a:pt x="4961" y="4479"/>
                    </a:lnTo>
                    <a:lnTo>
                      <a:pt x="5021" y="4597"/>
                    </a:lnTo>
                    <a:lnTo>
                      <a:pt x="5275" y="4809"/>
                    </a:lnTo>
                    <a:lnTo>
                      <a:pt x="5571" y="4945"/>
                    </a:lnTo>
                    <a:lnTo>
                      <a:pt x="5698" y="5029"/>
                    </a:lnTo>
                    <a:lnTo>
                      <a:pt x="5740" y="5029"/>
                    </a:lnTo>
                    <a:lnTo>
                      <a:pt x="5800" y="5105"/>
                    </a:lnTo>
                    <a:lnTo>
                      <a:pt x="5791" y="5224"/>
                    </a:lnTo>
                    <a:lnTo>
                      <a:pt x="5588" y="5461"/>
                    </a:lnTo>
                    <a:lnTo>
                      <a:pt x="5884" y="5554"/>
                    </a:lnTo>
                    <a:lnTo>
                      <a:pt x="6011" y="5588"/>
                    </a:lnTo>
                    <a:lnTo>
                      <a:pt x="6307" y="5622"/>
                    </a:lnTo>
                    <a:lnTo>
                      <a:pt x="6434" y="5664"/>
                    </a:lnTo>
                    <a:lnTo>
                      <a:pt x="6519" y="5791"/>
                    </a:lnTo>
                    <a:lnTo>
                      <a:pt x="6528" y="5834"/>
                    </a:lnTo>
                    <a:lnTo>
                      <a:pt x="6612" y="5935"/>
                    </a:lnTo>
                    <a:lnTo>
                      <a:pt x="6672" y="6003"/>
                    </a:lnTo>
                    <a:lnTo>
                      <a:pt x="6849" y="6096"/>
                    </a:lnTo>
                    <a:lnTo>
                      <a:pt x="6925" y="6223"/>
                    </a:lnTo>
                    <a:lnTo>
                      <a:pt x="7222" y="6426"/>
                    </a:lnTo>
                    <a:lnTo>
                      <a:pt x="7366" y="6621"/>
                    </a:lnTo>
                    <a:lnTo>
                      <a:pt x="7620" y="6748"/>
                    </a:lnTo>
                    <a:lnTo>
                      <a:pt x="7704" y="6765"/>
                    </a:lnTo>
                    <a:lnTo>
                      <a:pt x="7882" y="6892"/>
                    </a:lnTo>
                    <a:lnTo>
                      <a:pt x="8018" y="7070"/>
                    </a:lnTo>
                    <a:lnTo>
                      <a:pt x="8051" y="7197"/>
                    </a:lnTo>
                    <a:lnTo>
                      <a:pt x="8009" y="7408"/>
                    </a:lnTo>
                    <a:lnTo>
                      <a:pt x="7908" y="7603"/>
                    </a:lnTo>
                    <a:lnTo>
                      <a:pt x="7874" y="7628"/>
                    </a:lnTo>
                    <a:lnTo>
                      <a:pt x="7755" y="7789"/>
                    </a:lnTo>
                    <a:lnTo>
                      <a:pt x="7654" y="7874"/>
                    </a:lnTo>
                    <a:lnTo>
                      <a:pt x="7476" y="8094"/>
                    </a:lnTo>
                    <a:lnTo>
                      <a:pt x="7391" y="8297"/>
                    </a:lnTo>
                    <a:lnTo>
                      <a:pt x="7298" y="8441"/>
                    </a:lnTo>
                    <a:lnTo>
                      <a:pt x="7256" y="8458"/>
                    </a:lnTo>
                    <a:lnTo>
                      <a:pt x="6892" y="8788"/>
                    </a:lnTo>
                    <a:lnTo>
                      <a:pt x="6798" y="8848"/>
                    </a:lnTo>
                    <a:lnTo>
                      <a:pt x="6739" y="8865"/>
                    </a:lnTo>
                    <a:lnTo>
                      <a:pt x="6646" y="8966"/>
                    </a:lnTo>
                    <a:lnTo>
                      <a:pt x="6545" y="9025"/>
                    </a:lnTo>
                    <a:lnTo>
                      <a:pt x="6494" y="9110"/>
                    </a:lnTo>
                    <a:lnTo>
                      <a:pt x="6392" y="9356"/>
                    </a:lnTo>
                    <a:lnTo>
                      <a:pt x="6147" y="9660"/>
                    </a:lnTo>
                    <a:lnTo>
                      <a:pt x="6138" y="9703"/>
                    </a:lnTo>
                    <a:lnTo>
                      <a:pt x="6053" y="9753"/>
                    </a:lnTo>
                    <a:lnTo>
                      <a:pt x="5969" y="9880"/>
                    </a:lnTo>
                    <a:lnTo>
                      <a:pt x="5850" y="10118"/>
                    </a:lnTo>
                    <a:lnTo>
                      <a:pt x="5800" y="10151"/>
                    </a:lnTo>
                    <a:lnTo>
                      <a:pt x="5664" y="10346"/>
                    </a:lnTo>
                    <a:lnTo>
                      <a:pt x="5588" y="10414"/>
                    </a:lnTo>
                    <a:lnTo>
                      <a:pt x="5529" y="10532"/>
                    </a:lnTo>
                    <a:lnTo>
                      <a:pt x="5402" y="10676"/>
                    </a:lnTo>
                    <a:lnTo>
                      <a:pt x="4970" y="10922"/>
                    </a:lnTo>
                    <a:lnTo>
                      <a:pt x="4843" y="10947"/>
                    </a:lnTo>
                    <a:lnTo>
                      <a:pt x="4750" y="11015"/>
                    </a:lnTo>
                    <a:lnTo>
                      <a:pt x="4733" y="11057"/>
                    </a:lnTo>
                    <a:lnTo>
                      <a:pt x="4657" y="11108"/>
                    </a:lnTo>
                    <a:lnTo>
                      <a:pt x="4403" y="11193"/>
                    </a:lnTo>
                    <a:lnTo>
                      <a:pt x="4250" y="11193"/>
                    </a:lnTo>
                    <a:lnTo>
                      <a:pt x="4123" y="11227"/>
                    </a:lnTo>
                    <a:lnTo>
                      <a:pt x="4039" y="11244"/>
                    </a:lnTo>
                    <a:lnTo>
                      <a:pt x="4039" y="11261"/>
                    </a:lnTo>
                    <a:lnTo>
                      <a:pt x="3996" y="11540"/>
                    </a:lnTo>
                    <a:lnTo>
                      <a:pt x="3954" y="11667"/>
                    </a:lnTo>
                    <a:lnTo>
                      <a:pt x="3818" y="11777"/>
                    </a:lnTo>
                    <a:lnTo>
                      <a:pt x="3658" y="11912"/>
                    </a:lnTo>
                    <a:lnTo>
                      <a:pt x="3649" y="11955"/>
                    </a:lnTo>
                    <a:lnTo>
                      <a:pt x="3581" y="12022"/>
                    </a:lnTo>
                    <a:lnTo>
                      <a:pt x="3370" y="12166"/>
                    </a:lnTo>
                    <a:lnTo>
                      <a:pt x="3310" y="12192"/>
                    </a:lnTo>
                    <a:lnTo>
                      <a:pt x="3192" y="12192"/>
                    </a:lnTo>
                    <a:lnTo>
                      <a:pt x="3124" y="12217"/>
                    </a:lnTo>
                    <a:lnTo>
                      <a:pt x="2803" y="12285"/>
                    </a:lnTo>
                    <a:lnTo>
                      <a:pt x="2684" y="12327"/>
                    </a:lnTo>
                    <a:lnTo>
                      <a:pt x="2650" y="12361"/>
                    </a:lnTo>
                    <a:lnTo>
                      <a:pt x="2303" y="12539"/>
                    </a:lnTo>
                    <a:lnTo>
                      <a:pt x="2650" y="12488"/>
                    </a:lnTo>
                    <a:lnTo>
                      <a:pt x="2692" y="12488"/>
                    </a:lnTo>
                    <a:lnTo>
                      <a:pt x="3048" y="12429"/>
                    </a:lnTo>
                    <a:lnTo>
                      <a:pt x="3133" y="12420"/>
                    </a:lnTo>
                    <a:lnTo>
                      <a:pt x="3429" y="12403"/>
                    </a:lnTo>
                    <a:lnTo>
                      <a:pt x="3581" y="12497"/>
                    </a:lnTo>
                    <a:lnTo>
                      <a:pt x="3666" y="12598"/>
                    </a:lnTo>
                    <a:lnTo>
                      <a:pt x="3708" y="12810"/>
                    </a:lnTo>
                    <a:lnTo>
                      <a:pt x="3675" y="13021"/>
                    </a:lnTo>
                    <a:lnTo>
                      <a:pt x="3370" y="13428"/>
                    </a:lnTo>
                    <a:lnTo>
                      <a:pt x="3353" y="13470"/>
                    </a:lnTo>
                    <a:lnTo>
                      <a:pt x="3344" y="13597"/>
                    </a:lnTo>
                    <a:lnTo>
                      <a:pt x="3268" y="13809"/>
                    </a:lnTo>
                    <a:lnTo>
                      <a:pt x="3014" y="14164"/>
                    </a:lnTo>
                    <a:lnTo>
                      <a:pt x="2921" y="14258"/>
                    </a:lnTo>
                    <a:lnTo>
                      <a:pt x="2828" y="14512"/>
                    </a:lnTo>
                    <a:lnTo>
                      <a:pt x="2828" y="14554"/>
                    </a:lnTo>
                    <a:lnTo>
                      <a:pt x="2735" y="14647"/>
                    </a:lnTo>
                    <a:lnTo>
                      <a:pt x="2599" y="14740"/>
                    </a:lnTo>
                    <a:lnTo>
                      <a:pt x="2532" y="14783"/>
                    </a:lnTo>
                    <a:lnTo>
                      <a:pt x="2438" y="14816"/>
                    </a:lnTo>
                    <a:lnTo>
                      <a:pt x="2218" y="15036"/>
                    </a:lnTo>
                    <a:lnTo>
                      <a:pt x="2193" y="15070"/>
                    </a:lnTo>
                    <a:lnTo>
                      <a:pt x="2193" y="15121"/>
                    </a:lnTo>
                    <a:lnTo>
                      <a:pt x="2091" y="15290"/>
                    </a:lnTo>
                    <a:lnTo>
                      <a:pt x="2083" y="15333"/>
                    </a:lnTo>
                    <a:lnTo>
                      <a:pt x="1956" y="15460"/>
                    </a:lnTo>
                    <a:lnTo>
                      <a:pt x="1880" y="15587"/>
                    </a:lnTo>
                    <a:lnTo>
                      <a:pt x="1863" y="15714"/>
                    </a:lnTo>
                    <a:lnTo>
                      <a:pt x="1820" y="15798"/>
                    </a:lnTo>
                    <a:lnTo>
                      <a:pt x="1787" y="15917"/>
                    </a:lnTo>
                    <a:lnTo>
                      <a:pt x="1702" y="16086"/>
                    </a:lnTo>
                    <a:lnTo>
                      <a:pt x="1583" y="16171"/>
                    </a:lnTo>
                    <a:lnTo>
                      <a:pt x="1541" y="16340"/>
                    </a:lnTo>
                    <a:lnTo>
                      <a:pt x="1448" y="16433"/>
                    </a:lnTo>
                    <a:lnTo>
                      <a:pt x="1338" y="16510"/>
                    </a:lnTo>
                    <a:lnTo>
                      <a:pt x="1338" y="16594"/>
                    </a:lnTo>
                    <a:lnTo>
                      <a:pt x="1685" y="16696"/>
                    </a:lnTo>
                    <a:lnTo>
                      <a:pt x="1787" y="16764"/>
                    </a:lnTo>
                    <a:lnTo>
                      <a:pt x="1820" y="16941"/>
                    </a:lnTo>
                    <a:lnTo>
                      <a:pt x="1812" y="17026"/>
                    </a:lnTo>
                    <a:lnTo>
                      <a:pt x="1829" y="17068"/>
                    </a:lnTo>
                    <a:lnTo>
                      <a:pt x="1744" y="17365"/>
                    </a:lnTo>
                    <a:lnTo>
                      <a:pt x="1702" y="17441"/>
                    </a:lnTo>
                    <a:lnTo>
                      <a:pt x="1626" y="17517"/>
                    </a:lnTo>
                    <a:lnTo>
                      <a:pt x="1617" y="17585"/>
                    </a:lnTo>
                    <a:lnTo>
                      <a:pt x="1575" y="17686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3" name="Freeform 37">
                <a:extLst>
                  <a:ext uri="{FF2B5EF4-FFF2-40B4-BE49-F238E27FC236}">
                    <a16:creationId xmlns:a16="http://schemas.microsoft.com/office/drawing/2014/main" id="{DE303527-488A-4670-B4AF-81AE197E9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" y="419"/>
                <a:ext cx="1741" cy="3887"/>
              </a:xfrm>
              <a:custGeom>
                <a:avLst/>
                <a:gdLst>
                  <a:gd name="T0" fmla="*/ 1296 w 7865"/>
                  <a:gd name="T1" fmla="*/ 16738 h 17559"/>
                  <a:gd name="T2" fmla="*/ 1211 w 7865"/>
                  <a:gd name="T3" fmla="*/ 16290 h 17559"/>
                  <a:gd name="T4" fmla="*/ 1643 w 7865"/>
                  <a:gd name="T5" fmla="*/ 15866 h 17559"/>
                  <a:gd name="T6" fmla="*/ 1753 w 7865"/>
                  <a:gd name="T7" fmla="*/ 15511 h 17559"/>
                  <a:gd name="T8" fmla="*/ 2151 w 7865"/>
                  <a:gd name="T9" fmla="*/ 14850 h 17559"/>
                  <a:gd name="T10" fmla="*/ 3006 w 7865"/>
                  <a:gd name="T11" fmla="*/ 13868 h 17559"/>
                  <a:gd name="T12" fmla="*/ 3429 w 7865"/>
                  <a:gd name="T13" fmla="*/ 13047 h 17559"/>
                  <a:gd name="T14" fmla="*/ 3522 w 7865"/>
                  <a:gd name="T15" fmla="*/ 12454 h 17559"/>
                  <a:gd name="T16" fmla="*/ 2743 w 7865"/>
                  <a:gd name="T17" fmla="*/ 12463 h 17559"/>
                  <a:gd name="T18" fmla="*/ 1541 w 7865"/>
                  <a:gd name="T19" fmla="*/ 12759 h 17559"/>
                  <a:gd name="T20" fmla="*/ 1101 w 7865"/>
                  <a:gd name="T21" fmla="*/ 12759 h 17559"/>
                  <a:gd name="T22" fmla="*/ 2125 w 7865"/>
                  <a:gd name="T23" fmla="*/ 12302 h 17559"/>
                  <a:gd name="T24" fmla="*/ 2963 w 7865"/>
                  <a:gd name="T25" fmla="*/ 12014 h 17559"/>
                  <a:gd name="T26" fmla="*/ 3903 w 7865"/>
                  <a:gd name="T27" fmla="*/ 11371 h 17559"/>
                  <a:gd name="T28" fmla="*/ 3277 w 7865"/>
                  <a:gd name="T29" fmla="*/ 11134 h 17559"/>
                  <a:gd name="T30" fmla="*/ 4623 w 7865"/>
                  <a:gd name="T31" fmla="*/ 10829 h 17559"/>
                  <a:gd name="T32" fmla="*/ 5529 w 7865"/>
                  <a:gd name="T33" fmla="*/ 10219 h 17559"/>
                  <a:gd name="T34" fmla="*/ 5994 w 7865"/>
                  <a:gd name="T35" fmla="*/ 9533 h 17559"/>
                  <a:gd name="T36" fmla="*/ 6367 w 7865"/>
                  <a:gd name="T37" fmla="*/ 9025 h 17559"/>
                  <a:gd name="T38" fmla="*/ 6959 w 7865"/>
                  <a:gd name="T39" fmla="*/ 8492 h 17559"/>
                  <a:gd name="T40" fmla="*/ 7222 w 7865"/>
                  <a:gd name="T41" fmla="*/ 8153 h 17559"/>
                  <a:gd name="T42" fmla="*/ 7577 w 7865"/>
                  <a:gd name="T43" fmla="*/ 7637 h 17559"/>
                  <a:gd name="T44" fmla="*/ 7865 w 7865"/>
                  <a:gd name="T45" fmla="*/ 7197 h 17559"/>
                  <a:gd name="T46" fmla="*/ 7433 w 7865"/>
                  <a:gd name="T47" fmla="*/ 6663 h 17559"/>
                  <a:gd name="T48" fmla="*/ 6672 w 7865"/>
                  <a:gd name="T49" fmla="*/ 6062 h 17559"/>
                  <a:gd name="T50" fmla="*/ 6240 w 7865"/>
                  <a:gd name="T51" fmla="*/ 5673 h 17559"/>
                  <a:gd name="T52" fmla="*/ 5410 w 7865"/>
                  <a:gd name="T53" fmla="*/ 5580 h 17559"/>
                  <a:gd name="T54" fmla="*/ 5385 w 7865"/>
                  <a:gd name="T55" fmla="*/ 4885 h 17559"/>
                  <a:gd name="T56" fmla="*/ 5004 w 7865"/>
                  <a:gd name="T57" fmla="*/ 4640 h 17559"/>
                  <a:gd name="T58" fmla="*/ 4563 w 7865"/>
                  <a:gd name="T59" fmla="*/ 3979 h 17559"/>
                  <a:gd name="T60" fmla="*/ 4191 w 7865"/>
                  <a:gd name="T61" fmla="*/ 3539 h 17559"/>
                  <a:gd name="T62" fmla="*/ 3581 w 7865"/>
                  <a:gd name="T63" fmla="*/ 3057 h 17559"/>
                  <a:gd name="T64" fmla="*/ 3090 w 7865"/>
                  <a:gd name="T65" fmla="*/ 3353 h 17559"/>
                  <a:gd name="T66" fmla="*/ 2836 w 7865"/>
                  <a:gd name="T67" fmla="*/ 4106 h 17559"/>
                  <a:gd name="T68" fmla="*/ 2735 w 7865"/>
                  <a:gd name="T69" fmla="*/ 4902 h 17559"/>
                  <a:gd name="T70" fmla="*/ 2989 w 7865"/>
                  <a:gd name="T71" fmla="*/ 5791 h 17559"/>
                  <a:gd name="T72" fmla="*/ 3217 w 7865"/>
                  <a:gd name="T73" fmla="*/ 6181 h 17559"/>
                  <a:gd name="T74" fmla="*/ 3437 w 7865"/>
                  <a:gd name="T75" fmla="*/ 6579 h 17559"/>
                  <a:gd name="T76" fmla="*/ 3344 w 7865"/>
                  <a:gd name="T77" fmla="*/ 7171 h 17559"/>
                  <a:gd name="T78" fmla="*/ 3310 w 7865"/>
                  <a:gd name="T79" fmla="*/ 7417 h 17559"/>
                  <a:gd name="T80" fmla="*/ 2836 w 7865"/>
                  <a:gd name="T81" fmla="*/ 6409 h 17559"/>
                  <a:gd name="T82" fmla="*/ 2667 w 7865"/>
                  <a:gd name="T83" fmla="*/ 6011 h 17559"/>
                  <a:gd name="T84" fmla="*/ 2532 w 7865"/>
                  <a:gd name="T85" fmla="*/ 6418 h 17559"/>
                  <a:gd name="T86" fmla="*/ 2074 w 7865"/>
                  <a:gd name="T87" fmla="*/ 7273 h 17559"/>
                  <a:gd name="T88" fmla="*/ 1465 w 7865"/>
                  <a:gd name="T89" fmla="*/ 8069 h 17559"/>
                  <a:gd name="T90" fmla="*/ 1533 w 7865"/>
                  <a:gd name="T91" fmla="*/ 7595 h 17559"/>
                  <a:gd name="T92" fmla="*/ 1702 w 7865"/>
                  <a:gd name="T93" fmla="*/ 6968 h 17559"/>
                  <a:gd name="T94" fmla="*/ 1956 w 7865"/>
                  <a:gd name="T95" fmla="*/ 6206 h 17559"/>
                  <a:gd name="T96" fmla="*/ 1770 w 7865"/>
                  <a:gd name="T97" fmla="*/ 5072 h 17559"/>
                  <a:gd name="T98" fmla="*/ 1270 w 7865"/>
                  <a:gd name="T99" fmla="*/ 5072 h 17559"/>
                  <a:gd name="T100" fmla="*/ 948 w 7865"/>
                  <a:gd name="T101" fmla="*/ 4936 h 17559"/>
                  <a:gd name="T102" fmla="*/ 1524 w 7865"/>
                  <a:gd name="T103" fmla="*/ 4538 h 17559"/>
                  <a:gd name="T104" fmla="*/ 1744 w 7865"/>
                  <a:gd name="T105" fmla="*/ 3624 h 17559"/>
                  <a:gd name="T106" fmla="*/ 1262 w 7865"/>
                  <a:gd name="T107" fmla="*/ 3556 h 17559"/>
                  <a:gd name="T108" fmla="*/ 1660 w 7865"/>
                  <a:gd name="T109" fmla="*/ 3090 h 17559"/>
                  <a:gd name="T110" fmla="*/ 1795 w 7865"/>
                  <a:gd name="T111" fmla="*/ 2489 h 17559"/>
                  <a:gd name="T112" fmla="*/ 1685 w 7865"/>
                  <a:gd name="T113" fmla="*/ 1888 h 17559"/>
                  <a:gd name="T114" fmla="*/ 1270 w 7865"/>
                  <a:gd name="T115" fmla="*/ 965 h 17559"/>
                  <a:gd name="T116" fmla="*/ 965 w 7865"/>
                  <a:gd name="T117" fmla="*/ 424 h 17559"/>
                  <a:gd name="T118" fmla="*/ 441 w 7865"/>
                  <a:gd name="T119" fmla="*/ 68 h 17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865" h="17559">
                    <a:moveTo>
                      <a:pt x="1075" y="17559"/>
                    </a:moveTo>
                    <a:lnTo>
                      <a:pt x="1202" y="17246"/>
                    </a:lnTo>
                    <a:lnTo>
                      <a:pt x="1253" y="17153"/>
                    </a:lnTo>
                    <a:lnTo>
                      <a:pt x="1304" y="16958"/>
                    </a:lnTo>
                    <a:lnTo>
                      <a:pt x="1296" y="16738"/>
                    </a:lnTo>
                    <a:lnTo>
                      <a:pt x="1211" y="16586"/>
                    </a:lnTo>
                    <a:lnTo>
                      <a:pt x="999" y="16518"/>
                    </a:lnTo>
                    <a:lnTo>
                      <a:pt x="1016" y="16442"/>
                    </a:lnTo>
                    <a:lnTo>
                      <a:pt x="1059" y="16383"/>
                    </a:lnTo>
                    <a:lnTo>
                      <a:pt x="1211" y="16290"/>
                    </a:lnTo>
                    <a:lnTo>
                      <a:pt x="1355" y="16154"/>
                    </a:lnTo>
                    <a:lnTo>
                      <a:pt x="1389" y="16137"/>
                    </a:lnTo>
                    <a:lnTo>
                      <a:pt x="1558" y="15959"/>
                    </a:lnTo>
                    <a:lnTo>
                      <a:pt x="1575" y="15917"/>
                    </a:lnTo>
                    <a:lnTo>
                      <a:pt x="1643" y="15866"/>
                    </a:lnTo>
                    <a:lnTo>
                      <a:pt x="1693" y="15765"/>
                    </a:lnTo>
                    <a:lnTo>
                      <a:pt x="1685" y="15731"/>
                    </a:lnTo>
                    <a:lnTo>
                      <a:pt x="1702" y="15638"/>
                    </a:lnTo>
                    <a:lnTo>
                      <a:pt x="1744" y="15570"/>
                    </a:lnTo>
                    <a:lnTo>
                      <a:pt x="1753" y="15511"/>
                    </a:lnTo>
                    <a:lnTo>
                      <a:pt x="1837" y="15417"/>
                    </a:lnTo>
                    <a:lnTo>
                      <a:pt x="1871" y="15290"/>
                    </a:lnTo>
                    <a:lnTo>
                      <a:pt x="1998" y="15070"/>
                    </a:lnTo>
                    <a:lnTo>
                      <a:pt x="2058" y="15003"/>
                    </a:lnTo>
                    <a:lnTo>
                      <a:pt x="2151" y="14850"/>
                    </a:lnTo>
                    <a:lnTo>
                      <a:pt x="2362" y="14630"/>
                    </a:lnTo>
                    <a:lnTo>
                      <a:pt x="2455" y="14503"/>
                    </a:lnTo>
                    <a:lnTo>
                      <a:pt x="2625" y="14368"/>
                    </a:lnTo>
                    <a:lnTo>
                      <a:pt x="2879" y="14063"/>
                    </a:lnTo>
                    <a:lnTo>
                      <a:pt x="3006" y="13868"/>
                    </a:lnTo>
                    <a:lnTo>
                      <a:pt x="3040" y="13843"/>
                    </a:lnTo>
                    <a:lnTo>
                      <a:pt x="3090" y="13716"/>
                    </a:lnTo>
                    <a:lnTo>
                      <a:pt x="3124" y="13555"/>
                    </a:lnTo>
                    <a:lnTo>
                      <a:pt x="3234" y="13301"/>
                    </a:lnTo>
                    <a:lnTo>
                      <a:pt x="3429" y="13047"/>
                    </a:lnTo>
                    <a:lnTo>
                      <a:pt x="3454" y="12954"/>
                    </a:lnTo>
                    <a:lnTo>
                      <a:pt x="3522" y="12861"/>
                    </a:lnTo>
                    <a:lnTo>
                      <a:pt x="3581" y="12607"/>
                    </a:lnTo>
                    <a:lnTo>
                      <a:pt x="3573" y="12547"/>
                    </a:lnTo>
                    <a:lnTo>
                      <a:pt x="3522" y="12454"/>
                    </a:lnTo>
                    <a:lnTo>
                      <a:pt x="3471" y="12395"/>
                    </a:lnTo>
                    <a:lnTo>
                      <a:pt x="3344" y="12361"/>
                    </a:lnTo>
                    <a:lnTo>
                      <a:pt x="3217" y="12361"/>
                    </a:lnTo>
                    <a:lnTo>
                      <a:pt x="2963" y="12395"/>
                    </a:lnTo>
                    <a:lnTo>
                      <a:pt x="2743" y="12463"/>
                    </a:lnTo>
                    <a:lnTo>
                      <a:pt x="2582" y="12454"/>
                    </a:lnTo>
                    <a:lnTo>
                      <a:pt x="2083" y="12547"/>
                    </a:lnTo>
                    <a:lnTo>
                      <a:pt x="1990" y="12598"/>
                    </a:lnTo>
                    <a:lnTo>
                      <a:pt x="1609" y="12717"/>
                    </a:lnTo>
                    <a:lnTo>
                      <a:pt x="1541" y="12759"/>
                    </a:lnTo>
                    <a:lnTo>
                      <a:pt x="1389" y="12810"/>
                    </a:lnTo>
                    <a:lnTo>
                      <a:pt x="1126" y="12937"/>
                    </a:lnTo>
                    <a:lnTo>
                      <a:pt x="644" y="13123"/>
                    </a:lnTo>
                    <a:lnTo>
                      <a:pt x="1042" y="12852"/>
                    </a:lnTo>
                    <a:lnTo>
                      <a:pt x="1101" y="12759"/>
                    </a:lnTo>
                    <a:lnTo>
                      <a:pt x="1219" y="12725"/>
                    </a:lnTo>
                    <a:lnTo>
                      <a:pt x="1617" y="12564"/>
                    </a:lnTo>
                    <a:lnTo>
                      <a:pt x="1736" y="12539"/>
                    </a:lnTo>
                    <a:lnTo>
                      <a:pt x="1922" y="12437"/>
                    </a:lnTo>
                    <a:lnTo>
                      <a:pt x="2125" y="12302"/>
                    </a:lnTo>
                    <a:lnTo>
                      <a:pt x="2235" y="12251"/>
                    </a:lnTo>
                    <a:lnTo>
                      <a:pt x="2447" y="12217"/>
                    </a:lnTo>
                    <a:lnTo>
                      <a:pt x="2709" y="12073"/>
                    </a:lnTo>
                    <a:lnTo>
                      <a:pt x="2752" y="12082"/>
                    </a:lnTo>
                    <a:lnTo>
                      <a:pt x="2963" y="12014"/>
                    </a:lnTo>
                    <a:lnTo>
                      <a:pt x="3446" y="11845"/>
                    </a:lnTo>
                    <a:lnTo>
                      <a:pt x="3488" y="11828"/>
                    </a:lnTo>
                    <a:lnTo>
                      <a:pt x="3624" y="11735"/>
                    </a:lnTo>
                    <a:lnTo>
                      <a:pt x="3835" y="11498"/>
                    </a:lnTo>
                    <a:lnTo>
                      <a:pt x="3903" y="11371"/>
                    </a:lnTo>
                    <a:lnTo>
                      <a:pt x="3869" y="11303"/>
                    </a:lnTo>
                    <a:lnTo>
                      <a:pt x="3818" y="11252"/>
                    </a:lnTo>
                    <a:lnTo>
                      <a:pt x="3573" y="11176"/>
                    </a:lnTo>
                    <a:lnTo>
                      <a:pt x="3310" y="11150"/>
                    </a:lnTo>
                    <a:lnTo>
                      <a:pt x="3277" y="11134"/>
                    </a:lnTo>
                    <a:lnTo>
                      <a:pt x="3234" y="11066"/>
                    </a:lnTo>
                    <a:lnTo>
                      <a:pt x="3912" y="10981"/>
                    </a:lnTo>
                    <a:lnTo>
                      <a:pt x="4081" y="10981"/>
                    </a:lnTo>
                    <a:lnTo>
                      <a:pt x="4411" y="10871"/>
                    </a:lnTo>
                    <a:lnTo>
                      <a:pt x="4623" y="10829"/>
                    </a:lnTo>
                    <a:lnTo>
                      <a:pt x="4894" y="10719"/>
                    </a:lnTo>
                    <a:lnTo>
                      <a:pt x="5173" y="10592"/>
                    </a:lnTo>
                    <a:lnTo>
                      <a:pt x="5224" y="10507"/>
                    </a:lnTo>
                    <a:lnTo>
                      <a:pt x="5283" y="10448"/>
                    </a:lnTo>
                    <a:lnTo>
                      <a:pt x="5529" y="10219"/>
                    </a:lnTo>
                    <a:lnTo>
                      <a:pt x="5689" y="9999"/>
                    </a:lnTo>
                    <a:lnTo>
                      <a:pt x="5808" y="9753"/>
                    </a:lnTo>
                    <a:lnTo>
                      <a:pt x="5918" y="9626"/>
                    </a:lnTo>
                    <a:lnTo>
                      <a:pt x="5960" y="9601"/>
                    </a:lnTo>
                    <a:lnTo>
                      <a:pt x="5994" y="9533"/>
                    </a:lnTo>
                    <a:lnTo>
                      <a:pt x="6155" y="9381"/>
                    </a:lnTo>
                    <a:lnTo>
                      <a:pt x="6189" y="9305"/>
                    </a:lnTo>
                    <a:lnTo>
                      <a:pt x="6282" y="9186"/>
                    </a:lnTo>
                    <a:lnTo>
                      <a:pt x="6341" y="9059"/>
                    </a:lnTo>
                    <a:lnTo>
                      <a:pt x="6367" y="9025"/>
                    </a:lnTo>
                    <a:lnTo>
                      <a:pt x="6384" y="8966"/>
                    </a:lnTo>
                    <a:lnTo>
                      <a:pt x="6477" y="8839"/>
                    </a:lnTo>
                    <a:lnTo>
                      <a:pt x="6672" y="8678"/>
                    </a:lnTo>
                    <a:lnTo>
                      <a:pt x="6832" y="8594"/>
                    </a:lnTo>
                    <a:lnTo>
                      <a:pt x="6959" y="8492"/>
                    </a:lnTo>
                    <a:lnTo>
                      <a:pt x="7069" y="8365"/>
                    </a:lnTo>
                    <a:lnTo>
                      <a:pt x="7112" y="8280"/>
                    </a:lnTo>
                    <a:lnTo>
                      <a:pt x="7154" y="8255"/>
                    </a:lnTo>
                    <a:lnTo>
                      <a:pt x="7188" y="8187"/>
                    </a:lnTo>
                    <a:lnTo>
                      <a:pt x="7222" y="8153"/>
                    </a:lnTo>
                    <a:lnTo>
                      <a:pt x="7222" y="8119"/>
                    </a:lnTo>
                    <a:lnTo>
                      <a:pt x="7264" y="8060"/>
                    </a:lnTo>
                    <a:lnTo>
                      <a:pt x="7306" y="7925"/>
                    </a:lnTo>
                    <a:lnTo>
                      <a:pt x="7527" y="7688"/>
                    </a:lnTo>
                    <a:lnTo>
                      <a:pt x="7577" y="7637"/>
                    </a:lnTo>
                    <a:lnTo>
                      <a:pt x="7755" y="7476"/>
                    </a:lnTo>
                    <a:lnTo>
                      <a:pt x="7823" y="7383"/>
                    </a:lnTo>
                    <a:lnTo>
                      <a:pt x="7848" y="7290"/>
                    </a:lnTo>
                    <a:lnTo>
                      <a:pt x="7840" y="7231"/>
                    </a:lnTo>
                    <a:lnTo>
                      <a:pt x="7865" y="7197"/>
                    </a:lnTo>
                    <a:lnTo>
                      <a:pt x="7865" y="7137"/>
                    </a:lnTo>
                    <a:lnTo>
                      <a:pt x="7797" y="6943"/>
                    </a:lnTo>
                    <a:lnTo>
                      <a:pt x="7738" y="6850"/>
                    </a:lnTo>
                    <a:lnTo>
                      <a:pt x="7654" y="6765"/>
                    </a:lnTo>
                    <a:lnTo>
                      <a:pt x="7433" y="6663"/>
                    </a:lnTo>
                    <a:lnTo>
                      <a:pt x="7332" y="6587"/>
                    </a:lnTo>
                    <a:lnTo>
                      <a:pt x="7222" y="6443"/>
                    </a:lnTo>
                    <a:lnTo>
                      <a:pt x="6925" y="6274"/>
                    </a:lnTo>
                    <a:lnTo>
                      <a:pt x="6714" y="6071"/>
                    </a:lnTo>
                    <a:lnTo>
                      <a:pt x="6672" y="6062"/>
                    </a:lnTo>
                    <a:lnTo>
                      <a:pt x="6612" y="6011"/>
                    </a:lnTo>
                    <a:lnTo>
                      <a:pt x="6570" y="5927"/>
                    </a:lnTo>
                    <a:lnTo>
                      <a:pt x="6434" y="5732"/>
                    </a:lnTo>
                    <a:lnTo>
                      <a:pt x="6307" y="5673"/>
                    </a:lnTo>
                    <a:lnTo>
                      <a:pt x="6240" y="5673"/>
                    </a:lnTo>
                    <a:lnTo>
                      <a:pt x="6113" y="5630"/>
                    </a:lnTo>
                    <a:lnTo>
                      <a:pt x="6053" y="5588"/>
                    </a:lnTo>
                    <a:lnTo>
                      <a:pt x="5706" y="5571"/>
                    </a:lnTo>
                    <a:lnTo>
                      <a:pt x="5444" y="5588"/>
                    </a:lnTo>
                    <a:lnTo>
                      <a:pt x="5410" y="5580"/>
                    </a:lnTo>
                    <a:lnTo>
                      <a:pt x="5266" y="5495"/>
                    </a:lnTo>
                    <a:lnTo>
                      <a:pt x="5486" y="5182"/>
                    </a:lnTo>
                    <a:lnTo>
                      <a:pt x="5630" y="5097"/>
                    </a:lnTo>
                    <a:lnTo>
                      <a:pt x="5579" y="4987"/>
                    </a:lnTo>
                    <a:lnTo>
                      <a:pt x="5385" y="4885"/>
                    </a:lnTo>
                    <a:lnTo>
                      <a:pt x="5351" y="4851"/>
                    </a:lnTo>
                    <a:lnTo>
                      <a:pt x="5283" y="4835"/>
                    </a:lnTo>
                    <a:lnTo>
                      <a:pt x="5266" y="4801"/>
                    </a:lnTo>
                    <a:lnTo>
                      <a:pt x="5165" y="4733"/>
                    </a:lnTo>
                    <a:lnTo>
                      <a:pt x="5004" y="4640"/>
                    </a:lnTo>
                    <a:lnTo>
                      <a:pt x="4834" y="4394"/>
                    </a:lnTo>
                    <a:lnTo>
                      <a:pt x="4826" y="4327"/>
                    </a:lnTo>
                    <a:lnTo>
                      <a:pt x="4750" y="4233"/>
                    </a:lnTo>
                    <a:lnTo>
                      <a:pt x="4665" y="4115"/>
                    </a:lnTo>
                    <a:lnTo>
                      <a:pt x="4563" y="3979"/>
                    </a:lnTo>
                    <a:lnTo>
                      <a:pt x="4411" y="3742"/>
                    </a:lnTo>
                    <a:lnTo>
                      <a:pt x="4360" y="3675"/>
                    </a:lnTo>
                    <a:lnTo>
                      <a:pt x="4318" y="3658"/>
                    </a:lnTo>
                    <a:lnTo>
                      <a:pt x="4267" y="3582"/>
                    </a:lnTo>
                    <a:lnTo>
                      <a:pt x="4191" y="3539"/>
                    </a:lnTo>
                    <a:lnTo>
                      <a:pt x="4013" y="3353"/>
                    </a:lnTo>
                    <a:lnTo>
                      <a:pt x="3869" y="3150"/>
                    </a:lnTo>
                    <a:lnTo>
                      <a:pt x="3802" y="3099"/>
                    </a:lnTo>
                    <a:lnTo>
                      <a:pt x="3649" y="3031"/>
                    </a:lnTo>
                    <a:lnTo>
                      <a:pt x="3581" y="3057"/>
                    </a:lnTo>
                    <a:lnTo>
                      <a:pt x="3454" y="3048"/>
                    </a:lnTo>
                    <a:lnTo>
                      <a:pt x="3361" y="3116"/>
                    </a:lnTo>
                    <a:lnTo>
                      <a:pt x="3336" y="3116"/>
                    </a:lnTo>
                    <a:lnTo>
                      <a:pt x="3268" y="3158"/>
                    </a:lnTo>
                    <a:lnTo>
                      <a:pt x="3090" y="3353"/>
                    </a:lnTo>
                    <a:lnTo>
                      <a:pt x="3006" y="3505"/>
                    </a:lnTo>
                    <a:lnTo>
                      <a:pt x="2887" y="3742"/>
                    </a:lnTo>
                    <a:lnTo>
                      <a:pt x="2819" y="3946"/>
                    </a:lnTo>
                    <a:lnTo>
                      <a:pt x="2803" y="4073"/>
                    </a:lnTo>
                    <a:lnTo>
                      <a:pt x="2836" y="4106"/>
                    </a:lnTo>
                    <a:lnTo>
                      <a:pt x="2836" y="4487"/>
                    </a:lnTo>
                    <a:lnTo>
                      <a:pt x="2743" y="4657"/>
                    </a:lnTo>
                    <a:lnTo>
                      <a:pt x="2726" y="4818"/>
                    </a:lnTo>
                    <a:lnTo>
                      <a:pt x="2743" y="4860"/>
                    </a:lnTo>
                    <a:lnTo>
                      <a:pt x="2735" y="4902"/>
                    </a:lnTo>
                    <a:lnTo>
                      <a:pt x="2760" y="5029"/>
                    </a:lnTo>
                    <a:lnTo>
                      <a:pt x="2819" y="5156"/>
                    </a:lnTo>
                    <a:lnTo>
                      <a:pt x="2836" y="5410"/>
                    </a:lnTo>
                    <a:lnTo>
                      <a:pt x="2989" y="5707"/>
                    </a:lnTo>
                    <a:lnTo>
                      <a:pt x="2989" y="5791"/>
                    </a:lnTo>
                    <a:lnTo>
                      <a:pt x="3006" y="5850"/>
                    </a:lnTo>
                    <a:lnTo>
                      <a:pt x="3082" y="5952"/>
                    </a:lnTo>
                    <a:lnTo>
                      <a:pt x="3107" y="6028"/>
                    </a:lnTo>
                    <a:lnTo>
                      <a:pt x="3175" y="6096"/>
                    </a:lnTo>
                    <a:lnTo>
                      <a:pt x="3217" y="6181"/>
                    </a:lnTo>
                    <a:lnTo>
                      <a:pt x="3260" y="6223"/>
                    </a:lnTo>
                    <a:lnTo>
                      <a:pt x="3268" y="6274"/>
                    </a:lnTo>
                    <a:lnTo>
                      <a:pt x="3488" y="6485"/>
                    </a:lnTo>
                    <a:lnTo>
                      <a:pt x="3488" y="6528"/>
                    </a:lnTo>
                    <a:lnTo>
                      <a:pt x="3437" y="6579"/>
                    </a:lnTo>
                    <a:lnTo>
                      <a:pt x="3353" y="6562"/>
                    </a:lnTo>
                    <a:lnTo>
                      <a:pt x="3251" y="6672"/>
                    </a:lnTo>
                    <a:lnTo>
                      <a:pt x="3294" y="6926"/>
                    </a:lnTo>
                    <a:lnTo>
                      <a:pt x="3277" y="6968"/>
                    </a:lnTo>
                    <a:lnTo>
                      <a:pt x="3344" y="7171"/>
                    </a:lnTo>
                    <a:lnTo>
                      <a:pt x="3387" y="7256"/>
                    </a:lnTo>
                    <a:lnTo>
                      <a:pt x="3412" y="7425"/>
                    </a:lnTo>
                    <a:lnTo>
                      <a:pt x="3412" y="7468"/>
                    </a:lnTo>
                    <a:lnTo>
                      <a:pt x="3370" y="7493"/>
                    </a:lnTo>
                    <a:lnTo>
                      <a:pt x="3310" y="7417"/>
                    </a:lnTo>
                    <a:lnTo>
                      <a:pt x="3268" y="7400"/>
                    </a:lnTo>
                    <a:lnTo>
                      <a:pt x="3133" y="7137"/>
                    </a:lnTo>
                    <a:lnTo>
                      <a:pt x="2955" y="6790"/>
                    </a:lnTo>
                    <a:lnTo>
                      <a:pt x="2930" y="6663"/>
                    </a:lnTo>
                    <a:lnTo>
                      <a:pt x="2836" y="6409"/>
                    </a:lnTo>
                    <a:lnTo>
                      <a:pt x="2819" y="6223"/>
                    </a:lnTo>
                    <a:lnTo>
                      <a:pt x="2786" y="6189"/>
                    </a:lnTo>
                    <a:lnTo>
                      <a:pt x="2786" y="6155"/>
                    </a:lnTo>
                    <a:lnTo>
                      <a:pt x="2735" y="6062"/>
                    </a:lnTo>
                    <a:lnTo>
                      <a:pt x="2667" y="6011"/>
                    </a:lnTo>
                    <a:lnTo>
                      <a:pt x="2650" y="6011"/>
                    </a:lnTo>
                    <a:lnTo>
                      <a:pt x="2616" y="6028"/>
                    </a:lnTo>
                    <a:lnTo>
                      <a:pt x="2608" y="6121"/>
                    </a:lnTo>
                    <a:lnTo>
                      <a:pt x="2540" y="6248"/>
                    </a:lnTo>
                    <a:lnTo>
                      <a:pt x="2532" y="6418"/>
                    </a:lnTo>
                    <a:lnTo>
                      <a:pt x="2472" y="6587"/>
                    </a:lnTo>
                    <a:lnTo>
                      <a:pt x="2472" y="6629"/>
                    </a:lnTo>
                    <a:lnTo>
                      <a:pt x="2379" y="6790"/>
                    </a:lnTo>
                    <a:lnTo>
                      <a:pt x="2311" y="6977"/>
                    </a:lnTo>
                    <a:lnTo>
                      <a:pt x="2074" y="7273"/>
                    </a:lnTo>
                    <a:lnTo>
                      <a:pt x="1863" y="7586"/>
                    </a:lnTo>
                    <a:lnTo>
                      <a:pt x="1753" y="7882"/>
                    </a:lnTo>
                    <a:lnTo>
                      <a:pt x="1744" y="7882"/>
                    </a:lnTo>
                    <a:lnTo>
                      <a:pt x="1524" y="8246"/>
                    </a:lnTo>
                    <a:lnTo>
                      <a:pt x="1465" y="8069"/>
                    </a:lnTo>
                    <a:lnTo>
                      <a:pt x="1482" y="8009"/>
                    </a:lnTo>
                    <a:lnTo>
                      <a:pt x="1473" y="7942"/>
                    </a:lnTo>
                    <a:lnTo>
                      <a:pt x="1490" y="7908"/>
                    </a:lnTo>
                    <a:lnTo>
                      <a:pt x="1507" y="7688"/>
                    </a:lnTo>
                    <a:lnTo>
                      <a:pt x="1533" y="7595"/>
                    </a:lnTo>
                    <a:lnTo>
                      <a:pt x="1533" y="7501"/>
                    </a:lnTo>
                    <a:lnTo>
                      <a:pt x="1609" y="7374"/>
                    </a:lnTo>
                    <a:lnTo>
                      <a:pt x="1626" y="7247"/>
                    </a:lnTo>
                    <a:lnTo>
                      <a:pt x="1710" y="6993"/>
                    </a:lnTo>
                    <a:lnTo>
                      <a:pt x="1702" y="6968"/>
                    </a:lnTo>
                    <a:lnTo>
                      <a:pt x="1770" y="6807"/>
                    </a:lnTo>
                    <a:lnTo>
                      <a:pt x="1753" y="6748"/>
                    </a:lnTo>
                    <a:lnTo>
                      <a:pt x="1905" y="6426"/>
                    </a:lnTo>
                    <a:lnTo>
                      <a:pt x="1905" y="6333"/>
                    </a:lnTo>
                    <a:lnTo>
                      <a:pt x="1956" y="6206"/>
                    </a:lnTo>
                    <a:lnTo>
                      <a:pt x="1947" y="6181"/>
                    </a:lnTo>
                    <a:lnTo>
                      <a:pt x="1990" y="6054"/>
                    </a:lnTo>
                    <a:lnTo>
                      <a:pt x="1947" y="5486"/>
                    </a:lnTo>
                    <a:lnTo>
                      <a:pt x="1829" y="5139"/>
                    </a:lnTo>
                    <a:lnTo>
                      <a:pt x="1770" y="5072"/>
                    </a:lnTo>
                    <a:lnTo>
                      <a:pt x="1651" y="5063"/>
                    </a:lnTo>
                    <a:lnTo>
                      <a:pt x="1524" y="5105"/>
                    </a:lnTo>
                    <a:lnTo>
                      <a:pt x="1397" y="5063"/>
                    </a:lnTo>
                    <a:lnTo>
                      <a:pt x="1304" y="5080"/>
                    </a:lnTo>
                    <a:lnTo>
                      <a:pt x="1270" y="5072"/>
                    </a:lnTo>
                    <a:lnTo>
                      <a:pt x="1177" y="5122"/>
                    </a:lnTo>
                    <a:lnTo>
                      <a:pt x="1050" y="5165"/>
                    </a:lnTo>
                    <a:lnTo>
                      <a:pt x="821" y="5190"/>
                    </a:lnTo>
                    <a:lnTo>
                      <a:pt x="694" y="5097"/>
                    </a:lnTo>
                    <a:lnTo>
                      <a:pt x="948" y="4936"/>
                    </a:lnTo>
                    <a:lnTo>
                      <a:pt x="999" y="4902"/>
                    </a:lnTo>
                    <a:lnTo>
                      <a:pt x="1160" y="4851"/>
                    </a:lnTo>
                    <a:lnTo>
                      <a:pt x="1338" y="4674"/>
                    </a:lnTo>
                    <a:lnTo>
                      <a:pt x="1423" y="4631"/>
                    </a:lnTo>
                    <a:lnTo>
                      <a:pt x="1524" y="4538"/>
                    </a:lnTo>
                    <a:lnTo>
                      <a:pt x="1668" y="4538"/>
                    </a:lnTo>
                    <a:lnTo>
                      <a:pt x="1880" y="4369"/>
                    </a:lnTo>
                    <a:lnTo>
                      <a:pt x="1888" y="4123"/>
                    </a:lnTo>
                    <a:lnTo>
                      <a:pt x="1795" y="3717"/>
                    </a:lnTo>
                    <a:lnTo>
                      <a:pt x="1744" y="3624"/>
                    </a:lnTo>
                    <a:lnTo>
                      <a:pt x="1617" y="3539"/>
                    </a:lnTo>
                    <a:lnTo>
                      <a:pt x="1490" y="3539"/>
                    </a:lnTo>
                    <a:lnTo>
                      <a:pt x="1473" y="3531"/>
                    </a:lnTo>
                    <a:lnTo>
                      <a:pt x="1313" y="3573"/>
                    </a:lnTo>
                    <a:lnTo>
                      <a:pt x="1262" y="3556"/>
                    </a:lnTo>
                    <a:lnTo>
                      <a:pt x="1304" y="3446"/>
                    </a:lnTo>
                    <a:lnTo>
                      <a:pt x="1346" y="3446"/>
                    </a:lnTo>
                    <a:lnTo>
                      <a:pt x="1507" y="3234"/>
                    </a:lnTo>
                    <a:lnTo>
                      <a:pt x="1583" y="3141"/>
                    </a:lnTo>
                    <a:lnTo>
                      <a:pt x="1660" y="3090"/>
                    </a:lnTo>
                    <a:lnTo>
                      <a:pt x="1727" y="2980"/>
                    </a:lnTo>
                    <a:lnTo>
                      <a:pt x="1753" y="2794"/>
                    </a:lnTo>
                    <a:lnTo>
                      <a:pt x="1812" y="2616"/>
                    </a:lnTo>
                    <a:lnTo>
                      <a:pt x="1820" y="2523"/>
                    </a:lnTo>
                    <a:lnTo>
                      <a:pt x="1795" y="2489"/>
                    </a:lnTo>
                    <a:lnTo>
                      <a:pt x="1795" y="2328"/>
                    </a:lnTo>
                    <a:lnTo>
                      <a:pt x="1778" y="2295"/>
                    </a:lnTo>
                    <a:lnTo>
                      <a:pt x="1744" y="2142"/>
                    </a:lnTo>
                    <a:lnTo>
                      <a:pt x="1710" y="2108"/>
                    </a:lnTo>
                    <a:lnTo>
                      <a:pt x="1685" y="1888"/>
                    </a:lnTo>
                    <a:lnTo>
                      <a:pt x="1575" y="1575"/>
                    </a:lnTo>
                    <a:lnTo>
                      <a:pt x="1507" y="1482"/>
                    </a:lnTo>
                    <a:lnTo>
                      <a:pt x="1448" y="1355"/>
                    </a:lnTo>
                    <a:lnTo>
                      <a:pt x="1313" y="1118"/>
                    </a:lnTo>
                    <a:lnTo>
                      <a:pt x="1270" y="965"/>
                    </a:lnTo>
                    <a:lnTo>
                      <a:pt x="1228" y="932"/>
                    </a:lnTo>
                    <a:lnTo>
                      <a:pt x="1186" y="805"/>
                    </a:lnTo>
                    <a:lnTo>
                      <a:pt x="1016" y="551"/>
                    </a:lnTo>
                    <a:lnTo>
                      <a:pt x="991" y="457"/>
                    </a:lnTo>
                    <a:lnTo>
                      <a:pt x="965" y="424"/>
                    </a:lnTo>
                    <a:lnTo>
                      <a:pt x="779" y="136"/>
                    </a:lnTo>
                    <a:lnTo>
                      <a:pt x="771" y="102"/>
                    </a:lnTo>
                    <a:lnTo>
                      <a:pt x="686" y="17"/>
                    </a:lnTo>
                    <a:lnTo>
                      <a:pt x="567" y="0"/>
                    </a:lnTo>
                    <a:lnTo>
                      <a:pt x="441" y="68"/>
                    </a:lnTo>
                    <a:lnTo>
                      <a:pt x="254" y="246"/>
                    </a:lnTo>
                    <a:lnTo>
                      <a:pt x="127" y="313"/>
                    </a:lnTo>
                    <a:lnTo>
                      <a:pt x="0" y="373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4" name="Freeform 38">
                <a:extLst>
                  <a:ext uri="{FF2B5EF4-FFF2-40B4-BE49-F238E27FC236}">
                    <a16:creationId xmlns:a16="http://schemas.microsoft.com/office/drawing/2014/main" id="{A0A94943-57B8-43D9-85C1-A97FEA2333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1" y="12"/>
                <a:ext cx="3644" cy="4294"/>
              </a:xfrm>
              <a:custGeom>
                <a:avLst/>
                <a:gdLst>
                  <a:gd name="T0" fmla="*/ 711 w 16467"/>
                  <a:gd name="T1" fmla="*/ 1067 h 19396"/>
                  <a:gd name="T2" fmla="*/ 1583 w 16467"/>
                  <a:gd name="T3" fmla="*/ 1600 h 19396"/>
                  <a:gd name="T4" fmla="*/ 1863 w 16467"/>
                  <a:gd name="T5" fmla="*/ 2074 h 19396"/>
                  <a:gd name="T6" fmla="*/ 2142 w 16467"/>
                  <a:gd name="T7" fmla="*/ 2836 h 19396"/>
                  <a:gd name="T8" fmla="*/ 2320 w 16467"/>
                  <a:gd name="T9" fmla="*/ 3564 h 19396"/>
                  <a:gd name="T10" fmla="*/ 2481 w 16467"/>
                  <a:gd name="T11" fmla="*/ 4809 h 19396"/>
                  <a:gd name="T12" fmla="*/ 2709 w 16467"/>
                  <a:gd name="T13" fmla="*/ 4580 h 19396"/>
                  <a:gd name="T14" fmla="*/ 2946 w 16467"/>
                  <a:gd name="T15" fmla="*/ 3505 h 19396"/>
                  <a:gd name="T16" fmla="*/ 3412 w 16467"/>
                  <a:gd name="T17" fmla="*/ 3192 h 19396"/>
                  <a:gd name="T18" fmla="*/ 4343 w 16467"/>
                  <a:gd name="T19" fmla="*/ 3336 h 19396"/>
                  <a:gd name="T20" fmla="*/ 4817 w 16467"/>
                  <a:gd name="T21" fmla="*/ 3793 h 19396"/>
                  <a:gd name="T22" fmla="*/ 5080 w 16467"/>
                  <a:gd name="T23" fmla="*/ 4199 h 19396"/>
                  <a:gd name="T24" fmla="*/ 5698 w 16467"/>
                  <a:gd name="T25" fmla="*/ 4462 h 19396"/>
                  <a:gd name="T26" fmla="*/ 6104 w 16467"/>
                  <a:gd name="T27" fmla="*/ 4809 h 19396"/>
                  <a:gd name="T28" fmla="*/ 6299 w 16467"/>
                  <a:gd name="T29" fmla="*/ 5376 h 19396"/>
                  <a:gd name="T30" fmla="*/ 6748 w 16467"/>
                  <a:gd name="T31" fmla="*/ 5867 h 19396"/>
                  <a:gd name="T32" fmla="*/ 7400 w 16467"/>
                  <a:gd name="T33" fmla="*/ 5901 h 19396"/>
                  <a:gd name="T34" fmla="*/ 8212 w 16467"/>
                  <a:gd name="T35" fmla="*/ 6189 h 19396"/>
                  <a:gd name="T36" fmla="*/ 8661 w 16467"/>
                  <a:gd name="T37" fmla="*/ 6257 h 19396"/>
                  <a:gd name="T38" fmla="*/ 9880 w 16467"/>
                  <a:gd name="T39" fmla="*/ 6841 h 19396"/>
                  <a:gd name="T40" fmla="*/ 10261 w 16467"/>
                  <a:gd name="T41" fmla="*/ 7476 h 19396"/>
                  <a:gd name="T42" fmla="*/ 10397 w 16467"/>
                  <a:gd name="T43" fmla="*/ 8179 h 19396"/>
                  <a:gd name="T44" fmla="*/ 10405 w 16467"/>
                  <a:gd name="T45" fmla="*/ 8687 h 19396"/>
                  <a:gd name="T46" fmla="*/ 10566 w 16467"/>
                  <a:gd name="T47" fmla="*/ 9440 h 19396"/>
                  <a:gd name="T48" fmla="*/ 10405 w 16467"/>
                  <a:gd name="T49" fmla="*/ 10134 h 19396"/>
                  <a:gd name="T50" fmla="*/ 10024 w 16467"/>
                  <a:gd name="T51" fmla="*/ 10337 h 19396"/>
                  <a:gd name="T52" fmla="*/ 9177 w 16467"/>
                  <a:gd name="T53" fmla="*/ 10524 h 19396"/>
                  <a:gd name="T54" fmla="*/ 8746 w 16467"/>
                  <a:gd name="T55" fmla="*/ 11066 h 19396"/>
                  <a:gd name="T56" fmla="*/ 8272 w 16467"/>
                  <a:gd name="T57" fmla="*/ 11836 h 19396"/>
                  <a:gd name="T58" fmla="*/ 7738 w 16467"/>
                  <a:gd name="T59" fmla="*/ 11963 h 19396"/>
                  <a:gd name="T60" fmla="*/ 7196 w 16467"/>
                  <a:gd name="T61" fmla="*/ 12657 h 19396"/>
                  <a:gd name="T62" fmla="*/ 6832 w 16467"/>
                  <a:gd name="T63" fmla="*/ 13241 h 19396"/>
                  <a:gd name="T64" fmla="*/ 7027 w 16467"/>
                  <a:gd name="T65" fmla="*/ 13529 h 19396"/>
                  <a:gd name="T66" fmla="*/ 7577 w 16467"/>
                  <a:gd name="T67" fmla="*/ 13047 h 19396"/>
                  <a:gd name="T68" fmla="*/ 8543 w 16467"/>
                  <a:gd name="T69" fmla="*/ 12547 h 19396"/>
                  <a:gd name="T70" fmla="*/ 8898 w 16467"/>
                  <a:gd name="T71" fmla="*/ 12793 h 19396"/>
                  <a:gd name="T72" fmla="*/ 9389 w 16467"/>
                  <a:gd name="T73" fmla="*/ 12784 h 19396"/>
                  <a:gd name="T74" fmla="*/ 9795 w 16467"/>
                  <a:gd name="T75" fmla="*/ 12209 h 19396"/>
                  <a:gd name="T76" fmla="*/ 10261 w 16467"/>
                  <a:gd name="T77" fmla="*/ 12005 h 19396"/>
                  <a:gd name="T78" fmla="*/ 10871 w 16467"/>
                  <a:gd name="T79" fmla="*/ 12183 h 19396"/>
                  <a:gd name="T80" fmla="*/ 11683 w 16467"/>
                  <a:gd name="T81" fmla="*/ 12386 h 19396"/>
                  <a:gd name="T82" fmla="*/ 12276 w 16467"/>
                  <a:gd name="T83" fmla="*/ 12598 h 19396"/>
                  <a:gd name="T84" fmla="*/ 13182 w 16467"/>
                  <a:gd name="T85" fmla="*/ 12183 h 19396"/>
                  <a:gd name="T86" fmla="*/ 13715 w 16467"/>
                  <a:gd name="T87" fmla="*/ 11489 h 19396"/>
                  <a:gd name="T88" fmla="*/ 14249 w 16467"/>
                  <a:gd name="T89" fmla="*/ 11336 h 19396"/>
                  <a:gd name="T90" fmla="*/ 15053 w 16467"/>
                  <a:gd name="T91" fmla="*/ 11218 h 19396"/>
                  <a:gd name="T92" fmla="*/ 15629 w 16467"/>
                  <a:gd name="T93" fmla="*/ 11396 h 19396"/>
                  <a:gd name="T94" fmla="*/ 15586 w 16467"/>
                  <a:gd name="T95" fmla="*/ 12031 h 19396"/>
                  <a:gd name="T96" fmla="*/ 15645 w 16467"/>
                  <a:gd name="T97" fmla="*/ 12564 h 19396"/>
                  <a:gd name="T98" fmla="*/ 15933 w 16467"/>
                  <a:gd name="T99" fmla="*/ 12962 h 19396"/>
                  <a:gd name="T100" fmla="*/ 15933 w 16467"/>
                  <a:gd name="T101" fmla="*/ 13970 h 19396"/>
                  <a:gd name="T102" fmla="*/ 16077 w 16467"/>
                  <a:gd name="T103" fmla="*/ 14689 h 19396"/>
                  <a:gd name="T104" fmla="*/ 15265 w 16467"/>
                  <a:gd name="T105" fmla="*/ 15333 h 19396"/>
                  <a:gd name="T106" fmla="*/ 14765 w 16467"/>
                  <a:gd name="T107" fmla="*/ 15866 h 19396"/>
                  <a:gd name="T108" fmla="*/ 14723 w 16467"/>
                  <a:gd name="T109" fmla="*/ 16298 h 19396"/>
                  <a:gd name="T110" fmla="*/ 15341 w 16467"/>
                  <a:gd name="T111" fmla="*/ 16518 h 19396"/>
                  <a:gd name="T112" fmla="*/ 15832 w 16467"/>
                  <a:gd name="T113" fmla="*/ 16899 h 19396"/>
                  <a:gd name="T114" fmla="*/ 16458 w 16467"/>
                  <a:gd name="T115" fmla="*/ 17390 h 19396"/>
                  <a:gd name="T116" fmla="*/ 15849 w 16467"/>
                  <a:gd name="T117" fmla="*/ 18076 h 19396"/>
                  <a:gd name="T118" fmla="*/ 14994 w 16467"/>
                  <a:gd name="T119" fmla="*/ 19041 h 19396"/>
                  <a:gd name="T120" fmla="*/ 102 w 16467"/>
                  <a:gd name="T121" fmla="*/ 254 h 19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467" h="19396">
                    <a:moveTo>
                      <a:pt x="0" y="1473"/>
                    </a:moveTo>
                    <a:lnTo>
                      <a:pt x="212" y="1473"/>
                    </a:lnTo>
                    <a:lnTo>
                      <a:pt x="407" y="1338"/>
                    </a:lnTo>
                    <a:lnTo>
                      <a:pt x="525" y="1185"/>
                    </a:lnTo>
                    <a:lnTo>
                      <a:pt x="711" y="1067"/>
                    </a:lnTo>
                    <a:lnTo>
                      <a:pt x="881" y="1058"/>
                    </a:lnTo>
                    <a:lnTo>
                      <a:pt x="1008" y="1118"/>
                    </a:lnTo>
                    <a:lnTo>
                      <a:pt x="1118" y="1287"/>
                    </a:lnTo>
                    <a:lnTo>
                      <a:pt x="1490" y="1499"/>
                    </a:lnTo>
                    <a:lnTo>
                      <a:pt x="1583" y="1600"/>
                    </a:lnTo>
                    <a:lnTo>
                      <a:pt x="1660" y="1651"/>
                    </a:lnTo>
                    <a:lnTo>
                      <a:pt x="1787" y="1863"/>
                    </a:lnTo>
                    <a:lnTo>
                      <a:pt x="1812" y="1947"/>
                    </a:lnTo>
                    <a:lnTo>
                      <a:pt x="1863" y="2032"/>
                    </a:lnTo>
                    <a:lnTo>
                      <a:pt x="1863" y="2074"/>
                    </a:lnTo>
                    <a:lnTo>
                      <a:pt x="1888" y="2117"/>
                    </a:lnTo>
                    <a:lnTo>
                      <a:pt x="1964" y="2320"/>
                    </a:lnTo>
                    <a:lnTo>
                      <a:pt x="2049" y="2447"/>
                    </a:lnTo>
                    <a:lnTo>
                      <a:pt x="2117" y="2642"/>
                    </a:lnTo>
                    <a:lnTo>
                      <a:pt x="2142" y="2836"/>
                    </a:lnTo>
                    <a:lnTo>
                      <a:pt x="2142" y="2955"/>
                    </a:lnTo>
                    <a:lnTo>
                      <a:pt x="2168" y="2997"/>
                    </a:lnTo>
                    <a:lnTo>
                      <a:pt x="2185" y="3344"/>
                    </a:lnTo>
                    <a:lnTo>
                      <a:pt x="2278" y="3446"/>
                    </a:lnTo>
                    <a:lnTo>
                      <a:pt x="2320" y="3564"/>
                    </a:lnTo>
                    <a:lnTo>
                      <a:pt x="2354" y="3607"/>
                    </a:lnTo>
                    <a:lnTo>
                      <a:pt x="2396" y="4030"/>
                    </a:lnTo>
                    <a:lnTo>
                      <a:pt x="2430" y="4165"/>
                    </a:lnTo>
                    <a:lnTo>
                      <a:pt x="2481" y="4436"/>
                    </a:lnTo>
                    <a:lnTo>
                      <a:pt x="2481" y="4809"/>
                    </a:lnTo>
                    <a:lnTo>
                      <a:pt x="2472" y="5190"/>
                    </a:lnTo>
                    <a:lnTo>
                      <a:pt x="2582" y="4987"/>
                    </a:lnTo>
                    <a:lnTo>
                      <a:pt x="2659" y="4800"/>
                    </a:lnTo>
                    <a:lnTo>
                      <a:pt x="2692" y="4606"/>
                    </a:lnTo>
                    <a:lnTo>
                      <a:pt x="2709" y="4580"/>
                    </a:lnTo>
                    <a:lnTo>
                      <a:pt x="2692" y="4513"/>
                    </a:lnTo>
                    <a:lnTo>
                      <a:pt x="2743" y="4360"/>
                    </a:lnTo>
                    <a:lnTo>
                      <a:pt x="2735" y="4326"/>
                    </a:lnTo>
                    <a:lnTo>
                      <a:pt x="2794" y="3945"/>
                    </a:lnTo>
                    <a:lnTo>
                      <a:pt x="2946" y="3505"/>
                    </a:lnTo>
                    <a:lnTo>
                      <a:pt x="2972" y="3488"/>
                    </a:lnTo>
                    <a:lnTo>
                      <a:pt x="3167" y="3217"/>
                    </a:lnTo>
                    <a:lnTo>
                      <a:pt x="3209" y="3200"/>
                    </a:lnTo>
                    <a:lnTo>
                      <a:pt x="3294" y="3175"/>
                    </a:lnTo>
                    <a:lnTo>
                      <a:pt x="3412" y="3192"/>
                    </a:lnTo>
                    <a:lnTo>
                      <a:pt x="3751" y="3023"/>
                    </a:lnTo>
                    <a:lnTo>
                      <a:pt x="3962" y="3014"/>
                    </a:lnTo>
                    <a:lnTo>
                      <a:pt x="4089" y="3056"/>
                    </a:lnTo>
                    <a:lnTo>
                      <a:pt x="4174" y="3107"/>
                    </a:lnTo>
                    <a:lnTo>
                      <a:pt x="4343" y="3336"/>
                    </a:lnTo>
                    <a:lnTo>
                      <a:pt x="4411" y="3412"/>
                    </a:lnTo>
                    <a:lnTo>
                      <a:pt x="4580" y="3471"/>
                    </a:lnTo>
                    <a:lnTo>
                      <a:pt x="4707" y="3590"/>
                    </a:lnTo>
                    <a:lnTo>
                      <a:pt x="4792" y="3708"/>
                    </a:lnTo>
                    <a:lnTo>
                      <a:pt x="4817" y="3793"/>
                    </a:lnTo>
                    <a:lnTo>
                      <a:pt x="4868" y="3861"/>
                    </a:lnTo>
                    <a:lnTo>
                      <a:pt x="4936" y="4115"/>
                    </a:lnTo>
                    <a:lnTo>
                      <a:pt x="4995" y="4199"/>
                    </a:lnTo>
                    <a:lnTo>
                      <a:pt x="5038" y="4216"/>
                    </a:lnTo>
                    <a:lnTo>
                      <a:pt x="5080" y="4199"/>
                    </a:lnTo>
                    <a:lnTo>
                      <a:pt x="5165" y="4199"/>
                    </a:lnTo>
                    <a:lnTo>
                      <a:pt x="5368" y="4233"/>
                    </a:lnTo>
                    <a:lnTo>
                      <a:pt x="5410" y="4216"/>
                    </a:lnTo>
                    <a:lnTo>
                      <a:pt x="5562" y="4326"/>
                    </a:lnTo>
                    <a:lnTo>
                      <a:pt x="5698" y="4462"/>
                    </a:lnTo>
                    <a:lnTo>
                      <a:pt x="5740" y="4538"/>
                    </a:lnTo>
                    <a:lnTo>
                      <a:pt x="5808" y="4597"/>
                    </a:lnTo>
                    <a:lnTo>
                      <a:pt x="5926" y="4682"/>
                    </a:lnTo>
                    <a:lnTo>
                      <a:pt x="6045" y="4733"/>
                    </a:lnTo>
                    <a:lnTo>
                      <a:pt x="6104" y="4809"/>
                    </a:lnTo>
                    <a:lnTo>
                      <a:pt x="6130" y="4860"/>
                    </a:lnTo>
                    <a:lnTo>
                      <a:pt x="6155" y="5029"/>
                    </a:lnTo>
                    <a:lnTo>
                      <a:pt x="6155" y="5156"/>
                    </a:lnTo>
                    <a:lnTo>
                      <a:pt x="6214" y="5325"/>
                    </a:lnTo>
                    <a:lnTo>
                      <a:pt x="6299" y="5376"/>
                    </a:lnTo>
                    <a:lnTo>
                      <a:pt x="6494" y="5427"/>
                    </a:lnTo>
                    <a:lnTo>
                      <a:pt x="6536" y="5461"/>
                    </a:lnTo>
                    <a:lnTo>
                      <a:pt x="6646" y="5630"/>
                    </a:lnTo>
                    <a:lnTo>
                      <a:pt x="6714" y="5842"/>
                    </a:lnTo>
                    <a:lnTo>
                      <a:pt x="6748" y="5867"/>
                    </a:lnTo>
                    <a:lnTo>
                      <a:pt x="6798" y="5884"/>
                    </a:lnTo>
                    <a:lnTo>
                      <a:pt x="7146" y="5859"/>
                    </a:lnTo>
                    <a:lnTo>
                      <a:pt x="7188" y="5842"/>
                    </a:lnTo>
                    <a:lnTo>
                      <a:pt x="7315" y="5842"/>
                    </a:lnTo>
                    <a:lnTo>
                      <a:pt x="7400" y="5901"/>
                    </a:lnTo>
                    <a:lnTo>
                      <a:pt x="7484" y="5935"/>
                    </a:lnTo>
                    <a:lnTo>
                      <a:pt x="7823" y="5977"/>
                    </a:lnTo>
                    <a:lnTo>
                      <a:pt x="7984" y="6037"/>
                    </a:lnTo>
                    <a:lnTo>
                      <a:pt x="8085" y="6121"/>
                    </a:lnTo>
                    <a:lnTo>
                      <a:pt x="8212" y="6189"/>
                    </a:lnTo>
                    <a:lnTo>
                      <a:pt x="8246" y="6189"/>
                    </a:lnTo>
                    <a:lnTo>
                      <a:pt x="8365" y="6248"/>
                    </a:lnTo>
                    <a:lnTo>
                      <a:pt x="8449" y="6265"/>
                    </a:lnTo>
                    <a:lnTo>
                      <a:pt x="8576" y="6248"/>
                    </a:lnTo>
                    <a:lnTo>
                      <a:pt x="8661" y="6257"/>
                    </a:lnTo>
                    <a:lnTo>
                      <a:pt x="9000" y="6375"/>
                    </a:lnTo>
                    <a:lnTo>
                      <a:pt x="9457" y="6494"/>
                    </a:lnTo>
                    <a:lnTo>
                      <a:pt x="9719" y="6655"/>
                    </a:lnTo>
                    <a:lnTo>
                      <a:pt x="9745" y="6714"/>
                    </a:lnTo>
                    <a:lnTo>
                      <a:pt x="9880" y="6841"/>
                    </a:lnTo>
                    <a:lnTo>
                      <a:pt x="9931" y="6917"/>
                    </a:lnTo>
                    <a:lnTo>
                      <a:pt x="10083" y="7036"/>
                    </a:lnTo>
                    <a:lnTo>
                      <a:pt x="10202" y="7222"/>
                    </a:lnTo>
                    <a:lnTo>
                      <a:pt x="10261" y="7391"/>
                    </a:lnTo>
                    <a:lnTo>
                      <a:pt x="10261" y="7476"/>
                    </a:lnTo>
                    <a:lnTo>
                      <a:pt x="10287" y="7603"/>
                    </a:lnTo>
                    <a:lnTo>
                      <a:pt x="10287" y="7772"/>
                    </a:lnTo>
                    <a:lnTo>
                      <a:pt x="10261" y="7857"/>
                    </a:lnTo>
                    <a:lnTo>
                      <a:pt x="10388" y="8094"/>
                    </a:lnTo>
                    <a:lnTo>
                      <a:pt x="10397" y="8179"/>
                    </a:lnTo>
                    <a:lnTo>
                      <a:pt x="10371" y="8306"/>
                    </a:lnTo>
                    <a:lnTo>
                      <a:pt x="10397" y="8390"/>
                    </a:lnTo>
                    <a:lnTo>
                      <a:pt x="10388" y="8517"/>
                    </a:lnTo>
                    <a:lnTo>
                      <a:pt x="10405" y="8560"/>
                    </a:lnTo>
                    <a:lnTo>
                      <a:pt x="10405" y="8687"/>
                    </a:lnTo>
                    <a:lnTo>
                      <a:pt x="10422" y="8771"/>
                    </a:lnTo>
                    <a:lnTo>
                      <a:pt x="10405" y="8898"/>
                    </a:lnTo>
                    <a:lnTo>
                      <a:pt x="10405" y="9068"/>
                    </a:lnTo>
                    <a:lnTo>
                      <a:pt x="10447" y="9237"/>
                    </a:lnTo>
                    <a:lnTo>
                      <a:pt x="10566" y="9440"/>
                    </a:lnTo>
                    <a:lnTo>
                      <a:pt x="10583" y="9525"/>
                    </a:lnTo>
                    <a:lnTo>
                      <a:pt x="10574" y="9609"/>
                    </a:lnTo>
                    <a:lnTo>
                      <a:pt x="10456" y="9846"/>
                    </a:lnTo>
                    <a:lnTo>
                      <a:pt x="10405" y="10007"/>
                    </a:lnTo>
                    <a:lnTo>
                      <a:pt x="10405" y="10134"/>
                    </a:lnTo>
                    <a:lnTo>
                      <a:pt x="10320" y="10261"/>
                    </a:lnTo>
                    <a:lnTo>
                      <a:pt x="10244" y="10295"/>
                    </a:lnTo>
                    <a:lnTo>
                      <a:pt x="10219" y="10329"/>
                    </a:lnTo>
                    <a:lnTo>
                      <a:pt x="10092" y="10371"/>
                    </a:lnTo>
                    <a:lnTo>
                      <a:pt x="10024" y="10337"/>
                    </a:lnTo>
                    <a:lnTo>
                      <a:pt x="9897" y="10337"/>
                    </a:lnTo>
                    <a:lnTo>
                      <a:pt x="9745" y="10439"/>
                    </a:lnTo>
                    <a:lnTo>
                      <a:pt x="9652" y="10439"/>
                    </a:lnTo>
                    <a:lnTo>
                      <a:pt x="9491" y="10481"/>
                    </a:lnTo>
                    <a:lnTo>
                      <a:pt x="9177" y="10524"/>
                    </a:lnTo>
                    <a:lnTo>
                      <a:pt x="9084" y="10591"/>
                    </a:lnTo>
                    <a:lnTo>
                      <a:pt x="8923" y="10761"/>
                    </a:lnTo>
                    <a:lnTo>
                      <a:pt x="8856" y="10871"/>
                    </a:lnTo>
                    <a:lnTo>
                      <a:pt x="8780" y="10981"/>
                    </a:lnTo>
                    <a:lnTo>
                      <a:pt x="8746" y="11066"/>
                    </a:lnTo>
                    <a:lnTo>
                      <a:pt x="8627" y="11201"/>
                    </a:lnTo>
                    <a:lnTo>
                      <a:pt x="8526" y="11413"/>
                    </a:lnTo>
                    <a:lnTo>
                      <a:pt x="8458" y="11658"/>
                    </a:lnTo>
                    <a:lnTo>
                      <a:pt x="8348" y="11785"/>
                    </a:lnTo>
                    <a:lnTo>
                      <a:pt x="8272" y="11836"/>
                    </a:lnTo>
                    <a:lnTo>
                      <a:pt x="8178" y="11870"/>
                    </a:lnTo>
                    <a:lnTo>
                      <a:pt x="8085" y="11878"/>
                    </a:lnTo>
                    <a:lnTo>
                      <a:pt x="7984" y="11921"/>
                    </a:lnTo>
                    <a:lnTo>
                      <a:pt x="7865" y="11921"/>
                    </a:lnTo>
                    <a:lnTo>
                      <a:pt x="7738" y="11963"/>
                    </a:lnTo>
                    <a:lnTo>
                      <a:pt x="7611" y="11980"/>
                    </a:lnTo>
                    <a:lnTo>
                      <a:pt x="7518" y="12005"/>
                    </a:lnTo>
                    <a:lnTo>
                      <a:pt x="7484" y="12039"/>
                    </a:lnTo>
                    <a:lnTo>
                      <a:pt x="7366" y="12378"/>
                    </a:lnTo>
                    <a:lnTo>
                      <a:pt x="7196" y="12657"/>
                    </a:lnTo>
                    <a:lnTo>
                      <a:pt x="7154" y="12784"/>
                    </a:lnTo>
                    <a:lnTo>
                      <a:pt x="6968" y="12996"/>
                    </a:lnTo>
                    <a:lnTo>
                      <a:pt x="6892" y="13123"/>
                    </a:lnTo>
                    <a:lnTo>
                      <a:pt x="6849" y="13157"/>
                    </a:lnTo>
                    <a:lnTo>
                      <a:pt x="6832" y="13241"/>
                    </a:lnTo>
                    <a:lnTo>
                      <a:pt x="6765" y="13309"/>
                    </a:lnTo>
                    <a:lnTo>
                      <a:pt x="6722" y="13436"/>
                    </a:lnTo>
                    <a:lnTo>
                      <a:pt x="6748" y="13470"/>
                    </a:lnTo>
                    <a:lnTo>
                      <a:pt x="6951" y="13563"/>
                    </a:lnTo>
                    <a:lnTo>
                      <a:pt x="7027" y="13529"/>
                    </a:lnTo>
                    <a:lnTo>
                      <a:pt x="7256" y="13377"/>
                    </a:lnTo>
                    <a:lnTo>
                      <a:pt x="7417" y="13292"/>
                    </a:lnTo>
                    <a:lnTo>
                      <a:pt x="7484" y="13216"/>
                    </a:lnTo>
                    <a:lnTo>
                      <a:pt x="7501" y="13140"/>
                    </a:lnTo>
                    <a:lnTo>
                      <a:pt x="7577" y="13047"/>
                    </a:lnTo>
                    <a:lnTo>
                      <a:pt x="7662" y="13004"/>
                    </a:lnTo>
                    <a:lnTo>
                      <a:pt x="7789" y="12971"/>
                    </a:lnTo>
                    <a:lnTo>
                      <a:pt x="8001" y="12793"/>
                    </a:lnTo>
                    <a:lnTo>
                      <a:pt x="8085" y="12742"/>
                    </a:lnTo>
                    <a:lnTo>
                      <a:pt x="8543" y="12547"/>
                    </a:lnTo>
                    <a:lnTo>
                      <a:pt x="8627" y="12530"/>
                    </a:lnTo>
                    <a:lnTo>
                      <a:pt x="8712" y="12564"/>
                    </a:lnTo>
                    <a:lnTo>
                      <a:pt x="8796" y="12632"/>
                    </a:lnTo>
                    <a:lnTo>
                      <a:pt x="8839" y="12725"/>
                    </a:lnTo>
                    <a:lnTo>
                      <a:pt x="8898" y="12793"/>
                    </a:lnTo>
                    <a:lnTo>
                      <a:pt x="8957" y="12793"/>
                    </a:lnTo>
                    <a:lnTo>
                      <a:pt x="9084" y="12733"/>
                    </a:lnTo>
                    <a:lnTo>
                      <a:pt x="9161" y="12742"/>
                    </a:lnTo>
                    <a:lnTo>
                      <a:pt x="9304" y="12818"/>
                    </a:lnTo>
                    <a:lnTo>
                      <a:pt x="9389" y="12784"/>
                    </a:lnTo>
                    <a:lnTo>
                      <a:pt x="9448" y="12708"/>
                    </a:lnTo>
                    <a:lnTo>
                      <a:pt x="9533" y="12479"/>
                    </a:lnTo>
                    <a:lnTo>
                      <a:pt x="9668" y="12327"/>
                    </a:lnTo>
                    <a:lnTo>
                      <a:pt x="9753" y="12285"/>
                    </a:lnTo>
                    <a:lnTo>
                      <a:pt x="9795" y="12209"/>
                    </a:lnTo>
                    <a:lnTo>
                      <a:pt x="9897" y="12115"/>
                    </a:lnTo>
                    <a:lnTo>
                      <a:pt x="9922" y="12073"/>
                    </a:lnTo>
                    <a:lnTo>
                      <a:pt x="10100" y="12005"/>
                    </a:lnTo>
                    <a:lnTo>
                      <a:pt x="10143" y="11980"/>
                    </a:lnTo>
                    <a:lnTo>
                      <a:pt x="10261" y="12005"/>
                    </a:lnTo>
                    <a:lnTo>
                      <a:pt x="10320" y="12082"/>
                    </a:lnTo>
                    <a:lnTo>
                      <a:pt x="10363" y="12090"/>
                    </a:lnTo>
                    <a:lnTo>
                      <a:pt x="10574" y="12098"/>
                    </a:lnTo>
                    <a:lnTo>
                      <a:pt x="10701" y="12158"/>
                    </a:lnTo>
                    <a:lnTo>
                      <a:pt x="10871" y="12183"/>
                    </a:lnTo>
                    <a:lnTo>
                      <a:pt x="11116" y="12183"/>
                    </a:lnTo>
                    <a:lnTo>
                      <a:pt x="11243" y="12225"/>
                    </a:lnTo>
                    <a:lnTo>
                      <a:pt x="11319" y="12293"/>
                    </a:lnTo>
                    <a:lnTo>
                      <a:pt x="11396" y="12327"/>
                    </a:lnTo>
                    <a:lnTo>
                      <a:pt x="11683" y="12386"/>
                    </a:lnTo>
                    <a:lnTo>
                      <a:pt x="11844" y="12471"/>
                    </a:lnTo>
                    <a:lnTo>
                      <a:pt x="11912" y="12530"/>
                    </a:lnTo>
                    <a:lnTo>
                      <a:pt x="11980" y="12573"/>
                    </a:lnTo>
                    <a:lnTo>
                      <a:pt x="12107" y="12598"/>
                    </a:lnTo>
                    <a:lnTo>
                      <a:pt x="12276" y="12598"/>
                    </a:lnTo>
                    <a:lnTo>
                      <a:pt x="12403" y="12573"/>
                    </a:lnTo>
                    <a:lnTo>
                      <a:pt x="12682" y="12420"/>
                    </a:lnTo>
                    <a:lnTo>
                      <a:pt x="12936" y="12336"/>
                    </a:lnTo>
                    <a:lnTo>
                      <a:pt x="13097" y="12259"/>
                    </a:lnTo>
                    <a:lnTo>
                      <a:pt x="13182" y="12183"/>
                    </a:lnTo>
                    <a:lnTo>
                      <a:pt x="13267" y="12082"/>
                    </a:lnTo>
                    <a:lnTo>
                      <a:pt x="13275" y="12039"/>
                    </a:lnTo>
                    <a:lnTo>
                      <a:pt x="13377" y="11912"/>
                    </a:lnTo>
                    <a:lnTo>
                      <a:pt x="13546" y="11658"/>
                    </a:lnTo>
                    <a:lnTo>
                      <a:pt x="13715" y="11489"/>
                    </a:lnTo>
                    <a:lnTo>
                      <a:pt x="13766" y="11480"/>
                    </a:lnTo>
                    <a:lnTo>
                      <a:pt x="13808" y="11438"/>
                    </a:lnTo>
                    <a:lnTo>
                      <a:pt x="13885" y="11421"/>
                    </a:lnTo>
                    <a:lnTo>
                      <a:pt x="14003" y="11345"/>
                    </a:lnTo>
                    <a:lnTo>
                      <a:pt x="14249" y="11336"/>
                    </a:lnTo>
                    <a:lnTo>
                      <a:pt x="14418" y="11294"/>
                    </a:lnTo>
                    <a:lnTo>
                      <a:pt x="14672" y="11176"/>
                    </a:lnTo>
                    <a:lnTo>
                      <a:pt x="14757" y="11167"/>
                    </a:lnTo>
                    <a:lnTo>
                      <a:pt x="14968" y="11184"/>
                    </a:lnTo>
                    <a:lnTo>
                      <a:pt x="15053" y="11218"/>
                    </a:lnTo>
                    <a:lnTo>
                      <a:pt x="15180" y="11201"/>
                    </a:lnTo>
                    <a:lnTo>
                      <a:pt x="15341" y="11201"/>
                    </a:lnTo>
                    <a:lnTo>
                      <a:pt x="15468" y="11226"/>
                    </a:lnTo>
                    <a:lnTo>
                      <a:pt x="15586" y="11311"/>
                    </a:lnTo>
                    <a:lnTo>
                      <a:pt x="15629" y="11396"/>
                    </a:lnTo>
                    <a:lnTo>
                      <a:pt x="15620" y="11480"/>
                    </a:lnTo>
                    <a:lnTo>
                      <a:pt x="15637" y="11523"/>
                    </a:lnTo>
                    <a:lnTo>
                      <a:pt x="15603" y="11861"/>
                    </a:lnTo>
                    <a:lnTo>
                      <a:pt x="15620" y="11946"/>
                    </a:lnTo>
                    <a:lnTo>
                      <a:pt x="15586" y="12031"/>
                    </a:lnTo>
                    <a:lnTo>
                      <a:pt x="15578" y="12158"/>
                    </a:lnTo>
                    <a:lnTo>
                      <a:pt x="15535" y="12386"/>
                    </a:lnTo>
                    <a:lnTo>
                      <a:pt x="15544" y="12471"/>
                    </a:lnTo>
                    <a:lnTo>
                      <a:pt x="15578" y="12513"/>
                    </a:lnTo>
                    <a:lnTo>
                      <a:pt x="15645" y="12564"/>
                    </a:lnTo>
                    <a:lnTo>
                      <a:pt x="15671" y="12606"/>
                    </a:lnTo>
                    <a:lnTo>
                      <a:pt x="15798" y="12683"/>
                    </a:lnTo>
                    <a:lnTo>
                      <a:pt x="15857" y="12750"/>
                    </a:lnTo>
                    <a:lnTo>
                      <a:pt x="15891" y="12877"/>
                    </a:lnTo>
                    <a:lnTo>
                      <a:pt x="15933" y="12962"/>
                    </a:lnTo>
                    <a:lnTo>
                      <a:pt x="15933" y="13131"/>
                    </a:lnTo>
                    <a:lnTo>
                      <a:pt x="15891" y="13512"/>
                    </a:lnTo>
                    <a:lnTo>
                      <a:pt x="15908" y="13597"/>
                    </a:lnTo>
                    <a:lnTo>
                      <a:pt x="15908" y="13851"/>
                    </a:lnTo>
                    <a:lnTo>
                      <a:pt x="15933" y="13970"/>
                    </a:lnTo>
                    <a:lnTo>
                      <a:pt x="15883" y="14224"/>
                    </a:lnTo>
                    <a:lnTo>
                      <a:pt x="15908" y="14478"/>
                    </a:lnTo>
                    <a:lnTo>
                      <a:pt x="15967" y="14562"/>
                    </a:lnTo>
                    <a:lnTo>
                      <a:pt x="16026" y="14613"/>
                    </a:lnTo>
                    <a:lnTo>
                      <a:pt x="16077" y="14689"/>
                    </a:lnTo>
                    <a:lnTo>
                      <a:pt x="16052" y="14858"/>
                    </a:lnTo>
                    <a:lnTo>
                      <a:pt x="16026" y="14901"/>
                    </a:lnTo>
                    <a:lnTo>
                      <a:pt x="15899" y="15011"/>
                    </a:lnTo>
                    <a:lnTo>
                      <a:pt x="15603" y="15214"/>
                    </a:lnTo>
                    <a:lnTo>
                      <a:pt x="15265" y="15333"/>
                    </a:lnTo>
                    <a:lnTo>
                      <a:pt x="15188" y="15468"/>
                    </a:lnTo>
                    <a:lnTo>
                      <a:pt x="15138" y="15680"/>
                    </a:lnTo>
                    <a:lnTo>
                      <a:pt x="15036" y="15824"/>
                    </a:lnTo>
                    <a:lnTo>
                      <a:pt x="14892" y="15866"/>
                    </a:lnTo>
                    <a:lnTo>
                      <a:pt x="14765" y="15866"/>
                    </a:lnTo>
                    <a:lnTo>
                      <a:pt x="14672" y="15832"/>
                    </a:lnTo>
                    <a:lnTo>
                      <a:pt x="14469" y="15951"/>
                    </a:lnTo>
                    <a:lnTo>
                      <a:pt x="14638" y="16171"/>
                    </a:lnTo>
                    <a:lnTo>
                      <a:pt x="14680" y="16213"/>
                    </a:lnTo>
                    <a:lnTo>
                      <a:pt x="14723" y="16298"/>
                    </a:lnTo>
                    <a:lnTo>
                      <a:pt x="14723" y="16340"/>
                    </a:lnTo>
                    <a:lnTo>
                      <a:pt x="14765" y="16408"/>
                    </a:lnTo>
                    <a:lnTo>
                      <a:pt x="14765" y="16442"/>
                    </a:lnTo>
                    <a:lnTo>
                      <a:pt x="15222" y="16484"/>
                    </a:lnTo>
                    <a:lnTo>
                      <a:pt x="15341" y="16518"/>
                    </a:lnTo>
                    <a:lnTo>
                      <a:pt x="15459" y="16577"/>
                    </a:lnTo>
                    <a:lnTo>
                      <a:pt x="15552" y="16670"/>
                    </a:lnTo>
                    <a:lnTo>
                      <a:pt x="15586" y="16746"/>
                    </a:lnTo>
                    <a:lnTo>
                      <a:pt x="15662" y="16814"/>
                    </a:lnTo>
                    <a:lnTo>
                      <a:pt x="15832" y="16899"/>
                    </a:lnTo>
                    <a:lnTo>
                      <a:pt x="16035" y="16941"/>
                    </a:lnTo>
                    <a:lnTo>
                      <a:pt x="16103" y="17000"/>
                    </a:lnTo>
                    <a:lnTo>
                      <a:pt x="16213" y="17077"/>
                    </a:lnTo>
                    <a:lnTo>
                      <a:pt x="16407" y="17263"/>
                    </a:lnTo>
                    <a:lnTo>
                      <a:pt x="16458" y="17390"/>
                    </a:lnTo>
                    <a:lnTo>
                      <a:pt x="16467" y="17475"/>
                    </a:lnTo>
                    <a:lnTo>
                      <a:pt x="16450" y="17559"/>
                    </a:lnTo>
                    <a:lnTo>
                      <a:pt x="16399" y="17627"/>
                    </a:lnTo>
                    <a:lnTo>
                      <a:pt x="15942" y="17974"/>
                    </a:lnTo>
                    <a:lnTo>
                      <a:pt x="15849" y="18076"/>
                    </a:lnTo>
                    <a:lnTo>
                      <a:pt x="15764" y="18177"/>
                    </a:lnTo>
                    <a:lnTo>
                      <a:pt x="15688" y="18347"/>
                    </a:lnTo>
                    <a:lnTo>
                      <a:pt x="15358" y="18618"/>
                    </a:lnTo>
                    <a:lnTo>
                      <a:pt x="15298" y="18753"/>
                    </a:lnTo>
                    <a:lnTo>
                      <a:pt x="14994" y="19041"/>
                    </a:lnTo>
                    <a:lnTo>
                      <a:pt x="14926" y="19142"/>
                    </a:lnTo>
                    <a:lnTo>
                      <a:pt x="14841" y="19210"/>
                    </a:lnTo>
                    <a:lnTo>
                      <a:pt x="14790" y="19396"/>
                    </a:lnTo>
                    <a:moveTo>
                      <a:pt x="0" y="415"/>
                    </a:moveTo>
                    <a:lnTo>
                      <a:pt x="102" y="254"/>
                    </a:lnTo>
                    <a:lnTo>
                      <a:pt x="187" y="76"/>
                    </a:lnTo>
                    <a:lnTo>
                      <a:pt x="229" y="0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5" name="Freeform 39">
                <a:extLst>
                  <a:ext uri="{FF2B5EF4-FFF2-40B4-BE49-F238E27FC236}">
                    <a16:creationId xmlns:a16="http://schemas.microsoft.com/office/drawing/2014/main" id="{AB0749DF-A497-4E13-8470-083D3D3A63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1" y="12"/>
                <a:ext cx="1995" cy="4294"/>
              </a:xfrm>
              <a:custGeom>
                <a:avLst/>
                <a:gdLst>
                  <a:gd name="T0" fmla="*/ 2963 w 9017"/>
                  <a:gd name="T1" fmla="*/ 18956 h 19396"/>
                  <a:gd name="T2" fmla="*/ 3361 w 9017"/>
                  <a:gd name="T3" fmla="*/ 18533 h 19396"/>
                  <a:gd name="T4" fmla="*/ 3666 w 9017"/>
                  <a:gd name="T5" fmla="*/ 18101 h 19396"/>
                  <a:gd name="T6" fmla="*/ 3996 w 9017"/>
                  <a:gd name="T7" fmla="*/ 17771 h 19396"/>
                  <a:gd name="T8" fmla="*/ 4284 w 9017"/>
                  <a:gd name="T9" fmla="*/ 17441 h 19396"/>
                  <a:gd name="T10" fmla="*/ 4369 w 9017"/>
                  <a:gd name="T11" fmla="*/ 17009 h 19396"/>
                  <a:gd name="T12" fmla="*/ 3827 w 9017"/>
                  <a:gd name="T13" fmla="*/ 17102 h 19396"/>
                  <a:gd name="T14" fmla="*/ 3209 w 9017"/>
                  <a:gd name="T15" fmla="*/ 17356 h 19396"/>
                  <a:gd name="T16" fmla="*/ 3802 w 9017"/>
                  <a:gd name="T17" fmla="*/ 16687 h 19396"/>
                  <a:gd name="T18" fmla="*/ 3945 w 9017"/>
                  <a:gd name="T19" fmla="*/ 16332 h 19396"/>
                  <a:gd name="T20" fmla="*/ 4386 w 9017"/>
                  <a:gd name="T21" fmla="*/ 16052 h 19396"/>
                  <a:gd name="T22" fmla="*/ 4707 w 9017"/>
                  <a:gd name="T23" fmla="*/ 15561 h 19396"/>
                  <a:gd name="T24" fmla="*/ 4978 w 9017"/>
                  <a:gd name="T25" fmla="*/ 14681 h 19396"/>
                  <a:gd name="T26" fmla="*/ 5181 w 9017"/>
                  <a:gd name="T27" fmla="*/ 13986 h 19396"/>
                  <a:gd name="T28" fmla="*/ 4775 w 9017"/>
                  <a:gd name="T29" fmla="*/ 13605 h 19396"/>
                  <a:gd name="T30" fmla="*/ 5562 w 9017"/>
                  <a:gd name="T31" fmla="*/ 13436 h 19396"/>
                  <a:gd name="T32" fmla="*/ 6079 w 9017"/>
                  <a:gd name="T33" fmla="*/ 13081 h 19396"/>
                  <a:gd name="T34" fmla="*/ 6350 w 9017"/>
                  <a:gd name="T35" fmla="*/ 12640 h 19396"/>
                  <a:gd name="T36" fmla="*/ 6528 w 9017"/>
                  <a:gd name="T37" fmla="*/ 12395 h 19396"/>
                  <a:gd name="T38" fmla="*/ 6756 w 9017"/>
                  <a:gd name="T39" fmla="*/ 11912 h 19396"/>
                  <a:gd name="T40" fmla="*/ 6951 w 9017"/>
                  <a:gd name="T41" fmla="*/ 11311 h 19396"/>
                  <a:gd name="T42" fmla="*/ 7408 w 9017"/>
                  <a:gd name="T43" fmla="*/ 10820 h 19396"/>
                  <a:gd name="T44" fmla="*/ 7670 w 9017"/>
                  <a:gd name="T45" fmla="*/ 10253 h 19396"/>
                  <a:gd name="T46" fmla="*/ 8043 w 9017"/>
                  <a:gd name="T47" fmla="*/ 10024 h 19396"/>
                  <a:gd name="T48" fmla="*/ 8534 w 9017"/>
                  <a:gd name="T49" fmla="*/ 9686 h 19396"/>
                  <a:gd name="T50" fmla="*/ 8754 w 9017"/>
                  <a:gd name="T51" fmla="*/ 9313 h 19396"/>
                  <a:gd name="T52" fmla="*/ 8754 w 9017"/>
                  <a:gd name="T53" fmla="*/ 9093 h 19396"/>
                  <a:gd name="T54" fmla="*/ 8796 w 9017"/>
                  <a:gd name="T55" fmla="*/ 8780 h 19396"/>
                  <a:gd name="T56" fmla="*/ 8890 w 9017"/>
                  <a:gd name="T57" fmla="*/ 8526 h 19396"/>
                  <a:gd name="T58" fmla="*/ 9017 w 9017"/>
                  <a:gd name="T59" fmla="*/ 8136 h 19396"/>
                  <a:gd name="T60" fmla="*/ 8830 w 9017"/>
                  <a:gd name="T61" fmla="*/ 7789 h 19396"/>
                  <a:gd name="T62" fmla="*/ 8229 w 9017"/>
                  <a:gd name="T63" fmla="*/ 7687 h 19396"/>
                  <a:gd name="T64" fmla="*/ 7797 w 9017"/>
                  <a:gd name="T65" fmla="*/ 7323 h 19396"/>
                  <a:gd name="T66" fmla="*/ 7417 w 9017"/>
                  <a:gd name="T67" fmla="*/ 6917 h 19396"/>
                  <a:gd name="T68" fmla="*/ 6604 w 9017"/>
                  <a:gd name="T69" fmla="*/ 6824 h 19396"/>
                  <a:gd name="T70" fmla="*/ 6257 w 9017"/>
                  <a:gd name="T71" fmla="*/ 6553 h 19396"/>
                  <a:gd name="T72" fmla="*/ 5935 w 9017"/>
                  <a:gd name="T73" fmla="*/ 6257 h 19396"/>
                  <a:gd name="T74" fmla="*/ 5495 w 9017"/>
                  <a:gd name="T75" fmla="*/ 6104 h 19396"/>
                  <a:gd name="T76" fmla="*/ 5410 w 9017"/>
                  <a:gd name="T77" fmla="*/ 5656 h 19396"/>
                  <a:gd name="T78" fmla="*/ 5038 w 9017"/>
                  <a:gd name="T79" fmla="*/ 5241 h 19396"/>
                  <a:gd name="T80" fmla="*/ 4538 w 9017"/>
                  <a:gd name="T81" fmla="*/ 4953 h 19396"/>
                  <a:gd name="T82" fmla="*/ 4403 w 9017"/>
                  <a:gd name="T83" fmla="*/ 4580 h 19396"/>
                  <a:gd name="T84" fmla="*/ 4301 w 9017"/>
                  <a:gd name="T85" fmla="*/ 4360 h 19396"/>
                  <a:gd name="T86" fmla="*/ 3903 w 9017"/>
                  <a:gd name="T87" fmla="*/ 4208 h 19396"/>
                  <a:gd name="T88" fmla="*/ 3175 w 9017"/>
                  <a:gd name="T89" fmla="*/ 4038 h 19396"/>
                  <a:gd name="T90" fmla="*/ 2752 w 9017"/>
                  <a:gd name="T91" fmla="*/ 5232 h 19396"/>
                  <a:gd name="T92" fmla="*/ 2540 w 9017"/>
                  <a:gd name="T93" fmla="*/ 5893 h 19396"/>
                  <a:gd name="T94" fmla="*/ 2515 w 9017"/>
                  <a:gd name="T95" fmla="*/ 6350 h 19396"/>
                  <a:gd name="T96" fmla="*/ 2269 w 9017"/>
                  <a:gd name="T97" fmla="*/ 5926 h 19396"/>
                  <a:gd name="T98" fmla="*/ 2015 w 9017"/>
                  <a:gd name="T99" fmla="*/ 5173 h 19396"/>
                  <a:gd name="T100" fmla="*/ 2091 w 9017"/>
                  <a:gd name="T101" fmla="*/ 4546 h 19396"/>
                  <a:gd name="T102" fmla="*/ 2142 w 9017"/>
                  <a:gd name="T103" fmla="*/ 4199 h 19396"/>
                  <a:gd name="T104" fmla="*/ 1931 w 9017"/>
                  <a:gd name="T105" fmla="*/ 3471 h 19396"/>
                  <a:gd name="T106" fmla="*/ 1770 w 9017"/>
                  <a:gd name="T107" fmla="*/ 3065 h 19396"/>
                  <a:gd name="T108" fmla="*/ 1558 w 9017"/>
                  <a:gd name="T109" fmla="*/ 2752 h 19396"/>
                  <a:gd name="T110" fmla="*/ 1270 w 9017"/>
                  <a:gd name="T111" fmla="*/ 2150 h 19396"/>
                  <a:gd name="T112" fmla="*/ 957 w 9017"/>
                  <a:gd name="T113" fmla="*/ 1676 h 19396"/>
                  <a:gd name="T114" fmla="*/ 694 w 9017"/>
                  <a:gd name="T115" fmla="*/ 1448 h 19396"/>
                  <a:gd name="T116" fmla="*/ 127 w 9017"/>
                  <a:gd name="T117" fmla="*/ 1710 h 19396"/>
                  <a:gd name="T118" fmla="*/ 102 w 9017"/>
                  <a:gd name="T119" fmla="*/ 0 h 19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017" h="19396">
                    <a:moveTo>
                      <a:pt x="2752" y="19396"/>
                    </a:moveTo>
                    <a:lnTo>
                      <a:pt x="2913" y="19176"/>
                    </a:lnTo>
                    <a:lnTo>
                      <a:pt x="2963" y="19015"/>
                    </a:lnTo>
                    <a:lnTo>
                      <a:pt x="2963" y="18956"/>
                    </a:lnTo>
                    <a:lnTo>
                      <a:pt x="3006" y="18863"/>
                    </a:lnTo>
                    <a:lnTo>
                      <a:pt x="3124" y="18787"/>
                    </a:lnTo>
                    <a:lnTo>
                      <a:pt x="3260" y="18618"/>
                    </a:lnTo>
                    <a:lnTo>
                      <a:pt x="3361" y="18533"/>
                    </a:lnTo>
                    <a:lnTo>
                      <a:pt x="3412" y="18448"/>
                    </a:lnTo>
                    <a:lnTo>
                      <a:pt x="3573" y="18304"/>
                    </a:lnTo>
                    <a:lnTo>
                      <a:pt x="3624" y="18169"/>
                    </a:lnTo>
                    <a:lnTo>
                      <a:pt x="3666" y="18101"/>
                    </a:lnTo>
                    <a:lnTo>
                      <a:pt x="3886" y="17881"/>
                    </a:lnTo>
                    <a:lnTo>
                      <a:pt x="3929" y="17864"/>
                    </a:lnTo>
                    <a:lnTo>
                      <a:pt x="3962" y="17788"/>
                    </a:lnTo>
                    <a:lnTo>
                      <a:pt x="3996" y="17771"/>
                    </a:lnTo>
                    <a:lnTo>
                      <a:pt x="4013" y="17729"/>
                    </a:lnTo>
                    <a:lnTo>
                      <a:pt x="4132" y="17644"/>
                    </a:lnTo>
                    <a:lnTo>
                      <a:pt x="4140" y="17602"/>
                    </a:lnTo>
                    <a:lnTo>
                      <a:pt x="4284" y="17441"/>
                    </a:lnTo>
                    <a:lnTo>
                      <a:pt x="4411" y="17254"/>
                    </a:lnTo>
                    <a:lnTo>
                      <a:pt x="4436" y="17060"/>
                    </a:lnTo>
                    <a:lnTo>
                      <a:pt x="4411" y="17034"/>
                    </a:lnTo>
                    <a:lnTo>
                      <a:pt x="4369" y="17009"/>
                    </a:lnTo>
                    <a:lnTo>
                      <a:pt x="4259" y="17000"/>
                    </a:lnTo>
                    <a:lnTo>
                      <a:pt x="4098" y="17077"/>
                    </a:lnTo>
                    <a:lnTo>
                      <a:pt x="3886" y="17094"/>
                    </a:lnTo>
                    <a:lnTo>
                      <a:pt x="3827" y="17102"/>
                    </a:lnTo>
                    <a:lnTo>
                      <a:pt x="3564" y="17271"/>
                    </a:lnTo>
                    <a:lnTo>
                      <a:pt x="3437" y="17339"/>
                    </a:lnTo>
                    <a:lnTo>
                      <a:pt x="3404" y="17339"/>
                    </a:lnTo>
                    <a:lnTo>
                      <a:pt x="3209" y="17356"/>
                    </a:lnTo>
                    <a:lnTo>
                      <a:pt x="3454" y="17077"/>
                    </a:lnTo>
                    <a:lnTo>
                      <a:pt x="3675" y="16916"/>
                    </a:lnTo>
                    <a:lnTo>
                      <a:pt x="3708" y="16873"/>
                    </a:lnTo>
                    <a:lnTo>
                      <a:pt x="3802" y="16687"/>
                    </a:lnTo>
                    <a:lnTo>
                      <a:pt x="3802" y="16526"/>
                    </a:lnTo>
                    <a:lnTo>
                      <a:pt x="3785" y="16467"/>
                    </a:lnTo>
                    <a:lnTo>
                      <a:pt x="3793" y="16433"/>
                    </a:lnTo>
                    <a:lnTo>
                      <a:pt x="3945" y="16332"/>
                    </a:lnTo>
                    <a:lnTo>
                      <a:pt x="4106" y="16255"/>
                    </a:lnTo>
                    <a:lnTo>
                      <a:pt x="4233" y="16145"/>
                    </a:lnTo>
                    <a:lnTo>
                      <a:pt x="4318" y="16120"/>
                    </a:lnTo>
                    <a:lnTo>
                      <a:pt x="4386" y="16052"/>
                    </a:lnTo>
                    <a:lnTo>
                      <a:pt x="4445" y="15942"/>
                    </a:lnTo>
                    <a:lnTo>
                      <a:pt x="4521" y="15883"/>
                    </a:lnTo>
                    <a:lnTo>
                      <a:pt x="4665" y="15688"/>
                    </a:lnTo>
                    <a:lnTo>
                      <a:pt x="4707" y="15561"/>
                    </a:lnTo>
                    <a:lnTo>
                      <a:pt x="4699" y="15434"/>
                    </a:lnTo>
                    <a:lnTo>
                      <a:pt x="4741" y="15214"/>
                    </a:lnTo>
                    <a:lnTo>
                      <a:pt x="4928" y="14960"/>
                    </a:lnTo>
                    <a:lnTo>
                      <a:pt x="4978" y="14681"/>
                    </a:lnTo>
                    <a:lnTo>
                      <a:pt x="5046" y="14621"/>
                    </a:lnTo>
                    <a:lnTo>
                      <a:pt x="5097" y="14554"/>
                    </a:lnTo>
                    <a:lnTo>
                      <a:pt x="5190" y="14232"/>
                    </a:lnTo>
                    <a:lnTo>
                      <a:pt x="5181" y="13986"/>
                    </a:lnTo>
                    <a:lnTo>
                      <a:pt x="5097" y="13927"/>
                    </a:lnTo>
                    <a:lnTo>
                      <a:pt x="5054" y="13868"/>
                    </a:lnTo>
                    <a:lnTo>
                      <a:pt x="4758" y="13648"/>
                    </a:lnTo>
                    <a:lnTo>
                      <a:pt x="4775" y="13605"/>
                    </a:lnTo>
                    <a:lnTo>
                      <a:pt x="5063" y="13572"/>
                    </a:lnTo>
                    <a:lnTo>
                      <a:pt x="5359" y="13512"/>
                    </a:lnTo>
                    <a:lnTo>
                      <a:pt x="5444" y="13504"/>
                    </a:lnTo>
                    <a:lnTo>
                      <a:pt x="5562" y="13436"/>
                    </a:lnTo>
                    <a:lnTo>
                      <a:pt x="5808" y="13199"/>
                    </a:lnTo>
                    <a:lnTo>
                      <a:pt x="5876" y="13165"/>
                    </a:lnTo>
                    <a:lnTo>
                      <a:pt x="5960" y="13157"/>
                    </a:lnTo>
                    <a:lnTo>
                      <a:pt x="6079" y="13081"/>
                    </a:lnTo>
                    <a:lnTo>
                      <a:pt x="6138" y="13004"/>
                    </a:lnTo>
                    <a:lnTo>
                      <a:pt x="6265" y="12793"/>
                    </a:lnTo>
                    <a:lnTo>
                      <a:pt x="6265" y="12767"/>
                    </a:lnTo>
                    <a:lnTo>
                      <a:pt x="6350" y="12640"/>
                    </a:lnTo>
                    <a:lnTo>
                      <a:pt x="6392" y="12606"/>
                    </a:lnTo>
                    <a:lnTo>
                      <a:pt x="6409" y="12547"/>
                    </a:lnTo>
                    <a:lnTo>
                      <a:pt x="6494" y="12420"/>
                    </a:lnTo>
                    <a:lnTo>
                      <a:pt x="6528" y="12395"/>
                    </a:lnTo>
                    <a:lnTo>
                      <a:pt x="6545" y="12327"/>
                    </a:lnTo>
                    <a:lnTo>
                      <a:pt x="6612" y="12259"/>
                    </a:lnTo>
                    <a:lnTo>
                      <a:pt x="6672" y="12132"/>
                    </a:lnTo>
                    <a:lnTo>
                      <a:pt x="6756" y="11912"/>
                    </a:lnTo>
                    <a:lnTo>
                      <a:pt x="6782" y="11819"/>
                    </a:lnTo>
                    <a:lnTo>
                      <a:pt x="6782" y="11692"/>
                    </a:lnTo>
                    <a:lnTo>
                      <a:pt x="6883" y="11413"/>
                    </a:lnTo>
                    <a:lnTo>
                      <a:pt x="6951" y="11311"/>
                    </a:lnTo>
                    <a:lnTo>
                      <a:pt x="7027" y="11226"/>
                    </a:lnTo>
                    <a:lnTo>
                      <a:pt x="7256" y="11066"/>
                    </a:lnTo>
                    <a:lnTo>
                      <a:pt x="7408" y="10854"/>
                    </a:lnTo>
                    <a:lnTo>
                      <a:pt x="7408" y="10820"/>
                    </a:lnTo>
                    <a:lnTo>
                      <a:pt x="7476" y="10769"/>
                    </a:lnTo>
                    <a:lnTo>
                      <a:pt x="7637" y="10532"/>
                    </a:lnTo>
                    <a:lnTo>
                      <a:pt x="7704" y="10346"/>
                    </a:lnTo>
                    <a:lnTo>
                      <a:pt x="7670" y="10253"/>
                    </a:lnTo>
                    <a:lnTo>
                      <a:pt x="7696" y="10126"/>
                    </a:lnTo>
                    <a:lnTo>
                      <a:pt x="7789" y="10050"/>
                    </a:lnTo>
                    <a:lnTo>
                      <a:pt x="7874" y="10083"/>
                    </a:lnTo>
                    <a:lnTo>
                      <a:pt x="8043" y="10024"/>
                    </a:lnTo>
                    <a:lnTo>
                      <a:pt x="8153" y="9940"/>
                    </a:lnTo>
                    <a:lnTo>
                      <a:pt x="8212" y="9872"/>
                    </a:lnTo>
                    <a:lnTo>
                      <a:pt x="8416" y="9770"/>
                    </a:lnTo>
                    <a:lnTo>
                      <a:pt x="8534" y="9686"/>
                    </a:lnTo>
                    <a:lnTo>
                      <a:pt x="8551" y="9643"/>
                    </a:lnTo>
                    <a:lnTo>
                      <a:pt x="8661" y="9559"/>
                    </a:lnTo>
                    <a:lnTo>
                      <a:pt x="8737" y="9415"/>
                    </a:lnTo>
                    <a:lnTo>
                      <a:pt x="8754" y="9313"/>
                    </a:lnTo>
                    <a:lnTo>
                      <a:pt x="8746" y="9254"/>
                    </a:lnTo>
                    <a:lnTo>
                      <a:pt x="8763" y="9220"/>
                    </a:lnTo>
                    <a:lnTo>
                      <a:pt x="8780" y="9127"/>
                    </a:lnTo>
                    <a:lnTo>
                      <a:pt x="8754" y="9093"/>
                    </a:lnTo>
                    <a:lnTo>
                      <a:pt x="8763" y="8974"/>
                    </a:lnTo>
                    <a:lnTo>
                      <a:pt x="8788" y="8941"/>
                    </a:lnTo>
                    <a:lnTo>
                      <a:pt x="8780" y="8907"/>
                    </a:lnTo>
                    <a:lnTo>
                      <a:pt x="8796" y="8780"/>
                    </a:lnTo>
                    <a:lnTo>
                      <a:pt x="8830" y="8720"/>
                    </a:lnTo>
                    <a:lnTo>
                      <a:pt x="8830" y="8653"/>
                    </a:lnTo>
                    <a:lnTo>
                      <a:pt x="8856" y="8560"/>
                    </a:lnTo>
                    <a:lnTo>
                      <a:pt x="8890" y="8526"/>
                    </a:lnTo>
                    <a:lnTo>
                      <a:pt x="8898" y="8466"/>
                    </a:lnTo>
                    <a:lnTo>
                      <a:pt x="8957" y="8399"/>
                    </a:lnTo>
                    <a:lnTo>
                      <a:pt x="8966" y="8246"/>
                    </a:lnTo>
                    <a:lnTo>
                      <a:pt x="9017" y="8136"/>
                    </a:lnTo>
                    <a:lnTo>
                      <a:pt x="9000" y="7891"/>
                    </a:lnTo>
                    <a:lnTo>
                      <a:pt x="8983" y="7857"/>
                    </a:lnTo>
                    <a:lnTo>
                      <a:pt x="8957" y="7831"/>
                    </a:lnTo>
                    <a:lnTo>
                      <a:pt x="8830" y="7789"/>
                    </a:lnTo>
                    <a:lnTo>
                      <a:pt x="8737" y="7772"/>
                    </a:lnTo>
                    <a:lnTo>
                      <a:pt x="8543" y="7772"/>
                    </a:lnTo>
                    <a:lnTo>
                      <a:pt x="8322" y="7696"/>
                    </a:lnTo>
                    <a:lnTo>
                      <a:pt x="8229" y="7687"/>
                    </a:lnTo>
                    <a:lnTo>
                      <a:pt x="8136" y="7628"/>
                    </a:lnTo>
                    <a:lnTo>
                      <a:pt x="7941" y="7560"/>
                    </a:lnTo>
                    <a:lnTo>
                      <a:pt x="7882" y="7417"/>
                    </a:lnTo>
                    <a:lnTo>
                      <a:pt x="7797" y="7323"/>
                    </a:lnTo>
                    <a:lnTo>
                      <a:pt x="7764" y="7256"/>
                    </a:lnTo>
                    <a:lnTo>
                      <a:pt x="7628" y="7146"/>
                    </a:lnTo>
                    <a:lnTo>
                      <a:pt x="7501" y="6976"/>
                    </a:lnTo>
                    <a:lnTo>
                      <a:pt x="7417" y="6917"/>
                    </a:lnTo>
                    <a:lnTo>
                      <a:pt x="7281" y="6875"/>
                    </a:lnTo>
                    <a:lnTo>
                      <a:pt x="6714" y="6841"/>
                    </a:lnTo>
                    <a:lnTo>
                      <a:pt x="6621" y="6849"/>
                    </a:lnTo>
                    <a:lnTo>
                      <a:pt x="6604" y="6824"/>
                    </a:lnTo>
                    <a:lnTo>
                      <a:pt x="6367" y="6909"/>
                    </a:lnTo>
                    <a:lnTo>
                      <a:pt x="6307" y="6892"/>
                    </a:lnTo>
                    <a:lnTo>
                      <a:pt x="6172" y="6807"/>
                    </a:lnTo>
                    <a:lnTo>
                      <a:pt x="6257" y="6553"/>
                    </a:lnTo>
                    <a:lnTo>
                      <a:pt x="6240" y="6426"/>
                    </a:lnTo>
                    <a:lnTo>
                      <a:pt x="6223" y="6392"/>
                    </a:lnTo>
                    <a:lnTo>
                      <a:pt x="6147" y="6333"/>
                    </a:lnTo>
                    <a:lnTo>
                      <a:pt x="5935" y="6257"/>
                    </a:lnTo>
                    <a:lnTo>
                      <a:pt x="5910" y="6231"/>
                    </a:lnTo>
                    <a:lnTo>
                      <a:pt x="5783" y="6164"/>
                    </a:lnTo>
                    <a:lnTo>
                      <a:pt x="5588" y="6104"/>
                    </a:lnTo>
                    <a:lnTo>
                      <a:pt x="5495" y="6104"/>
                    </a:lnTo>
                    <a:lnTo>
                      <a:pt x="5435" y="6062"/>
                    </a:lnTo>
                    <a:lnTo>
                      <a:pt x="5359" y="5943"/>
                    </a:lnTo>
                    <a:lnTo>
                      <a:pt x="5427" y="5757"/>
                    </a:lnTo>
                    <a:lnTo>
                      <a:pt x="5410" y="5656"/>
                    </a:lnTo>
                    <a:lnTo>
                      <a:pt x="5368" y="5562"/>
                    </a:lnTo>
                    <a:lnTo>
                      <a:pt x="5300" y="5512"/>
                    </a:lnTo>
                    <a:lnTo>
                      <a:pt x="5215" y="5478"/>
                    </a:lnTo>
                    <a:lnTo>
                      <a:pt x="5038" y="5241"/>
                    </a:lnTo>
                    <a:lnTo>
                      <a:pt x="4885" y="5131"/>
                    </a:lnTo>
                    <a:lnTo>
                      <a:pt x="4699" y="5038"/>
                    </a:lnTo>
                    <a:lnTo>
                      <a:pt x="4674" y="5012"/>
                    </a:lnTo>
                    <a:lnTo>
                      <a:pt x="4538" y="4953"/>
                    </a:lnTo>
                    <a:lnTo>
                      <a:pt x="4487" y="4911"/>
                    </a:lnTo>
                    <a:lnTo>
                      <a:pt x="4394" y="4733"/>
                    </a:lnTo>
                    <a:lnTo>
                      <a:pt x="4411" y="4673"/>
                    </a:lnTo>
                    <a:lnTo>
                      <a:pt x="4403" y="4580"/>
                    </a:lnTo>
                    <a:lnTo>
                      <a:pt x="4386" y="4546"/>
                    </a:lnTo>
                    <a:lnTo>
                      <a:pt x="4394" y="4513"/>
                    </a:lnTo>
                    <a:lnTo>
                      <a:pt x="4326" y="4386"/>
                    </a:lnTo>
                    <a:lnTo>
                      <a:pt x="4301" y="4360"/>
                    </a:lnTo>
                    <a:lnTo>
                      <a:pt x="4225" y="4301"/>
                    </a:lnTo>
                    <a:lnTo>
                      <a:pt x="4123" y="4259"/>
                    </a:lnTo>
                    <a:lnTo>
                      <a:pt x="3996" y="4216"/>
                    </a:lnTo>
                    <a:lnTo>
                      <a:pt x="3903" y="4208"/>
                    </a:lnTo>
                    <a:lnTo>
                      <a:pt x="3615" y="4106"/>
                    </a:lnTo>
                    <a:lnTo>
                      <a:pt x="3488" y="4022"/>
                    </a:lnTo>
                    <a:lnTo>
                      <a:pt x="3302" y="3979"/>
                    </a:lnTo>
                    <a:lnTo>
                      <a:pt x="3175" y="4038"/>
                    </a:lnTo>
                    <a:lnTo>
                      <a:pt x="3090" y="4157"/>
                    </a:lnTo>
                    <a:lnTo>
                      <a:pt x="3040" y="4276"/>
                    </a:lnTo>
                    <a:lnTo>
                      <a:pt x="2870" y="4978"/>
                    </a:lnTo>
                    <a:lnTo>
                      <a:pt x="2752" y="5232"/>
                    </a:lnTo>
                    <a:lnTo>
                      <a:pt x="2557" y="5512"/>
                    </a:lnTo>
                    <a:lnTo>
                      <a:pt x="2523" y="5681"/>
                    </a:lnTo>
                    <a:lnTo>
                      <a:pt x="2540" y="5723"/>
                    </a:lnTo>
                    <a:lnTo>
                      <a:pt x="2540" y="5893"/>
                    </a:lnTo>
                    <a:lnTo>
                      <a:pt x="2523" y="6020"/>
                    </a:lnTo>
                    <a:lnTo>
                      <a:pt x="2532" y="6104"/>
                    </a:lnTo>
                    <a:lnTo>
                      <a:pt x="2498" y="6189"/>
                    </a:lnTo>
                    <a:lnTo>
                      <a:pt x="2515" y="6350"/>
                    </a:lnTo>
                    <a:lnTo>
                      <a:pt x="2455" y="6477"/>
                    </a:lnTo>
                    <a:lnTo>
                      <a:pt x="2455" y="6519"/>
                    </a:lnTo>
                    <a:lnTo>
                      <a:pt x="2430" y="6536"/>
                    </a:lnTo>
                    <a:lnTo>
                      <a:pt x="2269" y="5926"/>
                    </a:lnTo>
                    <a:lnTo>
                      <a:pt x="2269" y="5579"/>
                    </a:lnTo>
                    <a:lnTo>
                      <a:pt x="2185" y="5351"/>
                    </a:lnTo>
                    <a:lnTo>
                      <a:pt x="2117" y="5258"/>
                    </a:lnTo>
                    <a:lnTo>
                      <a:pt x="2015" y="5173"/>
                    </a:lnTo>
                    <a:lnTo>
                      <a:pt x="1947" y="5021"/>
                    </a:lnTo>
                    <a:lnTo>
                      <a:pt x="2007" y="4860"/>
                    </a:lnTo>
                    <a:lnTo>
                      <a:pt x="2015" y="4767"/>
                    </a:lnTo>
                    <a:lnTo>
                      <a:pt x="2091" y="4546"/>
                    </a:lnTo>
                    <a:lnTo>
                      <a:pt x="2083" y="4513"/>
                    </a:lnTo>
                    <a:lnTo>
                      <a:pt x="2100" y="4453"/>
                    </a:lnTo>
                    <a:lnTo>
                      <a:pt x="2100" y="4326"/>
                    </a:lnTo>
                    <a:lnTo>
                      <a:pt x="2142" y="4199"/>
                    </a:lnTo>
                    <a:lnTo>
                      <a:pt x="2117" y="4013"/>
                    </a:lnTo>
                    <a:lnTo>
                      <a:pt x="2015" y="3759"/>
                    </a:lnTo>
                    <a:lnTo>
                      <a:pt x="1964" y="3691"/>
                    </a:lnTo>
                    <a:lnTo>
                      <a:pt x="1931" y="3471"/>
                    </a:lnTo>
                    <a:lnTo>
                      <a:pt x="1871" y="3344"/>
                    </a:lnTo>
                    <a:lnTo>
                      <a:pt x="1829" y="3192"/>
                    </a:lnTo>
                    <a:lnTo>
                      <a:pt x="1795" y="3158"/>
                    </a:lnTo>
                    <a:lnTo>
                      <a:pt x="1770" y="3065"/>
                    </a:lnTo>
                    <a:lnTo>
                      <a:pt x="1660" y="2870"/>
                    </a:lnTo>
                    <a:lnTo>
                      <a:pt x="1617" y="2845"/>
                    </a:lnTo>
                    <a:lnTo>
                      <a:pt x="1617" y="2811"/>
                    </a:lnTo>
                    <a:lnTo>
                      <a:pt x="1558" y="2752"/>
                    </a:lnTo>
                    <a:lnTo>
                      <a:pt x="1533" y="2650"/>
                    </a:lnTo>
                    <a:lnTo>
                      <a:pt x="1380" y="2371"/>
                    </a:lnTo>
                    <a:lnTo>
                      <a:pt x="1321" y="2210"/>
                    </a:lnTo>
                    <a:lnTo>
                      <a:pt x="1270" y="2150"/>
                    </a:lnTo>
                    <a:lnTo>
                      <a:pt x="1228" y="2023"/>
                    </a:lnTo>
                    <a:lnTo>
                      <a:pt x="1101" y="1837"/>
                    </a:lnTo>
                    <a:lnTo>
                      <a:pt x="1033" y="1778"/>
                    </a:lnTo>
                    <a:lnTo>
                      <a:pt x="957" y="1676"/>
                    </a:lnTo>
                    <a:lnTo>
                      <a:pt x="957" y="1643"/>
                    </a:lnTo>
                    <a:lnTo>
                      <a:pt x="881" y="1549"/>
                    </a:lnTo>
                    <a:lnTo>
                      <a:pt x="855" y="1516"/>
                    </a:lnTo>
                    <a:lnTo>
                      <a:pt x="694" y="1448"/>
                    </a:lnTo>
                    <a:lnTo>
                      <a:pt x="601" y="1431"/>
                    </a:lnTo>
                    <a:lnTo>
                      <a:pt x="534" y="1456"/>
                    </a:lnTo>
                    <a:lnTo>
                      <a:pt x="254" y="1643"/>
                    </a:lnTo>
                    <a:lnTo>
                      <a:pt x="127" y="1710"/>
                    </a:lnTo>
                    <a:lnTo>
                      <a:pt x="0" y="1786"/>
                    </a:lnTo>
                    <a:moveTo>
                      <a:pt x="0" y="178"/>
                    </a:moveTo>
                    <a:lnTo>
                      <a:pt x="60" y="110"/>
                    </a:lnTo>
                    <a:lnTo>
                      <a:pt x="102" y="0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6" name="Freeform 40">
                <a:extLst>
                  <a:ext uri="{FF2B5EF4-FFF2-40B4-BE49-F238E27FC236}">
                    <a16:creationId xmlns:a16="http://schemas.microsoft.com/office/drawing/2014/main" id="{17826F17-B7E4-48F6-95E8-BB47F1315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" y="655"/>
                <a:ext cx="19" cy="32"/>
              </a:xfrm>
              <a:custGeom>
                <a:avLst/>
                <a:gdLst>
                  <a:gd name="T0" fmla="*/ 85 w 85"/>
                  <a:gd name="T1" fmla="*/ 1 h 144"/>
                  <a:gd name="T2" fmla="*/ 72 w 85"/>
                  <a:gd name="T3" fmla="*/ 0 h 144"/>
                  <a:gd name="T4" fmla="*/ 0 w 85"/>
                  <a:gd name="T5" fmla="*/ 72 h 144"/>
                  <a:gd name="T6" fmla="*/ 72 w 85"/>
                  <a:gd name="T7" fmla="*/ 144 h 144"/>
                  <a:gd name="T8" fmla="*/ 85 w 85"/>
                  <a:gd name="T9" fmla="*/ 143 h 144"/>
                  <a:gd name="T10" fmla="*/ 85 w 85"/>
                  <a:gd name="T11" fmla="*/ 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44">
                    <a:moveTo>
                      <a:pt x="85" y="1"/>
                    </a:moveTo>
                    <a:cubicBezTo>
                      <a:pt x="81" y="0"/>
                      <a:pt x="76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76" y="144"/>
                      <a:pt x="81" y="144"/>
                      <a:pt x="85" y="143"/>
                    </a:cubicBezTo>
                    <a:lnTo>
                      <a:pt x="85" y="1"/>
                    </a:lnTo>
                    <a:close/>
                  </a:path>
                </a:pathLst>
              </a:custGeom>
              <a:solidFill>
                <a:srgbClr val="8500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7" name="Freeform 41">
                <a:extLst>
                  <a:ext uri="{FF2B5EF4-FFF2-40B4-BE49-F238E27FC236}">
                    <a16:creationId xmlns:a16="http://schemas.microsoft.com/office/drawing/2014/main" id="{1433F6DD-5CEC-4817-A4E6-C44A4BAB5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" y="655"/>
                <a:ext cx="19" cy="32"/>
              </a:xfrm>
              <a:custGeom>
                <a:avLst/>
                <a:gdLst>
                  <a:gd name="T0" fmla="*/ 85 w 85"/>
                  <a:gd name="T1" fmla="*/ 1 h 144"/>
                  <a:gd name="T2" fmla="*/ 72 w 85"/>
                  <a:gd name="T3" fmla="*/ 0 h 144"/>
                  <a:gd name="T4" fmla="*/ 0 w 85"/>
                  <a:gd name="T5" fmla="*/ 72 h 144"/>
                  <a:gd name="T6" fmla="*/ 72 w 85"/>
                  <a:gd name="T7" fmla="*/ 144 h 144"/>
                  <a:gd name="T8" fmla="*/ 85 w 85"/>
                  <a:gd name="T9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4">
                    <a:moveTo>
                      <a:pt x="85" y="1"/>
                    </a:moveTo>
                    <a:cubicBezTo>
                      <a:pt x="81" y="0"/>
                      <a:pt x="76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76" y="144"/>
                      <a:pt x="81" y="144"/>
                      <a:pt x="85" y="143"/>
                    </a:cubicBez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8" name="Freeform 42">
                <a:extLst>
                  <a:ext uri="{FF2B5EF4-FFF2-40B4-BE49-F238E27FC236}">
                    <a16:creationId xmlns:a16="http://schemas.microsoft.com/office/drawing/2014/main" id="{6EACF635-2AE8-4656-ABE4-FD5EA91CF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" y="1178"/>
                <a:ext cx="19" cy="32"/>
              </a:xfrm>
              <a:custGeom>
                <a:avLst/>
                <a:gdLst>
                  <a:gd name="T0" fmla="*/ 85 w 85"/>
                  <a:gd name="T1" fmla="*/ 1 h 144"/>
                  <a:gd name="T2" fmla="*/ 72 w 85"/>
                  <a:gd name="T3" fmla="*/ 0 h 144"/>
                  <a:gd name="T4" fmla="*/ 0 w 85"/>
                  <a:gd name="T5" fmla="*/ 72 h 144"/>
                  <a:gd name="T6" fmla="*/ 72 w 85"/>
                  <a:gd name="T7" fmla="*/ 144 h 144"/>
                  <a:gd name="T8" fmla="*/ 85 w 85"/>
                  <a:gd name="T9" fmla="*/ 143 h 144"/>
                  <a:gd name="T10" fmla="*/ 85 w 85"/>
                  <a:gd name="T11" fmla="*/ 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44">
                    <a:moveTo>
                      <a:pt x="85" y="1"/>
                    </a:moveTo>
                    <a:cubicBezTo>
                      <a:pt x="81" y="0"/>
                      <a:pt x="76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76" y="144"/>
                      <a:pt x="81" y="144"/>
                      <a:pt x="85" y="143"/>
                    </a:cubicBezTo>
                    <a:lnTo>
                      <a:pt x="85" y="1"/>
                    </a:lnTo>
                    <a:close/>
                  </a:path>
                </a:pathLst>
              </a:custGeom>
              <a:solidFill>
                <a:srgbClr val="8500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49" name="Freeform 43">
                <a:extLst>
                  <a:ext uri="{FF2B5EF4-FFF2-40B4-BE49-F238E27FC236}">
                    <a16:creationId xmlns:a16="http://schemas.microsoft.com/office/drawing/2014/main" id="{E052A047-DFC2-477F-A884-FEE4A7A90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" y="1178"/>
                <a:ext cx="19" cy="32"/>
              </a:xfrm>
              <a:custGeom>
                <a:avLst/>
                <a:gdLst>
                  <a:gd name="T0" fmla="*/ 85 w 85"/>
                  <a:gd name="T1" fmla="*/ 1 h 144"/>
                  <a:gd name="T2" fmla="*/ 72 w 85"/>
                  <a:gd name="T3" fmla="*/ 0 h 144"/>
                  <a:gd name="T4" fmla="*/ 0 w 85"/>
                  <a:gd name="T5" fmla="*/ 72 h 144"/>
                  <a:gd name="T6" fmla="*/ 72 w 85"/>
                  <a:gd name="T7" fmla="*/ 144 h 144"/>
                  <a:gd name="T8" fmla="*/ 85 w 85"/>
                  <a:gd name="T9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4">
                    <a:moveTo>
                      <a:pt x="85" y="1"/>
                    </a:moveTo>
                    <a:cubicBezTo>
                      <a:pt x="81" y="0"/>
                      <a:pt x="76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76" y="144"/>
                      <a:pt x="81" y="144"/>
                      <a:pt x="85" y="143"/>
                    </a:cubicBez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50" name="Freeform 44">
                <a:extLst>
                  <a:ext uri="{FF2B5EF4-FFF2-40B4-BE49-F238E27FC236}">
                    <a16:creationId xmlns:a16="http://schemas.microsoft.com/office/drawing/2014/main" id="{62AEE760-FC4F-4BC3-B928-19F4A0C25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4289"/>
                <a:ext cx="32" cy="19"/>
              </a:xfrm>
              <a:custGeom>
                <a:avLst/>
                <a:gdLst>
                  <a:gd name="T0" fmla="*/ 144 w 144"/>
                  <a:gd name="T1" fmla="*/ 72 h 85"/>
                  <a:gd name="T2" fmla="*/ 72 w 144"/>
                  <a:gd name="T3" fmla="*/ 0 h 85"/>
                  <a:gd name="T4" fmla="*/ 0 w 144"/>
                  <a:gd name="T5" fmla="*/ 72 h 85"/>
                  <a:gd name="T6" fmla="*/ 1 w 144"/>
                  <a:gd name="T7" fmla="*/ 85 h 85"/>
                  <a:gd name="T8" fmla="*/ 143 w 144"/>
                  <a:gd name="T9" fmla="*/ 85 h 85"/>
                  <a:gd name="T10" fmla="*/ 144 w 144"/>
                  <a:gd name="T11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" h="85">
                    <a:moveTo>
                      <a:pt x="144" y="72"/>
                    </a:moveTo>
                    <a:cubicBezTo>
                      <a:pt x="144" y="32"/>
                      <a:pt x="11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77"/>
                      <a:pt x="0" y="81"/>
                      <a:pt x="1" y="85"/>
                    </a:cubicBezTo>
                    <a:lnTo>
                      <a:pt x="143" y="85"/>
                    </a:lnTo>
                    <a:cubicBezTo>
                      <a:pt x="144" y="81"/>
                      <a:pt x="144" y="77"/>
                      <a:pt x="144" y="72"/>
                    </a:cubicBezTo>
                    <a:close/>
                  </a:path>
                </a:pathLst>
              </a:custGeom>
              <a:solidFill>
                <a:srgbClr val="8500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51" name="Freeform 45">
                <a:extLst>
                  <a:ext uri="{FF2B5EF4-FFF2-40B4-BE49-F238E27FC236}">
                    <a16:creationId xmlns:a16="http://schemas.microsoft.com/office/drawing/2014/main" id="{87CA1AF2-CFBC-4B46-BBC9-48B036C5FA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6" y="4289"/>
                <a:ext cx="32" cy="19"/>
              </a:xfrm>
              <a:custGeom>
                <a:avLst/>
                <a:gdLst>
                  <a:gd name="T0" fmla="*/ 144 w 144"/>
                  <a:gd name="T1" fmla="*/ 72 h 85"/>
                  <a:gd name="T2" fmla="*/ 72 w 144"/>
                  <a:gd name="T3" fmla="*/ 0 h 85"/>
                  <a:gd name="T4" fmla="*/ 0 w 144"/>
                  <a:gd name="T5" fmla="*/ 72 h 85"/>
                  <a:gd name="T6" fmla="*/ 1 w 144"/>
                  <a:gd name="T7" fmla="*/ 85 h 85"/>
                  <a:gd name="T8" fmla="*/ 143 w 144"/>
                  <a:gd name="T9" fmla="*/ 85 h 85"/>
                  <a:gd name="T10" fmla="*/ 144 w 144"/>
                  <a:gd name="T11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" h="85">
                    <a:moveTo>
                      <a:pt x="144" y="72"/>
                    </a:moveTo>
                    <a:cubicBezTo>
                      <a:pt x="144" y="32"/>
                      <a:pt x="11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77"/>
                      <a:pt x="0" y="81"/>
                      <a:pt x="1" y="85"/>
                    </a:cubicBezTo>
                    <a:moveTo>
                      <a:pt x="143" y="85"/>
                    </a:moveTo>
                    <a:cubicBezTo>
                      <a:pt x="144" y="81"/>
                      <a:pt x="144" y="77"/>
                      <a:pt x="144" y="72"/>
                    </a:cubicBez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52" name="Freeform 46">
                <a:extLst>
                  <a:ext uri="{FF2B5EF4-FFF2-40B4-BE49-F238E27FC236}">
                    <a16:creationId xmlns:a16="http://schemas.microsoft.com/office/drawing/2014/main" id="{130F479B-A9E7-4037-BE0C-C9076A1E8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" y="1399"/>
                <a:ext cx="15" cy="32"/>
              </a:xfrm>
              <a:custGeom>
                <a:avLst/>
                <a:gdLst>
                  <a:gd name="T0" fmla="*/ 68 w 68"/>
                  <a:gd name="T1" fmla="*/ 72 h 144"/>
                  <a:gd name="T2" fmla="*/ 0 w 68"/>
                  <a:gd name="T3" fmla="*/ 0 h 144"/>
                  <a:gd name="T4" fmla="*/ 0 w 68"/>
                  <a:gd name="T5" fmla="*/ 144 h 144"/>
                  <a:gd name="T6" fmla="*/ 68 w 68"/>
                  <a:gd name="T7" fmla="*/ 7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44">
                    <a:moveTo>
                      <a:pt x="68" y="72"/>
                    </a:moveTo>
                    <a:cubicBezTo>
                      <a:pt x="68" y="34"/>
                      <a:pt x="38" y="2"/>
                      <a:pt x="0" y="0"/>
                    </a:cubicBezTo>
                    <a:lnTo>
                      <a:pt x="0" y="144"/>
                    </a:lnTo>
                    <a:cubicBezTo>
                      <a:pt x="38" y="142"/>
                      <a:pt x="68" y="110"/>
                      <a:pt x="68" y="72"/>
                    </a:cubicBezTo>
                    <a:close/>
                  </a:path>
                </a:pathLst>
              </a:custGeom>
              <a:solidFill>
                <a:srgbClr val="8500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53" name="Freeform 47">
                <a:extLst>
                  <a:ext uri="{FF2B5EF4-FFF2-40B4-BE49-F238E27FC236}">
                    <a16:creationId xmlns:a16="http://schemas.microsoft.com/office/drawing/2014/main" id="{6600378A-4525-468D-AB33-89F955A9D6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1" y="1399"/>
                <a:ext cx="15" cy="32"/>
              </a:xfrm>
              <a:custGeom>
                <a:avLst/>
                <a:gdLst>
                  <a:gd name="T0" fmla="*/ 68 w 68"/>
                  <a:gd name="T1" fmla="*/ 72 h 144"/>
                  <a:gd name="T2" fmla="*/ 0 w 68"/>
                  <a:gd name="T3" fmla="*/ 0 h 144"/>
                  <a:gd name="T4" fmla="*/ 0 w 68"/>
                  <a:gd name="T5" fmla="*/ 144 h 144"/>
                  <a:gd name="T6" fmla="*/ 68 w 68"/>
                  <a:gd name="T7" fmla="*/ 7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44">
                    <a:moveTo>
                      <a:pt x="68" y="72"/>
                    </a:moveTo>
                    <a:cubicBezTo>
                      <a:pt x="68" y="34"/>
                      <a:pt x="38" y="2"/>
                      <a:pt x="0" y="0"/>
                    </a:cubicBezTo>
                    <a:moveTo>
                      <a:pt x="0" y="144"/>
                    </a:moveTo>
                    <a:cubicBezTo>
                      <a:pt x="38" y="142"/>
                      <a:pt x="68" y="110"/>
                      <a:pt x="68" y="72"/>
                    </a:cubicBez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54" name="Freeform 48">
                <a:extLst>
                  <a:ext uri="{FF2B5EF4-FFF2-40B4-BE49-F238E27FC236}">
                    <a16:creationId xmlns:a16="http://schemas.microsoft.com/office/drawing/2014/main" id="{72A5E468-7F5E-4641-B835-135B918298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6" y="2203"/>
                <a:ext cx="113" cy="103"/>
              </a:xfrm>
              <a:custGeom>
                <a:avLst/>
                <a:gdLst>
                  <a:gd name="T0" fmla="*/ 17 w 508"/>
                  <a:gd name="T1" fmla="*/ 305 h 466"/>
                  <a:gd name="T2" fmla="*/ 17 w 508"/>
                  <a:gd name="T3" fmla="*/ 398 h 466"/>
                  <a:gd name="T4" fmla="*/ 136 w 508"/>
                  <a:gd name="T5" fmla="*/ 466 h 466"/>
                  <a:gd name="T6" fmla="*/ 187 w 508"/>
                  <a:gd name="T7" fmla="*/ 390 h 466"/>
                  <a:gd name="T8" fmla="*/ 254 w 508"/>
                  <a:gd name="T9" fmla="*/ 373 h 466"/>
                  <a:gd name="T10" fmla="*/ 271 w 508"/>
                  <a:gd name="T11" fmla="*/ 297 h 466"/>
                  <a:gd name="T12" fmla="*/ 212 w 508"/>
                  <a:gd name="T13" fmla="*/ 254 h 466"/>
                  <a:gd name="T14" fmla="*/ 153 w 508"/>
                  <a:gd name="T15" fmla="*/ 280 h 466"/>
                  <a:gd name="T16" fmla="*/ 178 w 508"/>
                  <a:gd name="T17" fmla="*/ 203 h 466"/>
                  <a:gd name="T18" fmla="*/ 144 w 508"/>
                  <a:gd name="T19" fmla="*/ 339 h 466"/>
                  <a:gd name="T20" fmla="*/ 178 w 508"/>
                  <a:gd name="T21" fmla="*/ 288 h 466"/>
                  <a:gd name="T22" fmla="*/ 220 w 508"/>
                  <a:gd name="T23" fmla="*/ 280 h 466"/>
                  <a:gd name="T24" fmla="*/ 254 w 508"/>
                  <a:gd name="T25" fmla="*/ 330 h 466"/>
                  <a:gd name="T26" fmla="*/ 229 w 508"/>
                  <a:gd name="T27" fmla="*/ 364 h 466"/>
                  <a:gd name="T28" fmla="*/ 187 w 508"/>
                  <a:gd name="T29" fmla="*/ 356 h 466"/>
                  <a:gd name="T30" fmla="*/ 280 w 508"/>
                  <a:gd name="T31" fmla="*/ 254 h 466"/>
                  <a:gd name="T32" fmla="*/ 322 w 508"/>
                  <a:gd name="T33" fmla="*/ 280 h 466"/>
                  <a:gd name="T34" fmla="*/ 390 w 508"/>
                  <a:gd name="T35" fmla="*/ 254 h 466"/>
                  <a:gd name="T36" fmla="*/ 390 w 508"/>
                  <a:gd name="T37" fmla="*/ 195 h 466"/>
                  <a:gd name="T38" fmla="*/ 339 w 508"/>
                  <a:gd name="T39" fmla="*/ 127 h 466"/>
                  <a:gd name="T40" fmla="*/ 271 w 508"/>
                  <a:gd name="T41" fmla="*/ 102 h 466"/>
                  <a:gd name="T42" fmla="*/ 220 w 508"/>
                  <a:gd name="T43" fmla="*/ 144 h 466"/>
                  <a:gd name="T44" fmla="*/ 237 w 508"/>
                  <a:gd name="T45" fmla="*/ 203 h 466"/>
                  <a:gd name="T46" fmla="*/ 254 w 508"/>
                  <a:gd name="T47" fmla="*/ 178 h 466"/>
                  <a:gd name="T48" fmla="*/ 254 w 508"/>
                  <a:gd name="T49" fmla="*/ 127 h 466"/>
                  <a:gd name="T50" fmla="*/ 313 w 508"/>
                  <a:gd name="T51" fmla="*/ 136 h 466"/>
                  <a:gd name="T52" fmla="*/ 373 w 508"/>
                  <a:gd name="T53" fmla="*/ 220 h 466"/>
                  <a:gd name="T54" fmla="*/ 347 w 508"/>
                  <a:gd name="T55" fmla="*/ 263 h 466"/>
                  <a:gd name="T56" fmla="*/ 280 w 508"/>
                  <a:gd name="T57" fmla="*/ 212 h 466"/>
                  <a:gd name="T58" fmla="*/ 407 w 508"/>
                  <a:gd name="T59" fmla="*/ 170 h 466"/>
                  <a:gd name="T60" fmla="*/ 466 w 508"/>
                  <a:gd name="T61" fmla="*/ 186 h 466"/>
                  <a:gd name="T62" fmla="*/ 508 w 508"/>
                  <a:gd name="T63" fmla="*/ 136 h 466"/>
                  <a:gd name="T64" fmla="*/ 491 w 508"/>
                  <a:gd name="T65" fmla="*/ 76 h 466"/>
                  <a:gd name="T66" fmla="*/ 440 w 508"/>
                  <a:gd name="T67" fmla="*/ 17 h 466"/>
                  <a:gd name="T68" fmla="*/ 356 w 508"/>
                  <a:gd name="T69" fmla="*/ 17 h 466"/>
                  <a:gd name="T70" fmla="*/ 339 w 508"/>
                  <a:gd name="T71" fmla="*/ 68 h 466"/>
                  <a:gd name="T72" fmla="*/ 373 w 508"/>
                  <a:gd name="T73" fmla="*/ 136 h 466"/>
                  <a:gd name="T74" fmla="*/ 356 w 508"/>
                  <a:gd name="T75" fmla="*/ 59 h 466"/>
                  <a:gd name="T76" fmla="*/ 381 w 508"/>
                  <a:gd name="T77" fmla="*/ 26 h 466"/>
                  <a:gd name="T78" fmla="*/ 449 w 508"/>
                  <a:gd name="T79" fmla="*/ 68 h 466"/>
                  <a:gd name="T80" fmla="*/ 483 w 508"/>
                  <a:gd name="T81" fmla="*/ 144 h 466"/>
                  <a:gd name="T82" fmla="*/ 440 w 508"/>
                  <a:gd name="T83" fmla="*/ 161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466">
                    <a:moveTo>
                      <a:pt x="153" y="449"/>
                    </a:moveTo>
                    <a:lnTo>
                      <a:pt x="26" y="297"/>
                    </a:lnTo>
                    <a:lnTo>
                      <a:pt x="17" y="305"/>
                    </a:lnTo>
                    <a:lnTo>
                      <a:pt x="17" y="339"/>
                    </a:lnTo>
                    <a:lnTo>
                      <a:pt x="0" y="381"/>
                    </a:lnTo>
                    <a:lnTo>
                      <a:pt x="17" y="398"/>
                    </a:lnTo>
                    <a:lnTo>
                      <a:pt x="26" y="373"/>
                    </a:lnTo>
                    <a:lnTo>
                      <a:pt x="34" y="347"/>
                    </a:lnTo>
                    <a:lnTo>
                      <a:pt x="136" y="466"/>
                    </a:lnTo>
                    <a:lnTo>
                      <a:pt x="153" y="449"/>
                    </a:lnTo>
                    <a:close/>
                    <a:moveTo>
                      <a:pt x="170" y="373"/>
                    </a:moveTo>
                    <a:lnTo>
                      <a:pt x="187" y="390"/>
                    </a:lnTo>
                    <a:lnTo>
                      <a:pt x="203" y="390"/>
                    </a:lnTo>
                    <a:lnTo>
                      <a:pt x="229" y="390"/>
                    </a:lnTo>
                    <a:lnTo>
                      <a:pt x="254" y="373"/>
                    </a:lnTo>
                    <a:lnTo>
                      <a:pt x="271" y="347"/>
                    </a:lnTo>
                    <a:lnTo>
                      <a:pt x="271" y="322"/>
                    </a:lnTo>
                    <a:lnTo>
                      <a:pt x="271" y="297"/>
                    </a:lnTo>
                    <a:lnTo>
                      <a:pt x="254" y="271"/>
                    </a:lnTo>
                    <a:lnTo>
                      <a:pt x="237" y="263"/>
                    </a:lnTo>
                    <a:lnTo>
                      <a:pt x="212" y="254"/>
                    </a:lnTo>
                    <a:lnTo>
                      <a:pt x="187" y="254"/>
                    </a:lnTo>
                    <a:lnTo>
                      <a:pt x="170" y="263"/>
                    </a:lnTo>
                    <a:lnTo>
                      <a:pt x="153" y="280"/>
                    </a:lnTo>
                    <a:lnTo>
                      <a:pt x="144" y="297"/>
                    </a:lnTo>
                    <a:lnTo>
                      <a:pt x="119" y="254"/>
                    </a:lnTo>
                    <a:lnTo>
                      <a:pt x="178" y="203"/>
                    </a:lnTo>
                    <a:lnTo>
                      <a:pt x="170" y="186"/>
                    </a:lnTo>
                    <a:lnTo>
                      <a:pt x="93" y="246"/>
                    </a:lnTo>
                    <a:lnTo>
                      <a:pt x="144" y="339"/>
                    </a:lnTo>
                    <a:lnTo>
                      <a:pt x="161" y="322"/>
                    </a:lnTo>
                    <a:lnTo>
                      <a:pt x="161" y="305"/>
                    </a:lnTo>
                    <a:lnTo>
                      <a:pt x="178" y="288"/>
                    </a:lnTo>
                    <a:lnTo>
                      <a:pt x="195" y="280"/>
                    </a:lnTo>
                    <a:lnTo>
                      <a:pt x="212" y="280"/>
                    </a:lnTo>
                    <a:lnTo>
                      <a:pt x="220" y="280"/>
                    </a:lnTo>
                    <a:lnTo>
                      <a:pt x="237" y="297"/>
                    </a:lnTo>
                    <a:lnTo>
                      <a:pt x="246" y="313"/>
                    </a:lnTo>
                    <a:lnTo>
                      <a:pt x="254" y="330"/>
                    </a:lnTo>
                    <a:lnTo>
                      <a:pt x="246" y="347"/>
                    </a:lnTo>
                    <a:lnTo>
                      <a:pt x="237" y="356"/>
                    </a:lnTo>
                    <a:lnTo>
                      <a:pt x="229" y="364"/>
                    </a:lnTo>
                    <a:lnTo>
                      <a:pt x="212" y="364"/>
                    </a:lnTo>
                    <a:lnTo>
                      <a:pt x="195" y="364"/>
                    </a:lnTo>
                    <a:lnTo>
                      <a:pt x="187" y="356"/>
                    </a:lnTo>
                    <a:lnTo>
                      <a:pt x="170" y="373"/>
                    </a:lnTo>
                    <a:close/>
                    <a:moveTo>
                      <a:pt x="263" y="229"/>
                    </a:moveTo>
                    <a:lnTo>
                      <a:pt x="280" y="254"/>
                    </a:lnTo>
                    <a:lnTo>
                      <a:pt x="297" y="263"/>
                    </a:lnTo>
                    <a:lnTo>
                      <a:pt x="313" y="271"/>
                    </a:lnTo>
                    <a:lnTo>
                      <a:pt x="322" y="280"/>
                    </a:lnTo>
                    <a:lnTo>
                      <a:pt x="347" y="280"/>
                    </a:lnTo>
                    <a:lnTo>
                      <a:pt x="373" y="263"/>
                    </a:lnTo>
                    <a:lnTo>
                      <a:pt x="390" y="254"/>
                    </a:lnTo>
                    <a:lnTo>
                      <a:pt x="398" y="237"/>
                    </a:lnTo>
                    <a:lnTo>
                      <a:pt x="398" y="212"/>
                    </a:lnTo>
                    <a:lnTo>
                      <a:pt x="390" y="195"/>
                    </a:lnTo>
                    <a:lnTo>
                      <a:pt x="373" y="170"/>
                    </a:lnTo>
                    <a:lnTo>
                      <a:pt x="356" y="144"/>
                    </a:lnTo>
                    <a:lnTo>
                      <a:pt x="339" y="127"/>
                    </a:lnTo>
                    <a:lnTo>
                      <a:pt x="322" y="119"/>
                    </a:lnTo>
                    <a:lnTo>
                      <a:pt x="297" y="102"/>
                    </a:lnTo>
                    <a:lnTo>
                      <a:pt x="271" y="102"/>
                    </a:lnTo>
                    <a:lnTo>
                      <a:pt x="246" y="110"/>
                    </a:lnTo>
                    <a:lnTo>
                      <a:pt x="229" y="127"/>
                    </a:lnTo>
                    <a:lnTo>
                      <a:pt x="220" y="144"/>
                    </a:lnTo>
                    <a:lnTo>
                      <a:pt x="220" y="161"/>
                    </a:lnTo>
                    <a:lnTo>
                      <a:pt x="229" y="186"/>
                    </a:lnTo>
                    <a:lnTo>
                      <a:pt x="237" y="203"/>
                    </a:lnTo>
                    <a:lnTo>
                      <a:pt x="263" y="229"/>
                    </a:lnTo>
                    <a:close/>
                    <a:moveTo>
                      <a:pt x="280" y="212"/>
                    </a:moveTo>
                    <a:lnTo>
                      <a:pt x="254" y="178"/>
                    </a:lnTo>
                    <a:lnTo>
                      <a:pt x="246" y="153"/>
                    </a:lnTo>
                    <a:lnTo>
                      <a:pt x="246" y="144"/>
                    </a:lnTo>
                    <a:lnTo>
                      <a:pt x="254" y="127"/>
                    </a:lnTo>
                    <a:lnTo>
                      <a:pt x="271" y="119"/>
                    </a:lnTo>
                    <a:lnTo>
                      <a:pt x="288" y="119"/>
                    </a:lnTo>
                    <a:lnTo>
                      <a:pt x="313" y="136"/>
                    </a:lnTo>
                    <a:lnTo>
                      <a:pt x="339" y="161"/>
                    </a:lnTo>
                    <a:lnTo>
                      <a:pt x="364" y="195"/>
                    </a:lnTo>
                    <a:lnTo>
                      <a:pt x="373" y="220"/>
                    </a:lnTo>
                    <a:lnTo>
                      <a:pt x="373" y="237"/>
                    </a:lnTo>
                    <a:lnTo>
                      <a:pt x="364" y="254"/>
                    </a:lnTo>
                    <a:lnTo>
                      <a:pt x="347" y="263"/>
                    </a:lnTo>
                    <a:lnTo>
                      <a:pt x="330" y="254"/>
                    </a:lnTo>
                    <a:lnTo>
                      <a:pt x="305" y="246"/>
                    </a:lnTo>
                    <a:lnTo>
                      <a:pt x="280" y="212"/>
                    </a:lnTo>
                    <a:close/>
                    <a:moveTo>
                      <a:pt x="373" y="136"/>
                    </a:moveTo>
                    <a:lnTo>
                      <a:pt x="390" y="153"/>
                    </a:lnTo>
                    <a:lnTo>
                      <a:pt x="407" y="170"/>
                    </a:lnTo>
                    <a:lnTo>
                      <a:pt x="424" y="178"/>
                    </a:lnTo>
                    <a:lnTo>
                      <a:pt x="440" y="186"/>
                    </a:lnTo>
                    <a:lnTo>
                      <a:pt x="466" y="186"/>
                    </a:lnTo>
                    <a:lnTo>
                      <a:pt x="491" y="170"/>
                    </a:lnTo>
                    <a:lnTo>
                      <a:pt x="500" y="153"/>
                    </a:lnTo>
                    <a:lnTo>
                      <a:pt x="508" y="136"/>
                    </a:lnTo>
                    <a:lnTo>
                      <a:pt x="508" y="119"/>
                    </a:lnTo>
                    <a:lnTo>
                      <a:pt x="500" y="102"/>
                    </a:lnTo>
                    <a:lnTo>
                      <a:pt x="491" y="76"/>
                    </a:lnTo>
                    <a:lnTo>
                      <a:pt x="474" y="51"/>
                    </a:lnTo>
                    <a:lnTo>
                      <a:pt x="457" y="34"/>
                    </a:lnTo>
                    <a:lnTo>
                      <a:pt x="440" y="17"/>
                    </a:lnTo>
                    <a:lnTo>
                      <a:pt x="407" y="0"/>
                    </a:lnTo>
                    <a:lnTo>
                      <a:pt x="381" y="0"/>
                    </a:lnTo>
                    <a:lnTo>
                      <a:pt x="356" y="17"/>
                    </a:lnTo>
                    <a:lnTo>
                      <a:pt x="347" y="34"/>
                    </a:lnTo>
                    <a:lnTo>
                      <a:pt x="339" y="51"/>
                    </a:lnTo>
                    <a:lnTo>
                      <a:pt x="339" y="68"/>
                    </a:lnTo>
                    <a:lnTo>
                      <a:pt x="339" y="85"/>
                    </a:lnTo>
                    <a:lnTo>
                      <a:pt x="356" y="110"/>
                    </a:lnTo>
                    <a:lnTo>
                      <a:pt x="373" y="136"/>
                    </a:lnTo>
                    <a:close/>
                    <a:moveTo>
                      <a:pt x="390" y="119"/>
                    </a:moveTo>
                    <a:lnTo>
                      <a:pt x="364" y="85"/>
                    </a:lnTo>
                    <a:lnTo>
                      <a:pt x="356" y="59"/>
                    </a:lnTo>
                    <a:lnTo>
                      <a:pt x="364" y="43"/>
                    </a:lnTo>
                    <a:lnTo>
                      <a:pt x="373" y="34"/>
                    </a:lnTo>
                    <a:lnTo>
                      <a:pt x="381" y="26"/>
                    </a:lnTo>
                    <a:lnTo>
                      <a:pt x="398" y="26"/>
                    </a:lnTo>
                    <a:lnTo>
                      <a:pt x="424" y="34"/>
                    </a:lnTo>
                    <a:lnTo>
                      <a:pt x="449" y="68"/>
                    </a:lnTo>
                    <a:lnTo>
                      <a:pt x="474" y="102"/>
                    </a:lnTo>
                    <a:lnTo>
                      <a:pt x="483" y="127"/>
                    </a:lnTo>
                    <a:lnTo>
                      <a:pt x="483" y="144"/>
                    </a:lnTo>
                    <a:lnTo>
                      <a:pt x="474" y="153"/>
                    </a:lnTo>
                    <a:lnTo>
                      <a:pt x="457" y="161"/>
                    </a:lnTo>
                    <a:lnTo>
                      <a:pt x="440" y="161"/>
                    </a:lnTo>
                    <a:lnTo>
                      <a:pt x="424" y="144"/>
                    </a:lnTo>
                    <a:lnTo>
                      <a:pt x="390" y="119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55" name="Rectangle 49">
                <a:extLst>
                  <a:ext uri="{FF2B5EF4-FFF2-40B4-BE49-F238E27FC236}">
                    <a16:creationId xmlns:a16="http://schemas.microsoft.com/office/drawing/2014/main" id="{609FE5EC-E1E5-47BF-9D70-B1FB4FE62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140000">
                <a:off x="2343" y="223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56" name="Rectangle 50">
                <a:extLst>
                  <a:ext uri="{FF2B5EF4-FFF2-40B4-BE49-F238E27FC236}">
                    <a16:creationId xmlns:a16="http://schemas.microsoft.com/office/drawing/2014/main" id="{48C86E9F-2FB2-4C96-A7C7-04BB0B6C3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140000">
                <a:off x="2368" y="221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57" name="Rectangle 51">
                <a:extLst>
                  <a:ext uri="{FF2B5EF4-FFF2-40B4-BE49-F238E27FC236}">
                    <a16:creationId xmlns:a16="http://schemas.microsoft.com/office/drawing/2014/main" id="{CD859909-91D6-4217-BF38-320B5DDFF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140000">
                <a:off x="2397" y="219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58" name="Rectangle 52">
                <a:extLst>
                  <a:ext uri="{FF2B5EF4-FFF2-40B4-BE49-F238E27FC236}">
                    <a16:creationId xmlns:a16="http://schemas.microsoft.com/office/drawing/2014/main" id="{D0343445-4F4E-427D-8ED7-B2C461669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140000">
                <a:off x="2422" y="216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59" name="Freeform 53">
                <a:extLst>
                  <a:ext uri="{FF2B5EF4-FFF2-40B4-BE49-F238E27FC236}">
                    <a16:creationId xmlns:a16="http://schemas.microsoft.com/office/drawing/2014/main" id="{5CADCCA1-D34A-460B-84C1-02B56DACB3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04" y="2325"/>
                <a:ext cx="114" cy="101"/>
              </a:xfrm>
              <a:custGeom>
                <a:avLst/>
                <a:gdLst>
                  <a:gd name="T0" fmla="*/ 8 w 516"/>
                  <a:gd name="T1" fmla="*/ 296 h 457"/>
                  <a:gd name="T2" fmla="*/ 8 w 516"/>
                  <a:gd name="T3" fmla="*/ 389 h 457"/>
                  <a:gd name="T4" fmla="*/ 127 w 516"/>
                  <a:gd name="T5" fmla="*/ 457 h 457"/>
                  <a:gd name="T6" fmla="*/ 203 w 516"/>
                  <a:gd name="T7" fmla="*/ 372 h 457"/>
                  <a:gd name="T8" fmla="*/ 212 w 516"/>
                  <a:gd name="T9" fmla="*/ 313 h 457"/>
                  <a:gd name="T10" fmla="*/ 212 w 516"/>
                  <a:gd name="T11" fmla="*/ 237 h 457"/>
                  <a:gd name="T12" fmla="*/ 169 w 516"/>
                  <a:gd name="T13" fmla="*/ 194 h 457"/>
                  <a:gd name="T14" fmla="*/ 102 w 516"/>
                  <a:gd name="T15" fmla="*/ 228 h 457"/>
                  <a:gd name="T16" fmla="*/ 110 w 516"/>
                  <a:gd name="T17" fmla="*/ 296 h 457"/>
                  <a:gd name="T18" fmla="*/ 119 w 516"/>
                  <a:gd name="T19" fmla="*/ 254 h 457"/>
                  <a:gd name="T20" fmla="*/ 144 w 516"/>
                  <a:gd name="T21" fmla="*/ 220 h 457"/>
                  <a:gd name="T22" fmla="*/ 186 w 516"/>
                  <a:gd name="T23" fmla="*/ 228 h 457"/>
                  <a:gd name="T24" fmla="*/ 195 w 516"/>
                  <a:gd name="T25" fmla="*/ 287 h 457"/>
                  <a:gd name="T26" fmla="*/ 178 w 516"/>
                  <a:gd name="T27" fmla="*/ 364 h 457"/>
                  <a:gd name="T28" fmla="*/ 296 w 516"/>
                  <a:gd name="T29" fmla="*/ 330 h 457"/>
                  <a:gd name="T30" fmla="*/ 279 w 516"/>
                  <a:gd name="T31" fmla="*/ 245 h 457"/>
                  <a:gd name="T32" fmla="*/ 330 w 516"/>
                  <a:gd name="T33" fmla="*/ 279 h 457"/>
                  <a:gd name="T34" fmla="*/ 389 w 516"/>
                  <a:gd name="T35" fmla="*/ 254 h 457"/>
                  <a:gd name="T36" fmla="*/ 389 w 516"/>
                  <a:gd name="T37" fmla="*/ 194 h 457"/>
                  <a:gd name="T38" fmla="*/ 347 w 516"/>
                  <a:gd name="T39" fmla="*/ 127 h 457"/>
                  <a:gd name="T40" fmla="*/ 271 w 516"/>
                  <a:gd name="T41" fmla="*/ 101 h 457"/>
                  <a:gd name="T42" fmla="*/ 229 w 516"/>
                  <a:gd name="T43" fmla="*/ 143 h 457"/>
                  <a:gd name="T44" fmla="*/ 246 w 516"/>
                  <a:gd name="T45" fmla="*/ 203 h 457"/>
                  <a:gd name="T46" fmla="*/ 254 w 516"/>
                  <a:gd name="T47" fmla="*/ 177 h 457"/>
                  <a:gd name="T48" fmla="*/ 262 w 516"/>
                  <a:gd name="T49" fmla="*/ 127 h 457"/>
                  <a:gd name="T50" fmla="*/ 313 w 516"/>
                  <a:gd name="T51" fmla="*/ 135 h 457"/>
                  <a:gd name="T52" fmla="*/ 373 w 516"/>
                  <a:gd name="T53" fmla="*/ 220 h 457"/>
                  <a:gd name="T54" fmla="*/ 347 w 516"/>
                  <a:gd name="T55" fmla="*/ 262 h 457"/>
                  <a:gd name="T56" fmla="*/ 279 w 516"/>
                  <a:gd name="T57" fmla="*/ 211 h 457"/>
                  <a:gd name="T58" fmla="*/ 415 w 516"/>
                  <a:gd name="T59" fmla="*/ 169 h 457"/>
                  <a:gd name="T60" fmla="*/ 474 w 516"/>
                  <a:gd name="T61" fmla="*/ 186 h 457"/>
                  <a:gd name="T62" fmla="*/ 516 w 516"/>
                  <a:gd name="T63" fmla="*/ 135 h 457"/>
                  <a:gd name="T64" fmla="*/ 500 w 516"/>
                  <a:gd name="T65" fmla="*/ 76 h 457"/>
                  <a:gd name="T66" fmla="*/ 449 w 516"/>
                  <a:gd name="T67" fmla="*/ 16 h 457"/>
                  <a:gd name="T68" fmla="*/ 364 w 516"/>
                  <a:gd name="T69" fmla="*/ 16 h 457"/>
                  <a:gd name="T70" fmla="*/ 347 w 516"/>
                  <a:gd name="T71" fmla="*/ 67 h 457"/>
                  <a:gd name="T72" fmla="*/ 381 w 516"/>
                  <a:gd name="T73" fmla="*/ 135 h 457"/>
                  <a:gd name="T74" fmla="*/ 364 w 516"/>
                  <a:gd name="T75" fmla="*/ 59 h 457"/>
                  <a:gd name="T76" fmla="*/ 389 w 516"/>
                  <a:gd name="T77" fmla="*/ 25 h 457"/>
                  <a:gd name="T78" fmla="*/ 457 w 516"/>
                  <a:gd name="T79" fmla="*/ 67 h 457"/>
                  <a:gd name="T80" fmla="*/ 491 w 516"/>
                  <a:gd name="T81" fmla="*/ 143 h 457"/>
                  <a:gd name="T82" fmla="*/ 449 w 516"/>
                  <a:gd name="T83" fmla="*/ 16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16" h="457">
                    <a:moveTo>
                      <a:pt x="152" y="440"/>
                    </a:moveTo>
                    <a:lnTo>
                      <a:pt x="25" y="287"/>
                    </a:lnTo>
                    <a:lnTo>
                      <a:pt x="8" y="296"/>
                    </a:lnTo>
                    <a:lnTo>
                      <a:pt x="8" y="330"/>
                    </a:lnTo>
                    <a:lnTo>
                      <a:pt x="0" y="372"/>
                    </a:lnTo>
                    <a:lnTo>
                      <a:pt x="8" y="389"/>
                    </a:lnTo>
                    <a:lnTo>
                      <a:pt x="25" y="364"/>
                    </a:lnTo>
                    <a:lnTo>
                      <a:pt x="34" y="338"/>
                    </a:lnTo>
                    <a:lnTo>
                      <a:pt x="127" y="457"/>
                    </a:lnTo>
                    <a:lnTo>
                      <a:pt x="152" y="440"/>
                    </a:lnTo>
                    <a:close/>
                    <a:moveTo>
                      <a:pt x="279" y="313"/>
                    </a:moveTo>
                    <a:lnTo>
                      <a:pt x="203" y="372"/>
                    </a:lnTo>
                    <a:lnTo>
                      <a:pt x="203" y="355"/>
                    </a:lnTo>
                    <a:lnTo>
                      <a:pt x="203" y="338"/>
                    </a:lnTo>
                    <a:lnTo>
                      <a:pt x="212" y="313"/>
                    </a:lnTo>
                    <a:lnTo>
                      <a:pt x="212" y="287"/>
                    </a:lnTo>
                    <a:lnTo>
                      <a:pt x="220" y="262"/>
                    </a:lnTo>
                    <a:lnTo>
                      <a:pt x="212" y="237"/>
                    </a:lnTo>
                    <a:lnTo>
                      <a:pt x="203" y="211"/>
                    </a:lnTo>
                    <a:lnTo>
                      <a:pt x="186" y="203"/>
                    </a:lnTo>
                    <a:lnTo>
                      <a:pt x="169" y="194"/>
                    </a:lnTo>
                    <a:lnTo>
                      <a:pt x="144" y="194"/>
                    </a:lnTo>
                    <a:lnTo>
                      <a:pt x="119" y="211"/>
                    </a:lnTo>
                    <a:lnTo>
                      <a:pt x="102" y="228"/>
                    </a:lnTo>
                    <a:lnTo>
                      <a:pt x="93" y="254"/>
                    </a:lnTo>
                    <a:lnTo>
                      <a:pt x="93" y="270"/>
                    </a:lnTo>
                    <a:lnTo>
                      <a:pt x="110" y="296"/>
                    </a:lnTo>
                    <a:lnTo>
                      <a:pt x="127" y="279"/>
                    </a:lnTo>
                    <a:lnTo>
                      <a:pt x="119" y="270"/>
                    </a:lnTo>
                    <a:lnTo>
                      <a:pt x="119" y="254"/>
                    </a:lnTo>
                    <a:lnTo>
                      <a:pt x="127" y="237"/>
                    </a:lnTo>
                    <a:lnTo>
                      <a:pt x="135" y="228"/>
                    </a:lnTo>
                    <a:lnTo>
                      <a:pt x="144" y="220"/>
                    </a:lnTo>
                    <a:lnTo>
                      <a:pt x="161" y="220"/>
                    </a:lnTo>
                    <a:lnTo>
                      <a:pt x="178" y="220"/>
                    </a:lnTo>
                    <a:lnTo>
                      <a:pt x="186" y="228"/>
                    </a:lnTo>
                    <a:lnTo>
                      <a:pt x="195" y="245"/>
                    </a:lnTo>
                    <a:lnTo>
                      <a:pt x="195" y="262"/>
                    </a:lnTo>
                    <a:lnTo>
                      <a:pt x="195" y="287"/>
                    </a:lnTo>
                    <a:lnTo>
                      <a:pt x="186" y="321"/>
                    </a:lnTo>
                    <a:lnTo>
                      <a:pt x="186" y="347"/>
                    </a:lnTo>
                    <a:lnTo>
                      <a:pt x="178" y="364"/>
                    </a:lnTo>
                    <a:lnTo>
                      <a:pt x="186" y="397"/>
                    </a:lnTo>
                    <a:lnTo>
                      <a:pt x="195" y="406"/>
                    </a:lnTo>
                    <a:lnTo>
                      <a:pt x="296" y="330"/>
                    </a:lnTo>
                    <a:lnTo>
                      <a:pt x="279" y="313"/>
                    </a:lnTo>
                    <a:close/>
                    <a:moveTo>
                      <a:pt x="262" y="228"/>
                    </a:moveTo>
                    <a:lnTo>
                      <a:pt x="279" y="245"/>
                    </a:lnTo>
                    <a:lnTo>
                      <a:pt x="296" y="262"/>
                    </a:lnTo>
                    <a:lnTo>
                      <a:pt x="313" y="270"/>
                    </a:lnTo>
                    <a:lnTo>
                      <a:pt x="330" y="279"/>
                    </a:lnTo>
                    <a:lnTo>
                      <a:pt x="356" y="279"/>
                    </a:lnTo>
                    <a:lnTo>
                      <a:pt x="373" y="270"/>
                    </a:lnTo>
                    <a:lnTo>
                      <a:pt x="389" y="254"/>
                    </a:lnTo>
                    <a:lnTo>
                      <a:pt x="398" y="237"/>
                    </a:lnTo>
                    <a:lnTo>
                      <a:pt x="398" y="220"/>
                    </a:lnTo>
                    <a:lnTo>
                      <a:pt x="389" y="194"/>
                    </a:lnTo>
                    <a:lnTo>
                      <a:pt x="381" y="177"/>
                    </a:lnTo>
                    <a:lnTo>
                      <a:pt x="364" y="152"/>
                    </a:lnTo>
                    <a:lnTo>
                      <a:pt x="347" y="127"/>
                    </a:lnTo>
                    <a:lnTo>
                      <a:pt x="330" y="118"/>
                    </a:lnTo>
                    <a:lnTo>
                      <a:pt x="305" y="101"/>
                    </a:lnTo>
                    <a:lnTo>
                      <a:pt x="271" y="101"/>
                    </a:lnTo>
                    <a:lnTo>
                      <a:pt x="246" y="110"/>
                    </a:lnTo>
                    <a:lnTo>
                      <a:pt x="237" y="127"/>
                    </a:lnTo>
                    <a:lnTo>
                      <a:pt x="229" y="143"/>
                    </a:lnTo>
                    <a:lnTo>
                      <a:pt x="229" y="160"/>
                    </a:lnTo>
                    <a:lnTo>
                      <a:pt x="229" y="177"/>
                    </a:lnTo>
                    <a:lnTo>
                      <a:pt x="246" y="203"/>
                    </a:lnTo>
                    <a:lnTo>
                      <a:pt x="262" y="228"/>
                    </a:lnTo>
                    <a:close/>
                    <a:moveTo>
                      <a:pt x="279" y="211"/>
                    </a:moveTo>
                    <a:lnTo>
                      <a:pt x="254" y="177"/>
                    </a:lnTo>
                    <a:lnTo>
                      <a:pt x="246" y="152"/>
                    </a:lnTo>
                    <a:lnTo>
                      <a:pt x="254" y="135"/>
                    </a:lnTo>
                    <a:lnTo>
                      <a:pt x="262" y="127"/>
                    </a:lnTo>
                    <a:lnTo>
                      <a:pt x="271" y="118"/>
                    </a:lnTo>
                    <a:lnTo>
                      <a:pt x="296" y="118"/>
                    </a:lnTo>
                    <a:lnTo>
                      <a:pt x="313" y="135"/>
                    </a:lnTo>
                    <a:lnTo>
                      <a:pt x="339" y="160"/>
                    </a:lnTo>
                    <a:lnTo>
                      <a:pt x="364" y="194"/>
                    </a:lnTo>
                    <a:lnTo>
                      <a:pt x="373" y="220"/>
                    </a:lnTo>
                    <a:lnTo>
                      <a:pt x="373" y="237"/>
                    </a:lnTo>
                    <a:lnTo>
                      <a:pt x="364" y="254"/>
                    </a:lnTo>
                    <a:lnTo>
                      <a:pt x="347" y="262"/>
                    </a:lnTo>
                    <a:lnTo>
                      <a:pt x="330" y="254"/>
                    </a:lnTo>
                    <a:lnTo>
                      <a:pt x="305" y="245"/>
                    </a:lnTo>
                    <a:lnTo>
                      <a:pt x="279" y="211"/>
                    </a:lnTo>
                    <a:close/>
                    <a:moveTo>
                      <a:pt x="381" y="135"/>
                    </a:moveTo>
                    <a:lnTo>
                      <a:pt x="398" y="152"/>
                    </a:lnTo>
                    <a:lnTo>
                      <a:pt x="415" y="169"/>
                    </a:lnTo>
                    <a:lnTo>
                      <a:pt x="432" y="177"/>
                    </a:lnTo>
                    <a:lnTo>
                      <a:pt x="449" y="186"/>
                    </a:lnTo>
                    <a:lnTo>
                      <a:pt x="474" y="186"/>
                    </a:lnTo>
                    <a:lnTo>
                      <a:pt x="491" y="169"/>
                    </a:lnTo>
                    <a:lnTo>
                      <a:pt x="508" y="152"/>
                    </a:lnTo>
                    <a:lnTo>
                      <a:pt x="516" y="135"/>
                    </a:lnTo>
                    <a:lnTo>
                      <a:pt x="516" y="118"/>
                    </a:lnTo>
                    <a:lnTo>
                      <a:pt x="508" y="101"/>
                    </a:lnTo>
                    <a:lnTo>
                      <a:pt x="500" y="76"/>
                    </a:lnTo>
                    <a:lnTo>
                      <a:pt x="483" y="50"/>
                    </a:lnTo>
                    <a:lnTo>
                      <a:pt x="466" y="33"/>
                    </a:lnTo>
                    <a:lnTo>
                      <a:pt x="449" y="16"/>
                    </a:lnTo>
                    <a:lnTo>
                      <a:pt x="423" y="0"/>
                    </a:lnTo>
                    <a:lnTo>
                      <a:pt x="389" y="0"/>
                    </a:lnTo>
                    <a:lnTo>
                      <a:pt x="364" y="16"/>
                    </a:lnTo>
                    <a:lnTo>
                      <a:pt x="356" y="25"/>
                    </a:lnTo>
                    <a:lnTo>
                      <a:pt x="347" y="42"/>
                    </a:lnTo>
                    <a:lnTo>
                      <a:pt x="347" y="67"/>
                    </a:lnTo>
                    <a:lnTo>
                      <a:pt x="347" y="84"/>
                    </a:lnTo>
                    <a:lnTo>
                      <a:pt x="364" y="110"/>
                    </a:lnTo>
                    <a:lnTo>
                      <a:pt x="381" y="135"/>
                    </a:lnTo>
                    <a:close/>
                    <a:moveTo>
                      <a:pt x="398" y="118"/>
                    </a:moveTo>
                    <a:lnTo>
                      <a:pt x="373" y="84"/>
                    </a:lnTo>
                    <a:lnTo>
                      <a:pt x="364" y="59"/>
                    </a:lnTo>
                    <a:lnTo>
                      <a:pt x="373" y="42"/>
                    </a:lnTo>
                    <a:lnTo>
                      <a:pt x="381" y="25"/>
                    </a:lnTo>
                    <a:lnTo>
                      <a:pt x="389" y="25"/>
                    </a:lnTo>
                    <a:lnTo>
                      <a:pt x="415" y="25"/>
                    </a:lnTo>
                    <a:lnTo>
                      <a:pt x="432" y="33"/>
                    </a:lnTo>
                    <a:lnTo>
                      <a:pt x="457" y="67"/>
                    </a:lnTo>
                    <a:lnTo>
                      <a:pt x="483" y="101"/>
                    </a:lnTo>
                    <a:lnTo>
                      <a:pt x="491" y="127"/>
                    </a:lnTo>
                    <a:lnTo>
                      <a:pt x="491" y="143"/>
                    </a:lnTo>
                    <a:lnTo>
                      <a:pt x="483" y="152"/>
                    </a:lnTo>
                    <a:lnTo>
                      <a:pt x="466" y="160"/>
                    </a:lnTo>
                    <a:lnTo>
                      <a:pt x="449" y="160"/>
                    </a:lnTo>
                    <a:lnTo>
                      <a:pt x="423" y="143"/>
                    </a:lnTo>
                    <a:lnTo>
                      <a:pt x="398" y="118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60" name="Rectangle 54">
                <a:extLst>
                  <a:ext uri="{FF2B5EF4-FFF2-40B4-BE49-F238E27FC236}">
                    <a16:creationId xmlns:a16="http://schemas.microsoft.com/office/drawing/2014/main" id="{9D6A7B8D-E1B3-412C-A51E-E735CC466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0">
                <a:off x="2410" y="235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61" name="Rectangle 55">
                <a:extLst>
                  <a:ext uri="{FF2B5EF4-FFF2-40B4-BE49-F238E27FC236}">
                    <a16:creationId xmlns:a16="http://schemas.microsoft.com/office/drawing/2014/main" id="{8CDA0C90-D795-422D-BB43-5D2DEC73F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0">
                <a:off x="2435" y="233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2</a:t>
                </a:r>
                <a:endParaRPr lang="tr-TR" altLang="tr-TR" sz="1860"/>
              </a:p>
            </p:txBody>
          </p:sp>
          <p:sp>
            <p:nvSpPr>
              <p:cNvPr id="62" name="Rectangle 56">
                <a:extLst>
                  <a:ext uri="{FF2B5EF4-FFF2-40B4-BE49-F238E27FC236}">
                    <a16:creationId xmlns:a16="http://schemas.microsoft.com/office/drawing/2014/main" id="{39D904E1-4B4E-4665-9132-92F7AEE2B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0">
                <a:off x="2464" y="231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63" name="Rectangle 57">
                <a:extLst>
                  <a:ext uri="{FF2B5EF4-FFF2-40B4-BE49-F238E27FC236}">
                    <a16:creationId xmlns:a16="http://schemas.microsoft.com/office/drawing/2014/main" id="{5F708F00-25CF-4D27-87E7-D51EB8A2A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0">
                <a:off x="2489" y="229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64" name="Freeform 58">
                <a:extLst>
                  <a:ext uri="{FF2B5EF4-FFF2-40B4-BE49-F238E27FC236}">
                    <a16:creationId xmlns:a16="http://schemas.microsoft.com/office/drawing/2014/main" id="{24224EBB-9ABE-4FA4-B56D-D2F8BA2253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8" y="2408"/>
                <a:ext cx="101" cy="108"/>
              </a:xfrm>
              <a:custGeom>
                <a:avLst/>
                <a:gdLst>
                  <a:gd name="T0" fmla="*/ 8 w 457"/>
                  <a:gd name="T1" fmla="*/ 339 h 491"/>
                  <a:gd name="T2" fmla="*/ 0 w 457"/>
                  <a:gd name="T3" fmla="*/ 381 h 491"/>
                  <a:gd name="T4" fmla="*/ 16 w 457"/>
                  <a:gd name="T5" fmla="*/ 440 h 491"/>
                  <a:gd name="T6" fmla="*/ 25 w 457"/>
                  <a:gd name="T7" fmla="*/ 381 h 491"/>
                  <a:gd name="T8" fmla="*/ 160 w 457"/>
                  <a:gd name="T9" fmla="*/ 466 h 491"/>
                  <a:gd name="T10" fmla="*/ 101 w 457"/>
                  <a:gd name="T11" fmla="*/ 237 h 491"/>
                  <a:gd name="T12" fmla="*/ 93 w 457"/>
                  <a:gd name="T13" fmla="*/ 279 h 491"/>
                  <a:gd name="T14" fmla="*/ 101 w 457"/>
                  <a:gd name="T15" fmla="*/ 339 h 491"/>
                  <a:gd name="T16" fmla="*/ 118 w 457"/>
                  <a:gd name="T17" fmla="*/ 279 h 491"/>
                  <a:gd name="T18" fmla="*/ 245 w 457"/>
                  <a:gd name="T19" fmla="*/ 364 h 491"/>
                  <a:gd name="T20" fmla="*/ 270 w 457"/>
                  <a:gd name="T21" fmla="*/ 296 h 491"/>
                  <a:gd name="T22" fmla="*/ 313 w 457"/>
                  <a:gd name="T23" fmla="*/ 296 h 491"/>
                  <a:gd name="T24" fmla="*/ 347 w 457"/>
                  <a:gd name="T25" fmla="*/ 254 h 491"/>
                  <a:gd name="T26" fmla="*/ 338 w 457"/>
                  <a:gd name="T27" fmla="*/ 195 h 491"/>
                  <a:gd name="T28" fmla="*/ 304 w 457"/>
                  <a:gd name="T29" fmla="*/ 161 h 491"/>
                  <a:gd name="T30" fmla="*/ 254 w 457"/>
                  <a:gd name="T31" fmla="*/ 169 h 491"/>
                  <a:gd name="T32" fmla="*/ 228 w 457"/>
                  <a:gd name="T33" fmla="*/ 195 h 491"/>
                  <a:gd name="T34" fmla="*/ 186 w 457"/>
                  <a:gd name="T35" fmla="*/ 178 h 491"/>
                  <a:gd name="T36" fmla="*/ 220 w 457"/>
                  <a:gd name="T37" fmla="*/ 102 h 491"/>
                  <a:gd name="T38" fmla="*/ 220 w 457"/>
                  <a:gd name="T39" fmla="*/ 254 h 491"/>
                  <a:gd name="T40" fmla="*/ 237 w 457"/>
                  <a:gd name="T41" fmla="*/ 220 h 491"/>
                  <a:gd name="T42" fmla="*/ 262 w 457"/>
                  <a:gd name="T43" fmla="*/ 195 h 491"/>
                  <a:gd name="T44" fmla="*/ 296 w 457"/>
                  <a:gd name="T45" fmla="*/ 186 h 491"/>
                  <a:gd name="T46" fmla="*/ 321 w 457"/>
                  <a:gd name="T47" fmla="*/ 212 h 491"/>
                  <a:gd name="T48" fmla="*/ 321 w 457"/>
                  <a:gd name="T49" fmla="*/ 246 h 491"/>
                  <a:gd name="T50" fmla="*/ 304 w 457"/>
                  <a:gd name="T51" fmla="*/ 271 h 491"/>
                  <a:gd name="T52" fmla="*/ 279 w 457"/>
                  <a:gd name="T53" fmla="*/ 271 h 491"/>
                  <a:gd name="T54" fmla="*/ 245 w 457"/>
                  <a:gd name="T55" fmla="*/ 288 h 491"/>
                  <a:gd name="T56" fmla="*/ 338 w 457"/>
                  <a:gd name="T57" fmla="*/ 152 h 491"/>
                  <a:gd name="T58" fmla="*/ 381 w 457"/>
                  <a:gd name="T59" fmla="*/ 178 h 491"/>
                  <a:gd name="T60" fmla="*/ 414 w 457"/>
                  <a:gd name="T61" fmla="*/ 169 h 491"/>
                  <a:gd name="T62" fmla="*/ 448 w 457"/>
                  <a:gd name="T63" fmla="*/ 144 h 491"/>
                  <a:gd name="T64" fmla="*/ 448 w 457"/>
                  <a:gd name="T65" fmla="*/ 102 h 491"/>
                  <a:gd name="T66" fmla="*/ 431 w 457"/>
                  <a:gd name="T67" fmla="*/ 68 h 491"/>
                  <a:gd name="T68" fmla="*/ 389 w 457"/>
                  <a:gd name="T69" fmla="*/ 25 h 491"/>
                  <a:gd name="T70" fmla="*/ 338 w 457"/>
                  <a:gd name="T71" fmla="*/ 0 h 491"/>
                  <a:gd name="T72" fmla="*/ 287 w 457"/>
                  <a:gd name="T73" fmla="*/ 25 h 491"/>
                  <a:gd name="T74" fmla="*/ 270 w 457"/>
                  <a:gd name="T75" fmla="*/ 59 h 491"/>
                  <a:gd name="T76" fmla="*/ 279 w 457"/>
                  <a:gd name="T77" fmla="*/ 93 h 491"/>
                  <a:gd name="T78" fmla="*/ 321 w 457"/>
                  <a:gd name="T79" fmla="*/ 136 h 491"/>
                  <a:gd name="T80" fmla="*/ 304 w 457"/>
                  <a:gd name="T81" fmla="*/ 93 h 491"/>
                  <a:gd name="T82" fmla="*/ 296 w 457"/>
                  <a:gd name="T83" fmla="*/ 51 h 491"/>
                  <a:gd name="T84" fmla="*/ 313 w 457"/>
                  <a:gd name="T85" fmla="*/ 25 h 491"/>
                  <a:gd name="T86" fmla="*/ 355 w 457"/>
                  <a:gd name="T87" fmla="*/ 34 h 491"/>
                  <a:gd name="T88" fmla="*/ 414 w 457"/>
                  <a:gd name="T89" fmla="*/ 93 h 491"/>
                  <a:gd name="T90" fmla="*/ 431 w 457"/>
                  <a:gd name="T91" fmla="*/ 127 h 491"/>
                  <a:gd name="T92" fmla="*/ 406 w 457"/>
                  <a:gd name="T93" fmla="*/ 152 h 491"/>
                  <a:gd name="T94" fmla="*/ 372 w 457"/>
                  <a:gd name="T95" fmla="*/ 144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57" h="491">
                    <a:moveTo>
                      <a:pt x="160" y="466"/>
                    </a:moveTo>
                    <a:lnTo>
                      <a:pt x="8" y="339"/>
                    </a:lnTo>
                    <a:lnTo>
                      <a:pt x="0" y="347"/>
                    </a:lnTo>
                    <a:lnTo>
                      <a:pt x="0" y="381"/>
                    </a:lnTo>
                    <a:lnTo>
                      <a:pt x="0" y="423"/>
                    </a:lnTo>
                    <a:lnTo>
                      <a:pt x="16" y="440"/>
                    </a:lnTo>
                    <a:lnTo>
                      <a:pt x="25" y="415"/>
                    </a:lnTo>
                    <a:lnTo>
                      <a:pt x="25" y="381"/>
                    </a:lnTo>
                    <a:lnTo>
                      <a:pt x="143" y="491"/>
                    </a:lnTo>
                    <a:lnTo>
                      <a:pt x="160" y="466"/>
                    </a:lnTo>
                    <a:close/>
                    <a:moveTo>
                      <a:pt x="245" y="364"/>
                    </a:moveTo>
                    <a:lnTo>
                      <a:pt x="101" y="237"/>
                    </a:lnTo>
                    <a:lnTo>
                      <a:pt x="84" y="246"/>
                    </a:lnTo>
                    <a:lnTo>
                      <a:pt x="93" y="279"/>
                    </a:lnTo>
                    <a:lnTo>
                      <a:pt x="84" y="322"/>
                    </a:lnTo>
                    <a:lnTo>
                      <a:pt x="101" y="339"/>
                    </a:lnTo>
                    <a:lnTo>
                      <a:pt x="110" y="313"/>
                    </a:lnTo>
                    <a:lnTo>
                      <a:pt x="118" y="279"/>
                    </a:lnTo>
                    <a:lnTo>
                      <a:pt x="228" y="389"/>
                    </a:lnTo>
                    <a:lnTo>
                      <a:pt x="245" y="364"/>
                    </a:lnTo>
                    <a:close/>
                    <a:moveTo>
                      <a:pt x="245" y="288"/>
                    </a:moveTo>
                    <a:lnTo>
                      <a:pt x="270" y="296"/>
                    </a:lnTo>
                    <a:lnTo>
                      <a:pt x="287" y="296"/>
                    </a:lnTo>
                    <a:lnTo>
                      <a:pt x="313" y="296"/>
                    </a:lnTo>
                    <a:lnTo>
                      <a:pt x="330" y="279"/>
                    </a:lnTo>
                    <a:lnTo>
                      <a:pt x="347" y="254"/>
                    </a:lnTo>
                    <a:lnTo>
                      <a:pt x="347" y="220"/>
                    </a:lnTo>
                    <a:lnTo>
                      <a:pt x="338" y="195"/>
                    </a:lnTo>
                    <a:lnTo>
                      <a:pt x="321" y="178"/>
                    </a:lnTo>
                    <a:lnTo>
                      <a:pt x="304" y="161"/>
                    </a:lnTo>
                    <a:lnTo>
                      <a:pt x="279" y="161"/>
                    </a:lnTo>
                    <a:lnTo>
                      <a:pt x="254" y="169"/>
                    </a:lnTo>
                    <a:lnTo>
                      <a:pt x="237" y="178"/>
                    </a:lnTo>
                    <a:lnTo>
                      <a:pt x="228" y="195"/>
                    </a:lnTo>
                    <a:lnTo>
                      <a:pt x="220" y="220"/>
                    </a:lnTo>
                    <a:lnTo>
                      <a:pt x="186" y="178"/>
                    </a:lnTo>
                    <a:lnTo>
                      <a:pt x="237" y="119"/>
                    </a:lnTo>
                    <a:lnTo>
                      <a:pt x="220" y="102"/>
                    </a:lnTo>
                    <a:lnTo>
                      <a:pt x="152" y="178"/>
                    </a:lnTo>
                    <a:lnTo>
                      <a:pt x="220" y="254"/>
                    </a:lnTo>
                    <a:lnTo>
                      <a:pt x="237" y="237"/>
                    </a:lnTo>
                    <a:lnTo>
                      <a:pt x="237" y="220"/>
                    </a:lnTo>
                    <a:lnTo>
                      <a:pt x="245" y="203"/>
                    </a:lnTo>
                    <a:lnTo>
                      <a:pt x="262" y="195"/>
                    </a:lnTo>
                    <a:lnTo>
                      <a:pt x="279" y="186"/>
                    </a:lnTo>
                    <a:lnTo>
                      <a:pt x="296" y="186"/>
                    </a:lnTo>
                    <a:lnTo>
                      <a:pt x="304" y="203"/>
                    </a:lnTo>
                    <a:lnTo>
                      <a:pt x="321" y="212"/>
                    </a:lnTo>
                    <a:lnTo>
                      <a:pt x="330" y="229"/>
                    </a:lnTo>
                    <a:lnTo>
                      <a:pt x="321" y="246"/>
                    </a:lnTo>
                    <a:lnTo>
                      <a:pt x="313" y="263"/>
                    </a:lnTo>
                    <a:lnTo>
                      <a:pt x="304" y="271"/>
                    </a:lnTo>
                    <a:lnTo>
                      <a:pt x="296" y="279"/>
                    </a:lnTo>
                    <a:lnTo>
                      <a:pt x="279" y="271"/>
                    </a:lnTo>
                    <a:lnTo>
                      <a:pt x="262" y="263"/>
                    </a:lnTo>
                    <a:lnTo>
                      <a:pt x="245" y="288"/>
                    </a:lnTo>
                    <a:close/>
                    <a:moveTo>
                      <a:pt x="321" y="136"/>
                    </a:moveTo>
                    <a:lnTo>
                      <a:pt x="338" y="152"/>
                    </a:lnTo>
                    <a:lnTo>
                      <a:pt x="355" y="169"/>
                    </a:lnTo>
                    <a:lnTo>
                      <a:pt x="381" y="178"/>
                    </a:lnTo>
                    <a:lnTo>
                      <a:pt x="389" y="178"/>
                    </a:lnTo>
                    <a:lnTo>
                      <a:pt x="414" y="169"/>
                    </a:lnTo>
                    <a:lnTo>
                      <a:pt x="440" y="161"/>
                    </a:lnTo>
                    <a:lnTo>
                      <a:pt x="448" y="144"/>
                    </a:lnTo>
                    <a:lnTo>
                      <a:pt x="457" y="119"/>
                    </a:lnTo>
                    <a:lnTo>
                      <a:pt x="448" y="102"/>
                    </a:lnTo>
                    <a:lnTo>
                      <a:pt x="440" y="85"/>
                    </a:lnTo>
                    <a:lnTo>
                      <a:pt x="431" y="68"/>
                    </a:lnTo>
                    <a:lnTo>
                      <a:pt x="406" y="42"/>
                    </a:lnTo>
                    <a:lnTo>
                      <a:pt x="389" y="25"/>
                    </a:lnTo>
                    <a:lnTo>
                      <a:pt x="364" y="17"/>
                    </a:lnTo>
                    <a:lnTo>
                      <a:pt x="338" y="0"/>
                    </a:lnTo>
                    <a:lnTo>
                      <a:pt x="313" y="9"/>
                    </a:lnTo>
                    <a:lnTo>
                      <a:pt x="287" y="25"/>
                    </a:lnTo>
                    <a:lnTo>
                      <a:pt x="279" y="42"/>
                    </a:lnTo>
                    <a:lnTo>
                      <a:pt x="270" y="59"/>
                    </a:lnTo>
                    <a:lnTo>
                      <a:pt x="270" y="76"/>
                    </a:lnTo>
                    <a:lnTo>
                      <a:pt x="279" y="93"/>
                    </a:lnTo>
                    <a:lnTo>
                      <a:pt x="296" y="119"/>
                    </a:lnTo>
                    <a:lnTo>
                      <a:pt x="321" y="136"/>
                    </a:lnTo>
                    <a:close/>
                    <a:moveTo>
                      <a:pt x="338" y="119"/>
                    </a:moveTo>
                    <a:lnTo>
                      <a:pt x="304" y="93"/>
                    </a:lnTo>
                    <a:lnTo>
                      <a:pt x="296" y="68"/>
                    </a:lnTo>
                    <a:lnTo>
                      <a:pt x="296" y="51"/>
                    </a:lnTo>
                    <a:lnTo>
                      <a:pt x="304" y="34"/>
                    </a:lnTo>
                    <a:lnTo>
                      <a:pt x="313" y="25"/>
                    </a:lnTo>
                    <a:lnTo>
                      <a:pt x="330" y="25"/>
                    </a:lnTo>
                    <a:lnTo>
                      <a:pt x="355" y="34"/>
                    </a:lnTo>
                    <a:lnTo>
                      <a:pt x="389" y="59"/>
                    </a:lnTo>
                    <a:lnTo>
                      <a:pt x="414" y="93"/>
                    </a:lnTo>
                    <a:lnTo>
                      <a:pt x="431" y="110"/>
                    </a:lnTo>
                    <a:lnTo>
                      <a:pt x="431" y="127"/>
                    </a:lnTo>
                    <a:lnTo>
                      <a:pt x="423" y="144"/>
                    </a:lnTo>
                    <a:lnTo>
                      <a:pt x="406" y="152"/>
                    </a:lnTo>
                    <a:lnTo>
                      <a:pt x="389" y="152"/>
                    </a:lnTo>
                    <a:lnTo>
                      <a:pt x="372" y="144"/>
                    </a:lnTo>
                    <a:lnTo>
                      <a:pt x="338" y="119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65" name="Rectangle 59">
                <a:extLst>
                  <a:ext uri="{FF2B5EF4-FFF2-40B4-BE49-F238E27FC236}">
                    <a16:creationId xmlns:a16="http://schemas.microsoft.com/office/drawing/2014/main" id="{C1EF10DD-F66A-4B4B-B637-2295ACAC7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60000">
                <a:off x="2462" y="244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66" name="Rectangle 60">
                <a:extLst>
                  <a:ext uri="{FF2B5EF4-FFF2-40B4-BE49-F238E27FC236}">
                    <a16:creationId xmlns:a16="http://schemas.microsoft.com/office/drawing/2014/main" id="{A28986EE-E57E-4EF9-8B1E-1AF3D40A55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60000">
                <a:off x="2483" y="242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67" name="Rectangle 61">
                <a:extLst>
                  <a:ext uri="{FF2B5EF4-FFF2-40B4-BE49-F238E27FC236}">
                    <a16:creationId xmlns:a16="http://schemas.microsoft.com/office/drawing/2014/main" id="{0C1E72AC-B11D-4980-82A4-7732906DE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60000">
                <a:off x="2504" y="240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68" name="Rectangle 62">
                <a:extLst>
                  <a:ext uri="{FF2B5EF4-FFF2-40B4-BE49-F238E27FC236}">
                    <a16:creationId xmlns:a16="http://schemas.microsoft.com/office/drawing/2014/main" id="{36690E8D-44FB-441D-AE1B-10400E854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60000">
                <a:off x="2529" y="237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69" name="Freeform 63">
                <a:extLst>
                  <a:ext uri="{FF2B5EF4-FFF2-40B4-BE49-F238E27FC236}">
                    <a16:creationId xmlns:a16="http://schemas.microsoft.com/office/drawing/2014/main" id="{F3E92F1F-8DD0-4242-AACB-A5BA032A10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52" y="2629"/>
                <a:ext cx="123" cy="69"/>
              </a:xfrm>
              <a:custGeom>
                <a:avLst/>
                <a:gdLst>
                  <a:gd name="T0" fmla="*/ 59 w 559"/>
                  <a:gd name="T1" fmla="*/ 110 h 313"/>
                  <a:gd name="T2" fmla="*/ 34 w 559"/>
                  <a:gd name="T3" fmla="*/ 127 h 313"/>
                  <a:gd name="T4" fmla="*/ 0 w 559"/>
                  <a:gd name="T5" fmla="*/ 178 h 313"/>
                  <a:gd name="T6" fmla="*/ 25 w 559"/>
                  <a:gd name="T7" fmla="*/ 178 h 313"/>
                  <a:gd name="T8" fmla="*/ 85 w 559"/>
                  <a:gd name="T9" fmla="*/ 313 h 313"/>
                  <a:gd name="T10" fmla="*/ 237 w 559"/>
                  <a:gd name="T11" fmla="*/ 271 h 313"/>
                  <a:gd name="T12" fmla="*/ 169 w 559"/>
                  <a:gd name="T13" fmla="*/ 76 h 313"/>
                  <a:gd name="T14" fmla="*/ 161 w 559"/>
                  <a:gd name="T15" fmla="*/ 110 h 313"/>
                  <a:gd name="T16" fmla="*/ 135 w 559"/>
                  <a:gd name="T17" fmla="*/ 169 h 313"/>
                  <a:gd name="T18" fmla="*/ 178 w 559"/>
                  <a:gd name="T19" fmla="*/ 127 h 313"/>
                  <a:gd name="T20" fmla="*/ 237 w 559"/>
                  <a:gd name="T21" fmla="*/ 271 h 313"/>
                  <a:gd name="T22" fmla="*/ 279 w 559"/>
                  <a:gd name="T23" fmla="*/ 186 h 313"/>
                  <a:gd name="T24" fmla="*/ 296 w 559"/>
                  <a:gd name="T25" fmla="*/ 220 h 313"/>
                  <a:gd name="T26" fmla="*/ 330 w 559"/>
                  <a:gd name="T27" fmla="*/ 246 h 313"/>
                  <a:gd name="T28" fmla="*/ 381 w 559"/>
                  <a:gd name="T29" fmla="*/ 237 h 313"/>
                  <a:gd name="T30" fmla="*/ 398 w 559"/>
                  <a:gd name="T31" fmla="*/ 203 h 313"/>
                  <a:gd name="T32" fmla="*/ 406 w 559"/>
                  <a:gd name="T33" fmla="*/ 161 h 313"/>
                  <a:gd name="T34" fmla="*/ 389 w 559"/>
                  <a:gd name="T35" fmla="*/ 102 h 313"/>
                  <a:gd name="T36" fmla="*/ 364 w 559"/>
                  <a:gd name="T37" fmla="*/ 59 h 313"/>
                  <a:gd name="T38" fmla="*/ 305 w 559"/>
                  <a:gd name="T39" fmla="*/ 42 h 313"/>
                  <a:gd name="T40" fmla="*/ 279 w 559"/>
                  <a:gd name="T41" fmla="*/ 68 h 313"/>
                  <a:gd name="T42" fmla="*/ 262 w 559"/>
                  <a:gd name="T43" fmla="*/ 102 h 313"/>
                  <a:gd name="T44" fmla="*/ 271 w 559"/>
                  <a:gd name="T45" fmla="*/ 161 h 313"/>
                  <a:gd name="T46" fmla="*/ 288 w 559"/>
                  <a:gd name="T47" fmla="*/ 110 h 313"/>
                  <a:gd name="T48" fmla="*/ 296 w 559"/>
                  <a:gd name="T49" fmla="*/ 76 h 313"/>
                  <a:gd name="T50" fmla="*/ 330 w 559"/>
                  <a:gd name="T51" fmla="*/ 68 h 313"/>
                  <a:gd name="T52" fmla="*/ 355 w 559"/>
                  <a:gd name="T53" fmla="*/ 85 h 313"/>
                  <a:gd name="T54" fmla="*/ 364 w 559"/>
                  <a:gd name="T55" fmla="*/ 110 h 313"/>
                  <a:gd name="T56" fmla="*/ 381 w 559"/>
                  <a:gd name="T57" fmla="*/ 178 h 313"/>
                  <a:gd name="T58" fmla="*/ 364 w 559"/>
                  <a:gd name="T59" fmla="*/ 212 h 313"/>
                  <a:gd name="T60" fmla="*/ 338 w 559"/>
                  <a:gd name="T61" fmla="*/ 220 h 313"/>
                  <a:gd name="T62" fmla="*/ 313 w 559"/>
                  <a:gd name="T63" fmla="*/ 203 h 313"/>
                  <a:gd name="T64" fmla="*/ 305 w 559"/>
                  <a:gd name="T65" fmla="*/ 178 h 313"/>
                  <a:gd name="T66" fmla="*/ 423 w 559"/>
                  <a:gd name="T67" fmla="*/ 119 h 313"/>
                  <a:gd name="T68" fmla="*/ 440 w 559"/>
                  <a:gd name="T69" fmla="*/ 161 h 313"/>
                  <a:gd name="T70" fmla="*/ 465 w 559"/>
                  <a:gd name="T71" fmla="*/ 195 h 313"/>
                  <a:gd name="T72" fmla="*/ 516 w 559"/>
                  <a:gd name="T73" fmla="*/ 203 h 313"/>
                  <a:gd name="T74" fmla="*/ 550 w 559"/>
                  <a:gd name="T75" fmla="*/ 178 h 313"/>
                  <a:gd name="T76" fmla="*/ 559 w 559"/>
                  <a:gd name="T77" fmla="*/ 144 h 313"/>
                  <a:gd name="T78" fmla="*/ 550 w 559"/>
                  <a:gd name="T79" fmla="*/ 85 h 313"/>
                  <a:gd name="T80" fmla="*/ 533 w 559"/>
                  <a:gd name="T81" fmla="*/ 42 h 313"/>
                  <a:gd name="T82" fmla="*/ 491 w 559"/>
                  <a:gd name="T83" fmla="*/ 0 h 313"/>
                  <a:gd name="T84" fmla="*/ 449 w 559"/>
                  <a:gd name="T85" fmla="*/ 9 h 313"/>
                  <a:gd name="T86" fmla="*/ 423 w 559"/>
                  <a:gd name="T87" fmla="*/ 42 h 313"/>
                  <a:gd name="T88" fmla="*/ 423 w 559"/>
                  <a:gd name="T89" fmla="*/ 85 h 313"/>
                  <a:gd name="T90" fmla="*/ 449 w 559"/>
                  <a:gd name="T91" fmla="*/ 110 h 313"/>
                  <a:gd name="T92" fmla="*/ 449 w 559"/>
                  <a:gd name="T93" fmla="*/ 42 h 313"/>
                  <a:gd name="T94" fmla="*/ 465 w 559"/>
                  <a:gd name="T95" fmla="*/ 25 h 313"/>
                  <a:gd name="T96" fmla="*/ 499 w 559"/>
                  <a:gd name="T97" fmla="*/ 34 h 313"/>
                  <a:gd name="T98" fmla="*/ 516 w 559"/>
                  <a:gd name="T99" fmla="*/ 51 h 313"/>
                  <a:gd name="T100" fmla="*/ 525 w 559"/>
                  <a:gd name="T101" fmla="*/ 93 h 313"/>
                  <a:gd name="T102" fmla="*/ 533 w 559"/>
                  <a:gd name="T103" fmla="*/ 161 h 313"/>
                  <a:gd name="T104" fmla="*/ 508 w 559"/>
                  <a:gd name="T105" fmla="*/ 178 h 313"/>
                  <a:gd name="T106" fmla="*/ 482 w 559"/>
                  <a:gd name="T107" fmla="*/ 169 h 313"/>
                  <a:gd name="T108" fmla="*/ 465 w 559"/>
                  <a:gd name="T109" fmla="*/ 152 h 313"/>
                  <a:gd name="T110" fmla="*/ 449 w 559"/>
                  <a:gd name="T111" fmla="*/ 11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59" h="313">
                    <a:moveTo>
                      <a:pt x="101" y="305"/>
                    </a:moveTo>
                    <a:lnTo>
                      <a:pt x="59" y="110"/>
                    </a:lnTo>
                    <a:lnTo>
                      <a:pt x="42" y="110"/>
                    </a:lnTo>
                    <a:lnTo>
                      <a:pt x="34" y="127"/>
                    </a:lnTo>
                    <a:lnTo>
                      <a:pt x="25" y="144"/>
                    </a:lnTo>
                    <a:lnTo>
                      <a:pt x="0" y="178"/>
                    </a:lnTo>
                    <a:lnTo>
                      <a:pt x="0" y="203"/>
                    </a:lnTo>
                    <a:lnTo>
                      <a:pt x="25" y="178"/>
                    </a:lnTo>
                    <a:lnTo>
                      <a:pt x="42" y="161"/>
                    </a:lnTo>
                    <a:lnTo>
                      <a:pt x="85" y="313"/>
                    </a:lnTo>
                    <a:lnTo>
                      <a:pt x="101" y="305"/>
                    </a:lnTo>
                    <a:close/>
                    <a:moveTo>
                      <a:pt x="237" y="271"/>
                    </a:moveTo>
                    <a:lnTo>
                      <a:pt x="186" y="76"/>
                    </a:lnTo>
                    <a:lnTo>
                      <a:pt x="169" y="76"/>
                    </a:lnTo>
                    <a:lnTo>
                      <a:pt x="169" y="93"/>
                    </a:lnTo>
                    <a:lnTo>
                      <a:pt x="161" y="110"/>
                    </a:lnTo>
                    <a:lnTo>
                      <a:pt x="127" y="144"/>
                    </a:lnTo>
                    <a:lnTo>
                      <a:pt x="135" y="169"/>
                    </a:lnTo>
                    <a:lnTo>
                      <a:pt x="152" y="144"/>
                    </a:lnTo>
                    <a:lnTo>
                      <a:pt x="178" y="127"/>
                    </a:lnTo>
                    <a:lnTo>
                      <a:pt x="211" y="279"/>
                    </a:lnTo>
                    <a:lnTo>
                      <a:pt x="237" y="271"/>
                    </a:lnTo>
                    <a:close/>
                    <a:moveTo>
                      <a:pt x="271" y="161"/>
                    </a:moveTo>
                    <a:lnTo>
                      <a:pt x="279" y="186"/>
                    </a:lnTo>
                    <a:lnTo>
                      <a:pt x="288" y="203"/>
                    </a:lnTo>
                    <a:lnTo>
                      <a:pt x="296" y="220"/>
                    </a:lnTo>
                    <a:lnTo>
                      <a:pt x="313" y="237"/>
                    </a:lnTo>
                    <a:lnTo>
                      <a:pt x="330" y="246"/>
                    </a:lnTo>
                    <a:lnTo>
                      <a:pt x="355" y="246"/>
                    </a:lnTo>
                    <a:lnTo>
                      <a:pt x="381" y="237"/>
                    </a:lnTo>
                    <a:lnTo>
                      <a:pt x="389" y="220"/>
                    </a:lnTo>
                    <a:lnTo>
                      <a:pt x="398" y="203"/>
                    </a:lnTo>
                    <a:lnTo>
                      <a:pt x="406" y="186"/>
                    </a:lnTo>
                    <a:lnTo>
                      <a:pt x="406" y="161"/>
                    </a:lnTo>
                    <a:lnTo>
                      <a:pt x="398" y="127"/>
                    </a:lnTo>
                    <a:lnTo>
                      <a:pt x="389" y="102"/>
                    </a:lnTo>
                    <a:lnTo>
                      <a:pt x="381" y="85"/>
                    </a:lnTo>
                    <a:lnTo>
                      <a:pt x="364" y="59"/>
                    </a:lnTo>
                    <a:lnTo>
                      <a:pt x="338" y="42"/>
                    </a:lnTo>
                    <a:lnTo>
                      <a:pt x="305" y="42"/>
                    </a:lnTo>
                    <a:lnTo>
                      <a:pt x="288" y="51"/>
                    </a:lnTo>
                    <a:lnTo>
                      <a:pt x="279" y="68"/>
                    </a:lnTo>
                    <a:lnTo>
                      <a:pt x="271" y="85"/>
                    </a:lnTo>
                    <a:lnTo>
                      <a:pt x="262" y="102"/>
                    </a:lnTo>
                    <a:lnTo>
                      <a:pt x="262" y="127"/>
                    </a:lnTo>
                    <a:lnTo>
                      <a:pt x="271" y="161"/>
                    </a:lnTo>
                    <a:close/>
                    <a:moveTo>
                      <a:pt x="296" y="152"/>
                    </a:moveTo>
                    <a:lnTo>
                      <a:pt x="288" y="110"/>
                    </a:lnTo>
                    <a:lnTo>
                      <a:pt x="288" y="85"/>
                    </a:lnTo>
                    <a:lnTo>
                      <a:pt x="296" y="76"/>
                    </a:lnTo>
                    <a:lnTo>
                      <a:pt x="313" y="68"/>
                    </a:lnTo>
                    <a:lnTo>
                      <a:pt x="330" y="68"/>
                    </a:lnTo>
                    <a:lnTo>
                      <a:pt x="347" y="76"/>
                    </a:lnTo>
                    <a:lnTo>
                      <a:pt x="355" y="85"/>
                    </a:lnTo>
                    <a:lnTo>
                      <a:pt x="355" y="93"/>
                    </a:lnTo>
                    <a:lnTo>
                      <a:pt x="364" y="110"/>
                    </a:lnTo>
                    <a:lnTo>
                      <a:pt x="372" y="136"/>
                    </a:lnTo>
                    <a:lnTo>
                      <a:pt x="381" y="178"/>
                    </a:lnTo>
                    <a:lnTo>
                      <a:pt x="381" y="203"/>
                    </a:lnTo>
                    <a:lnTo>
                      <a:pt x="364" y="212"/>
                    </a:lnTo>
                    <a:lnTo>
                      <a:pt x="355" y="220"/>
                    </a:lnTo>
                    <a:lnTo>
                      <a:pt x="338" y="220"/>
                    </a:lnTo>
                    <a:lnTo>
                      <a:pt x="322" y="212"/>
                    </a:lnTo>
                    <a:lnTo>
                      <a:pt x="313" y="203"/>
                    </a:lnTo>
                    <a:lnTo>
                      <a:pt x="305" y="195"/>
                    </a:lnTo>
                    <a:lnTo>
                      <a:pt x="305" y="178"/>
                    </a:lnTo>
                    <a:lnTo>
                      <a:pt x="296" y="152"/>
                    </a:lnTo>
                    <a:close/>
                    <a:moveTo>
                      <a:pt x="423" y="119"/>
                    </a:moveTo>
                    <a:lnTo>
                      <a:pt x="432" y="144"/>
                    </a:lnTo>
                    <a:lnTo>
                      <a:pt x="440" y="161"/>
                    </a:lnTo>
                    <a:lnTo>
                      <a:pt x="457" y="178"/>
                    </a:lnTo>
                    <a:lnTo>
                      <a:pt x="465" y="195"/>
                    </a:lnTo>
                    <a:lnTo>
                      <a:pt x="491" y="203"/>
                    </a:lnTo>
                    <a:lnTo>
                      <a:pt x="516" y="203"/>
                    </a:lnTo>
                    <a:lnTo>
                      <a:pt x="533" y="195"/>
                    </a:lnTo>
                    <a:lnTo>
                      <a:pt x="550" y="178"/>
                    </a:lnTo>
                    <a:lnTo>
                      <a:pt x="559" y="161"/>
                    </a:lnTo>
                    <a:lnTo>
                      <a:pt x="559" y="144"/>
                    </a:lnTo>
                    <a:lnTo>
                      <a:pt x="559" y="119"/>
                    </a:lnTo>
                    <a:lnTo>
                      <a:pt x="550" y="85"/>
                    </a:lnTo>
                    <a:lnTo>
                      <a:pt x="542" y="59"/>
                    </a:lnTo>
                    <a:lnTo>
                      <a:pt x="533" y="42"/>
                    </a:lnTo>
                    <a:lnTo>
                      <a:pt x="516" y="17"/>
                    </a:lnTo>
                    <a:lnTo>
                      <a:pt x="491" y="0"/>
                    </a:lnTo>
                    <a:lnTo>
                      <a:pt x="465" y="0"/>
                    </a:lnTo>
                    <a:lnTo>
                      <a:pt x="449" y="9"/>
                    </a:lnTo>
                    <a:lnTo>
                      <a:pt x="432" y="25"/>
                    </a:lnTo>
                    <a:lnTo>
                      <a:pt x="423" y="42"/>
                    </a:lnTo>
                    <a:lnTo>
                      <a:pt x="423" y="59"/>
                    </a:lnTo>
                    <a:lnTo>
                      <a:pt x="423" y="85"/>
                    </a:lnTo>
                    <a:lnTo>
                      <a:pt x="423" y="119"/>
                    </a:lnTo>
                    <a:close/>
                    <a:moveTo>
                      <a:pt x="449" y="110"/>
                    </a:moveTo>
                    <a:lnTo>
                      <a:pt x="440" y="68"/>
                    </a:lnTo>
                    <a:lnTo>
                      <a:pt x="449" y="42"/>
                    </a:lnTo>
                    <a:lnTo>
                      <a:pt x="457" y="34"/>
                    </a:lnTo>
                    <a:lnTo>
                      <a:pt x="465" y="25"/>
                    </a:lnTo>
                    <a:lnTo>
                      <a:pt x="482" y="25"/>
                    </a:lnTo>
                    <a:lnTo>
                      <a:pt x="499" y="34"/>
                    </a:lnTo>
                    <a:lnTo>
                      <a:pt x="508" y="42"/>
                    </a:lnTo>
                    <a:lnTo>
                      <a:pt x="516" y="51"/>
                    </a:lnTo>
                    <a:lnTo>
                      <a:pt x="525" y="68"/>
                    </a:lnTo>
                    <a:lnTo>
                      <a:pt x="525" y="93"/>
                    </a:lnTo>
                    <a:lnTo>
                      <a:pt x="533" y="136"/>
                    </a:lnTo>
                    <a:lnTo>
                      <a:pt x="533" y="161"/>
                    </a:lnTo>
                    <a:lnTo>
                      <a:pt x="525" y="169"/>
                    </a:lnTo>
                    <a:lnTo>
                      <a:pt x="508" y="178"/>
                    </a:lnTo>
                    <a:lnTo>
                      <a:pt x="491" y="178"/>
                    </a:lnTo>
                    <a:lnTo>
                      <a:pt x="482" y="169"/>
                    </a:lnTo>
                    <a:lnTo>
                      <a:pt x="474" y="161"/>
                    </a:lnTo>
                    <a:lnTo>
                      <a:pt x="465" y="152"/>
                    </a:lnTo>
                    <a:lnTo>
                      <a:pt x="457" y="136"/>
                    </a:lnTo>
                    <a:lnTo>
                      <a:pt x="449" y="11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70" name="Rectangle 64">
                <a:extLst>
                  <a:ext uri="{FF2B5EF4-FFF2-40B4-BE49-F238E27FC236}">
                    <a16:creationId xmlns:a16="http://schemas.microsoft.com/office/drawing/2014/main" id="{6443BAC8-9FCA-4B54-AF6B-7D6874C05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00000">
                <a:off x="2558" y="262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71" name="Rectangle 65">
                <a:extLst>
                  <a:ext uri="{FF2B5EF4-FFF2-40B4-BE49-F238E27FC236}">
                    <a16:creationId xmlns:a16="http://schemas.microsoft.com/office/drawing/2014/main" id="{A5E4D095-8C03-4823-B587-9B0109D3D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00000">
                <a:off x="2587" y="262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72" name="Rectangle 66">
                <a:extLst>
                  <a:ext uri="{FF2B5EF4-FFF2-40B4-BE49-F238E27FC236}">
                    <a16:creationId xmlns:a16="http://schemas.microsoft.com/office/drawing/2014/main" id="{438E7ED8-D7CB-4121-8833-D029BCC49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00000">
                <a:off x="2620" y="261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73" name="Rectangle 67">
                <a:extLst>
                  <a:ext uri="{FF2B5EF4-FFF2-40B4-BE49-F238E27FC236}">
                    <a16:creationId xmlns:a16="http://schemas.microsoft.com/office/drawing/2014/main" id="{33CB894A-AB2E-4511-8A99-0626FA454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00000">
                <a:off x="2653" y="260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74" name="Freeform 68">
                <a:extLst>
                  <a:ext uri="{FF2B5EF4-FFF2-40B4-BE49-F238E27FC236}">
                    <a16:creationId xmlns:a16="http://schemas.microsoft.com/office/drawing/2014/main" id="{97960C52-C6B3-4B38-BB3C-7D0003DCF3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0" y="3450"/>
                <a:ext cx="92" cy="118"/>
              </a:xfrm>
              <a:custGeom>
                <a:avLst/>
                <a:gdLst>
                  <a:gd name="T0" fmla="*/ 0 w 415"/>
                  <a:gd name="T1" fmla="*/ 424 h 534"/>
                  <a:gd name="T2" fmla="*/ 34 w 415"/>
                  <a:gd name="T3" fmla="*/ 508 h 534"/>
                  <a:gd name="T4" fmla="*/ 169 w 415"/>
                  <a:gd name="T5" fmla="*/ 534 h 534"/>
                  <a:gd name="T6" fmla="*/ 211 w 415"/>
                  <a:gd name="T7" fmla="*/ 424 h 534"/>
                  <a:gd name="T8" fmla="*/ 195 w 415"/>
                  <a:gd name="T9" fmla="*/ 373 h 534"/>
                  <a:gd name="T10" fmla="*/ 169 w 415"/>
                  <a:gd name="T11" fmla="*/ 288 h 534"/>
                  <a:gd name="T12" fmla="*/ 110 w 415"/>
                  <a:gd name="T13" fmla="*/ 271 h 534"/>
                  <a:gd name="T14" fmla="*/ 68 w 415"/>
                  <a:gd name="T15" fmla="*/ 322 h 534"/>
                  <a:gd name="T16" fmla="*/ 93 w 415"/>
                  <a:gd name="T17" fmla="*/ 390 h 534"/>
                  <a:gd name="T18" fmla="*/ 84 w 415"/>
                  <a:gd name="T19" fmla="*/ 339 h 534"/>
                  <a:gd name="T20" fmla="*/ 101 w 415"/>
                  <a:gd name="T21" fmla="*/ 297 h 534"/>
                  <a:gd name="T22" fmla="*/ 144 w 415"/>
                  <a:gd name="T23" fmla="*/ 297 h 534"/>
                  <a:gd name="T24" fmla="*/ 169 w 415"/>
                  <a:gd name="T25" fmla="*/ 347 h 534"/>
                  <a:gd name="T26" fmla="*/ 186 w 415"/>
                  <a:gd name="T27" fmla="*/ 424 h 534"/>
                  <a:gd name="T28" fmla="*/ 279 w 415"/>
                  <a:gd name="T29" fmla="*/ 347 h 534"/>
                  <a:gd name="T30" fmla="*/ 254 w 415"/>
                  <a:gd name="T31" fmla="*/ 288 h 534"/>
                  <a:gd name="T32" fmla="*/ 313 w 415"/>
                  <a:gd name="T33" fmla="*/ 288 h 534"/>
                  <a:gd name="T34" fmla="*/ 338 w 415"/>
                  <a:gd name="T35" fmla="*/ 229 h 534"/>
                  <a:gd name="T36" fmla="*/ 305 w 415"/>
                  <a:gd name="T37" fmla="*/ 178 h 534"/>
                  <a:gd name="T38" fmla="*/ 228 w 415"/>
                  <a:gd name="T39" fmla="*/ 136 h 534"/>
                  <a:gd name="T40" fmla="*/ 152 w 415"/>
                  <a:gd name="T41" fmla="*/ 161 h 534"/>
                  <a:gd name="T42" fmla="*/ 152 w 415"/>
                  <a:gd name="T43" fmla="*/ 220 h 534"/>
                  <a:gd name="T44" fmla="*/ 211 w 415"/>
                  <a:gd name="T45" fmla="*/ 271 h 534"/>
                  <a:gd name="T46" fmla="*/ 169 w 415"/>
                  <a:gd name="T47" fmla="*/ 204 h 534"/>
                  <a:gd name="T48" fmla="*/ 186 w 415"/>
                  <a:gd name="T49" fmla="*/ 161 h 534"/>
                  <a:gd name="T50" fmla="*/ 262 w 415"/>
                  <a:gd name="T51" fmla="*/ 178 h 534"/>
                  <a:gd name="T52" fmla="*/ 305 w 415"/>
                  <a:gd name="T53" fmla="*/ 212 h 534"/>
                  <a:gd name="T54" fmla="*/ 313 w 415"/>
                  <a:gd name="T55" fmla="*/ 254 h 534"/>
                  <a:gd name="T56" fmla="*/ 262 w 415"/>
                  <a:gd name="T57" fmla="*/ 271 h 534"/>
                  <a:gd name="T58" fmla="*/ 330 w 415"/>
                  <a:gd name="T59" fmla="*/ 161 h 534"/>
                  <a:gd name="T60" fmla="*/ 389 w 415"/>
                  <a:gd name="T61" fmla="*/ 153 h 534"/>
                  <a:gd name="T62" fmla="*/ 415 w 415"/>
                  <a:gd name="T63" fmla="*/ 102 h 534"/>
                  <a:gd name="T64" fmla="*/ 381 w 415"/>
                  <a:gd name="T65" fmla="*/ 43 h 534"/>
                  <a:gd name="T66" fmla="*/ 305 w 415"/>
                  <a:gd name="T67" fmla="*/ 9 h 534"/>
                  <a:gd name="T68" fmla="*/ 228 w 415"/>
                  <a:gd name="T69" fmla="*/ 34 h 534"/>
                  <a:gd name="T70" fmla="*/ 228 w 415"/>
                  <a:gd name="T71" fmla="*/ 85 h 534"/>
                  <a:gd name="T72" fmla="*/ 288 w 415"/>
                  <a:gd name="T73" fmla="*/ 136 h 534"/>
                  <a:gd name="T74" fmla="*/ 245 w 415"/>
                  <a:gd name="T75" fmla="*/ 68 h 534"/>
                  <a:gd name="T76" fmla="*/ 262 w 415"/>
                  <a:gd name="T77" fmla="*/ 34 h 534"/>
                  <a:gd name="T78" fmla="*/ 338 w 415"/>
                  <a:gd name="T79" fmla="*/ 51 h 534"/>
                  <a:gd name="T80" fmla="*/ 381 w 415"/>
                  <a:gd name="T81" fmla="*/ 85 h 534"/>
                  <a:gd name="T82" fmla="*/ 389 w 415"/>
                  <a:gd name="T83" fmla="*/ 127 h 534"/>
                  <a:gd name="T84" fmla="*/ 338 w 415"/>
                  <a:gd name="T85" fmla="*/ 136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5" h="534">
                    <a:moveTo>
                      <a:pt x="178" y="508"/>
                    </a:moveTo>
                    <a:lnTo>
                      <a:pt x="8" y="407"/>
                    </a:lnTo>
                    <a:lnTo>
                      <a:pt x="0" y="424"/>
                    </a:lnTo>
                    <a:lnTo>
                      <a:pt x="8" y="458"/>
                    </a:lnTo>
                    <a:lnTo>
                      <a:pt x="8" y="500"/>
                    </a:lnTo>
                    <a:lnTo>
                      <a:pt x="34" y="508"/>
                    </a:lnTo>
                    <a:lnTo>
                      <a:pt x="34" y="483"/>
                    </a:lnTo>
                    <a:lnTo>
                      <a:pt x="34" y="458"/>
                    </a:lnTo>
                    <a:lnTo>
                      <a:pt x="169" y="534"/>
                    </a:lnTo>
                    <a:lnTo>
                      <a:pt x="178" y="508"/>
                    </a:lnTo>
                    <a:close/>
                    <a:moveTo>
                      <a:pt x="262" y="339"/>
                    </a:moveTo>
                    <a:lnTo>
                      <a:pt x="211" y="424"/>
                    </a:lnTo>
                    <a:lnTo>
                      <a:pt x="203" y="407"/>
                    </a:lnTo>
                    <a:lnTo>
                      <a:pt x="203" y="390"/>
                    </a:lnTo>
                    <a:lnTo>
                      <a:pt x="195" y="373"/>
                    </a:lnTo>
                    <a:lnTo>
                      <a:pt x="186" y="339"/>
                    </a:lnTo>
                    <a:lnTo>
                      <a:pt x="186" y="322"/>
                    </a:lnTo>
                    <a:lnTo>
                      <a:pt x="169" y="288"/>
                    </a:lnTo>
                    <a:lnTo>
                      <a:pt x="152" y="271"/>
                    </a:lnTo>
                    <a:lnTo>
                      <a:pt x="135" y="271"/>
                    </a:lnTo>
                    <a:lnTo>
                      <a:pt x="110" y="271"/>
                    </a:lnTo>
                    <a:lnTo>
                      <a:pt x="93" y="280"/>
                    </a:lnTo>
                    <a:lnTo>
                      <a:pt x="76" y="297"/>
                    </a:lnTo>
                    <a:lnTo>
                      <a:pt x="68" y="322"/>
                    </a:lnTo>
                    <a:lnTo>
                      <a:pt x="68" y="347"/>
                    </a:lnTo>
                    <a:lnTo>
                      <a:pt x="76" y="373"/>
                    </a:lnTo>
                    <a:lnTo>
                      <a:pt x="93" y="390"/>
                    </a:lnTo>
                    <a:lnTo>
                      <a:pt x="101" y="364"/>
                    </a:lnTo>
                    <a:lnTo>
                      <a:pt x="93" y="356"/>
                    </a:lnTo>
                    <a:lnTo>
                      <a:pt x="84" y="339"/>
                    </a:lnTo>
                    <a:lnTo>
                      <a:pt x="84" y="331"/>
                    </a:lnTo>
                    <a:lnTo>
                      <a:pt x="93" y="314"/>
                    </a:lnTo>
                    <a:lnTo>
                      <a:pt x="101" y="297"/>
                    </a:lnTo>
                    <a:lnTo>
                      <a:pt x="110" y="297"/>
                    </a:lnTo>
                    <a:lnTo>
                      <a:pt x="127" y="288"/>
                    </a:lnTo>
                    <a:lnTo>
                      <a:pt x="144" y="297"/>
                    </a:lnTo>
                    <a:lnTo>
                      <a:pt x="152" y="305"/>
                    </a:lnTo>
                    <a:lnTo>
                      <a:pt x="161" y="322"/>
                    </a:lnTo>
                    <a:lnTo>
                      <a:pt x="169" y="347"/>
                    </a:lnTo>
                    <a:lnTo>
                      <a:pt x="178" y="381"/>
                    </a:lnTo>
                    <a:lnTo>
                      <a:pt x="178" y="407"/>
                    </a:lnTo>
                    <a:lnTo>
                      <a:pt x="186" y="424"/>
                    </a:lnTo>
                    <a:lnTo>
                      <a:pt x="195" y="449"/>
                    </a:lnTo>
                    <a:lnTo>
                      <a:pt x="211" y="466"/>
                    </a:lnTo>
                    <a:lnTo>
                      <a:pt x="279" y="347"/>
                    </a:lnTo>
                    <a:lnTo>
                      <a:pt x="262" y="339"/>
                    </a:lnTo>
                    <a:close/>
                    <a:moveTo>
                      <a:pt x="211" y="271"/>
                    </a:moveTo>
                    <a:lnTo>
                      <a:pt x="254" y="288"/>
                    </a:lnTo>
                    <a:lnTo>
                      <a:pt x="271" y="297"/>
                    </a:lnTo>
                    <a:lnTo>
                      <a:pt x="288" y="297"/>
                    </a:lnTo>
                    <a:lnTo>
                      <a:pt x="313" y="288"/>
                    </a:lnTo>
                    <a:lnTo>
                      <a:pt x="330" y="263"/>
                    </a:lnTo>
                    <a:lnTo>
                      <a:pt x="338" y="246"/>
                    </a:lnTo>
                    <a:lnTo>
                      <a:pt x="338" y="229"/>
                    </a:lnTo>
                    <a:lnTo>
                      <a:pt x="330" y="212"/>
                    </a:lnTo>
                    <a:lnTo>
                      <a:pt x="322" y="195"/>
                    </a:lnTo>
                    <a:lnTo>
                      <a:pt x="305" y="178"/>
                    </a:lnTo>
                    <a:lnTo>
                      <a:pt x="271" y="161"/>
                    </a:lnTo>
                    <a:lnTo>
                      <a:pt x="254" y="144"/>
                    </a:lnTo>
                    <a:lnTo>
                      <a:pt x="228" y="136"/>
                    </a:lnTo>
                    <a:lnTo>
                      <a:pt x="203" y="136"/>
                    </a:lnTo>
                    <a:lnTo>
                      <a:pt x="178" y="144"/>
                    </a:lnTo>
                    <a:lnTo>
                      <a:pt x="152" y="161"/>
                    </a:lnTo>
                    <a:lnTo>
                      <a:pt x="144" y="178"/>
                    </a:lnTo>
                    <a:lnTo>
                      <a:pt x="144" y="204"/>
                    </a:lnTo>
                    <a:lnTo>
                      <a:pt x="152" y="220"/>
                    </a:lnTo>
                    <a:lnTo>
                      <a:pt x="161" y="237"/>
                    </a:lnTo>
                    <a:lnTo>
                      <a:pt x="186" y="254"/>
                    </a:lnTo>
                    <a:lnTo>
                      <a:pt x="211" y="271"/>
                    </a:lnTo>
                    <a:close/>
                    <a:moveTo>
                      <a:pt x="220" y="246"/>
                    </a:moveTo>
                    <a:lnTo>
                      <a:pt x="186" y="229"/>
                    </a:lnTo>
                    <a:lnTo>
                      <a:pt x="169" y="204"/>
                    </a:lnTo>
                    <a:lnTo>
                      <a:pt x="169" y="187"/>
                    </a:lnTo>
                    <a:lnTo>
                      <a:pt x="169" y="170"/>
                    </a:lnTo>
                    <a:lnTo>
                      <a:pt x="186" y="161"/>
                    </a:lnTo>
                    <a:lnTo>
                      <a:pt x="203" y="153"/>
                    </a:lnTo>
                    <a:lnTo>
                      <a:pt x="228" y="161"/>
                    </a:lnTo>
                    <a:lnTo>
                      <a:pt x="262" y="178"/>
                    </a:lnTo>
                    <a:lnTo>
                      <a:pt x="279" y="195"/>
                    </a:lnTo>
                    <a:lnTo>
                      <a:pt x="296" y="204"/>
                    </a:lnTo>
                    <a:lnTo>
                      <a:pt x="305" y="212"/>
                    </a:lnTo>
                    <a:lnTo>
                      <a:pt x="313" y="220"/>
                    </a:lnTo>
                    <a:lnTo>
                      <a:pt x="313" y="237"/>
                    </a:lnTo>
                    <a:lnTo>
                      <a:pt x="313" y="254"/>
                    </a:lnTo>
                    <a:lnTo>
                      <a:pt x="305" y="271"/>
                    </a:lnTo>
                    <a:lnTo>
                      <a:pt x="288" y="271"/>
                    </a:lnTo>
                    <a:lnTo>
                      <a:pt x="262" y="271"/>
                    </a:lnTo>
                    <a:lnTo>
                      <a:pt x="220" y="246"/>
                    </a:lnTo>
                    <a:close/>
                    <a:moveTo>
                      <a:pt x="288" y="136"/>
                    </a:moveTo>
                    <a:lnTo>
                      <a:pt x="330" y="161"/>
                    </a:lnTo>
                    <a:lnTo>
                      <a:pt x="347" y="161"/>
                    </a:lnTo>
                    <a:lnTo>
                      <a:pt x="364" y="161"/>
                    </a:lnTo>
                    <a:lnTo>
                      <a:pt x="389" y="153"/>
                    </a:lnTo>
                    <a:lnTo>
                      <a:pt x="406" y="136"/>
                    </a:lnTo>
                    <a:lnTo>
                      <a:pt x="415" y="119"/>
                    </a:lnTo>
                    <a:lnTo>
                      <a:pt x="415" y="102"/>
                    </a:lnTo>
                    <a:lnTo>
                      <a:pt x="406" y="77"/>
                    </a:lnTo>
                    <a:lnTo>
                      <a:pt x="398" y="60"/>
                    </a:lnTo>
                    <a:lnTo>
                      <a:pt x="381" y="43"/>
                    </a:lnTo>
                    <a:lnTo>
                      <a:pt x="347" y="26"/>
                    </a:lnTo>
                    <a:lnTo>
                      <a:pt x="330" y="17"/>
                    </a:lnTo>
                    <a:lnTo>
                      <a:pt x="305" y="9"/>
                    </a:lnTo>
                    <a:lnTo>
                      <a:pt x="279" y="0"/>
                    </a:lnTo>
                    <a:lnTo>
                      <a:pt x="254" y="9"/>
                    </a:lnTo>
                    <a:lnTo>
                      <a:pt x="228" y="34"/>
                    </a:lnTo>
                    <a:lnTo>
                      <a:pt x="220" y="51"/>
                    </a:lnTo>
                    <a:lnTo>
                      <a:pt x="220" y="68"/>
                    </a:lnTo>
                    <a:lnTo>
                      <a:pt x="228" y="85"/>
                    </a:lnTo>
                    <a:lnTo>
                      <a:pt x="237" y="102"/>
                    </a:lnTo>
                    <a:lnTo>
                      <a:pt x="262" y="119"/>
                    </a:lnTo>
                    <a:lnTo>
                      <a:pt x="288" y="136"/>
                    </a:lnTo>
                    <a:close/>
                    <a:moveTo>
                      <a:pt x="296" y="119"/>
                    </a:moveTo>
                    <a:lnTo>
                      <a:pt x="262" y="93"/>
                    </a:lnTo>
                    <a:lnTo>
                      <a:pt x="245" y="68"/>
                    </a:lnTo>
                    <a:lnTo>
                      <a:pt x="245" y="60"/>
                    </a:lnTo>
                    <a:lnTo>
                      <a:pt x="245" y="43"/>
                    </a:lnTo>
                    <a:lnTo>
                      <a:pt x="262" y="34"/>
                    </a:lnTo>
                    <a:lnTo>
                      <a:pt x="279" y="26"/>
                    </a:lnTo>
                    <a:lnTo>
                      <a:pt x="305" y="34"/>
                    </a:lnTo>
                    <a:lnTo>
                      <a:pt x="338" y="51"/>
                    </a:lnTo>
                    <a:lnTo>
                      <a:pt x="355" y="60"/>
                    </a:lnTo>
                    <a:lnTo>
                      <a:pt x="372" y="68"/>
                    </a:lnTo>
                    <a:lnTo>
                      <a:pt x="381" y="85"/>
                    </a:lnTo>
                    <a:lnTo>
                      <a:pt x="389" y="93"/>
                    </a:lnTo>
                    <a:lnTo>
                      <a:pt x="389" y="110"/>
                    </a:lnTo>
                    <a:lnTo>
                      <a:pt x="389" y="127"/>
                    </a:lnTo>
                    <a:lnTo>
                      <a:pt x="381" y="136"/>
                    </a:lnTo>
                    <a:lnTo>
                      <a:pt x="364" y="144"/>
                    </a:lnTo>
                    <a:lnTo>
                      <a:pt x="338" y="136"/>
                    </a:lnTo>
                    <a:lnTo>
                      <a:pt x="296" y="119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75" name="Rectangle 69">
                <a:extLst>
                  <a:ext uri="{FF2B5EF4-FFF2-40B4-BE49-F238E27FC236}">
                    <a16:creationId xmlns:a16="http://schemas.microsoft.com/office/drawing/2014/main" id="{B5092A42-EB1A-408E-9FD0-A5F962B75B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0">
                <a:off x="5458" y="3498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76" name="Rectangle 70">
                <a:extLst>
                  <a:ext uri="{FF2B5EF4-FFF2-40B4-BE49-F238E27FC236}">
                    <a16:creationId xmlns:a16="http://schemas.microsoft.com/office/drawing/2014/main" id="{359F67B0-DF0F-4F5B-AEF3-1FF9819F1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0">
                <a:off x="5475" y="3469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2</a:t>
                </a:r>
                <a:endParaRPr lang="tr-TR" altLang="tr-TR" sz="1860"/>
              </a:p>
            </p:txBody>
          </p:sp>
          <p:sp>
            <p:nvSpPr>
              <p:cNvPr id="77" name="Rectangle 71">
                <a:extLst>
                  <a:ext uri="{FF2B5EF4-FFF2-40B4-BE49-F238E27FC236}">
                    <a16:creationId xmlns:a16="http://schemas.microsoft.com/office/drawing/2014/main" id="{CA6D8D2C-DB8B-4C7A-AF2E-3D1956403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0">
                <a:off x="5491" y="344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78" name="Rectangle 72">
                <a:extLst>
                  <a:ext uri="{FF2B5EF4-FFF2-40B4-BE49-F238E27FC236}">
                    <a16:creationId xmlns:a16="http://schemas.microsoft.com/office/drawing/2014/main" id="{EBB757E1-1390-4010-82CE-987666B05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0">
                <a:off x="5508" y="3408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79" name="Freeform 73">
                <a:extLst>
                  <a:ext uri="{FF2B5EF4-FFF2-40B4-BE49-F238E27FC236}">
                    <a16:creationId xmlns:a16="http://schemas.microsoft.com/office/drawing/2014/main" id="{E89DFA8D-E270-469A-9CC3-BA56A5A64C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80" y="3513"/>
                <a:ext cx="47" cy="124"/>
              </a:xfrm>
              <a:custGeom>
                <a:avLst/>
                <a:gdLst>
                  <a:gd name="T0" fmla="*/ 203 w 212"/>
                  <a:gd name="T1" fmla="*/ 68 h 559"/>
                  <a:gd name="T2" fmla="*/ 186 w 212"/>
                  <a:gd name="T3" fmla="*/ 43 h 559"/>
                  <a:gd name="T4" fmla="*/ 153 w 212"/>
                  <a:gd name="T5" fmla="*/ 0 h 559"/>
                  <a:gd name="T6" fmla="*/ 144 w 212"/>
                  <a:gd name="T7" fmla="*/ 26 h 559"/>
                  <a:gd name="T8" fmla="*/ 0 w 212"/>
                  <a:gd name="T9" fmla="*/ 51 h 559"/>
                  <a:gd name="T10" fmla="*/ 9 w 212"/>
                  <a:gd name="T11" fmla="*/ 212 h 559"/>
                  <a:gd name="T12" fmla="*/ 212 w 212"/>
                  <a:gd name="T13" fmla="*/ 186 h 559"/>
                  <a:gd name="T14" fmla="*/ 178 w 212"/>
                  <a:gd name="T15" fmla="*/ 170 h 559"/>
                  <a:gd name="T16" fmla="*/ 136 w 212"/>
                  <a:gd name="T17" fmla="*/ 136 h 559"/>
                  <a:gd name="T18" fmla="*/ 161 w 212"/>
                  <a:gd name="T19" fmla="*/ 178 h 559"/>
                  <a:gd name="T20" fmla="*/ 9 w 212"/>
                  <a:gd name="T21" fmla="*/ 212 h 559"/>
                  <a:gd name="T22" fmla="*/ 42 w 212"/>
                  <a:gd name="T23" fmla="*/ 280 h 559"/>
                  <a:gd name="T24" fmla="*/ 9 w 212"/>
                  <a:gd name="T25" fmla="*/ 313 h 559"/>
                  <a:gd name="T26" fmla="*/ 17 w 212"/>
                  <a:gd name="T27" fmla="*/ 364 h 559"/>
                  <a:gd name="T28" fmla="*/ 59 w 212"/>
                  <a:gd name="T29" fmla="*/ 398 h 559"/>
                  <a:gd name="T30" fmla="*/ 110 w 212"/>
                  <a:gd name="T31" fmla="*/ 398 h 559"/>
                  <a:gd name="T32" fmla="*/ 136 w 212"/>
                  <a:gd name="T33" fmla="*/ 364 h 559"/>
                  <a:gd name="T34" fmla="*/ 144 w 212"/>
                  <a:gd name="T35" fmla="*/ 322 h 559"/>
                  <a:gd name="T36" fmla="*/ 186 w 212"/>
                  <a:gd name="T37" fmla="*/ 305 h 559"/>
                  <a:gd name="T38" fmla="*/ 212 w 212"/>
                  <a:gd name="T39" fmla="*/ 390 h 559"/>
                  <a:gd name="T40" fmla="*/ 102 w 212"/>
                  <a:gd name="T41" fmla="*/ 271 h 559"/>
                  <a:gd name="T42" fmla="*/ 119 w 212"/>
                  <a:gd name="T43" fmla="*/ 313 h 559"/>
                  <a:gd name="T44" fmla="*/ 119 w 212"/>
                  <a:gd name="T45" fmla="*/ 347 h 559"/>
                  <a:gd name="T46" fmla="*/ 93 w 212"/>
                  <a:gd name="T47" fmla="*/ 373 h 559"/>
                  <a:gd name="T48" fmla="*/ 59 w 212"/>
                  <a:gd name="T49" fmla="*/ 373 h 559"/>
                  <a:gd name="T50" fmla="*/ 34 w 212"/>
                  <a:gd name="T51" fmla="*/ 347 h 559"/>
                  <a:gd name="T52" fmla="*/ 26 w 212"/>
                  <a:gd name="T53" fmla="*/ 322 h 559"/>
                  <a:gd name="T54" fmla="*/ 51 w 212"/>
                  <a:gd name="T55" fmla="*/ 297 h 559"/>
                  <a:gd name="T56" fmla="*/ 59 w 212"/>
                  <a:gd name="T57" fmla="*/ 271 h 559"/>
                  <a:gd name="T58" fmla="*/ 59 w 212"/>
                  <a:gd name="T59" fmla="*/ 432 h 559"/>
                  <a:gd name="T60" fmla="*/ 17 w 212"/>
                  <a:gd name="T61" fmla="*/ 474 h 559"/>
                  <a:gd name="T62" fmla="*/ 17 w 212"/>
                  <a:gd name="T63" fmla="*/ 517 h 559"/>
                  <a:gd name="T64" fmla="*/ 42 w 212"/>
                  <a:gd name="T65" fmla="*/ 542 h 559"/>
                  <a:gd name="T66" fmla="*/ 85 w 212"/>
                  <a:gd name="T67" fmla="*/ 559 h 559"/>
                  <a:gd name="T68" fmla="*/ 144 w 212"/>
                  <a:gd name="T69" fmla="*/ 559 h 559"/>
                  <a:gd name="T70" fmla="*/ 195 w 212"/>
                  <a:gd name="T71" fmla="*/ 542 h 559"/>
                  <a:gd name="T72" fmla="*/ 212 w 212"/>
                  <a:gd name="T73" fmla="*/ 491 h 559"/>
                  <a:gd name="T74" fmla="*/ 203 w 212"/>
                  <a:gd name="T75" fmla="*/ 457 h 559"/>
                  <a:gd name="T76" fmla="*/ 169 w 212"/>
                  <a:gd name="T77" fmla="*/ 432 h 559"/>
                  <a:gd name="T78" fmla="*/ 110 w 212"/>
                  <a:gd name="T79" fmla="*/ 432 h 559"/>
                  <a:gd name="T80" fmla="*/ 153 w 212"/>
                  <a:gd name="T81" fmla="*/ 457 h 559"/>
                  <a:gd name="T82" fmla="*/ 195 w 212"/>
                  <a:gd name="T83" fmla="*/ 474 h 559"/>
                  <a:gd name="T84" fmla="*/ 195 w 212"/>
                  <a:gd name="T85" fmla="*/ 508 h 559"/>
                  <a:gd name="T86" fmla="*/ 169 w 212"/>
                  <a:gd name="T87" fmla="*/ 525 h 559"/>
                  <a:gd name="T88" fmla="*/ 119 w 212"/>
                  <a:gd name="T89" fmla="*/ 534 h 559"/>
                  <a:gd name="T90" fmla="*/ 51 w 212"/>
                  <a:gd name="T91" fmla="*/ 525 h 559"/>
                  <a:gd name="T92" fmla="*/ 34 w 212"/>
                  <a:gd name="T93" fmla="*/ 500 h 559"/>
                  <a:gd name="T94" fmla="*/ 51 w 212"/>
                  <a:gd name="T95" fmla="*/ 466 h 559"/>
                  <a:gd name="T96" fmla="*/ 110 w 212"/>
                  <a:gd name="T97" fmla="*/ 457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2" h="559">
                    <a:moveTo>
                      <a:pt x="0" y="76"/>
                    </a:moveTo>
                    <a:lnTo>
                      <a:pt x="203" y="68"/>
                    </a:lnTo>
                    <a:lnTo>
                      <a:pt x="203" y="51"/>
                    </a:lnTo>
                    <a:lnTo>
                      <a:pt x="186" y="43"/>
                    </a:lnTo>
                    <a:lnTo>
                      <a:pt x="178" y="34"/>
                    </a:lnTo>
                    <a:lnTo>
                      <a:pt x="153" y="0"/>
                    </a:lnTo>
                    <a:lnTo>
                      <a:pt x="127" y="0"/>
                    </a:lnTo>
                    <a:lnTo>
                      <a:pt x="144" y="26"/>
                    </a:lnTo>
                    <a:lnTo>
                      <a:pt x="161" y="43"/>
                    </a:lnTo>
                    <a:lnTo>
                      <a:pt x="0" y="51"/>
                    </a:lnTo>
                    <a:lnTo>
                      <a:pt x="0" y="76"/>
                    </a:lnTo>
                    <a:close/>
                    <a:moveTo>
                      <a:pt x="9" y="212"/>
                    </a:moveTo>
                    <a:lnTo>
                      <a:pt x="212" y="203"/>
                    </a:lnTo>
                    <a:lnTo>
                      <a:pt x="212" y="186"/>
                    </a:lnTo>
                    <a:lnTo>
                      <a:pt x="195" y="178"/>
                    </a:lnTo>
                    <a:lnTo>
                      <a:pt x="178" y="170"/>
                    </a:lnTo>
                    <a:lnTo>
                      <a:pt x="153" y="136"/>
                    </a:lnTo>
                    <a:lnTo>
                      <a:pt x="136" y="136"/>
                    </a:lnTo>
                    <a:lnTo>
                      <a:pt x="144" y="161"/>
                    </a:lnTo>
                    <a:lnTo>
                      <a:pt x="161" y="178"/>
                    </a:lnTo>
                    <a:lnTo>
                      <a:pt x="9" y="186"/>
                    </a:lnTo>
                    <a:lnTo>
                      <a:pt x="9" y="212"/>
                    </a:lnTo>
                    <a:close/>
                    <a:moveTo>
                      <a:pt x="59" y="271"/>
                    </a:moveTo>
                    <a:lnTo>
                      <a:pt x="42" y="280"/>
                    </a:lnTo>
                    <a:lnTo>
                      <a:pt x="26" y="288"/>
                    </a:lnTo>
                    <a:lnTo>
                      <a:pt x="9" y="313"/>
                    </a:lnTo>
                    <a:lnTo>
                      <a:pt x="9" y="330"/>
                    </a:lnTo>
                    <a:lnTo>
                      <a:pt x="17" y="364"/>
                    </a:lnTo>
                    <a:lnTo>
                      <a:pt x="34" y="390"/>
                    </a:lnTo>
                    <a:lnTo>
                      <a:pt x="59" y="398"/>
                    </a:lnTo>
                    <a:lnTo>
                      <a:pt x="76" y="398"/>
                    </a:lnTo>
                    <a:lnTo>
                      <a:pt x="110" y="398"/>
                    </a:lnTo>
                    <a:lnTo>
                      <a:pt x="127" y="381"/>
                    </a:lnTo>
                    <a:lnTo>
                      <a:pt x="136" y="364"/>
                    </a:lnTo>
                    <a:lnTo>
                      <a:pt x="144" y="339"/>
                    </a:lnTo>
                    <a:lnTo>
                      <a:pt x="144" y="322"/>
                    </a:lnTo>
                    <a:lnTo>
                      <a:pt x="127" y="297"/>
                    </a:lnTo>
                    <a:lnTo>
                      <a:pt x="186" y="305"/>
                    </a:lnTo>
                    <a:lnTo>
                      <a:pt x="186" y="390"/>
                    </a:lnTo>
                    <a:lnTo>
                      <a:pt x="212" y="390"/>
                    </a:lnTo>
                    <a:lnTo>
                      <a:pt x="203" y="288"/>
                    </a:lnTo>
                    <a:lnTo>
                      <a:pt x="102" y="271"/>
                    </a:lnTo>
                    <a:lnTo>
                      <a:pt x="102" y="297"/>
                    </a:lnTo>
                    <a:lnTo>
                      <a:pt x="119" y="313"/>
                    </a:lnTo>
                    <a:lnTo>
                      <a:pt x="119" y="330"/>
                    </a:lnTo>
                    <a:lnTo>
                      <a:pt x="119" y="347"/>
                    </a:lnTo>
                    <a:lnTo>
                      <a:pt x="110" y="364"/>
                    </a:lnTo>
                    <a:lnTo>
                      <a:pt x="93" y="373"/>
                    </a:lnTo>
                    <a:lnTo>
                      <a:pt x="76" y="373"/>
                    </a:lnTo>
                    <a:lnTo>
                      <a:pt x="59" y="373"/>
                    </a:lnTo>
                    <a:lnTo>
                      <a:pt x="42" y="364"/>
                    </a:lnTo>
                    <a:lnTo>
                      <a:pt x="34" y="347"/>
                    </a:lnTo>
                    <a:lnTo>
                      <a:pt x="26" y="330"/>
                    </a:lnTo>
                    <a:lnTo>
                      <a:pt x="26" y="322"/>
                    </a:lnTo>
                    <a:lnTo>
                      <a:pt x="34" y="305"/>
                    </a:lnTo>
                    <a:lnTo>
                      <a:pt x="51" y="297"/>
                    </a:lnTo>
                    <a:lnTo>
                      <a:pt x="68" y="297"/>
                    </a:lnTo>
                    <a:lnTo>
                      <a:pt x="59" y="271"/>
                    </a:lnTo>
                    <a:close/>
                    <a:moveTo>
                      <a:pt x="110" y="432"/>
                    </a:moveTo>
                    <a:lnTo>
                      <a:pt x="59" y="432"/>
                    </a:lnTo>
                    <a:lnTo>
                      <a:pt x="34" y="449"/>
                    </a:lnTo>
                    <a:lnTo>
                      <a:pt x="17" y="474"/>
                    </a:lnTo>
                    <a:lnTo>
                      <a:pt x="9" y="500"/>
                    </a:lnTo>
                    <a:lnTo>
                      <a:pt x="17" y="517"/>
                    </a:lnTo>
                    <a:lnTo>
                      <a:pt x="26" y="534"/>
                    </a:lnTo>
                    <a:lnTo>
                      <a:pt x="42" y="542"/>
                    </a:lnTo>
                    <a:lnTo>
                      <a:pt x="59" y="551"/>
                    </a:lnTo>
                    <a:lnTo>
                      <a:pt x="85" y="559"/>
                    </a:lnTo>
                    <a:lnTo>
                      <a:pt x="119" y="559"/>
                    </a:lnTo>
                    <a:lnTo>
                      <a:pt x="144" y="559"/>
                    </a:lnTo>
                    <a:lnTo>
                      <a:pt x="161" y="551"/>
                    </a:lnTo>
                    <a:lnTo>
                      <a:pt x="195" y="542"/>
                    </a:lnTo>
                    <a:lnTo>
                      <a:pt x="212" y="517"/>
                    </a:lnTo>
                    <a:lnTo>
                      <a:pt x="212" y="491"/>
                    </a:lnTo>
                    <a:lnTo>
                      <a:pt x="212" y="474"/>
                    </a:lnTo>
                    <a:lnTo>
                      <a:pt x="203" y="457"/>
                    </a:lnTo>
                    <a:lnTo>
                      <a:pt x="186" y="440"/>
                    </a:lnTo>
                    <a:lnTo>
                      <a:pt x="169" y="432"/>
                    </a:lnTo>
                    <a:lnTo>
                      <a:pt x="144" y="432"/>
                    </a:lnTo>
                    <a:lnTo>
                      <a:pt x="110" y="432"/>
                    </a:lnTo>
                    <a:close/>
                    <a:moveTo>
                      <a:pt x="110" y="457"/>
                    </a:moveTo>
                    <a:lnTo>
                      <a:pt x="153" y="457"/>
                    </a:lnTo>
                    <a:lnTo>
                      <a:pt x="178" y="466"/>
                    </a:lnTo>
                    <a:lnTo>
                      <a:pt x="195" y="474"/>
                    </a:lnTo>
                    <a:lnTo>
                      <a:pt x="195" y="491"/>
                    </a:lnTo>
                    <a:lnTo>
                      <a:pt x="195" y="508"/>
                    </a:lnTo>
                    <a:lnTo>
                      <a:pt x="178" y="517"/>
                    </a:lnTo>
                    <a:lnTo>
                      <a:pt x="169" y="525"/>
                    </a:lnTo>
                    <a:lnTo>
                      <a:pt x="153" y="534"/>
                    </a:lnTo>
                    <a:lnTo>
                      <a:pt x="119" y="534"/>
                    </a:lnTo>
                    <a:lnTo>
                      <a:pt x="76" y="534"/>
                    </a:lnTo>
                    <a:lnTo>
                      <a:pt x="51" y="525"/>
                    </a:lnTo>
                    <a:lnTo>
                      <a:pt x="34" y="508"/>
                    </a:lnTo>
                    <a:lnTo>
                      <a:pt x="34" y="500"/>
                    </a:lnTo>
                    <a:lnTo>
                      <a:pt x="34" y="483"/>
                    </a:lnTo>
                    <a:lnTo>
                      <a:pt x="51" y="466"/>
                    </a:lnTo>
                    <a:lnTo>
                      <a:pt x="68" y="457"/>
                    </a:lnTo>
                    <a:lnTo>
                      <a:pt x="110" y="457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80" name="Rectangle 74">
                <a:extLst>
                  <a:ext uri="{FF2B5EF4-FFF2-40B4-BE49-F238E27FC236}">
                    <a16:creationId xmlns:a16="http://schemas.microsoft.com/office/drawing/2014/main" id="{0083D7B2-7FB1-4722-BE62-DC45220CB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80000">
                <a:off x="5685" y="349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81" name="Rectangle 75">
                <a:extLst>
                  <a:ext uri="{FF2B5EF4-FFF2-40B4-BE49-F238E27FC236}">
                    <a16:creationId xmlns:a16="http://schemas.microsoft.com/office/drawing/2014/main" id="{7222F213-8269-4AC6-969F-0027151FF9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80000">
                <a:off x="5685" y="352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82" name="Rectangle 76">
                <a:extLst>
                  <a:ext uri="{FF2B5EF4-FFF2-40B4-BE49-F238E27FC236}">
                    <a16:creationId xmlns:a16="http://schemas.microsoft.com/office/drawing/2014/main" id="{E0464636-7ED5-4B8E-8C12-5B6EE6D63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80000">
                <a:off x="5689" y="3559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83" name="Rectangle 77">
                <a:extLst>
                  <a:ext uri="{FF2B5EF4-FFF2-40B4-BE49-F238E27FC236}">
                    <a16:creationId xmlns:a16="http://schemas.microsoft.com/office/drawing/2014/main" id="{2E3BF12B-2A87-40A1-9F6D-F7332EF72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80000">
                <a:off x="5689" y="359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84" name="Freeform 78">
                <a:extLst>
                  <a:ext uri="{FF2B5EF4-FFF2-40B4-BE49-F238E27FC236}">
                    <a16:creationId xmlns:a16="http://schemas.microsoft.com/office/drawing/2014/main" id="{BB307A97-5899-4FA2-8ED5-30BD326A72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24" y="3643"/>
                <a:ext cx="45" cy="123"/>
              </a:xfrm>
              <a:custGeom>
                <a:avLst/>
                <a:gdLst>
                  <a:gd name="T0" fmla="*/ 194 w 203"/>
                  <a:gd name="T1" fmla="*/ 77 h 559"/>
                  <a:gd name="T2" fmla="*/ 186 w 203"/>
                  <a:gd name="T3" fmla="*/ 51 h 559"/>
                  <a:gd name="T4" fmla="*/ 143 w 203"/>
                  <a:gd name="T5" fmla="*/ 0 h 559"/>
                  <a:gd name="T6" fmla="*/ 135 w 203"/>
                  <a:gd name="T7" fmla="*/ 26 h 559"/>
                  <a:gd name="T8" fmla="*/ 0 w 203"/>
                  <a:gd name="T9" fmla="*/ 51 h 559"/>
                  <a:gd name="T10" fmla="*/ 0 w 203"/>
                  <a:gd name="T11" fmla="*/ 212 h 559"/>
                  <a:gd name="T12" fmla="*/ 203 w 203"/>
                  <a:gd name="T13" fmla="*/ 195 h 559"/>
                  <a:gd name="T14" fmla="*/ 177 w 203"/>
                  <a:gd name="T15" fmla="*/ 170 h 559"/>
                  <a:gd name="T16" fmla="*/ 127 w 203"/>
                  <a:gd name="T17" fmla="*/ 136 h 559"/>
                  <a:gd name="T18" fmla="*/ 160 w 203"/>
                  <a:gd name="T19" fmla="*/ 187 h 559"/>
                  <a:gd name="T20" fmla="*/ 0 w 203"/>
                  <a:gd name="T21" fmla="*/ 212 h 559"/>
                  <a:gd name="T22" fmla="*/ 50 w 203"/>
                  <a:gd name="T23" fmla="*/ 271 h 559"/>
                  <a:gd name="T24" fmla="*/ 0 w 203"/>
                  <a:gd name="T25" fmla="*/ 314 h 559"/>
                  <a:gd name="T26" fmla="*/ 0 w 203"/>
                  <a:gd name="T27" fmla="*/ 356 h 559"/>
                  <a:gd name="T28" fmla="*/ 25 w 203"/>
                  <a:gd name="T29" fmla="*/ 381 h 559"/>
                  <a:gd name="T30" fmla="*/ 67 w 203"/>
                  <a:gd name="T31" fmla="*/ 398 h 559"/>
                  <a:gd name="T32" fmla="*/ 127 w 203"/>
                  <a:gd name="T33" fmla="*/ 398 h 559"/>
                  <a:gd name="T34" fmla="*/ 177 w 203"/>
                  <a:gd name="T35" fmla="*/ 381 h 559"/>
                  <a:gd name="T36" fmla="*/ 203 w 203"/>
                  <a:gd name="T37" fmla="*/ 331 h 559"/>
                  <a:gd name="T38" fmla="*/ 186 w 203"/>
                  <a:gd name="T39" fmla="*/ 297 h 559"/>
                  <a:gd name="T40" fmla="*/ 152 w 203"/>
                  <a:gd name="T41" fmla="*/ 280 h 559"/>
                  <a:gd name="T42" fmla="*/ 101 w 203"/>
                  <a:gd name="T43" fmla="*/ 271 h 559"/>
                  <a:gd name="T44" fmla="*/ 143 w 203"/>
                  <a:gd name="T45" fmla="*/ 297 h 559"/>
                  <a:gd name="T46" fmla="*/ 177 w 203"/>
                  <a:gd name="T47" fmla="*/ 322 h 559"/>
                  <a:gd name="T48" fmla="*/ 177 w 203"/>
                  <a:gd name="T49" fmla="*/ 347 h 559"/>
                  <a:gd name="T50" fmla="*/ 152 w 203"/>
                  <a:gd name="T51" fmla="*/ 364 h 559"/>
                  <a:gd name="T52" fmla="*/ 101 w 203"/>
                  <a:gd name="T53" fmla="*/ 373 h 559"/>
                  <a:gd name="T54" fmla="*/ 33 w 203"/>
                  <a:gd name="T55" fmla="*/ 364 h 559"/>
                  <a:gd name="T56" fmla="*/ 16 w 203"/>
                  <a:gd name="T57" fmla="*/ 339 h 559"/>
                  <a:gd name="T58" fmla="*/ 33 w 203"/>
                  <a:gd name="T59" fmla="*/ 305 h 559"/>
                  <a:gd name="T60" fmla="*/ 101 w 203"/>
                  <a:gd name="T61" fmla="*/ 297 h 559"/>
                  <a:gd name="T62" fmla="*/ 50 w 203"/>
                  <a:gd name="T63" fmla="*/ 432 h 559"/>
                  <a:gd name="T64" fmla="*/ 0 w 203"/>
                  <a:gd name="T65" fmla="*/ 474 h 559"/>
                  <a:gd name="T66" fmla="*/ 0 w 203"/>
                  <a:gd name="T67" fmla="*/ 517 h 559"/>
                  <a:gd name="T68" fmla="*/ 25 w 203"/>
                  <a:gd name="T69" fmla="*/ 542 h 559"/>
                  <a:gd name="T70" fmla="*/ 67 w 203"/>
                  <a:gd name="T71" fmla="*/ 559 h 559"/>
                  <a:gd name="T72" fmla="*/ 127 w 203"/>
                  <a:gd name="T73" fmla="*/ 559 h 559"/>
                  <a:gd name="T74" fmla="*/ 177 w 203"/>
                  <a:gd name="T75" fmla="*/ 542 h 559"/>
                  <a:gd name="T76" fmla="*/ 203 w 203"/>
                  <a:gd name="T77" fmla="*/ 491 h 559"/>
                  <a:gd name="T78" fmla="*/ 186 w 203"/>
                  <a:gd name="T79" fmla="*/ 458 h 559"/>
                  <a:gd name="T80" fmla="*/ 152 w 203"/>
                  <a:gd name="T81" fmla="*/ 441 h 559"/>
                  <a:gd name="T82" fmla="*/ 101 w 203"/>
                  <a:gd name="T83" fmla="*/ 432 h 559"/>
                  <a:gd name="T84" fmla="*/ 143 w 203"/>
                  <a:gd name="T85" fmla="*/ 458 h 559"/>
                  <a:gd name="T86" fmla="*/ 177 w 203"/>
                  <a:gd name="T87" fmla="*/ 483 h 559"/>
                  <a:gd name="T88" fmla="*/ 177 w 203"/>
                  <a:gd name="T89" fmla="*/ 508 h 559"/>
                  <a:gd name="T90" fmla="*/ 152 w 203"/>
                  <a:gd name="T91" fmla="*/ 525 h 559"/>
                  <a:gd name="T92" fmla="*/ 101 w 203"/>
                  <a:gd name="T93" fmla="*/ 534 h 559"/>
                  <a:gd name="T94" fmla="*/ 33 w 203"/>
                  <a:gd name="T95" fmla="*/ 525 h 559"/>
                  <a:gd name="T96" fmla="*/ 16 w 203"/>
                  <a:gd name="T97" fmla="*/ 500 h 559"/>
                  <a:gd name="T98" fmla="*/ 33 w 203"/>
                  <a:gd name="T99" fmla="*/ 466 h 559"/>
                  <a:gd name="T100" fmla="*/ 101 w 203"/>
                  <a:gd name="T101" fmla="*/ 458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3" h="559">
                    <a:moveTo>
                      <a:pt x="0" y="77"/>
                    </a:moveTo>
                    <a:lnTo>
                      <a:pt x="194" y="77"/>
                    </a:lnTo>
                    <a:lnTo>
                      <a:pt x="194" y="60"/>
                    </a:lnTo>
                    <a:lnTo>
                      <a:pt x="186" y="51"/>
                    </a:lnTo>
                    <a:lnTo>
                      <a:pt x="169" y="34"/>
                    </a:lnTo>
                    <a:lnTo>
                      <a:pt x="143" y="0"/>
                    </a:lnTo>
                    <a:lnTo>
                      <a:pt x="127" y="0"/>
                    </a:lnTo>
                    <a:lnTo>
                      <a:pt x="135" y="26"/>
                    </a:lnTo>
                    <a:lnTo>
                      <a:pt x="152" y="51"/>
                    </a:lnTo>
                    <a:lnTo>
                      <a:pt x="0" y="51"/>
                    </a:lnTo>
                    <a:lnTo>
                      <a:pt x="0" y="77"/>
                    </a:lnTo>
                    <a:close/>
                    <a:moveTo>
                      <a:pt x="0" y="212"/>
                    </a:moveTo>
                    <a:lnTo>
                      <a:pt x="203" y="212"/>
                    </a:lnTo>
                    <a:lnTo>
                      <a:pt x="203" y="195"/>
                    </a:lnTo>
                    <a:lnTo>
                      <a:pt x="186" y="187"/>
                    </a:lnTo>
                    <a:lnTo>
                      <a:pt x="177" y="170"/>
                    </a:lnTo>
                    <a:lnTo>
                      <a:pt x="152" y="136"/>
                    </a:lnTo>
                    <a:lnTo>
                      <a:pt x="127" y="136"/>
                    </a:lnTo>
                    <a:lnTo>
                      <a:pt x="143" y="161"/>
                    </a:lnTo>
                    <a:lnTo>
                      <a:pt x="160" y="187"/>
                    </a:lnTo>
                    <a:lnTo>
                      <a:pt x="0" y="187"/>
                    </a:lnTo>
                    <a:lnTo>
                      <a:pt x="0" y="212"/>
                    </a:lnTo>
                    <a:close/>
                    <a:moveTo>
                      <a:pt x="101" y="271"/>
                    </a:moveTo>
                    <a:lnTo>
                      <a:pt x="50" y="271"/>
                    </a:lnTo>
                    <a:lnTo>
                      <a:pt x="16" y="288"/>
                    </a:lnTo>
                    <a:lnTo>
                      <a:pt x="0" y="314"/>
                    </a:lnTo>
                    <a:lnTo>
                      <a:pt x="0" y="339"/>
                    </a:lnTo>
                    <a:lnTo>
                      <a:pt x="0" y="356"/>
                    </a:lnTo>
                    <a:lnTo>
                      <a:pt x="8" y="373"/>
                    </a:lnTo>
                    <a:lnTo>
                      <a:pt x="25" y="381"/>
                    </a:lnTo>
                    <a:lnTo>
                      <a:pt x="42" y="390"/>
                    </a:lnTo>
                    <a:lnTo>
                      <a:pt x="67" y="398"/>
                    </a:lnTo>
                    <a:lnTo>
                      <a:pt x="101" y="398"/>
                    </a:lnTo>
                    <a:lnTo>
                      <a:pt x="127" y="398"/>
                    </a:lnTo>
                    <a:lnTo>
                      <a:pt x="143" y="398"/>
                    </a:lnTo>
                    <a:lnTo>
                      <a:pt x="177" y="381"/>
                    </a:lnTo>
                    <a:lnTo>
                      <a:pt x="194" y="364"/>
                    </a:lnTo>
                    <a:lnTo>
                      <a:pt x="203" y="331"/>
                    </a:lnTo>
                    <a:lnTo>
                      <a:pt x="194" y="314"/>
                    </a:lnTo>
                    <a:lnTo>
                      <a:pt x="186" y="297"/>
                    </a:lnTo>
                    <a:lnTo>
                      <a:pt x="177" y="288"/>
                    </a:lnTo>
                    <a:lnTo>
                      <a:pt x="152" y="280"/>
                    </a:lnTo>
                    <a:lnTo>
                      <a:pt x="127" y="271"/>
                    </a:lnTo>
                    <a:lnTo>
                      <a:pt x="101" y="271"/>
                    </a:lnTo>
                    <a:close/>
                    <a:moveTo>
                      <a:pt x="101" y="297"/>
                    </a:moveTo>
                    <a:lnTo>
                      <a:pt x="143" y="297"/>
                    </a:lnTo>
                    <a:lnTo>
                      <a:pt x="169" y="305"/>
                    </a:lnTo>
                    <a:lnTo>
                      <a:pt x="177" y="322"/>
                    </a:lnTo>
                    <a:lnTo>
                      <a:pt x="177" y="331"/>
                    </a:lnTo>
                    <a:lnTo>
                      <a:pt x="177" y="347"/>
                    </a:lnTo>
                    <a:lnTo>
                      <a:pt x="169" y="364"/>
                    </a:lnTo>
                    <a:lnTo>
                      <a:pt x="152" y="364"/>
                    </a:lnTo>
                    <a:lnTo>
                      <a:pt x="143" y="373"/>
                    </a:lnTo>
                    <a:lnTo>
                      <a:pt x="101" y="373"/>
                    </a:lnTo>
                    <a:lnTo>
                      <a:pt x="59" y="373"/>
                    </a:lnTo>
                    <a:lnTo>
                      <a:pt x="33" y="364"/>
                    </a:lnTo>
                    <a:lnTo>
                      <a:pt x="25" y="347"/>
                    </a:lnTo>
                    <a:lnTo>
                      <a:pt x="16" y="339"/>
                    </a:lnTo>
                    <a:lnTo>
                      <a:pt x="25" y="322"/>
                    </a:lnTo>
                    <a:lnTo>
                      <a:pt x="33" y="305"/>
                    </a:lnTo>
                    <a:lnTo>
                      <a:pt x="59" y="297"/>
                    </a:lnTo>
                    <a:lnTo>
                      <a:pt x="101" y="297"/>
                    </a:lnTo>
                    <a:close/>
                    <a:moveTo>
                      <a:pt x="101" y="432"/>
                    </a:moveTo>
                    <a:lnTo>
                      <a:pt x="50" y="432"/>
                    </a:lnTo>
                    <a:lnTo>
                      <a:pt x="16" y="449"/>
                    </a:lnTo>
                    <a:lnTo>
                      <a:pt x="0" y="474"/>
                    </a:lnTo>
                    <a:lnTo>
                      <a:pt x="0" y="500"/>
                    </a:lnTo>
                    <a:lnTo>
                      <a:pt x="0" y="517"/>
                    </a:lnTo>
                    <a:lnTo>
                      <a:pt x="8" y="534"/>
                    </a:lnTo>
                    <a:lnTo>
                      <a:pt x="25" y="542"/>
                    </a:lnTo>
                    <a:lnTo>
                      <a:pt x="42" y="551"/>
                    </a:lnTo>
                    <a:lnTo>
                      <a:pt x="67" y="559"/>
                    </a:lnTo>
                    <a:lnTo>
                      <a:pt x="101" y="559"/>
                    </a:lnTo>
                    <a:lnTo>
                      <a:pt x="127" y="559"/>
                    </a:lnTo>
                    <a:lnTo>
                      <a:pt x="143" y="559"/>
                    </a:lnTo>
                    <a:lnTo>
                      <a:pt x="177" y="542"/>
                    </a:lnTo>
                    <a:lnTo>
                      <a:pt x="194" y="525"/>
                    </a:lnTo>
                    <a:lnTo>
                      <a:pt x="203" y="491"/>
                    </a:lnTo>
                    <a:lnTo>
                      <a:pt x="194" y="474"/>
                    </a:lnTo>
                    <a:lnTo>
                      <a:pt x="186" y="458"/>
                    </a:lnTo>
                    <a:lnTo>
                      <a:pt x="177" y="449"/>
                    </a:lnTo>
                    <a:lnTo>
                      <a:pt x="152" y="441"/>
                    </a:lnTo>
                    <a:lnTo>
                      <a:pt x="127" y="432"/>
                    </a:lnTo>
                    <a:lnTo>
                      <a:pt x="101" y="432"/>
                    </a:lnTo>
                    <a:close/>
                    <a:moveTo>
                      <a:pt x="101" y="458"/>
                    </a:moveTo>
                    <a:lnTo>
                      <a:pt x="143" y="458"/>
                    </a:lnTo>
                    <a:lnTo>
                      <a:pt x="169" y="466"/>
                    </a:lnTo>
                    <a:lnTo>
                      <a:pt x="177" y="483"/>
                    </a:lnTo>
                    <a:lnTo>
                      <a:pt x="177" y="491"/>
                    </a:lnTo>
                    <a:lnTo>
                      <a:pt x="177" y="508"/>
                    </a:lnTo>
                    <a:lnTo>
                      <a:pt x="169" y="525"/>
                    </a:lnTo>
                    <a:lnTo>
                      <a:pt x="152" y="525"/>
                    </a:lnTo>
                    <a:lnTo>
                      <a:pt x="143" y="534"/>
                    </a:lnTo>
                    <a:lnTo>
                      <a:pt x="101" y="534"/>
                    </a:lnTo>
                    <a:lnTo>
                      <a:pt x="59" y="534"/>
                    </a:lnTo>
                    <a:lnTo>
                      <a:pt x="33" y="525"/>
                    </a:lnTo>
                    <a:lnTo>
                      <a:pt x="25" y="508"/>
                    </a:lnTo>
                    <a:lnTo>
                      <a:pt x="16" y="500"/>
                    </a:lnTo>
                    <a:lnTo>
                      <a:pt x="25" y="483"/>
                    </a:lnTo>
                    <a:lnTo>
                      <a:pt x="33" y="466"/>
                    </a:lnTo>
                    <a:lnTo>
                      <a:pt x="59" y="458"/>
                    </a:lnTo>
                    <a:lnTo>
                      <a:pt x="101" y="458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85" name="Rectangle 79">
                <a:extLst>
                  <a:ext uri="{FF2B5EF4-FFF2-40B4-BE49-F238E27FC236}">
                    <a16:creationId xmlns:a16="http://schemas.microsoft.com/office/drawing/2014/main" id="{D332987C-AC72-4D5C-88D0-92D34D0D7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40000">
                <a:off x="6128" y="362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86" name="Rectangle 80">
                <a:extLst>
                  <a:ext uri="{FF2B5EF4-FFF2-40B4-BE49-F238E27FC236}">
                    <a16:creationId xmlns:a16="http://schemas.microsoft.com/office/drawing/2014/main" id="{5033B582-4FEF-4DB4-81AE-76F16788D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40000">
                <a:off x="6128" y="365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87" name="Rectangle 81">
                <a:extLst>
                  <a:ext uri="{FF2B5EF4-FFF2-40B4-BE49-F238E27FC236}">
                    <a16:creationId xmlns:a16="http://schemas.microsoft.com/office/drawing/2014/main" id="{4725A7DB-2FB4-4F79-A5FF-353ED9EBC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40000">
                <a:off x="6128" y="369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88" name="Rectangle 82">
                <a:extLst>
                  <a:ext uri="{FF2B5EF4-FFF2-40B4-BE49-F238E27FC236}">
                    <a16:creationId xmlns:a16="http://schemas.microsoft.com/office/drawing/2014/main" id="{B5CAF9C1-6138-4608-827A-D4D0E526F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40000">
                <a:off x="6128" y="372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89" name="Freeform 83">
                <a:extLst>
                  <a:ext uri="{FF2B5EF4-FFF2-40B4-BE49-F238E27FC236}">
                    <a16:creationId xmlns:a16="http://schemas.microsoft.com/office/drawing/2014/main" id="{50DD5237-201F-4282-AD1D-4591F7F8D7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84" y="3753"/>
                <a:ext cx="94" cy="118"/>
              </a:xfrm>
              <a:custGeom>
                <a:avLst/>
                <a:gdLst>
                  <a:gd name="T0" fmla="*/ 0 w 423"/>
                  <a:gd name="T1" fmla="*/ 415 h 533"/>
                  <a:gd name="T2" fmla="*/ 34 w 423"/>
                  <a:gd name="T3" fmla="*/ 508 h 533"/>
                  <a:gd name="T4" fmla="*/ 161 w 423"/>
                  <a:gd name="T5" fmla="*/ 533 h 533"/>
                  <a:gd name="T6" fmla="*/ 152 w 423"/>
                  <a:gd name="T7" fmla="*/ 415 h 533"/>
                  <a:gd name="T8" fmla="*/ 203 w 423"/>
                  <a:gd name="T9" fmla="*/ 432 h 533"/>
                  <a:gd name="T10" fmla="*/ 254 w 423"/>
                  <a:gd name="T11" fmla="*/ 381 h 533"/>
                  <a:gd name="T12" fmla="*/ 237 w 423"/>
                  <a:gd name="T13" fmla="*/ 330 h 533"/>
                  <a:gd name="T14" fmla="*/ 169 w 423"/>
                  <a:gd name="T15" fmla="*/ 279 h 533"/>
                  <a:gd name="T16" fmla="*/ 93 w 423"/>
                  <a:gd name="T17" fmla="*/ 271 h 533"/>
                  <a:gd name="T18" fmla="*/ 68 w 423"/>
                  <a:gd name="T19" fmla="*/ 330 h 533"/>
                  <a:gd name="T20" fmla="*/ 102 w 423"/>
                  <a:gd name="T21" fmla="*/ 389 h 533"/>
                  <a:gd name="T22" fmla="*/ 102 w 423"/>
                  <a:gd name="T23" fmla="*/ 355 h 533"/>
                  <a:gd name="T24" fmla="*/ 93 w 423"/>
                  <a:gd name="T25" fmla="*/ 305 h 533"/>
                  <a:gd name="T26" fmla="*/ 144 w 423"/>
                  <a:gd name="T27" fmla="*/ 296 h 533"/>
                  <a:gd name="T28" fmla="*/ 212 w 423"/>
                  <a:gd name="T29" fmla="*/ 339 h 533"/>
                  <a:gd name="T30" fmla="*/ 237 w 423"/>
                  <a:gd name="T31" fmla="*/ 372 h 533"/>
                  <a:gd name="T32" fmla="*/ 203 w 423"/>
                  <a:gd name="T33" fmla="*/ 406 h 533"/>
                  <a:gd name="T34" fmla="*/ 246 w 423"/>
                  <a:gd name="T35" fmla="*/ 296 h 533"/>
                  <a:gd name="T36" fmla="*/ 313 w 423"/>
                  <a:gd name="T37" fmla="*/ 288 h 533"/>
                  <a:gd name="T38" fmla="*/ 339 w 423"/>
                  <a:gd name="T39" fmla="*/ 212 h 533"/>
                  <a:gd name="T40" fmla="*/ 279 w 423"/>
                  <a:gd name="T41" fmla="*/ 161 h 533"/>
                  <a:gd name="T42" fmla="*/ 220 w 423"/>
                  <a:gd name="T43" fmla="*/ 195 h 533"/>
                  <a:gd name="T44" fmla="*/ 169 w 423"/>
                  <a:gd name="T45" fmla="*/ 195 h 533"/>
                  <a:gd name="T46" fmla="*/ 136 w 423"/>
                  <a:gd name="T47" fmla="*/ 195 h 533"/>
                  <a:gd name="T48" fmla="*/ 229 w 423"/>
                  <a:gd name="T49" fmla="*/ 228 h 533"/>
                  <a:gd name="T50" fmla="*/ 262 w 423"/>
                  <a:gd name="T51" fmla="*/ 186 h 533"/>
                  <a:gd name="T52" fmla="*/ 313 w 423"/>
                  <a:gd name="T53" fmla="*/ 212 h 533"/>
                  <a:gd name="T54" fmla="*/ 313 w 423"/>
                  <a:gd name="T55" fmla="*/ 254 h 533"/>
                  <a:gd name="T56" fmla="*/ 279 w 423"/>
                  <a:gd name="T57" fmla="*/ 271 h 533"/>
                  <a:gd name="T58" fmla="*/ 288 w 423"/>
                  <a:gd name="T59" fmla="*/ 135 h 533"/>
                  <a:gd name="T60" fmla="*/ 356 w 423"/>
                  <a:gd name="T61" fmla="*/ 161 h 533"/>
                  <a:gd name="T62" fmla="*/ 415 w 423"/>
                  <a:gd name="T63" fmla="*/ 135 h 533"/>
                  <a:gd name="T64" fmla="*/ 415 w 423"/>
                  <a:gd name="T65" fmla="*/ 85 h 533"/>
                  <a:gd name="T66" fmla="*/ 364 w 423"/>
                  <a:gd name="T67" fmla="*/ 25 h 533"/>
                  <a:gd name="T68" fmla="*/ 288 w 423"/>
                  <a:gd name="T69" fmla="*/ 0 h 533"/>
                  <a:gd name="T70" fmla="*/ 229 w 423"/>
                  <a:gd name="T71" fmla="*/ 42 h 533"/>
                  <a:gd name="T72" fmla="*/ 246 w 423"/>
                  <a:gd name="T73" fmla="*/ 101 h 533"/>
                  <a:gd name="T74" fmla="*/ 305 w 423"/>
                  <a:gd name="T75" fmla="*/ 118 h 533"/>
                  <a:gd name="T76" fmla="*/ 254 w 423"/>
                  <a:gd name="T77" fmla="*/ 51 h 533"/>
                  <a:gd name="T78" fmla="*/ 288 w 423"/>
                  <a:gd name="T79" fmla="*/ 25 h 533"/>
                  <a:gd name="T80" fmla="*/ 364 w 423"/>
                  <a:gd name="T81" fmla="*/ 59 h 533"/>
                  <a:gd name="T82" fmla="*/ 398 w 423"/>
                  <a:gd name="T83" fmla="*/ 93 h 533"/>
                  <a:gd name="T84" fmla="*/ 381 w 423"/>
                  <a:gd name="T85" fmla="*/ 135 h 533"/>
                  <a:gd name="T86" fmla="*/ 305 w 423"/>
                  <a:gd name="T87" fmla="*/ 118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23" h="533">
                    <a:moveTo>
                      <a:pt x="178" y="508"/>
                    </a:moveTo>
                    <a:lnTo>
                      <a:pt x="9" y="406"/>
                    </a:lnTo>
                    <a:lnTo>
                      <a:pt x="0" y="415"/>
                    </a:lnTo>
                    <a:lnTo>
                      <a:pt x="9" y="449"/>
                    </a:lnTo>
                    <a:lnTo>
                      <a:pt x="9" y="491"/>
                    </a:lnTo>
                    <a:lnTo>
                      <a:pt x="34" y="508"/>
                    </a:lnTo>
                    <a:lnTo>
                      <a:pt x="34" y="474"/>
                    </a:lnTo>
                    <a:lnTo>
                      <a:pt x="34" y="449"/>
                    </a:lnTo>
                    <a:lnTo>
                      <a:pt x="161" y="533"/>
                    </a:lnTo>
                    <a:lnTo>
                      <a:pt x="178" y="508"/>
                    </a:lnTo>
                    <a:close/>
                    <a:moveTo>
                      <a:pt x="127" y="406"/>
                    </a:moveTo>
                    <a:lnTo>
                      <a:pt x="152" y="415"/>
                    </a:lnTo>
                    <a:lnTo>
                      <a:pt x="169" y="423"/>
                    </a:lnTo>
                    <a:lnTo>
                      <a:pt x="186" y="432"/>
                    </a:lnTo>
                    <a:lnTo>
                      <a:pt x="203" y="432"/>
                    </a:lnTo>
                    <a:lnTo>
                      <a:pt x="229" y="423"/>
                    </a:lnTo>
                    <a:lnTo>
                      <a:pt x="246" y="406"/>
                    </a:lnTo>
                    <a:lnTo>
                      <a:pt x="254" y="381"/>
                    </a:lnTo>
                    <a:lnTo>
                      <a:pt x="254" y="364"/>
                    </a:lnTo>
                    <a:lnTo>
                      <a:pt x="254" y="347"/>
                    </a:lnTo>
                    <a:lnTo>
                      <a:pt x="237" y="330"/>
                    </a:lnTo>
                    <a:lnTo>
                      <a:pt x="220" y="313"/>
                    </a:lnTo>
                    <a:lnTo>
                      <a:pt x="195" y="296"/>
                    </a:lnTo>
                    <a:lnTo>
                      <a:pt x="169" y="279"/>
                    </a:lnTo>
                    <a:lnTo>
                      <a:pt x="152" y="271"/>
                    </a:lnTo>
                    <a:lnTo>
                      <a:pt x="119" y="271"/>
                    </a:lnTo>
                    <a:lnTo>
                      <a:pt x="93" y="271"/>
                    </a:lnTo>
                    <a:lnTo>
                      <a:pt x="76" y="296"/>
                    </a:lnTo>
                    <a:lnTo>
                      <a:pt x="68" y="313"/>
                    </a:lnTo>
                    <a:lnTo>
                      <a:pt x="68" y="330"/>
                    </a:lnTo>
                    <a:lnTo>
                      <a:pt x="68" y="347"/>
                    </a:lnTo>
                    <a:lnTo>
                      <a:pt x="85" y="364"/>
                    </a:lnTo>
                    <a:lnTo>
                      <a:pt x="102" y="389"/>
                    </a:lnTo>
                    <a:lnTo>
                      <a:pt x="127" y="406"/>
                    </a:lnTo>
                    <a:close/>
                    <a:moveTo>
                      <a:pt x="136" y="381"/>
                    </a:moveTo>
                    <a:lnTo>
                      <a:pt x="102" y="355"/>
                    </a:lnTo>
                    <a:lnTo>
                      <a:pt x="85" y="339"/>
                    </a:lnTo>
                    <a:lnTo>
                      <a:pt x="85" y="322"/>
                    </a:lnTo>
                    <a:lnTo>
                      <a:pt x="93" y="305"/>
                    </a:lnTo>
                    <a:lnTo>
                      <a:pt x="102" y="296"/>
                    </a:lnTo>
                    <a:lnTo>
                      <a:pt x="119" y="288"/>
                    </a:lnTo>
                    <a:lnTo>
                      <a:pt x="144" y="296"/>
                    </a:lnTo>
                    <a:lnTo>
                      <a:pt x="178" y="313"/>
                    </a:lnTo>
                    <a:lnTo>
                      <a:pt x="203" y="330"/>
                    </a:lnTo>
                    <a:lnTo>
                      <a:pt x="212" y="339"/>
                    </a:lnTo>
                    <a:lnTo>
                      <a:pt x="229" y="347"/>
                    </a:lnTo>
                    <a:lnTo>
                      <a:pt x="229" y="355"/>
                    </a:lnTo>
                    <a:lnTo>
                      <a:pt x="237" y="372"/>
                    </a:lnTo>
                    <a:lnTo>
                      <a:pt x="229" y="389"/>
                    </a:lnTo>
                    <a:lnTo>
                      <a:pt x="220" y="406"/>
                    </a:lnTo>
                    <a:lnTo>
                      <a:pt x="203" y="406"/>
                    </a:lnTo>
                    <a:lnTo>
                      <a:pt x="178" y="398"/>
                    </a:lnTo>
                    <a:lnTo>
                      <a:pt x="136" y="381"/>
                    </a:lnTo>
                    <a:close/>
                    <a:moveTo>
                      <a:pt x="246" y="296"/>
                    </a:moveTo>
                    <a:lnTo>
                      <a:pt x="271" y="296"/>
                    </a:lnTo>
                    <a:lnTo>
                      <a:pt x="296" y="296"/>
                    </a:lnTo>
                    <a:lnTo>
                      <a:pt x="313" y="288"/>
                    </a:lnTo>
                    <a:lnTo>
                      <a:pt x="330" y="271"/>
                    </a:lnTo>
                    <a:lnTo>
                      <a:pt x="339" y="237"/>
                    </a:lnTo>
                    <a:lnTo>
                      <a:pt x="339" y="212"/>
                    </a:lnTo>
                    <a:lnTo>
                      <a:pt x="330" y="186"/>
                    </a:lnTo>
                    <a:lnTo>
                      <a:pt x="305" y="169"/>
                    </a:lnTo>
                    <a:lnTo>
                      <a:pt x="279" y="161"/>
                    </a:lnTo>
                    <a:lnTo>
                      <a:pt x="254" y="161"/>
                    </a:lnTo>
                    <a:lnTo>
                      <a:pt x="237" y="169"/>
                    </a:lnTo>
                    <a:lnTo>
                      <a:pt x="220" y="195"/>
                    </a:lnTo>
                    <a:lnTo>
                      <a:pt x="212" y="212"/>
                    </a:lnTo>
                    <a:lnTo>
                      <a:pt x="212" y="228"/>
                    </a:lnTo>
                    <a:lnTo>
                      <a:pt x="169" y="195"/>
                    </a:lnTo>
                    <a:lnTo>
                      <a:pt x="212" y="127"/>
                    </a:lnTo>
                    <a:lnTo>
                      <a:pt x="195" y="110"/>
                    </a:lnTo>
                    <a:lnTo>
                      <a:pt x="136" y="195"/>
                    </a:lnTo>
                    <a:lnTo>
                      <a:pt x="220" y="271"/>
                    </a:lnTo>
                    <a:lnTo>
                      <a:pt x="229" y="245"/>
                    </a:lnTo>
                    <a:lnTo>
                      <a:pt x="229" y="228"/>
                    </a:lnTo>
                    <a:lnTo>
                      <a:pt x="237" y="212"/>
                    </a:lnTo>
                    <a:lnTo>
                      <a:pt x="246" y="195"/>
                    </a:lnTo>
                    <a:lnTo>
                      <a:pt x="262" y="186"/>
                    </a:lnTo>
                    <a:lnTo>
                      <a:pt x="279" y="186"/>
                    </a:lnTo>
                    <a:lnTo>
                      <a:pt x="296" y="195"/>
                    </a:lnTo>
                    <a:lnTo>
                      <a:pt x="313" y="212"/>
                    </a:lnTo>
                    <a:lnTo>
                      <a:pt x="322" y="228"/>
                    </a:lnTo>
                    <a:lnTo>
                      <a:pt x="322" y="245"/>
                    </a:lnTo>
                    <a:lnTo>
                      <a:pt x="313" y="254"/>
                    </a:lnTo>
                    <a:lnTo>
                      <a:pt x="305" y="271"/>
                    </a:lnTo>
                    <a:lnTo>
                      <a:pt x="296" y="271"/>
                    </a:lnTo>
                    <a:lnTo>
                      <a:pt x="279" y="271"/>
                    </a:lnTo>
                    <a:lnTo>
                      <a:pt x="262" y="271"/>
                    </a:lnTo>
                    <a:lnTo>
                      <a:pt x="246" y="296"/>
                    </a:lnTo>
                    <a:close/>
                    <a:moveTo>
                      <a:pt x="288" y="135"/>
                    </a:moveTo>
                    <a:lnTo>
                      <a:pt x="313" y="152"/>
                    </a:lnTo>
                    <a:lnTo>
                      <a:pt x="339" y="161"/>
                    </a:lnTo>
                    <a:lnTo>
                      <a:pt x="356" y="161"/>
                    </a:lnTo>
                    <a:lnTo>
                      <a:pt x="373" y="161"/>
                    </a:lnTo>
                    <a:lnTo>
                      <a:pt x="398" y="152"/>
                    </a:lnTo>
                    <a:lnTo>
                      <a:pt x="415" y="135"/>
                    </a:lnTo>
                    <a:lnTo>
                      <a:pt x="423" y="118"/>
                    </a:lnTo>
                    <a:lnTo>
                      <a:pt x="423" y="101"/>
                    </a:lnTo>
                    <a:lnTo>
                      <a:pt x="415" y="85"/>
                    </a:lnTo>
                    <a:lnTo>
                      <a:pt x="406" y="59"/>
                    </a:lnTo>
                    <a:lnTo>
                      <a:pt x="389" y="42"/>
                    </a:lnTo>
                    <a:lnTo>
                      <a:pt x="364" y="25"/>
                    </a:lnTo>
                    <a:lnTo>
                      <a:pt x="339" y="17"/>
                    </a:lnTo>
                    <a:lnTo>
                      <a:pt x="322" y="8"/>
                    </a:lnTo>
                    <a:lnTo>
                      <a:pt x="288" y="0"/>
                    </a:lnTo>
                    <a:lnTo>
                      <a:pt x="262" y="8"/>
                    </a:lnTo>
                    <a:lnTo>
                      <a:pt x="237" y="25"/>
                    </a:lnTo>
                    <a:lnTo>
                      <a:pt x="229" y="42"/>
                    </a:lnTo>
                    <a:lnTo>
                      <a:pt x="229" y="68"/>
                    </a:lnTo>
                    <a:lnTo>
                      <a:pt x="237" y="85"/>
                    </a:lnTo>
                    <a:lnTo>
                      <a:pt x="246" y="101"/>
                    </a:lnTo>
                    <a:lnTo>
                      <a:pt x="262" y="118"/>
                    </a:lnTo>
                    <a:lnTo>
                      <a:pt x="288" y="135"/>
                    </a:lnTo>
                    <a:close/>
                    <a:moveTo>
                      <a:pt x="305" y="118"/>
                    </a:moveTo>
                    <a:lnTo>
                      <a:pt x="271" y="93"/>
                    </a:lnTo>
                    <a:lnTo>
                      <a:pt x="254" y="68"/>
                    </a:lnTo>
                    <a:lnTo>
                      <a:pt x="254" y="51"/>
                    </a:lnTo>
                    <a:lnTo>
                      <a:pt x="254" y="42"/>
                    </a:lnTo>
                    <a:lnTo>
                      <a:pt x="271" y="25"/>
                    </a:lnTo>
                    <a:lnTo>
                      <a:pt x="288" y="25"/>
                    </a:lnTo>
                    <a:lnTo>
                      <a:pt x="313" y="25"/>
                    </a:lnTo>
                    <a:lnTo>
                      <a:pt x="347" y="51"/>
                    </a:lnTo>
                    <a:lnTo>
                      <a:pt x="364" y="59"/>
                    </a:lnTo>
                    <a:lnTo>
                      <a:pt x="381" y="76"/>
                    </a:lnTo>
                    <a:lnTo>
                      <a:pt x="389" y="85"/>
                    </a:lnTo>
                    <a:lnTo>
                      <a:pt x="398" y="93"/>
                    </a:lnTo>
                    <a:lnTo>
                      <a:pt x="398" y="110"/>
                    </a:lnTo>
                    <a:lnTo>
                      <a:pt x="398" y="127"/>
                    </a:lnTo>
                    <a:lnTo>
                      <a:pt x="381" y="135"/>
                    </a:lnTo>
                    <a:lnTo>
                      <a:pt x="364" y="144"/>
                    </a:lnTo>
                    <a:lnTo>
                      <a:pt x="339" y="135"/>
                    </a:lnTo>
                    <a:lnTo>
                      <a:pt x="305" y="118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90" name="Rectangle 84">
                <a:extLst>
                  <a:ext uri="{FF2B5EF4-FFF2-40B4-BE49-F238E27FC236}">
                    <a16:creationId xmlns:a16="http://schemas.microsoft.com/office/drawing/2014/main" id="{A5FF5878-CCA8-42D6-BC6F-2E71CA3D5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60000">
                <a:off x="6488" y="380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91" name="Rectangle 85">
                <a:extLst>
                  <a:ext uri="{FF2B5EF4-FFF2-40B4-BE49-F238E27FC236}">
                    <a16:creationId xmlns:a16="http://schemas.microsoft.com/office/drawing/2014/main" id="{6D90B08F-5335-414A-B8B5-F611702BC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60000">
                <a:off x="6509" y="377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92" name="Rectangle 86">
                <a:extLst>
                  <a:ext uri="{FF2B5EF4-FFF2-40B4-BE49-F238E27FC236}">
                    <a16:creationId xmlns:a16="http://schemas.microsoft.com/office/drawing/2014/main" id="{7CC64081-7199-4309-981A-47599D5BD7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60000">
                <a:off x="6526" y="374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93" name="Rectangle 87">
                <a:extLst>
                  <a:ext uri="{FF2B5EF4-FFF2-40B4-BE49-F238E27FC236}">
                    <a16:creationId xmlns:a16="http://schemas.microsoft.com/office/drawing/2014/main" id="{9388F27D-7B96-453F-A926-DBCC50D6B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60000">
                <a:off x="6546" y="371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94" name="Freeform 88">
                <a:extLst>
                  <a:ext uri="{FF2B5EF4-FFF2-40B4-BE49-F238E27FC236}">
                    <a16:creationId xmlns:a16="http://schemas.microsoft.com/office/drawing/2014/main" id="{82636134-414A-481D-ACC6-F437561234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0" y="3794"/>
                <a:ext cx="118" cy="92"/>
              </a:xfrm>
              <a:custGeom>
                <a:avLst/>
                <a:gdLst>
                  <a:gd name="T0" fmla="*/ 111 w 534"/>
                  <a:gd name="T1" fmla="*/ 0 h 415"/>
                  <a:gd name="T2" fmla="*/ 34 w 534"/>
                  <a:gd name="T3" fmla="*/ 17 h 415"/>
                  <a:gd name="T4" fmla="*/ 77 w 534"/>
                  <a:gd name="T5" fmla="*/ 34 h 415"/>
                  <a:gd name="T6" fmla="*/ 195 w 534"/>
                  <a:gd name="T7" fmla="*/ 254 h 415"/>
                  <a:gd name="T8" fmla="*/ 144 w 534"/>
                  <a:gd name="T9" fmla="*/ 203 h 415"/>
                  <a:gd name="T10" fmla="*/ 212 w 534"/>
                  <a:gd name="T11" fmla="*/ 186 h 415"/>
                  <a:gd name="T12" fmla="*/ 263 w 534"/>
                  <a:gd name="T13" fmla="*/ 136 h 415"/>
                  <a:gd name="T14" fmla="*/ 229 w 534"/>
                  <a:gd name="T15" fmla="*/ 76 h 415"/>
                  <a:gd name="T16" fmla="*/ 161 w 534"/>
                  <a:gd name="T17" fmla="*/ 76 h 415"/>
                  <a:gd name="T18" fmla="*/ 178 w 534"/>
                  <a:gd name="T19" fmla="*/ 93 h 415"/>
                  <a:gd name="T20" fmla="*/ 221 w 534"/>
                  <a:gd name="T21" fmla="*/ 93 h 415"/>
                  <a:gd name="T22" fmla="*/ 238 w 534"/>
                  <a:gd name="T23" fmla="*/ 127 h 415"/>
                  <a:gd name="T24" fmla="*/ 212 w 534"/>
                  <a:gd name="T25" fmla="*/ 161 h 415"/>
                  <a:gd name="T26" fmla="*/ 127 w 534"/>
                  <a:gd name="T27" fmla="*/ 178 h 415"/>
                  <a:gd name="T28" fmla="*/ 68 w 534"/>
                  <a:gd name="T29" fmla="*/ 212 h 415"/>
                  <a:gd name="T30" fmla="*/ 263 w 534"/>
                  <a:gd name="T31" fmla="*/ 212 h 415"/>
                  <a:gd name="T32" fmla="*/ 246 w 534"/>
                  <a:gd name="T33" fmla="*/ 313 h 415"/>
                  <a:gd name="T34" fmla="*/ 305 w 534"/>
                  <a:gd name="T35" fmla="*/ 339 h 415"/>
                  <a:gd name="T36" fmla="*/ 356 w 534"/>
                  <a:gd name="T37" fmla="*/ 305 h 415"/>
                  <a:gd name="T38" fmla="*/ 398 w 534"/>
                  <a:gd name="T39" fmla="*/ 229 h 415"/>
                  <a:gd name="T40" fmla="*/ 373 w 534"/>
                  <a:gd name="T41" fmla="*/ 153 h 415"/>
                  <a:gd name="T42" fmla="*/ 314 w 534"/>
                  <a:gd name="T43" fmla="*/ 153 h 415"/>
                  <a:gd name="T44" fmla="*/ 263 w 534"/>
                  <a:gd name="T45" fmla="*/ 212 h 415"/>
                  <a:gd name="T46" fmla="*/ 331 w 534"/>
                  <a:gd name="T47" fmla="*/ 169 h 415"/>
                  <a:gd name="T48" fmla="*/ 373 w 534"/>
                  <a:gd name="T49" fmla="*/ 186 h 415"/>
                  <a:gd name="T50" fmla="*/ 356 w 534"/>
                  <a:gd name="T51" fmla="*/ 263 h 415"/>
                  <a:gd name="T52" fmla="*/ 322 w 534"/>
                  <a:gd name="T53" fmla="*/ 305 h 415"/>
                  <a:gd name="T54" fmla="*/ 280 w 534"/>
                  <a:gd name="T55" fmla="*/ 313 h 415"/>
                  <a:gd name="T56" fmla="*/ 263 w 534"/>
                  <a:gd name="T57" fmla="*/ 263 h 415"/>
                  <a:gd name="T58" fmla="*/ 373 w 534"/>
                  <a:gd name="T59" fmla="*/ 330 h 415"/>
                  <a:gd name="T60" fmla="*/ 398 w 534"/>
                  <a:gd name="T61" fmla="*/ 407 h 415"/>
                  <a:gd name="T62" fmla="*/ 458 w 534"/>
                  <a:gd name="T63" fmla="*/ 407 h 415"/>
                  <a:gd name="T64" fmla="*/ 508 w 534"/>
                  <a:gd name="T65" fmla="*/ 347 h 415"/>
                  <a:gd name="T66" fmla="*/ 534 w 534"/>
                  <a:gd name="T67" fmla="*/ 280 h 415"/>
                  <a:gd name="T68" fmla="*/ 483 w 534"/>
                  <a:gd name="T69" fmla="*/ 220 h 415"/>
                  <a:gd name="T70" fmla="*/ 432 w 534"/>
                  <a:gd name="T71" fmla="*/ 237 h 415"/>
                  <a:gd name="T72" fmla="*/ 415 w 534"/>
                  <a:gd name="T73" fmla="*/ 296 h 415"/>
                  <a:gd name="T74" fmla="*/ 475 w 534"/>
                  <a:gd name="T75" fmla="*/ 246 h 415"/>
                  <a:gd name="T76" fmla="*/ 508 w 534"/>
                  <a:gd name="T77" fmla="*/ 280 h 415"/>
                  <a:gd name="T78" fmla="*/ 475 w 534"/>
                  <a:gd name="T79" fmla="*/ 356 h 415"/>
                  <a:gd name="T80" fmla="*/ 441 w 534"/>
                  <a:gd name="T81" fmla="*/ 390 h 415"/>
                  <a:gd name="T82" fmla="*/ 398 w 534"/>
                  <a:gd name="T83" fmla="*/ 381 h 415"/>
                  <a:gd name="T84" fmla="*/ 415 w 534"/>
                  <a:gd name="T85" fmla="*/ 29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4" h="415">
                    <a:moveTo>
                      <a:pt x="26" y="186"/>
                    </a:moveTo>
                    <a:lnTo>
                      <a:pt x="119" y="9"/>
                    </a:lnTo>
                    <a:lnTo>
                      <a:pt x="111" y="0"/>
                    </a:lnTo>
                    <a:lnTo>
                      <a:pt x="94" y="9"/>
                    </a:lnTo>
                    <a:lnTo>
                      <a:pt x="77" y="17"/>
                    </a:lnTo>
                    <a:lnTo>
                      <a:pt x="34" y="17"/>
                    </a:lnTo>
                    <a:lnTo>
                      <a:pt x="26" y="34"/>
                    </a:lnTo>
                    <a:lnTo>
                      <a:pt x="51" y="42"/>
                    </a:lnTo>
                    <a:lnTo>
                      <a:pt x="77" y="34"/>
                    </a:lnTo>
                    <a:lnTo>
                      <a:pt x="0" y="169"/>
                    </a:lnTo>
                    <a:lnTo>
                      <a:pt x="26" y="186"/>
                    </a:lnTo>
                    <a:close/>
                    <a:moveTo>
                      <a:pt x="195" y="254"/>
                    </a:moveTo>
                    <a:lnTo>
                      <a:pt x="111" y="212"/>
                    </a:lnTo>
                    <a:lnTo>
                      <a:pt x="127" y="203"/>
                    </a:lnTo>
                    <a:lnTo>
                      <a:pt x="144" y="203"/>
                    </a:lnTo>
                    <a:lnTo>
                      <a:pt x="161" y="195"/>
                    </a:lnTo>
                    <a:lnTo>
                      <a:pt x="195" y="186"/>
                    </a:lnTo>
                    <a:lnTo>
                      <a:pt x="212" y="186"/>
                    </a:lnTo>
                    <a:lnTo>
                      <a:pt x="246" y="169"/>
                    </a:lnTo>
                    <a:lnTo>
                      <a:pt x="254" y="153"/>
                    </a:lnTo>
                    <a:lnTo>
                      <a:pt x="263" y="136"/>
                    </a:lnTo>
                    <a:lnTo>
                      <a:pt x="263" y="110"/>
                    </a:lnTo>
                    <a:lnTo>
                      <a:pt x="254" y="93"/>
                    </a:lnTo>
                    <a:lnTo>
                      <a:pt x="229" y="76"/>
                    </a:lnTo>
                    <a:lnTo>
                      <a:pt x="212" y="68"/>
                    </a:lnTo>
                    <a:lnTo>
                      <a:pt x="187" y="68"/>
                    </a:lnTo>
                    <a:lnTo>
                      <a:pt x="161" y="76"/>
                    </a:lnTo>
                    <a:lnTo>
                      <a:pt x="144" y="93"/>
                    </a:lnTo>
                    <a:lnTo>
                      <a:pt x="170" y="102"/>
                    </a:lnTo>
                    <a:lnTo>
                      <a:pt x="178" y="93"/>
                    </a:lnTo>
                    <a:lnTo>
                      <a:pt x="195" y="85"/>
                    </a:lnTo>
                    <a:lnTo>
                      <a:pt x="204" y="85"/>
                    </a:lnTo>
                    <a:lnTo>
                      <a:pt x="221" y="93"/>
                    </a:lnTo>
                    <a:lnTo>
                      <a:pt x="229" y="102"/>
                    </a:lnTo>
                    <a:lnTo>
                      <a:pt x="238" y="110"/>
                    </a:lnTo>
                    <a:lnTo>
                      <a:pt x="238" y="127"/>
                    </a:lnTo>
                    <a:lnTo>
                      <a:pt x="238" y="136"/>
                    </a:lnTo>
                    <a:lnTo>
                      <a:pt x="229" y="153"/>
                    </a:lnTo>
                    <a:lnTo>
                      <a:pt x="212" y="161"/>
                    </a:lnTo>
                    <a:lnTo>
                      <a:pt x="187" y="169"/>
                    </a:lnTo>
                    <a:lnTo>
                      <a:pt x="153" y="178"/>
                    </a:lnTo>
                    <a:lnTo>
                      <a:pt x="127" y="178"/>
                    </a:lnTo>
                    <a:lnTo>
                      <a:pt x="111" y="186"/>
                    </a:lnTo>
                    <a:lnTo>
                      <a:pt x="85" y="195"/>
                    </a:lnTo>
                    <a:lnTo>
                      <a:pt x="68" y="212"/>
                    </a:lnTo>
                    <a:lnTo>
                      <a:pt x="187" y="280"/>
                    </a:lnTo>
                    <a:lnTo>
                      <a:pt x="195" y="254"/>
                    </a:lnTo>
                    <a:close/>
                    <a:moveTo>
                      <a:pt x="263" y="212"/>
                    </a:moveTo>
                    <a:lnTo>
                      <a:pt x="246" y="254"/>
                    </a:lnTo>
                    <a:lnTo>
                      <a:pt x="238" y="288"/>
                    </a:lnTo>
                    <a:lnTo>
                      <a:pt x="246" y="313"/>
                    </a:lnTo>
                    <a:lnTo>
                      <a:pt x="271" y="330"/>
                    </a:lnTo>
                    <a:lnTo>
                      <a:pt x="288" y="339"/>
                    </a:lnTo>
                    <a:lnTo>
                      <a:pt x="305" y="339"/>
                    </a:lnTo>
                    <a:lnTo>
                      <a:pt x="322" y="330"/>
                    </a:lnTo>
                    <a:lnTo>
                      <a:pt x="339" y="322"/>
                    </a:lnTo>
                    <a:lnTo>
                      <a:pt x="356" y="305"/>
                    </a:lnTo>
                    <a:lnTo>
                      <a:pt x="373" y="271"/>
                    </a:lnTo>
                    <a:lnTo>
                      <a:pt x="390" y="254"/>
                    </a:lnTo>
                    <a:lnTo>
                      <a:pt x="398" y="229"/>
                    </a:lnTo>
                    <a:lnTo>
                      <a:pt x="398" y="203"/>
                    </a:lnTo>
                    <a:lnTo>
                      <a:pt x="390" y="169"/>
                    </a:lnTo>
                    <a:lnTo>
                      <a:pt x="373" y="153"/>
                    </a:lnTo>
                    <a:lnTo>
                      <a:pt x="356" y="144"/>
                    </a:lnTo>
                    <a:lnTo>
                      <a:pt x="331" y="144"/>
                    </a:lnTo>
                    <a:lnTo>
                      <a:pt x="314" y="153"/>
                    </a:lnTo>
                    <a:lnTo>
                      <a:pt x="297" y="161"/>
                    </a:lnTo>
                    <a:lnTo>
                      <a:pt x="280" y="186"/>
                    </a:lnTo>
                    <a:lnTo>
                      <a:pt x="263" y="212"/>
                    </a:lnTo>
                    <a:close/>
                    <a:moveTo>
                      <a:pt x="288" y="220"/>
                    </a:moveTo>
                    <a:lnTo>
                      <a:pt x="305" y="186"/>
                    </a:lnTo>
                    <a:lnTo>
                      <a:pt x="331" y="169"/>
                    </a:lnTo>
                    <a:lnTo>
                      <a:pt x="348" y="169"/>
                    </a:lnTo>
                    <a:lnTo>
                      <a:pt x="356" y="169"/>
                    </a:lnTo>
                    <a:lnTo>
                      <a:pt x="373" y="186"/>
                    </a:lnTo>
                    <a:lnTo>
                      <a:pt x="373" y="203"/>
                    </a:lnTo>
                    <a:lnTo>
                      <a:pt x="373" y="229"/>
                    </a:lnTo>
                    <a:lnTo>
                      <a:pt x="356" y="263"/>
                    </a:lnTo>
                    <a:lnTo>
                      <a:pt x="339" y="280"/>
                    </a:lnTo>
                    <a:lnTo>
                      <a:pt x="331" y="296"/>
                    </a:lnTo>
                    <a:lnTo>
                      <a:pt x="322" y="305"/>
                    </a:lnTo>
                    <a:lnTo>
                      <a:pt x="314" y="313"/>
                    </a:lnTo>
                    <a:lnTo>
                      <a:pt x="297" y="313"/>
                    </a:lnTo>
                    <a:lnTo>
                      <a:pt x="280" y="313"/>
                    </a:lnTo>
                    <a:lnTo>
                      <a:pt x="263" y="305"/>
                    </a:lnTo>
                    <a:lnTo>
                      <a:pt x="263" y="288"/>
                    </a:lnTo>
                    <a:lnTo>
                      <a:pt x="263" y="263"/>
                    </a:lnTo>
                    <a:lnTo>
                      <a:pt x="288" y="220"/>
                    </a:lnTo>
                    <a:close/>
                    <a:moveTo>
                      <a:pt x="398" y="288"/>
                    </a:moveTo>
                    <a:lnTo>
                      <a:pt x="373" y="330"/>
                    </a:lnTo>
                    <a:lnTo>
                      <a:pt x="373" y="364"/>
                    </a:lnTo>
                    <a:lnTo>
                      <a:pt x="381" y="390"/>
                    </a:lnTo>
                    <a:lnTo>
                      <a:pt x="398" y="407"/>
                    </a:lnTo>
                    <a:lnTo>
                      <a:pt x="415" y="415"/>
                    </a:lnTo>
                    <a:lnTo>
                      <a:pt x="441" y="415"/>
                    </a:lnTo>
                    <a:lnTo>
                      <a:pt x="458" y="407"/>
                    </a:lnTo>
                    <a:lnTo>
                      <a:pt x="475" y="398"/>
                    </a:lnTo>
                    <a:lnTo>
                      <a:pt x="491" y="381"/>
                    </a:lnTo>
                    <a:lnTo>
                      <a:pt x="508" y="347"/>
                    </a:lnTo>
                    <a:lnTo>
                      <a:pt x="517" y="330"/>
                    </a:lnTo>
                    <a:lnTo>
                      <a:pt x="525" y="305"/>
                    </a:lnTo>
                    <a:lnTo>
                      <a:pt x="534" y="280"/>
                    </a:lnTo>
                    <a:lnTo>
                      <a:pt x="525" y="246"/>
                    </a:lnTo>
                    <a:lnTo>
                      <a:pt x="500" y="229"/>
                    </a:lnTo>
                    <a:lnTo>
                      <a:pt x="483" y="220"/>
                    </a:lnTo>
                    <a:lnTo>
                      <a:pt x="466" y="220"/>
                    </a:lnTo>
                    <a:lnTo>
                      <a:pt x="449" y="229"/>
                    </a:lnTo>
                    <a:lnTo>
                      <a:pt x="432" y="237"/>
                    </a:lnTo>
                    <a:lnTo>
                      <a:pt x="415" y="263"/>
                    </a:lnTo>
                    <a:lnTo>
                      <a:pt x="398" y="288"/>
                    </a:lnTo>
                    <a:close/>
                    <a:moveTo>
                      <a:pt x="415" y="296"/>
                    </a:moveTo>
                    <a:lnTo>
                      <a:pt x="441" y="263"/>
                    </a:lnTo>
                    <a:lnTo>
                      <a:pt x="458" y="246"/>
                    </a:lnTo>
                    <a:lnTo>
                      <a:pt x="475" y="246"/>
                    </a:lnTo>
                    <a:lnTo>
                      <a:pt x="491" y="246"/>
                    </a:lnTo>
                    <a:lnTo>
                      <a:pt x="500" y="263"/>
                    </a:lnTo>
                    <a:lnTo>
                      <a:pt x="508" y="280"/>
                    </a:lnTo>
                    <a:lnTo>
                      <a:pt x="500" y="305"/>
                    </a:lnTo>
                    <a:lnTo>
                      <a:pt x="483" y="339"/>
                    </a:lnTo>
                    <a:lnTo>
                      <a:pt x="475" y="356"/>
                    </a:lnTo>
                    <a:lnTo>
                      <a:pt x="466" y="373"/>
                    </a:lnTo>
                    <a:lnTo>
                      <a:pt x="449" y="381"/>
                    </a:lnTo>
                    <a:lnTo>
                      <a:pt x="441" y="390"/>
                    </a:lnTo>
                    <a:lnTo>
                      <a:pt x="424" y="390"/>
                    </a:lnTo>
                    <a:lnTo>
                      <a:pt x="407" y="390"/>
                    </a:lnTo>
                    <a:lnTo>
                      <a:pt x="398" y="381"/>
                    </a:lnTo>
                    <a:lnTo>
                      <a:pt x="390" y="364"/>
                    </a:lnTo>
                    <a:lnTo>
                      <a:pt x="398" y="339"/>
                    </a:lnTo>
                    <a:lnTo>
                      <a:pt x="415" y="296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95" name="Rectangle 89">
                <a:extLst>
                  <a:ext uri="{FF2B5EF4-FFF2-40B4-BE49-F238E27FC236}">
                    <a16:creationId xmlns:a16="http://schemas.microsoft.com/office/drawing/2014/main" id="{FDB2B356-17A7-4347-90A6-B562C21DA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3295" y="377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96" name="Rectangle 90">
                <a:extLst>
                  <a:ext uri="{FF2B5EF4-FFF2-40B4-BE49-F238E27FC236}">
                    <a16:creationId xmlns:a16="http://schemas.microsoft.com/office/drawing/2014/main" id="{DD289438-FF22-414D-AE57-D425DF54F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3328" y="379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2</a:t>
                </a:r>
                <a:endParaRPr lang="tr-TR" altLang="tr-TR" sz="1860"/>
              </a:p>
            </p:txBody>
          </p:sp>
          <p:sp>
            <p:nvSpPr>
              <p:cNvPr id="97" name="Rectangle 91">
                <a:extLst>
                  <a:ext uri="{FF2B5EF4-FFF2-40B4-BE49-F238E27FC236}">
                    <a16:creationId xmlns:a16="http://schemas.microsoft.com/office/drawing/2014/main" id="{0CAEA65E-5D73-4DDD-9226-1E91BF5ED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3357" y="381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98" name="Rectangle 92">
                <a:extLst>
                  <a:ext uri="{FF2B5EF4-FFF2-40B4-BE49-F238E27FC236}">
                    <a16:creationId xmlns:a16="http://schemas.microsoft.com/office/drawing/2014/main" id="{5F1DF99C-E332-4167-A6E4-FAD2CA23B9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3386" y="382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99" name="Freeform 93">
                <a:extLst>
                  <a:ext uri="{FF2B5EF4-FFF2-40B4-BE49-F238E27FC236}">
                    <a16:creationId xmlns:a16="http://schemas.microsoft.com/office/drawing/2014/main" id="{8D77829A-D5AA-406D-9893-AC5FC9E358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89" y="3866"/>
                <a:ext cx="104" cy="105"/>
              </a:xfrm>
              <a:custGeom>
                <a:avLst/>
                <a:gdLst>
                  <a:gd name="T0" fmla="*/ 161 w 474"/>
                  <a:gd name="T1" fmla="*/ 17 h 474"/>
                  <a:gd name="T2" fmla="*/ 110 w 474"/>
                  <a:gd name="T3" fmla="*/ 8 h 474"/>
                  <a:gd name="T4" fmla="*/ 51 w 474"/>
                  <a:gd name="T5" fmla="*/ 17 h 474"/>
                  <a:gd name="T6" fmla="*/ 110 w 474"/>
                  <a:gd name="T7" fmla="*/ 34 h 474"/>
                  <a:gd name="T8" fmla="*/ 17 w 474"/>
                  <a:gd name="T9" fmla="*/ 161 h 474"/>
                  <a:gd name="T10" fmla="*/ 254 w 474"/>
                  <a:gd name="T11" fmla="*/ 110 h 474"/>
                  <a:gd name="T12" fmla="*/ 212 w 474"/>
                  <a:gd name="T13" fmla="*/ 101 h 474"/>
                  <a:gd name="T14" fmla="*/ 153 w 474"/>
                  <a:gd name="T15" fmla="*/ 110 h 474"/>
                  <a:gd name="T16" fmla="*/ 203 w 474"/>
                  <a:gd name="T17" fmla="*/ 127 h 474"/>
                  <a:gd name="T18" fmla="*/ 110 w 474"/>
                  <a:gd name="T19" fmla="*/ 254 h 474"/>
                  <a:gd name="T20" fmla="*/ 178 w 474"/>
                  <a:gd name="T21" fmla="*/ 279 h 474"/>
                  <a:gd name="T22" fmla="*/ 178 w 474"/>
                  <a:gd name="T23" fmla="*/ 322 h 474"/>
                  <a:gd name="T24" fmla="*/ 220 w 474"/>
                  <a:gd name="T25" fmla="*/ 364 h 474"/>
                  <a:gd name="T26" fmla="*/ 271 w 474"/>
                  <a:gd name="T27" fmla="*/ 355 h 474"/>
                  <a:gd name="T28" fmla="*/ 314 w 474"/>
                  <a:gd name="T29" fmla="*/ 322 h 474"/>
                  <a:gd name="T30" fmla="*/ 314 w 474"/>
                  <a:gd name="T31" fmla="*/ 271 h 474"/>
                  <a:gd name="T32" fmla="*/ 280 w 474"/>
                  <a:gd name="T33" fmla="*/ 245 h 474"/>
                  <a:gd name="T34" fmla="*/ 305 w 474"/>
                  <a:gd name="T35" fmla="*/ 203 h 474"/>
                  <a:gd name="T36" fmla="*/ 381 w 474"/>
                  <a:gd name="T37" fmla="*/ 245 h 474"/>
                  <a:gd name="T38" fmla="*/ 220 w 474"/>
                  <a:gd name="T39" fmla="*/ 237 h 474"/>
                  <a:gd name="T40" fmla="*/ 254 w 474"/>
                  <a:gd name="T41" fmla="*/ 254 h 474"/>
                  <a:gd name="T42" fmla="*/ 288 w 474"/>
                  <a:gd name="T43" fmla="*/ 279 h 474"/>
                  <a:gd name="T44" fmla="*/ 288 w 474"/>
                  <a:gd name="T45" fmla="*/ 313 h 474"/>
                  <a:gd name="T46" fmla="*/ 254 w 474"/>
                  <a:gd name="T47" fmla="*/ 339 h 474"/>
                  <a:gd name="T48" fmla="*/ 220 w 474"/>
                  <a:gd name="T49" fmla="*/ 339 h 474"/>
                  <a:gd name="T50" fmla="*/ 203 w 474"/>
                  <a:gd name="T51" fmla="*/ 322 h 474"/>
                  <a:gd name="T52" fmla="*/ 203 w 474"/>
                  <a:gd name="T53" fmla="*/ 288 h 474"/>
                  <a:gd name="T54" fmla="*/ 187 w 474"/>
                  <a:gd name="T55" fmla="*/ 262 h 474"/>
                  <a:gd name="T56" fmla="*/ 322 w 474"/>
                  <a:gd name="T57" fmla="*/ 364 h 474"/>
                  <a:gd name="T58" fmla="*/ 297 w 474"/>
                  <a:gd name="T59" fmla="*/ 398 h 474"/>
                  <a:gd name="T60" fmla="*/ 297 w 474"/>
                  <a:gd name="T61" fmla="*/ 440 h 474"/>
                  <a:gd name="T62" fmla="*/ 330 w 474"/>
                  <a:gd name="T63" fmla="*/ 474 h 474"/>
                  <a:gd name="T64" fmla="*/ 364 w 474"/>
                  <a:gd name="T65" fmla="*/ 474 h 474"/>
                  <a:gd name="T66" fmla="*/ 407 w 474"/>
                  <a:gd name="T67" fmla="*/ 457 h 474"/>
                  <a:gd name="T68" fmla="*/ 449 w 474"/>
                  <a:gd name="T69" fmla="*/ 415 h 474"/>
                  <a:gd name="T70" fmla="*/ 474 w 474"/>
                  <a:gd name="T71" fmla="*/ 364 h 474"/>
                  <a:gd name="T72" fmla="*/ 457 w 474"/>
                  <a:gd name="T73" fmla="*/ 313 h 474"/>
                  <a:gd name="T74" fmla="*/ 424 w 474"/>
                  <a:gd name="T75" fmla="*/ 296 h 474"/>
                  <a:gd name="T76" fmla="*/ 381 w 474"/>
                  <a:gd name="T77" fmla="*/ 305 h 474"/>
                  <a:gd name="T78" fmla="*/ 339 w 474"/>
                  <a:gd name="T79" fmla="*/ 339 h 474"/>
                  <a:gd name="T80" fmla="*/ 390 w 474"/>
                  <a:gd name="T81" fmla="*/ 330 h 474"/>
                  <a:gd name="T82" fmla="*/ 424 w 474"/>
                  <a:gd name="T83" fmla="*/ 322 h 474"/>
                  <a:gd name="T84" fmla="*/ 449 w 474"/>
                  <a:gd name="T85" fmla="*/ 347 h 474"/>
                  <a:gd name="T86" fmla="*/ 441 w 474"/>
                  <a:gd name="T87" fmla="*/ 389 h 474"/>
                  <a:gd name="T88" fmla="*/ 381 w 474"/>
                  <a:gd name="T89" fmla="*/ 440 h 474"/>
                  <a:gd name="T90" fmla="*/ 339 w 474"/>
                  <a:gd name="T91" fmla="*/ 457 h 474"/>
                  <a:gd name="T92" fmla="*/ 314 w 474"/>
                  <a:gd name="T93" fmla="*/ 432 h 474"/>
                  <a:gd name="T94" fmla="*/ 330 w 474"/>
                  <a:gd name="T95" fmla="*/ 389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4" h="474">
                    <a:moveTo>
                      <a:pt x="17" y="161"/>
                    </a:moveTo>
                    <a:lnTo>
                      <a:pt x="161" y="17"/>
                    </a:lnTo>
                    <a:lnTo>
                      <a:pt x="144" y="8"/>
                    </a:lnTo>
                    <a:lnTo>
                      <a:pt x="110" y="8"/>
                    </a:lnTo>
                    <a:lnTo>
                      <a:pt x="68" y="0"/>
                    </a:lnTo>
                    <a:lnTo>
                      <a:pt x="51" y="17"/>
                    </a:lnTo>
                    <a:lnTo>
                      <a:pt x="76" y="25"/>
                    </a:lnTo>
                    <a:lnTo>
                      <a:pt x="110" y="34"/>
                    </a:lnTo>
                    <a:lnTo>
                      <a:pt x="0" y="144"/>
                    </a:lnTo>
                    <a:lnTo>
                      <a:pt x="17" y="161"/>
                    </a:lnTo>
                    <a:close/>
                    <a:moveTo>
                      <a:pt x="110" y="254"/>
                    </a:moveTo>
                    <a:lnTo>
                      <a:pt x="254" y="110"/>
                    </a:lnTo>
                    <a:lnTo>
                      <a:pt x="246" y="101"/>
                    </a:lnTo>
                    <a:lnTo>
                      <a:pt x="212" y="101"/>
                    </a:lnTo>
                    <a:lnTo>
                      <a:pt x="170" y="93"/>
                    </a:lnTo>
                    <a:lnTo>
                      <a:pt x="153" y="110"/>
                    </a:lnTo>
                    <a:lnTo>
                      <a:pt x="178" y="118"/>
                    </a:lnTo>
                    <a:lnTo>
                      <a:pt x="203" y="127"/>
                    </a:lnTo>
                    <a:lnTo>
                      <a:pt x="93" y="237"/>
                    </a:lnTo>
                    <a:lnTo>
                      <a:pt x="110" y="254"/>
                    </a:lnTo>
                    <a:close/>
                    <a:moveTo>
                      <a:pt x="187" y="262"/>
                    </a:moveTo>
                    <a:lnTo>
                      <a:pt x="178" y="279"/>
                    </a:lnTo>
                    <a:lnTo>
                      <a:pt x="178" y="305"/>
                    </a:lnTo>
                    <a:lnTo>
                      <a:pt x="178" y="322"/>
                    </a:lnTo>
                    <a:lnTo>
                      <a:pt x="195" y="347"/>
                    </a:lnTo>
                    <a:lnTo>
                      <a:pt x="220" y="364"/>
                    </a:lnTo>
                    <a:lnTo>
                      <a:pt x="246" y="364"/>
                    </a:lnTo>
                    <a:lnTo>
                      <a:pt x="271" y="355"/>
                    </a:lnTo>
                    <a:lnTo>
                      <a:pt x="297" y="347"/>
                    </a:lnTo>
                    <a:lnTo>
                      <a:pt x="314" y="322"/>
                    </a:lnTo>
                    <a:lnTo>
                      <a:pt x="314" y="296"/>
                    </a:lnTo>
                    <a:lnTo>
                      <a:pt x="314" y="271"/>
                    </a:lnTo>
                    <a:lnTo>
                      <a:pt x="297" y="254"/>
                    </a:lnTo>
                    <a:lnTo>
                      <a:pt x="280" y="245"/>
                    </a:lnTo>
                    <a:lnTo>
                      <a:pt x="263" y="237"/>
                    </a:lnTo>
                    <a:lnTo>
                      <a:pt x="305" y="203"/>
                    </a:lnTo>
                    <a:lnTo>
                      <a:pt x="364" y="262"/>
                    </a:lnTo>
                    <a:lnTo>
                      <a:pt x="381" y="245"/>
                    </a:lnTo>
                    <a:lnTo>
                      <a:pt x="314" y="178"/>
                    </a:lnTo>
                    <a:lnTo>
                      <a:pt x="220" y="237"/>
                    </a:lnTo>
                    <a:lnTo>
                      <a:pt x="237" y="254"/>
                    </a:lnTo>
                    <a:lnTo>
                      <a:pt x="254" y="254"/>
                    </a:lnTo>
                    <a:lnTo>
                      <a:pt x="280" y="262"/>
                    </a:lnTo>
                    <a:lnTo>
                      <a:pt x="288" y="279"/>
                    </a:lnTo>
                    <a:lnTo>
                      <a:pt x="288" y="296"/>
                    </a:lnTo>
                    <a:lnTo>
                      <a:pt x="288" y="313"/>
                    </a:lnTo>
                    <a:lnTo>
                      <a:pt x="271" y="330"/>
                    </a:lnTo>
                    <a:lnTo>
                      <a:pt x="254" y="339"/>
                    </a:lnTo>
                    <a:lnTo>
                      <a:pt x="237" y="339"/>
                    </a:lnTo>
                    <a:lnTo>
                      <a:pt x="220" y="339"/>
                    </a:lnTo>
                    <a:lnTo>
                      <a:pt x="212" y="330"/>
                    </a:lnTo>
                    <a:lnTo>
                      <a:pt x="203" y="322"/>
                    </a:lnTo>
                    <a:lnTo>
                      <a:pt x="195" y="305"/>
                    </a:lnTo>
                    <a:lnTo>
                      <a:pt x="203" y="288"/>
                    </a:lnTo>
                    <a:lnTo>
                      <a:pt x="212" y="279"/>
                    </a:lnTo>
                    <a:lnTo>
                      <a:pt x="187" y="262"/>
                    </a:lnTo>
                    <a:close/>
                    <a:moveTo>
                      <a:pt x="339" y="339"/>
                    </a:moveTo>
                    <a:lnTo>
                      <a:pt x="322" y="364"/>
                    </a:lnTo>
                    <a:lnTo>
                      <a:pt x="305" y="381"/>
                    </a:lnTo>
                    <a:lnTo>
                      <a:pt x="297" y="398"/>
                    </a:lnTo>
                    <a:lnTo>
                      <a:pt x="297" y="415"/>
                    </a:lnTo>
                    <a:lnTo>
                      <a:pt x="297" y="440"/>
                    </a:lnTo>
                    <a:lnTo>
                      <a:pt x="314" y="457"/>
                    </a:lnTo>
                    <a:lnTo>
                      <a:pt x="330" y="474"/>
                    </a:lnTo>
                    <a:lnTo>
                      <a:pt x="347" y="474"/>
                    </a:lnTo>
                    <a:lnTo>
                      <a:pt x="364" y="474"/>
                    </a:lnTo>
                    <a:lnTo>
                      <a:pt x="381" y="466"/>
                    </a:lnTo>
                    <a:lnTo>
                      <a:pt x="407" y="457"/>
                    </a:lnTo>
                    <a:lnTo>
                      <a:pt x="432" y="432"/>
                    </a:lnTo>
                    <a:lnTo>
                      <a:pt x="449" y="415"/>
                    </a:lnTo>
                    <a:lnTo>
                      <a:pt x="457" y="398"/>
                    </a:lnTo>
                    <a:lnTo>
                      <a:pt x="474" y="364"/>
                    </a:lnTo>
                    <a:lnTo>
                      <a:pt x="474" y="339"/>
                    </a:lnTo>
                    <a:lnTo>
                      <a:pt x="457" y="313"/>
                    </a:lnTo>
                    <a:lnTo>
                      <a:pt x="441" y="305"/>
                    </a:lnTo>
                    <a:lnTo>
                      <a:pt x="424" y="296"/>
                    </a:lnTo>
                    <a:lnTo>
                      <a:pt x="407" y="296"/>
                    </a:lnTo>
                    <a:lnTo>
                      <a:pt x="381" y="305"/>
                    </a:lnTo>
                    <a:lnTo>
                      <a:pt x="364" y="322"/>
                    </a:lnTo>
                    <a:lnTo>
                      <a:pt x="339" y="339"/>
                    </a:lnTo>
                    <a:close/>
                    <a:moveTo>
                      <a:pt x="356" y="355"/>
                    </a:moveTo>
                    <a:lnTo>
                      <a:pt x="390" y="330"/>
                    </a:lnTo>
                    <a:lnTo>
                      <a:pt x="415" y="322"/>
                    </a:lnTo>
                    <a:lnTo>
                      <a:pt x="424" y="322"/>
                    </a:lnTo>
                    <a:lnTo>
                      <a:pt x="441" y="330"/>
                    </a:lnTo>
                    <a:lnTo>
                      <a:pt x="449" y="347"/>
                    </a:lnTo>
                    <a:lnTo>
                      <a:pt x="449" y="364"/>
                    </a:lnTo>
                    <a:lnTo>
                      <a:pt x="441" y="389"/>
                    </a:lnTo>
                    <a:lnTo>
                      <a:pt x="415" y="415"/>
                    </a:lnTo>
                    <a:lnTo>
                      <a:pt x="381" y="440"/>
                    </a:lnTo>
                    <a:lnTo>
                      <a:pt x="356" y="457"/>
                    </a:lnTo>
                    <a:lnTo>
                      <a:pt x="339" y="457"/>
                    </a:lnTo>
                    <a:lnTo>
                      <a:pt x="322" y="449"/>
                    </a:lnTo>
                    <a:lnTo>
                      <a:pt x="314" y="432"/>
                    </a:lnTo>
                    <a:lnTo>
                      <a:pt x="314" y="415"/>
                    </a:lnTo>
                    <a:lnTo>
                      <a:pt x="330" y="389"/>
                    </a:lnTo>
                    <a:lnTo>
                      <a:pt x="356" y="355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00" name="Rectangle 94">
                <a:extLst>
                  <a:ext uri="{FF2B5EF4-FFF2-40B4-BE49-F238E27FC236}">
                    <a16:creationId xmlns:a16="http://schemas.microsoft.com/office/drawing/2014/main" id="{A304C8FF-A567-4597-9908-253AFD249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3194" y="3849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01" name="Rectangle 95">
                <a:extLst>
                  <a:ext uri="{FF2B5EF4-FFF2-40B4-BE49-F238E27FC236}">
                    <a16:creationId xmlns:a16="http://schemas.microsoft.com/office/drawing/2014/main" id="{DF643B88-FE43-4626-8E7C-8B6D25A5E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3215" y="387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02" name="Rectangle 96">
                <a:extLst>
                  <a:ext uri="{FF2B5EF4-FFF2-40B4-BE49-F238E27FC236}">
                    <a16:creationId xmlns:a16="http://schemas.microsoft.com/office/drawing/2014/main" id="{061476EB-83C0-4E1A-87A7-EA973DCDF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3240" y="389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03" name="Rectangle 97">
                <a:extLst>
                  <a:ext uri="{FF2B5EF4-FFF2-40B4-BE49-F238E27FC236}">
                    <a16:creationId xmlns:a16="http://schemas.microsoft.com/office/drawing/2014/main" id="{18112AA2-E245-44F5-82E5-0D2B9BBF6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3265" y="3919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04" name="Freeform 98">
                <a:extLst>
                  <a:ext uri="{FF2B5EF4-FFF2-40B4-BE49-F238E27FC236}">
                    <a16:creationId xmlns:a16="http://schemas.microsoft.com/office/drawing/2014/main" id="{30E31240-A801-4231-81AB-591334D89F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04" y="1244"/>
                <a:ext cx="118" cy="86"/>
              </a:xfrm>
              <a:custGeom>
                <a:avLst/>
                <a:gdLst>
                  <a:gd name="T0" fmla="*/ 102 w 534"/>
                  <a:gd name="T1" fmla="*/ 0 h 390"/>
                  <a:gd name="T2" fmla="*/ 26 w 534"/>
                  <a:gd name="T3" fmla="*/ 17 h 390"/>
                  <a:gd name="T4" fmla="*/ 68 w 534"/>
                  <a:gd name="T5" fmla="*/ 34 h 390"/>
                  <a:gd name="T6" fmla="*/ 204 w 534"/>
                  <a:gd name="T7" fmla="*/ 246 h 390"/>
                  <a:gd name="T8" fmla="*/ 144 w 534"/>
                  <a:gd name="T9" fmla="*/ 195 h 390"/>
                  <a:gd name="T10" fmla="*/ 221 w 534"/>
                  <a:gd name="T11" fmla="*/ 170 h 390"/>
                  <a:gd name="T12" fmla="*/ 263 w 534"/>
                  <a:gd name="T13" fmla="*/ 119 h 390"/>
                  <a:gd name="T14" fmla="*/ 229 w 534"/>
                  <a:gd name="T15" fmla="*/ 60 h 390"/>
                  <a:gd name="T16" fmla="*/ 161 w 534"/>
                  <a:gd name="T17" fmla="*/ 68 h 390"/>
                  <a:gd name="T18" fmla="*/ 170 w 534"/>
                  <a:gd name="T19" fmla="*/ 85 h 390"/>
                  <a:gd name="T20" fmla="*/ 221 w 534"/>
                  <a:gd name="T21" fmla="*/ 77 h 390"/>
                  <a:gd name="T22" fmla="*/ 237 w 534"/>
                  <a:gd name="T23" fmla="*/ 119 h 390"/>
                  <a:gd name="T24" fmla="*/ 212 w 534"/>
                  <a:gd name="T25" fmla="*/ 153 h 390"/>
                  <a:gd name="T26" fmla="*/ 127 w 534"/>
                  <a:gd name="T27" fmla="*/ 178 h 390"/>
                  <a:gd name="T28" fmla="*/ 77 w 534"/>
                  <a:gd name="T29" fmla="*/ 212 h 390"/>
                  <a:gd name="T30" fmla="*/ 263 w 534"/>
                  <a:gd name="T31" fmla="*/ 195 h 390"/>
                  <a:gd name="T32" fmla="*/ 254 w 534"/>
                  <a:gd name="T33" fmla="*/ 297 h 390"/>
                  <a:gd name="T34" fmla="*/ 314 w 534"/>
                  <a:gd name="T35" fmla="*/ 322 h 390"/>
                  <a:gd name="T36" fmla="*/ 364 w 534"/>
                  <a:gd name="T37" fmla="*/ 280 h 390"/>
                  <a:gd name="T38" fmla="*/ 398 w 534"/>
                  <a:gd name="T39" fmla="*/ 212 h 390"/>
                  <a:gd name="T40" fmla="*/ 373 w 534"/>
                  <a:gd name="T41" fmla="*/ 136 h 390"/>
                  <a:gd name="T42" fmla="*/ 314 w 534"/>
                  <a:gd name="T43" fmla="*/ 136 h 390"/>
                  <a:gd name="T44" fmla="*/ 263 w 534"/>
                  <a:gd name="T45" fmla="*/ 195 h 390"/>
                  <a:gd name="T46" fmla="*/ 331 w 534"/>
                  <a:gd name="T47" fmla="*/ 153 h 390"/>
                  <a:gd name="T48" fmla="*/ 373 w 534"/>
                  <a:gd name="T49" fmla="*/ 161 h 390"/>
                  <a:gd name="T50" fmla="*/ 356 w 534"/>
                  <a:gd name="T51" fmla="*/ 246 h 390"/>
                  <a:gd name="T52" fmla="*/ 331 w 534"/>
                  <a:gd name="T53" fmla="*/ 288 h 390"/>
                  <a:gd name="T54" fmla="*/ 288 w 534"/>
                  <a:gd name="T55" fmla="*/ 297 h 390"/>
                  <a:gd name="T56" fmla="*/ 271 w 534"/>
                  <a:gd name="T57" fmla="*/ 246 h 390"/>
                  <a:gd name="T58" fmla="*/ 381 w 534"/>
                  <a:gd name="T59" fmla="*/ 314 h 390"/>
                  <a:gd name="T60" fmla="*/ 415 w 534"/>
                  <a:gd name="T61" fmla="*/ 381 h 390"/>
                  <a:gd name="T62" fmla="*/ 466 w 534"/>
                  <a:gd name="T63" fmla="*/ 381 h 390"/>
                  <a:gd name="T64" fmla="*/ 517 w 534"/>
                  <a:gd name="T65" fmla="*/ 322 h 390"/>
                  <a:gd name="T66" fmla="*/ 534 w 534"/>
                  <a:gd name="T67" fmla="*/ 246 h 390"/>
                  <a:gd name="T68" fmla="*/ 483 w 534"/>
                  <a:gd name="T69" fmla="*/ 195 h 390"/>
                  <a:gd name="T70" fmla="*/ 432 w 534"/>
                  <a:gd name="T71" fmla="*/ 221 h 390"/>
                  <a:gd name="T72" fmla="*/ 424 w 534"/>
                  <a:gd name="T73" fmla="*/ 280 h 390"/>
                  <a:gd name="T74" fmla="*/ 483 w 534"/>
                  <a:gd name="T75" fmla="*/ 221 h 390"/>
                  <a:gd name="T76" fmla="*/ 517 w 534"/>
                  <a:gd name="T77" fmla="*/ 246 h 390"/>
                  <a:gd name="T78" fmla="*/ 483 w 534"/>
                  <a:gd name="T79" fmla="*/ 331 h 390"/>
                  <a:gd name="T80" fmla="*/ 458 w 534"/>
                  <a:gd name="T81" fmla="*/ 364 h 390"/>
                  <a:gd name="T82" fmla="*/ 415 w 534"/>
                  <a:gd name="T83" fmla="*/ 356 h 390"/>
                  <a:gd name="T84" fmla="*/ 424 w 534"/>
                  <a:gd name="T85" fmla="*/ 28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4" h="390">
                    <a:moveTo>
                      <a:pt x="26" y="187"/>
                    </a:moveTo>
                    <a:lnTo>
                      <a:pt x="111" y="9"/>
                    </a:lnTo>
                    <a:lnTo>
                      <a:pt x="102" y="0"/>
                    </a:lnTo>
                    <a:lnTo>
                      <a:pt x="85" y="9"/>
                    </a:lnTo>
                    <a:lnTo>
                      <a:pt x="68" y="17"/>
                    </a:lnTo>
                    <a:lnTo>
                      <a:pt x="26" y="17"/>
                    </a:lnTo>
                    <a:lnTo>
                      <a:pt x="17" y="43"/>
                    </a:lnTo>
                    <a:lnTo>
                      <a:pt x="43" y="43"/>
                    </a:lnTo>
                    <a:lnTo>
                      <a:pt x="68" y="34"/>
                    </a:lnTo>
                    <a:lnTo>
                      <a:pt x="0" y="178"/>
                    </a:lnTo>
                    <a:lnTo>
                      <a:pt x="26" y="187"/>
                    </a:lnTo>
                    <a:close/>
                    <a:moveTo>
                      <a:pt x="204" y="246"/>
                    </a:moveTo>
                    <a:lnTo>
                      <a:pt x="119" y="204"/>
                    </a:lnTo>
                    <a:lnTo>
                      <a:pt x="136" y="195"/>
                    </a:lnTo>
                    <a:lnTo>
                      <a:pt x="144" y="195"/>
                    </a:lnTo>
                    <a:lnTo>
                      <a:pt x="170" y="187"/>
                    </a:lnTo>
                    <a:lnTo>
                      <a:pt x="195" y="178"/>
                    </a:lnTo>
                    <a:lnTo>
                      <a:pt x="221" y="170"/>
                    </a:lnTo>
                    <a:lnTo>
                      <a:pt x="246" y="161"/>
                    </a:lnTo>
                    <a:lnTo>
                      <a:pt x="254" y="136"/>
                    </a:lnTo>
                    <a:lnTo>
                      <a:pt x="263" y="119"/>
                    </a:lnTo>
                    <a:lnTo>
                      <a:pt x="263" y="94"/>
                    </a:lnTo>
                    <a:lnTo>
                      <a:pt x="246" y="77"/>
                    </a:lnTo>
                    <a:lnTo>
                      <a:pt x="229" y="60"/>
                    </a:lnTo>
                    <a:lnTo>
                      <a:pt x="204" y="51"/>
                    </a:lnTo>
                    <a:lnTo>
                      <a:pt x="178" y="60"/>
                    </a:lnTo>
                    <a:lnTo>
                      <a:pt x="161" y="68"/>
                    </a:lnTo>
                    <a:lnTo>
                      <a:pt x="144" y="85"/>
                    </a:lnTo>
                    <a:lnTo>
                      <a:pt x="161" y="102"/>
                    </a:lnTo>
                    <a:lnTo>
                      <a:pt x="170" y="85"/>
                    </a:lnTo>
                    <a:lnTo>
                      <a:pt x="187" y="77"/>
                    </a:lnTo>
                    <a:lnTo>
                      <a:pt x="204" y="77"/>
                    </a:lnTo>
                    <a:lnTo>
                      <a:pt x="221" y="77"/>
                    </a:lnTo>
                    <a:lnTo>
                      <a:pt x="229" y="94"/>
                    </a:lnTo>
                    <a:lnTo>
                      <a:pt x="237" y="102"/>
                    </a:lnTo>
                    <a:lnTo>
                      <a:pt x="237" y="119"/>
                    </a:lnTo>
                    <a:lnTo>
                      <a:pt x="237" y="127"/>
                    </a:lnTo>
                    <a:lnTo>
                      <a:pt x="229" y="136"/>
                    </a:lnTo>
                    <a:lnTo>
                      <a:pt x="212" y="153"/>
                    </a:lnTo>
                    <a:lnTo>
                      <a:pt x="187" y="161"/>
                    </a:lnTo>
                    <a:lnTo>
                      <a:pt x="153" y="170"/>
                    </a:lnTo>
                    <a:lnTo>
                      <a:pt x="127" y="178"/>
                    </a:lnTo>
                    <a:lnTo>
                      <a:pt x="111" y="178"/>
                    </a:lnTo>
                    <a:lnTo>
                      <a:pt x="85" y="195"/>
                    </a:lnTo>
                    <a:lnTo>
                      <a:pt x="77" y="212"/>
                    </a:lnTo>
                    <a:lnTo>
                      <a:pt x="195" y="271"/>
                    </a:lnTo>
                    <a:lnTo>
                      <a:pt x="204" y="246"/>
                    </a:lnTo>
                    <a:close/>
                    <a:moveTo>
                      <a:pt x="263" y="195"/>
                    </a:moveTo>
                    <a:lnTo>
                      <a:pt x="246" y="246"/>
                    </a:lnTo>
                    <a:lnTo>
                      <a:pt x="246" y="280"/>
                    </a:lnTo>
                    <a:lnTo>
                      <a:pt x="254" y="297"/>
                    </a:lnTo>
                    <a:lnTo>
                      <a:pt x="280" y="314"/>
                    </a:lnTo>
                    <a:lnTo>
                      <a:pt x="297" y="322"/>
                    </a:lnTo>
                    <a:lnTo>
                      <a:pt x="314" y="322"/>
                    </a:lnTo>
                    <a:lnTo>
                      <a:pt x="331" y="314"/>
                    </a:lnTo>
                    <a:lnTo>
                      <a:pt x="348" y="305"/>
                    </a:lnTo>
                    <a:lnTo>
                      <a:pt x="364" y="280"/>
                    </a:lnTo>
                    <a:lnTo>
                      <a:pt x="381" y="254"/>
                    </a:lnTo>
                    <a:lnTo>
                      <a:pt x="390" y="229"/>
                    </a:lnTo>
                    <a:lnTo>
                      <a:pt x="398" y="212"/>
                    </a:lnTo>
                    <a:lnTo>
                      <a:pt x="398" y="178"/>
                    </a:lnTo>
                    <a:lnTo>
                      <a:pt x="390" y="153"/>
                    </a:lnTo>
                    <a:lnTo>
                      <a:pt x="373" y="136"/>
                    </a:lnTo>
                    <a:lnTo>
                      <a:pt x="348" y="127"/>
                    </a:lnTo>
                    <a:lnTo>
                      <a:pt x="331" y="127"/>
                    </a:lnTo>
                    <a:lnTo>
                      <a:pt x="314" y="136"/>
                    </a:lnTo>
                    <a:lnTo>
                      <a:pt x="297" y="153"/>
                    </a:lnTo>
                    <a:lnTo>
                      <a:pt x="280" y="170"/>
                    </a:lnTo>
                    <a:lnTo>
                      <a:pt x="263" y="195"/>
                    </a:lnTo>
                    <a:close/>
                    <a:moveTo>
                      <a:pt x="288" y="212"/>
                    </a:moveTo>
                    <a:lnTo>
                      <a:pt x="305" y="170"/>
                    </a:lnTo>
                    <a:lnTo>
                      <a:pt x="331" y="153"/>
                    </a:lnTo>
                    <a:lnTo>
                      <a:pt x="348" y="153"/>
                    </a:lnTo>
                    <a:lnTo>
                      <a:pt x="356" y="153"/>
                    </a:lnTo>
                    <a:lnTo>
                      <a:pt x="373" y="161"/>
                    </a:lnTo>
                    <a:lnTo>
                      <a:pt x="381" y="178"/>
                    </a:lnTo>
                    <a:lnTo>
                      <a:pt x="373" y="204"/>
                    </a:lnTo>
                    <a:lnTo>
                      <a:pt x="356" y="246"/>
                    </a:lnTo>
                    <a:lnTo>
                      <a:pt x="348" y="263"/>
                    </a:lnTo>
                    <a:lnTo>
                      <a:pt x="339" y="280"/>
                    </a:lnTo>
                    <a:lnTo>
                      <a:pt x="331" y="288"/>
                    </a:lnTo>
                    <a:lnTo>
                      <a:pt x="322" y="297"/>
                    </a:lnTo>
                    <a:lnTo>
                      <a:pt x="305" y="305"/>
                    </a:lnTo>
                    <a:lnTo>
                      <a:pt x="288" y="297"/>
                    </a:lnTo>
                    <a:lnTo>
                      <a:pt x="280" y="288"/>
                    </a:lnTo>
                    <a:lnTo>
                      <a:pt x="271" y="271"/>
                    </a:lnTo>
                    <a:lnTo>
                      <a:pt x="271" y="246"/>
                    </a:lnTo>
                    <a:lnTo>
                      <a:pt x="288" y="212"/>
                    </a:lnTo>
                    <a:close/>
                    <a:moveTo>
                      <a:pt x="398" y="263"/>
                    </a:moveTo>
                    <a:lnTo>
                      <a:pt x="381" y="314"/>
                    </a:lnTo>
                    <a:lnTo>
                      <a:pt x="381" y="348"/>
                    </a:lnTo>
                    <a:lnTo>
                      <a:pt x="390" y="364"/>
                    </a:lnTo>
                    <a:lnTo>
                      <a:pt x="415" y="381"/>
                    </a:lnTo>
                    <a:lnTo>
                      <a:pt x="432" y="390"/>
                    </a:lnTo>
                    <a:lnTo>
                      <a:pt x="449" y="390"/>
                    </a:lnTo>
                    <a:lnTo>
                      <a:pt x="466" y="381"/>
                    </a:lnTo>
                    <a:lnTo>
                      <a:pt x="483" y="373"/>
                    </a:lnTo>
                    <a:lnTo>
                      <a:pt x="500" y="348"/>
                    </a:lnTo>
                    <a:lnTo>
                      <a:pt x="517" y="322"/>
                    </a:lnTo>
                    <a:lnTo>
                      <a:pt x="525" y="297"/>
                    </a:lnTo>
                    <a:lnTo>
                      <a:pt x="534" y="280"/>
                    </a:lnTo>
                    <a:lnTo>
                      <a:pt x="534" y="246"/>
                    </a:lnTo>
                    <a:lnTo>
                      <a:pt x="525" y="221"/>
                    </a:lnTo>
                    <a:lnTo>
                      <a:pt x="508" y="204"/>
                    </a:lnTo>
                    <a:lnTo>
                      <a:pt x="483" y="195"/>
                    </a:lnTo>
                    <a:lnTo>
                      <a:pt x="466" y="195"/>
                    </a:lnTo>
                    <a:lnTo>
                      <a:pt x="449" y="204"/>
                    </a:lnTo>
                    <a:lnTo>
                      <a:pt x="432" y="221"/>
                    </a:lnTo>
                    <a:lnTo>
                      <a:pt x="415" y="237"/>
                    </a:lnTo>
                    <a:lnTo>
                      <a:pt x="398" y="263"/>
                    </a:lnTo>
                    <a:close/>
                    <a:moveTo>
                      <a:pt x="424" y="280"/>
                    </a:moveTo>
                    <a:lnTo>
                      <a:pt x="441" y="237"/>
                    </a:lnTo>
                    <a:lnTo>
                      <a:pt x="466" y="221"/>
                    </a:lnTo>
                    <a:lnTo>
                      <a:pt x="483" y="221"/>
                    </a:lnTo>
                    <a:lnTo>
                      <a:pt x="491" y="221"/>
                    </a:lnTo>
                    <a:lnTo>
                      <a:pt x="508" y="229"/>
                    </a:lnTo>
                    <a:lnTo>
                      <a:pt x="517" y="246"/>
                    </a:lnTo>
                    <a:lnTo>
                      <a:pt x="508" y="271"/>
                    </a:lnTo>
                    <a:lnTo>
                      <a:pt x="491" y="314"/>
                    </a:lnTo>
                    <a:lnTo>
                      <a:pt x="483" y="331"/>
                    </a:lnTo>
                    <a:lnTo>
                      <a:pt x="475" y="348"/>
                    </a:lnTo>
                    <a:lnTo>
                      <a:pt x="466" y="356"/>
                    </a:lnTo>
                    <a:lnTo>
                      <a:pt x="458" y="364"/>
                    </a:lnTo>
                    <a:lnTo>
                      <a:pt x="441" y="373"/>
                    </a:lnTo>
                    <a:lnTo>
                      <a:pt x="424" y="364"/>
                    </a:lnTo>
                    <a:lnTo>
                      <a:pt x="415" y="356"/>
                    </a:lnTo>
                    <a:lnTo>
                      <a:pt x="407" y="339"/>
                    </a:lnTo>
                    <a:lnTo>
                      <a:pt x="407" y="314"/>
                    </a:lnTo>
                    <a:lnTo>
                      <a:pt x="424" y="28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05" name="Rectangle 99">
                <a:extLst>
                  <a:ext uri="{FF2B5EF4-FFF2-40B4-BE49-F238E27FC236}">
                    <a16:creationId xmlns:a16="http://schemas.microsoft.com/office/drawing/2014/main" id="{41665ADE-2967-4036-B0AD-8FEB8141D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60000">
                <a:off x="4510" y="1228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06" name="Rectangle 100">
                <a:extLst>
                  <a:ext uri="{FF2B5EF4-FFF2-40B4-BE49-F238E27FC236}">
                    <a16:creationId xmlns:a16="http://schemas.microsoft.com/office/drawing/2014/main" id="{2808B5DE-EF21-4335-AE5B-6FA40AB40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60000">
                <a:off x="4539" y="124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2</a:t>
                </a:r>
                <a:endParaRPr lang="tr-TR" altLang="tr-TR" sz="1860"/>
              </a:p>
            </p:txBody>
          </p:sp>
          <p:sp>
            <p:nvSpPr>
              <p:cNvPr id="107" name="Rectangle 101">
                <a:extLst>
                  <a:ext uri="{FF2B5EF4-FFF2-40B4-BE49-F238E27FC236}">
                    <a16:creationId xmlns:a16="http://schemas.microsoft.com/office/drawing/2014/main" id="{9A700567-9427-4DE8-A08C-4C36A38DCB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60000">
                <a:off x="4572" y="125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08" name="Rectangle 102">
                <a:extLst>
                  <a:ext uri="{FF2B5EF4-FFF2-40B4-BE49-F238E27FC236}">
                    <a16:creationId xmlns:a16="http://schemas.microsoft.com/office/drawing/2014/main" id="{8167720A-7954-499A-9C9A-6CBDEFCB6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60000">
                <a:off x="4601" y="127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09" name="Freeform 103">
                <a:extLst>
                  <a:ext uri="{FF2B5EF4-FFF2-40B4-BE49-F238E27FC236}">
                    <a16:creationId xmlns:a16="http://schemas.microsoft.com/office/drawing/2014/main" id="{77C38E40-FC8E-4668-A169-252FF1FEF1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6" y="1369"/>
                <a:ext cx="103" cy="107"/>
              </a:xfrm>
              <a:custGeom>
                <a:avLst/>
                <a:gdLst>
                  <a:gd name="T0" fmla="*/ 161 w 466"/>
                  <a:gd name="T1" fmla="*/ 17 h 482"/>
                  <a:gd name="T2" fmla="*/ 119 w 466"/>
                  <a:gd name="T3" fmla="*/ 8 h 482"/>
                  <a:gd name="T4" fmla="*/ 59 w 466"/>
                  <a:gd name="T5" fmla="*/ 17 h 482"/>
                  <a:gd name="T6" fmla="*/ 119 w 466"/>
                  <a:gd name="T7" fmla="*/ 25 h 482"/>
                  <a:gd name="T8" fmla="*/ 17 w 466"/>
                  <a:gd name="T9" fmla="*/ 152 h 482"/>
                  <a:gd name="T10" fmla="*/ 254 w 466"/>
                  <a:gd name="T11" fmla="*/ 110 h 482"/>
                  <a:gd name="T12" fmla="*/ 212 w 466"/>
                  <a:gd name="T13" fmla="*/ 101 h 482"/>
                  <a:gd name="T14" fmla="*/ 152 w 466"/>
                  <a:gd name="T15" fmla="*/ 110 h 482"/>
                  <a:gd name="T16" fmla="*/ 212 w 466"/>
                  <a:gd name="T17" fmla="*/ 127 h 482"/>
                  <a:gd name="T18" fmla="*/ 110 w 466"/>
                  <a:gd name="T19" fmla="*/ 254 h 482"/>
                  <a:gd name="T20" fmla="*/ 178 w 466"/>
                  <a:gd name="T21" fmla="*/ 279 h 482"/>
                  <a:gd name="T22" fmla="*/ 178 w 466"/>
                  <a:gd name="T23" fmla="*/ 321 h 482"/>
                  <a:gd name="T24" fmla="*/ 220 w 466"/>
                  <a:gd name="T25" fmla="*/ 364 h 482"/>
                  <a:gd name="T26" fmla="*/ 271 w 466"/>
                  <a:gd name="T27" fmla="*/ 364 h 482"/>
                  <a:gd name="T28" fmla="*/ 313 w 466"/>
                  <a:gd name="T29" fmla="*/ 321 h 482"/>
                  <a:gd name="T30" fmla="*/ 313 w 466"/>
                  <a:gd name="T31" fmla="*/ 279 h 482"/>
                  <a:gd name="T32" fmla="*/ 279 w 466"/>
                  <a:gd name="T33" fmla="*/ 245 h 482"/>
                  <a:gd name="T34" fmla="*/ 305 w 466"/>
                  <a:gd name="T35" fmla="*/ 203 h 482"/>
                  <a:gd name="T36" fmla="*/ 381 w 466"/>
                  <a:gd name="T37" fmla="*/ 245 h 482"/>
                  <a:gd name="T38" fmla="*/ 220 w 466"/>
                  <a:gd name="T39" fmla="*/ 237 h 482"/>
                  <a:gd name="T40" fmla="*/ 262 w 466"/>
                  <a:gd name="T41" fmla="*/ 254 h 482"/>
                  <a:gd name="T42" fmla="*/ 288 w 466"/>
                  <a:gd name="T43" fmla="*/ 279 h 482"/>
                  <a:gd name="T44" fmla="*/ 288 w 466"/>
                  <a:gd name="T45" fmla="*/ 313 h 482"/>
                  <a:gd name="T46" fmla="*/ 254 w 466"/>
                  <a:gd name="T47" fmla="*/ 338 h 482"/>
                  <a:gd name="T48" fmla="*/ 220 w 466"/>
                  <a:gd name="T49" fmla="*/ 338 h 482"/>
                  <a:gd name="T50" fmla="*/ 203 w 466"/>
                  <a:gd name="T51" fmla="*/ 321 h 482"/>
                  <a:gd name="T52" fmla="*/ 203 w 466"/>
                  <a:gd name="T53" fmla="*/ 296 h 482"/>
                  <a:gd name="T54" fmla="*/ 186 w 466"/>
                  <a:gd name="T55" fmla="*/ 262 h 482"/>
                  <a:gd name="T56" fmla="*/ 313 w 466"/>
                  <a:gd name="T57" fmla="*/ 364 h 482"/>
                  <a:gd name="T58" fmla="*/ 296 w 466"/>
                  <a:gd name="T59" fmla="*/ 398 h 482"/>
                  <a:gd name="T60" fmla="*/ 288 w 466"/>
                  <a:gd name="T61" fmla="*/ 440 h 482"/>
                  <a:gd name="T62" fmla="*/ 322 w 466"/>
                  <a:gd name="T63" fmla="*/ 474 h 482"/>
                  <a:gd name="T64" fmla="*/ 356 w 466"/>
                  <a:gd name="T65" fmla="*/ 474 h 482"/>
                  <a:gd name="T66" fmla="*/ 398 w 466"/>
                  <a:gd name="T67" fmla="*/ 457 h 482"/>
                  <a:gd name="T68" fmla="*/ 440 w 466"/>
                  <a:gd name="T69" fmla="*/ 415 h 482"/>
                  <a:gd name="T70" fmla="*/ 466 w 466"/>
                  <a:gd name="T71" fmla="*/ 372 h 482"/>
                  <a:gd name="T72" fmla="*/ 457 w 466"/>
                  <a:gd name="T73" fmla="*/ 321 h 482"/>
                  <a:gd name="T74" fmla="*/ 423 w 466"/>
                  <a:gd name="T75" fmla="*/ 296 h 482"/>
                  <a:gd name="T76" fmla="*/ 381 w 466"/>
                  <a:gd name="T77" fmla="*/ 304 h 482"/>
                  <a:gd name="T78" fmla="*/ 330 w 466"/>
                  <a:gd name="T79" fmla="*/ 338 h 482"/>
                  <a:gd name="T80" fmla="*/ 381 w 466"/>
                  <a:gd name="T81" fmla="*/ 330 h 482"/>
                  <a:gd name="T82" fmla="*/ 423 w 466"/>
                  <a:gd name="T83" fmla="*/ 321 h 482"/>
                  <a:gd name="T84" fmla="*/ 449 w 466"/>
                  <a:gd name="T85" fmla="*/ 347 h 482"/>
                  <a:gd name="T86" fmla="*/ 432 w 466"/>
                  <a:gd name="T87" fmla="*/ 389 h 482"/>
                  <a:gd name="T88" fmla="*/ 373 w 466"/>
                  <a:gd name="T89" fmla="*/ 448 h 482"/>
                  <a:gd name="T90" fmla="*/ 330 w 466"/>
                  <a:gd name="T91" fmla="*/ 457 h 482"/>
                  <a:gd name="T92" fmla="*/ 313 w 466"/>
                  <a:gd name="T93" fmla="*/ 431 h 482"/>
                  <a:gd name="T94" fmla="*/ 322 w 466"/>
                  <a:gd name="T95" fmla="*/ 389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66" h="482">
                    <a:moveTo>
                      <a:pt x="17" y="152"/>
                    </a:moveTo>
                    <a:lnTo>
                      <a:pt x="161" y="17"/>
                    </a:lnTo>
                    <a:lnTo>
                      <a:pt x="152" y="8"/>
                    </a:lnTo>
                    <a:lnTo>
                      <a:pt x="119" y="8"/>
                    </a:lnTo>
                    <a:lnTo>
                      <a:pt x="76" y="0"/>
                    </a:lnTo>
                    <a:lnTo>
                      <a:pt x="59" y="17"/>
                    </a:lnTo>
                    <a:lnTo>
                      <a:pt x="85" y="25"/>
                    </a:lnTo>
                    <a:lnTo>
                      <a:pt x="119" y="25"/>
                    </a:lnTo>
                    <a:lnTo>
                      <a:pt x="0" y="135"/>
                    </a:lnTo>
                    <a:lnTo>
                      <a:pt x="17" y="152"/>
                    </a:lnTo>
                    <a:close/>
                    <a:moveTo>
                      <a:pt x="110" y="254"/>
                    </a:moveTo>
                    <a:lnTo>
                      <a:pt x="254" y="110"/>
                    </a:lnTo>
                    <a:lnTo>
                      <a:pt x="246" y="101"/>
                    </a:lnTo>
                    <a:lnTo>
                      <a:pt x="212" y="101"/>
                    </a:lnTo>
                    <a:lnTo>
                      <a:pt x="169" y="93"/>
                    </a:lnTo>
                    <a:lnTo>
                      <a:pt x="152" y="110"/>
                    </a:lnTo>
                    <a:lnTo>
                      <a:pt x="178" y="118"/>
                    </a:lnTo>
                    <a:lnTo>
                      <a:pt x="212" y="127"/>
                    </a:lnTo>
                    <a:lnTo>
                      <a:pt x="93" y="237"/>
                    </a:lnTo>
                    <a:lnTo>
                      <a:pt x="110" y="254"/>
                    </a:lnTo>
                    <a:close/>
                    <a:moveTo>
                      <a:pt x="186" y="262"/>
                    </a:moveTo>
                    <a:lnTo>
                      <a:pt x="178" y="279"/>
                    </a:lnTo>
                    <a:lnTo>
                      <a:pt x="178" y="304"/>
                    </a:lnTo>
                    <a:lnTo>
                      <a:pt x="178" y="321"/>
                    </a:lnTo>
                    <a:lnTo>
                      <a:pt x="195" y="347"/>
                    </a:lnTo>
                    <a:lnTo>
                      <a:pt x="220" y="364"/>
                    </a:lnTo>
                    <a:lnTo>
                      <a:pt x="246" y="364"/>
                    </a:lnTo>
                    <a:lnTo>
                      <a:pt x="271" y="364"/>
                    </a:lnTo>
                    <a:lnTo>
                      <a:pt x="296" y="347"/>
                    </a:lnTo>
                    <a:lnTo>
                      <a:pt x="313" y="321"/>
                    </a:lnTo>
                    <a:lnTo>
                      <a:pt x="313" y="296"/>
                    </a:lnTo>
                    <a:lnTo>
                      <a:pt x="313" y="279"/>
                    </a:lnTo>
                    <a:lnTo>
                      <a:pt x="296" y="254"/>
                    </a:lnTo>
                    <a:lnTo>
                      <a:pt x="279" y="245"/>
                    </a:lnTo>
                    <a:lnTo>
                      <a:pt x="262" y="237"/>
                    </a:lnTo>
                    <a:lnTo>
                      <a:pt x="305" y="203"/>
                    </a:lnTo>
                    <a:lnTo>
                      <a:pt x="364" y="262"/>
                    </a:lnTo>
                    <a:lnTo>
                      <a:pt x="381" y="245"/>
                    </a:lnTo>
                    <a:lnTo>
                      <a:pt x="313" y="177"/>
                    </a:lnTo>
                    <a:lnTo>
                      <a:pt x="220" y="237"/>
                    </a:lnTo>
                    <a:lnTo>
                      <a:pt x="237" y="254"/>
                    </a:lnTo>
                    <a:lnTo>
                      <a:pt x="262" y="254"/>
                    </a:lnTo>
                    <a:lnTo>
                      <a:pt x="279" y="262"/>
                    </a:lnTo>
                    <a:lnTo>
                      <a:pt x="288" y="279"/>
                    </a:lnTo>
                    <a:lnTo>
                      <a:pt x="288" y="296"/>
                    </a:lnTo>
                    <a:lnTo>
                      <a:pt x="288" y="313"/>
                    </a:lnTo>
                    <a:lnTo>
                      <a:pt x="271" y="330"/>
                    </a:lnTo>
                    <a:lnTo>
                      <a:pt x="254" y="338"/>
                    </a:lnTo>
                    <a:lnTo>
                      <a:pt x="237" y="347"/>
                    </a:lnTo>
                    <a:lnTo>
                      <a:pt x="220" y="338"/>
                    </a:lnTo>
                    <a:lnTo>
                      <a:pt x="212" y="330"/>
                    </a:lnTo>
                    <a:lnTo>
                      <a:pt x="203" y="321"/>
                    </a:lnTo>
                    <a:lnTo>
                      <a:pt x="195" y="304"/>
                    </a:lnTo>
                    <a:lnTo>
                      <a:pt x="203" y="296"/>
                    </a:lnTo>
                    <a:lnTo>
                      <a:pt x="212" y="279"/>
                    </a:lnTo>
                    <a:lnTo>
                      <a:pt x="186" y="262"/>
                    </a:lnTo>
                    <a:close/>
                    <a:moveTo>
                      <a:pt x="330" y="338"/>
                    </a:moveTo>
                    <a:lnTo>
                      <a:pt x="313" y="364"/>
                    </a:lnTo>
                    <a:lnTo>
                      <a:pt x="305" y="381"/>
                    </a:lnTo>
                    <a:lnTo>
                      <a:pt x="296" y="398"/>
                    </a:lnTo>
                    <a:lnTo>
                      <a:pt x="288" y="415"/>
                    </a:lnTo>
                    <a:lnTo>
                      <a:pt x="288" y="440"/>
                    </a:lnTo>
                    <a:lnTo>
                      <a:pt x="305" y="457"/>
                    </a:lnTo>
                    <a:lnTo>
                      <a:pt x="322" y="474"/>
                    </a:lnTo>
                    <a:lnTo>
                      <a:pt x="339" y="482"/>
                    </a:lnTo>
                    <a:lnTo>
                      <a:pt x="356" y="474"/>
                    </a:lnTo>
                    <a:lnTo>
                      <a:pt x="381" y="474"/>
                    </a:lnTo>
                    <a:lnTo>
                      <a:pt x="398" y="457"/>
                    </a:lnTo>
                    <a:lnTo>
                      <a:pt x="423" y="440"/>
                    </a:lnTo>
                    <a:lnTo>
                      <a:pt x="440" y="415"/>
                    </a:lnTo>
                    <a:lnTo>
                      <a:pt x="457" y="398"/>
                    </a:lnTo>
                    <a:lnTo>
                      <a:pt x="466" y="372"/>
                    </a:lnTo>
                    <a:lnTo>
                      <a:pt x="466" y="347"/>
                    </a:lnTo>
                    <a:lnTo>
                      <a:pt x="457" y="321"/>
                    </a:lnTo>
                    <a:lnTo>
                      <a:pt x="440" y="304"/>
                    </a:lnTo>
                    <a:lnTo>
                      <a:pt x="423" y="296"/>
                    </a:lnTo>
                    <a:lnTo>
                      <a:pt x="398" y="304"/>
                    </a:lnTo>
                    <a:lnTo>
                      <a:pt x="381" y="304"/>
                    </a:lnTo>
                    <a:lnTo>
                      <a:pt x="356" y="321"/>
                    </a:lnTo>
                    <a:lnTo>
                      <a:pt x="330" y="338"/>
                    </a:lnTo>
                    <a:close/>
                    <a:moveTo>
                      <a:pt x="356" y="364"/>
                    </a:moveTo>
                    <a:lnTo>
                      <a:pt x="381" y="330"/>
                    </a:lnTo>
                    <a:lnTo>
                      <a:pt x="406" y="321"/>
                    </a:lnTo>
                    <a:lnTo>
                      <a:pt x="423" y="321"/>
                    </a:lnTo>
                    <a:lnTo>
                      <a:pt x="440" y="330"/>
                    </a:lnTo>
                    <a:lnTo>
                      <a:pt x="449" y="347"/>
                    </a:lnTo>
                    <a:lnTo>
                      <a:pt x="449" y="364"/>
                    </a:lnTo>
                    <a:lnTo>
                      <a:pt x="432" y="389"/>
                    </a:lnTo>
                    <a:lnTo>
                      <a:pt x="406" y="415"/>
                    </a:lnTo>
                    <a:lnTo>
                      <a:pt x="373" y="448"/>
                    </a:lnTo>
                    <a:lnTo>
                      <a:pt x="356" y="457"/>
                    </a:lnTo>
                    <a:lnTo>
                      <a:pt x="330" y="457"/>
                    </a:lnTo>
                    <a:lnTo>
                      <a:pt x="322" y="448"/>
                    </a:lnTo>
                    <a:lnTo>
                      <a:pt x="313" y="431"/>
                    </a:lnTo>
                    <a:lnTo>
                      <a:pt x="313" y="415"/>
                    </a:lnTo>
                    <a:lnTo>
                      <a:pt x="322" y="389"/>
                    </a:lnTo>
                    <a:lnTo>
                      <a:pt x="356" y="364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10" name="Rectangle 104">
                <a:extLst>
                  <a:ext uri="{FF2B5EF4-FFF2-40B4-BE49-F238E27FC236}">
                    <a16:creationId xmlns:a16="http://schemas.microsoft.com/office/drawing/2014/main" id="{22EB7CC0-FD8C-4137-8773-1FD981703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60000">
                <a:off x="4456" y="135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11" name="Rectangle 105">
                <a:extLst>
                  <a:ext uri="{FF2B5EF4-FFF2-40B4-BE49-F238E27FC236}">
                    <a16:creationId xmlns:a16="http://schemas.microsoft.com/office/drawing/2014/main" id="{A5E2F094-DDE8-4BA7-8B7B-680501ACB6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60000">
                <a:off x="4476" y="137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12" name="Rectangle 106">
                <a:extLst>
                  <a:ext uri="{FF2B5EF4-FFF2-40B4-BE49-F238E27FC236}">
                    <a16:creationId xmlns:a16="http://schemas.microsoft.com/office/drawing/2014/main" id="{1EC76651-A241-49AA-91DC-626795DD7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60000">
                <a:off x="4497" y="1398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13" name="Rectangle 107">
                <a:extLst>
                  <a:ext uri="{FF2B5EF4-FFF2-40B4-BE49-F238E27FC236}">
                    <a16:creationId xmlns:a16="http://schemas.microsoft.com/office/drawing/2014/main" id="{02219E61-3EF6-4D32-A1CC-03F4CBB0E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60000">
                <a:off x="4522" y="142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14" name="Freeform 108">
                <a:extLst>
                  <a:ext uri="{FF2B5EF4-FFF2-40B4-BE49-F238E27FC236}">
                    <a16:creationId xmlns:a16="http://schemas.microsoft.com/office/drawing/2014/main" id="{4F8F94E0-9F63-4E94-B087-AE6D754A95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1" y="1905"/>
                <a:ext cx="110" cy="101"/>
              </a:xfrm>
              <a:custGeom>
                <a:avLst/>
                <a:gdLst>
                  <a:gd name="T0" fmla="*/ 135 w 499"/>
                  <a:gd name="T1" fmla="*/ 0 h 457"/>
                  <a:gd name="T2" fmla="*/ 59 w 499"/>
                  <a:gd name="T3" fmla="*/ 0 h 457"/>
                  <a:gd name="T4" fmla="*/ 101 w 499"/>
                  <a:gd name="T5" fmla="*/ 25 h 457"/>
                  <a:gd name="T6" fmla="*/ 127 w 499"/>
                  <a:gd name="T7" fmla="*/ 127 h 457"/>
                  <a:gd name="T8" fmla="*/ 93 w 499"/>
                  <a:gd name="T9" fmla="*/ 178 h 457"/>
                  <a:gd name="T10" fmla="*/ 110 w 499"/>
                  <a:gd name="T11" fmla="*/ 246 h 457"/>
                  <a:gd name="T12" fmla="*/ 160 w 499"/>
                  <a:gd name="T13" fmla="*/ 254 h 457"/>
                  <a:gd name="T14" fmla="*/ 228 w 499"/>
                  <a:gd name="T15" fmla="*/ 203 h 457"/>
                  <a:gd name="T16" fmla="*/ 262 w 499"/>
                  <a:gd name="T17" fmla="*/ 136 h 457"/>
                  <a:gd name="T18" fmla="*/ 228 w 499"/>
                  <a:gd name="T19" fmla="*/ 76 h 457"/>
                  <a:gd name="T20" fmla="*/ 169 w 499"/>
                  <a:gd name="T21" fmla="*/ 85 h 457"/>
                  <a:gd name="T22" fmla="*/ 144 w 499"/>
                  <a:gd name="T23" fmla="*/ 136 h 457"/>
                  <a:gd name="T24" fmla="*/ 211 w 499"/>
                  <a:gd name="T25" fmla="*/ 93 h 457"/>
                  <a:gd name="T26" fmla="*/ 237 w 499"/>
                  <a:gd name="T27" fmla="*/ 136 h 457"/>
                  <a:gd name="T28" fmla="*/ 177 w 499"/>
                  <a:gd name="T29" fmla="*/ 220 h 457"/>
                  <a:gd name="T30" fmla="*/ 127 w 499"/>
                  <a:gd name="T31" fmla="*/ 229 h 457"/>
                  <a:gd name="T32" fmla="*/ 118 w 499"/>
                  <a:gd name="T33" fmla="*/ 169 h 457"/>
                  <a:gd name="T34" fmla="*/ 211 w 499"/>
                  <a:gd name="T35" fmla="*/ 288 h 457"/>
                  <a:gd name="T36" fmla="*/ 237 w 499"/>
                  <a:gd name="T37" fmla="*/ 347 h 457"/>
                  <a:gd name="T38" fmla="*/ 313 w 499"/>
                  <a:gd name="T39" fmla="*/ 356 h 457"/>
                  <a:gd name="T40" fmla="*/ 347 w 499"/>
                  <a:gd name="T41" fmla="*/ 288 h 457"/>
                  <a:gd name="T42" fmla="*/ 304 w 499"/>
                  <a:gd name="T43" fmla="*/ 237 h 457"/>
                  <a:gd name="T44" fmla="*/ 389 w 499"/>
                  <a:gd name="T45" fmla="*/ 254 h 457"/>
                  <a:gd name="T46" fmla="*/ 254 w 499"/>
                  <a:gd name="T47" fmla="*/ 237 h 457"/>
                  <a:gd name="T48" fmla="*/ 304 w 499"/>
                  <a:gd name="T49" fmla="*/ 263 h 457"/>
                  <a:gd name="T50" fmla="*/ 321 w 499"/>
                  <a:gd name="T51" fmla="*/ 305 h 457"/>
                  <a:gd name="T52" fmla="*/ 279 w 499"/>
                  <a:gd name="T53" fmla="*/ 339 h 457"/>
                  <a:gd name="T54" fmla="*/ 237 w 499"/>
                  <a:gd name="T55" fmla="*/ 322 h 457"/>
                  <a:gd name="T56" fmla="*/ 237 w 499"/>
                  <a:gd name="T57" fmla="*/ 279 h 457"/>
                  <a:gd name="T58" fmla="*/ 347 w 499"/>
                  <a:gd name="T59" fmla="*/ 347 h 457"/>
                  <a:gd name="T60" fmla="*/ 330 w 499"/>
                  <a:gd name="T61" fmla="*/ 398 h 457"/>
                  <a:gd name="T62" fmla="*/ 364 w 499"/>
                  <a:gd name="T63" fmla="*/ 457 h 457"/>
                  <a:gd name="T64" fmla="*/ 423 w 499"/>
                  <a:gd name="T65" fmla="*/ 449 h 457"/>
                  <a:gd name="T66" fmla="*/ 482 w 499"/>
                  <a:gd name="T67" fmla="*/ 390 h 457"/>
                  <a:gd name="T68" fmla="*/ 499 w 499"/>
                  <a:gd name="T69" fmla="*/ 313 h 457"/>
                  <a:gd name="T70" fmla="*/ 440 w 499"/>
                  <a:gd name="T71" fmla="*/ 279 h 457"/>
                  <a:gd name="T72" fmla="*/ 389 w 499"/>
                  <a:gd name="T73" fmla="*/ 305 h 457"/>
                  <a:gd name="T74" fmla="*/ 414 w 499"/>
                  <a:gd name="T75" fmla="*/ 313 h 457"/>
                  <a:gd name="T76" fmla="*/ 465 w 499"/>
                  <a:gd name="T77" fmla="*/ 305 h 457"/>
                  <a:gd name="T78" fmla="*/ 465 w 499"/>
                  <a:gd name="T79" fmla="*/ 364 h 457"/>
                  <a:gd name="T80" fmla="*/ 389 w 499"/>
                  <a:gd name="T81" fmla="*/ 440 h 457"/>
                  <a:gd name="T82" fmla="*/ 355 w 499"/>
                  <a:gd name="T83" fmla="*/ 415 h 457"/>
                  <a:gd name="T84" fmla="*/ 381 w 499"/>
                  <a:gd name="T85" fmla="*/ 339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9" h="457">
                    <a:moveTo>
                      <a:pt x="17" y="161"/>
                    </a:moveTo>
                    <a:lnTo>
                      <a:pt x="152" y="9"/>
                    </a:lnTo>
                    <a:lnTo>
                      <a:pt x="135" y="0"/>
                    </a:lnTo>
                    <a:lnTo>
                      <a:pt x="118" y="0"/>
                    </a:lnTo>
                    <a:lnTo>
                      <a:pt x="101" y="9"/>
                    </a:lnTo>
                    <a:lnTo>
                      <a:pt x="59" y="0"/>
                    </a:lnTo>
                    <a:lnTo>
                      <a:pt x="42" y="17"/>
                    </a:lnTo>
                    <a:lnTo>
                      <a:pt x="76" y="25"/>
                    </a:lnTo>
                    <a:lnTo>
                      <a:pt x="101" y="25"/>
                    </a:lnTo>
                    <a:lnTo>
                      <a:pt x="0" y="144"/>
                    </a:lnTo>
                    <a:lnTo>
                      <a:pt x="17" y="161"/>
                    </a:lnTo>
                    <a:close/>
                    <a:moveTo>
                      <a:pt x="127" y="127"/>
                    </a:moveTo>
                    <a:lnTo>
                      <a:pt x="110" y="144"/>
                    </a:lnTo>
                    <a:lnTo>
                      <a:pt x="101" y="161"/>
                    </a:lnTo>
                    <a:lnTo>
                      <a:pt x="93" y="178"/>
                    </a:lnTo>
                    <a:lnTo>
                      <a:pt x="93" y="195"/>
                    </a:lnTo>
                    <a:lnTo>
                      <a:pt x="93" y="220"/>
                    </a:lnTo>
                    <a:lnTo>
                      <a:pt x="110" y="246"/>
                    </a:lnTo>
                    <a:lnTo>
                      <a:pt x="127" y="254"/>
                    </a:lnTo>
                    <a:lnTo>
                      <a:pt x="144" y="254"/>
                    </a:lnTo>
                    <a:lnTo>
                      <a:pt x="160" y="254"/>
                    </a:lnTo>
                    <a:lnTo>
                      <a:pt x="186" y="246"/>
                    </a:lnTo>
                    <a:lnTo>
                      <a:pt x="203" y="229"/>
                    </a:lnTo>
                    <a:lnTo>
                      <a:pt x="228" y="203"/>
                    </a:lnTo>
                    <a:lnTo>
                      <a:pt x="245" y="186"/>
                    </a:lnTo>
                    <a:lnTo>
                      <a:pt x="254" y="169"/>
                    </a:lnTo>
                    <a:lnTo>
                      <a:pt x="262" y="136"/>
                    </a:lnTo>
                    <a:lnTo>
                      <a:pt x="262" y="110"/>
                    </a:lnTo>
                    <a:lnTo>
                      <a:pt x="245" y="85"/>
                    </a:lnTo>
                    <a:lnTo>
                      <a:pt x="228" y="76"/>
                    </a:lnTo>
                    <a:lnTo>
                      <a:pt x="203" y="76"/>
                    </a:lnTo>
                    <a:lnTo>
                      <a:pt x="186" y="76"/>
                    </a:lnTo>
                    <a:lnTo>
                      <a:pt x="169" y="85"/>
                    </a:lnTo>
                    <a:lnTo>
                      <a:pt x="152" y="102"/>
                    </a:lnTo>
                    <a:lnTo>
                      <a:pt x="127" y="127"/>
                    </a:lnTo>
                    <a:close/>
                    <a:moveTo>
                      <a:pt x="144" y="136"/>
                    </a:moveTo>
                    <a:lnTo>
                      <a:pt x="177" y="110"/>
                    </a:lnTo>
                    <a:lnTo>
                      <a:pt x="203" y="93"/>
                    </a:lnTo>
                    <a:lnTo>
                      <a:pt x="211" y="93"/>
                    </a:lnTo>
                    <a:lnTo>
                      <a:pt x="228" y="102"/>
                    </a:lnTo>
                    <a:lnTo>
                      <a:pt x="237" y="119"/>
                    </a:lnTo>
                    <a:lnTo>
                      <a:pt x="237" y="136"/>
                    </a:lnTo>
                    <a:lnTo>
                      <a:pt x="228" y="161"/>
                    </a:lnTo>
                    <a:lnTo>
                      <a:pt x="203" y="195"/>
                    </a:lnTo>
                    <a:lnTo>
                      <a:pt x="177" y="220"/>
                    </a:lnTo>
                    <a:lnTo>
                      <a:pt x="152" y="237"/>
                    </a:lnTo>
                    <a:lnTo>
                      <a:pt x="135" y="237"/>
                    </a:lnTo>
                    <a:lnTo>
                      <a:pt x="127" y="229"/>
                    </a:lnTo>
                    <a:lnTo>
                      <a:pt x="118" y="212"/>
                    </a:lnTo>
                    <a:lnTo>
                      <a:pt x="110" y="195"/>
                    </a:lnTo>
                    <a:lnTo>
                      <a:pt x="118" y="169"/>
                    </a:lnTo>
                    <a:lnTo>
                      <a:pt x="144" y="136"/>
                    </a:lnTo>
                    <a:close/>
                    <a:moveTo>
                      <a:pt x="220" y="263"/>
                    </a:moveTo>
                    <a:lnTo>
                      <a:pt x="211" y="288"/>
                    </a:lnTo>
                    <a:lnTo>
                      <a:pt x="211" y="305"/>
                    </a:lnTo>
                    <a:lnTo>
                      <a:pt x="220" y="330"/>
                    </a:lnTo>
                    <a:lnTo>
                      <a:pt x="237" y="347"/>
                    </a:lnTo>
                    <a:lnTo>
                      <a:pt x="262" y="364"/>
                    </a:lnTo>
                    <a:lnTo>
                      <a:pt x="287" y="364"/>
                    </a:lnTo>
                    <a:lnTo>
                      <a:pt x="313" y="356"/>
                    </a:lnTo>
                    <a:lnTo>
                      <a:pt x="330" y="339"/>
                    </a:lnTo>
                    <a:lnTo>
                      <a:pt x="347" y="313"/>
                    </a:lnTo>
                    <a:lnTo>
                      <a:pt x="347" y="288"/>
                    </a:lnTo>
                    <a:lnTo>
                      <a:pt x="338" y="271"/>
                    </a:lnTo>
                    <a:lnTo>
                      <a:pt x="321" y="246"/>
                    </a:lnTo>
                    <a:lnTo>
                      <a:pt x="304" y="237"/>
                    </a:lnTo>
                    <a:lnTo>
                      <a:pt x="287" y="237"/>
                    </a:lnTo>
                    <a:lnTo>
                      <a:pt x="330" y="203"/>
                    </a:lnTo>
                    <a:lnTo>
                      <a:pt x="389" y="254"/>
                    </a:lnTo>
                    <a:lnTo>
                      <a:pt x="406" y="237"/>
                    </a:lnTo>
                    <a:lnTo>
                      <a:pt x="330" y="169"/>
                    </a:lnTo>
                    <a:lnTo>
                      <a:pt x="254" y="237"/>
                    </a:lnTo>
                    <a:lnTo>
                      <a:pt x="262" y="254"/>
                    </a:lnTo>
                    <a:lnTo>
                      <a:pt x="287" y="254"/>
                    </a:lnTo>
                    <a:lnTo>
                      <a:pt x="304" y="263"/>
                    </a:lnTo>
                    <a:lnTo>
                      <a:pt x="321" y="271"/>
                    </a:lnTo>
                    <a:lnTo>
                      <a:pt x="321" y="288"/>
                    </a:lnTo>
                    <a:lnTo>
                      <a:pt x="321" y="305"/>
                    </a:lnTo>
                    <a:lnTo>
                      <a:pt x="313" y="322"/>
                    </a:lnTo>
                    <a:lnTo>
                      <a:pt x="296" y="339"/>
                    </a:lnTo>
                    <a:lnTo>
                      <a:pt x="279" y="339"/>
                    </a:lnTo>
                    <a:lnTo>
                      <a:pt x="262" y="339"/>
                    </a:lnTo>
                    <a:lnTo>
                      <a:pt x="245" y="330"/>
                    </a:lnTo>
                    <a:lnTo>
                      <a:pt x="237" y="322"/>
                    </a:lnTo>
                    <a:lnTo>
                      <a:pt x="237" y="313"/>
                    </a:lnTo>
                    <a:lnTo>
                      <a:pt x="237" y="296"/>
                    </a:lnTo>
                    <a:lnTo>
                      <a:pt x="237" y="279"/>
                    </a:lnTo>
                    <a:lnTo>
                      <a:pt x="220" y="263"/>
                    </a:lnTo>
                    <a:close/>
                    <a:moveTo>
                      <a:pt x="364" y="330"/>
                    </a:moveTo>
                    <a:lnTo>
                      <a:pt x="347" y="347"/>
                    </a:lnTo>
                    <a:lnTo>
                      <a:pt x="338" y="364"/>
                    </a:lnTo>
                    <a:lnTo>
                      <a:pt x="330" y="381"/>
                    </a:lnTo>
                    <a:lnTo>
                      <a:pt x="330" y="398"/>
                    </a:lnTo>
                    <a:lnTo>
                      <a:pt x="330" y="423"/>
                    </a:lnTo>
                    <a:lnTo>
                      <a:pt x="347" y="449"/>
                    </a:lnTo>
                    <a:lnTo>
                      <a:pt x="364" y="457"/>
                    </a:lnTo>
                    <a:lnTo>
                      <a:pt x="381" y="457"/>
                    </a:lnTo>
                    <a:lnTo>
                      <a:pt x="398" y="457"/>
                    </a:lnTo>
                    <a:lnTo>
                      <a:pt x="423" y="449"/>
                    </a:lnTo>
                    <a:lnTo>
                      <a:pt x="440" y="432"/>
                    </a:lnTo>
                    <a:lnTo>
                      <a:pt x="465" y="406"/>
                    </a:lnTo>
                    <a:lnTo>
                      <a:pt x="482" y="390"/>
                    </a:lnTo>
                    <a:lnTo>
                      <a:pt x="491" y="373"/>
                    </a:lnTo>
                    <a:lnTo>
                      <a:pt x="499" y="339"/>
                    </a:lnTo>
                    <a:lnTo>
                      <a:pt x="499" y="313"/>
                    </a:lnTo>
                    <a:lnTo>
                      <a:pt x="482" y="288"/>
                    </a:lnTo>
                    <a:lnTo>
                      <a:pt x="465" y="279"/>
                    </a:lnTo>
                    <a:lnTo>
                      <a:pt x="440" y="279"/>
                    </a:lnTo>
                    <a:lnTo>
                      <a:pt x="423" y="279"/>
                    </a:lnTo>
                    <a:lnTo>
                      <a:pt x="406" y="288"/>
                    </a:lnTo>
                    <a:lnTo>
                      <a:pt x="389" y="305"/>
                    </a:lnTo>
                    <a:lnTo>
                      <a:pt x="364" y="330"/>
                    </a:lnTo>
                    <a:close/>
                    <a:moveTo>
                      <a:pt x="381" y="339"/>
                    </a:moveTo>
                    <a:lnTo>
                      <a:pt x="414" y="313"/>
                    </a:lnTo>
                    <a:lnTo>
                      <a:pt x="440" y="296"/>
                    </a:lnTo>
                    <a:lnTo>
                      <a:pt x="448" y="296"/>
                    </a:lnTo>
                    <a:lnTo>
                      <a:pt x="465" y="305"/>
                    </a:lnTo>
                    <a:lnTo>
                      <a:pt x="474" y="322"/>
                    </a:lnTo>
                    <a:lnTo>
                      <a:pt x="474" y="339"/>
                    </a:lnTo>
                    <a:lnTo>
                      <a:pt x="465" y="364"/>
                    </a:lnTo>
                    <a:lnTo>
                      <a:pt x="440" y="398"/>
                    </a:lnTo>
                    <a:lnTo>
                      <a:pt x="414" y="423"/>
                    </a:lnTo>
                    <a:lnTo>
                      <a:pt x="389" y="440"/>
                    </a:lnTo>
                    <a:lnTo>
                      <a:pt x="372" y="440"/>
                    </a:lnTo>
                    <a:lnTo>
                      <a:pt x="364" y="432"/>
                    </a:lnTo>
                    <a:lnTo>
                      <a:pt x="355" y="415"/>
                    </a:lnTo>
                    <a:lnTo>
                      <a:pt x="347" y="398"/>
                    </a:lnTo>
                    <a:lnTo>
                      <a:pt x="355" y="373"/>
                    </a:lnTo>
                    <a:lnTo>
                      <a:pt x="381" y="339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15" name="Rectangle 109">
                <a:extLst>
                  <a:ext uri="{FF2B5EF4-FFF2-40B4-BE49-F238E27FC236}">
                    <a16:creationId xmlns:a16="http://schemas.microsoft.com/office/drawing/2014/main" id="{FB68AE47-CEB5-4956-9E83-E6B62E508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00000">
                <a:off x="4199" y="188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16" name="Rectangle 110">
                <a:extLst>
                  <a:ext uri="{FF2B5EF4-FFF2-40B4-BE49-F238E27FC236}">
                    <a16:creationId xmlns:a16="http://schemas.microsoft.com/office/drawing/2014/main" id="{8D52C1DB-F63F-41E3-B7A6-0DE095057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00000">
                <a:off x="4224" y="191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17" name="Rectangle 111">
                <a:extLst>
                  <a:ext uri="{FF2B5EF4-FFF2-40B4-BE49-F238E27FC236}">
                    <a16:creationId xmlns:a16="http://schemas.microsoft.com/office/drawing/2014/main" id="{2E9E92E5-AC23-4BE3-87D6-77DC81DB1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00000">
                <a:off x="4253" y="193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18" name="Rectangle 112">
                <a:extLst>
                  <a:ext uri="{FF2B5EF4-FFF2-40B4-BE49-F238E27FC236}">
                    <a16:creationId xmlns:a16="http://schemas.microsoft.com/office/drawing/2014/main" id="{3230CBA1-521B-4362-BAA5-62EDE7969B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00000">
                <a:off x="4278" y="195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19" name="Freeform 113">
                <a:extLst>
                  <a:ext uri="{FF2B5EF4-FFF2-40B4-BE49-F238E27FC236}">
                    <a16:creationId xmlns:a16="http://schemas.microsoft.com/office/drawing/2014/main" id="{DD97A8FB-F3CB-4089-A865-B855C3A965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74" y="1868"/>
                <a:ext cx="126" cy="80"/>
              </a:xfrm>
              <a:custGeom>
                <a:avLst/>
                <a:gdLst>
                  <a:gd name="T0" fmla="*/ 34 w 568"/>
                  <a:gd name="T1" fmla="*/ 169 h 364"/>
                  <a:gd name="T2" fmla="*/ 0 w 568"/>
                  <a:gd name="T3" fmla="*/ 237 h 364"/>
                  <a:gd name="T4" fmla="*/ 43 w 568"/>
                  <a:gd name="T5" fmla="*/ 211 h 364"/>
                  <a:gd name="T6" fmla="*/ 297 w 568"/>
                  <a:gd name="T7" fmla="*/ 254 h 364"/>
                  <a:gd name="T8" fmla="*/ 212 w 568"/>
                  <a:gd name="T9" fmla="*/ 262 h 364"/>
                  <a:gd name="T10" fmla="*/ 246 w 568"/>
                  <a:gd name="T11" fmla="*/ 194 h 364"/>
                  <a:gd name="T12" fmla="*/ 237 w 568"/>
                  <a:gd name="T13" fmla="*/ 127 h 364"/>
                  <a:gd name="T14" fmla="*/ 170 w 568"/>
                  <a:gd name="T15" fmla="*/ 118 h 364"/>
                  <a:gd name="T16" fmla="*/ 127 w 568"/>
                  <a:gd name="T17" fmla="*/ 169 h 364"/>
                  <a:gd name="T18" fmla="*/ 153 w 568"/>
                  <a:gd name="T19" fmla="*/ 169 h 364"/>
                  <a:gd name="T20" fmla="*/ 178 w 568"/>
                  <a:gd name="T21" fmla="*/ 135 h 364"/>
                  <a:gd name="T22" fmla="*/ 221 w 568"/>
                  <a:gd name="T23" fmla="*/ 144 h 364"/>
                  <a:gd name="T24" fmla="*/ 229 w 568"/>
                  <a:gd name="T25" fmla="*/ 186 h 364"/>
                  <a:gd name="T26" fmla="*/ 187 w 568"/>
                  <a:gd name="T27" fmla="*/ 262 h 364"/>
                  <a:gd name="T28" fmla="*/ 178 w 568"/>
                  <a:gd name="T29" fmla="*/ 330 h 364"/>
                  <a:gd name="T30" fmla="*/ 314 w 568"/>
                  <a:gd name="T31" fmla="*/ 220 h 364"/>
                  <a:gd name="T32" fmla="*/ 373 w 568"/>
                  <a:gd name="T33" fmla="*/ 254 h 364"/>
                  <a:gd name="T34" fmla="*/ 432 w 568"/>
                  <a:gd name="T35" fmla="*/ 203 h 364"/>
                  <a:gd name="T36" fmla="*/ 415 w 568"/>
                  <a:gd name="T37" fmla="*/ 135 h 364"/>
                  <a:gd name="T38" fmla="*/ 348 w 568"/>
                  <a:gd name="T39" fmla="*/ 118 h 364"/>
                  <a:gd name="T40" fmla="*/ 305 w 568"/>
                  <a:gd name="T41" fmla="*/ 93 h 364"/>
                  <a:gd name="T42" fmla="*/ 280 w 568"/>
                  <a:gd name="T43" fmla="*/ 76 h 364"/>
                  <a:gd name="T44" fmla="*/ 331 w 568"/>
                  <a:gd name="T45" fmla="*/ 152 h 364"/>
                  <a:gd name="T46" fmla="*/ 381 w 568"/>
                  <a:gd name="T47" fmla="*/ 144 h 364"/>
                  <a:gd name="T48" fmla="*/ 415 w 568"/>
                  <a:gd name="T49" fmla="*/ 186 h 364"/>
                  <a:gd name="T50" fmla="*/ 390 w 568"/>
                  <a:gd name="T51" fmla="*/ 228 h 364"/>
                  <a:gd name="T52" fmla="*/ 348 w 568"/>
                  <a:gd name="T53" fmla="*/ 220 h 364"/>
                  <a:gd name="T54" fmla="*/ 432 w 568"/>
                  <a:gd name="T55" fmla="*/ 118 h 364"/>
                  <a:gd name="T56" fmla="*/ 475 w 568"/>
                  <a:gd name="T57" fmla="*/ 178 h 364"/>
                  <a:gd name="T58" fmla="*/ 534 w 568"/>
                  <a:gd name="T59" fmla="*/ 194 h 364"/>
                  <a:gd name="T60" fmla="*/ 568 w 568"/>
                  <a:gd name="T61" fmla="*/ 152 h 364"/>
                  <a:gd name="T62" fmla="*/ 559 w 568"/>
                  <a:gd name="T63" fmla="*/ 76 h 364"/>
                  <a:gd name="T64" fmla="*/ 508 w 568"/>
                  <a:gd name="T65" fmla="*/ 8 h 364"/>
                  <a:gd name="T66" fmla="*/ 441 w 568"/>
                  <a:gd name="T67" fmla="*/ 8 h 364"/>
                  <a:gd name="T68" fmla="*/ 424 w 568"/>
                  <a:gd name="T69" fmla="*/ 67 h 364"/>
                  <a:gd name="T70" fmla="*/ 458 w 568"/>
                  <a:gd name="T71" fmla="*/ 110 h 364"/>
                  <a:gd name="T72" fmla="*/ 449 w 568"/>
                  <a:gd name="T73" fmla="*/ 34 h 364"/>
                  <a:gd name="T74" fmla="*/ 500 w 568"/>
                  <a:gd name="T75" fmla="*/ 25 h 364"/>
                  <a:gd name="T76" fmla="*/ 525 w 568"/>
                  <a:gd name="T77" fmla="*/ 59 h 364"/>
                  <a:gd name="T78" fmla="*/ 551 w 568"/>
                  <a:gd name="T79" fmla="*/ 144 h 364"/>
                  <a:gd name="T80" fmla="*/ 508 w 568"/>
                  <a:gd name="T81" fmla="*/ 178 h 364"/>
                  <a:gd name="T82" fmla="*/ 475 w 568"/>
                  <a:gd name="T83" fmla="*/ 152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68" h="364">
                    <a:moveTo>
                      <a:pt x="127" y="347"/>
                    </a:moveTo>
                    <a:lnTo>
                      <a:pt x="51" y="169"/>
                    </a:lnTo>
                    <a:lnTo>
                      <a:pt x="34" y="169"/>
                    </a:lnTo>
                    <a:lnTo>
                      <a:pt x="34" y="186"/>
                    </a:lnTo>
                    <a:lnTo>
                      <a:pt x="26" y="203"/>
                    </a:lnTo>
                    <a:lnTo>
                      <a:pt x="0" y="237"/>
                    </a:lnTo>
                    <a:lnTo>
                      <a:pt x="9" y="262"/>
                    </a:lnTo>
                    <a:lnTo>
                      <a:pt x="34" y="237"/>
                    </a:lnTo>
                    <a:lnTo>
                      <a:pt x="43" y="211"/>
                    </a:lnTo>
                    <a:lnTo>
                      <a:pt x="102" y="364"/>
                    </a:lnTo>
                    <a:lnTo>
                      <a:pt x="127" y="347"/>
                    </a:lnTo>
                    <a:close/>
                    <a:moveTo>
                      <a:pt x="297" y="254"/>
                    </a:moveTo>
                    <a:lnTo>
                      <a:pt x="204" y="296"/>
                    </a:lnTo>
                    <a:lnTo>
                      <a:pt x="212" y="279"/>
                    </a:lnTo>
                    <a:lnTo>
                      <a:pt x="212" y="262"/>
                    </a:lnTo>
                    <a:lnTo>
                      <a:pt x="229" y="245"/>
                    </a:lnTo>
                    <a:lnTo>
                      <a:pt x="237" y="220"/>
                    </a:lnTo>
                    <a:lnTo>
                      <a:pt x="246" y="194"/>
                    </a:lnTo>
                    <a:lnTo>
                      <a:pt x="254" y="169"/>
                    </a:lnTo>
                    <a:lnTo>
                      <a:pt x="246" y="144"/>
                    </a:lnTo>
                    <a:lnTo>
                      <a:pt x="237" y="127"/>
                    </a:lnTo>
                    <a:lnTo>
                      <a:pt x="221" y="110"/>
                    </a:lnTo>
                    <a:lnTo>
                      <a:pt x="195" y="110"/>
                    </a:lnTo>
                    <a:lnTo>
                      <a:pt x="170" y="118"/>
                    </a:lnTo>
                    <a:lnTo>
                      <a:pt x="153" y="127"/>
                    </a:lnTo>
                    <a:lnTo>
                      <a:pt x="136" y="144"/>
                    </a:lnTo>
                    <a:lnTo>
                      <a:pt x="127" y="169"/>
                    </a:lnTo>
                    <a:lnTo>
                      <a:pt x="136" y="194"/>
                    </a:lnTo>
                    <a:lnTo>
                      <a:pt x="161" y="186"/>
                    </a:lnTo>
                    <a:lnTo>
                      <a:pt x="153" y="169"/>
                    </a:lnTo>
                    <a:lnTo>
                      <a:pt x="153" y="152"/>
                    </a:lnTo>
                    <a:lnTo>
                      <a:pt x="161" y="144"/>
                    </a:lnTo>
                    <a:lnTo>
                      <a:pt x="178" y="135"/>
                    </a:lnTo>
                    <a:lnTo>
                      <a:pt x="195" y="135"/>
                    </a:lnTo>
                    <a:lnTo>
                      <a:pt x="204" y="135"/>
                    </a:lnTo>
                    <a:lnTo>
                      <a:pt x="221" y="144"/>
                    </a:lnTo>
                    <a:lnTo>
                      <a:pt x="229" y="152"/>
                    </a:lnTo>
                    <a:lnTo>
                      <a:pt x="229" y="169"/>
                    </a:lnTo>
                    <a:lnTo>
                      <a:pt x="229" y="186"/>
                    </a:lnTo>
                    <a:lnTo>
                      <a:pt x="221" y="211"/>
                    </a:lnTo>
                    <a:lnTo>
                      <a:pt x="204" y="237"/>
                    </a:lnTo>
                    <a:lnTo>
                      <a:pt x="187" y="262"/>
                    </a:lnTo>
                    <a:lnTo>
                      <a:pt x="187" y="279"/>
                    </a:lnTo>
                    <a:lnTo>
                      <a:pt x="178" y="313"/>
                    </a:lnTo>
                    <a:lnTo>
                      <a:pt x="178" y="330"/>
                    </a:lnTo>
                    <a:lnTo>
                      <a:pt x="305" y="279"/>
                    </a:lnTo>
                    <a:lnTo>
                      <a:pt x="297" y="254"/>
                    </a:lnTo>
                    <a:close/>
                    <a:moveTo>
                      <a:pt x="314" y="220"/>
                    </a:moveTo>
                    <a:lnTo>
                      <a:pt x="331" y="237"/>
                    </a:lnTo>
                    <a:lnTo>
                      <a:pt x="348" y="245"/>
                    </a:lnTo>
                    <a:lnTo>
                      <a:pt x="373" y="254"/>
                    </a:lnTo>
                    <a:lnTo>
                      <a:pt x="390" y="245"/>
                    </a:lnTo>
                    <a:lnTo>
                      <a:pt x="415" y="228"/>
                    </a:lnTo>
                    <a:lnTo>
                      <a:pt x="432" y="203"/>
                    </a:lnTo>
                    <a:lnTo>
                      <a:pt x="432" y="178"/>
                    </a:lnTo>
                    <a:lnTo>
                      <a:pt x="432" y="152"/>
                    </a:lnTo>
                    <a:lnTo>
                      <a:pt x="415" y="135"/>
                    </a:lnTo>
                    <a:lnTo>
                      <a:pt x="398" y="118"/>
                    </a:lnTo>
                    <a:lnTo>
                      <a:pt x="373" y="110"/>
                    </a:lnTo>
                    <a:lnTo>
                      <a:pt x="348" y="118"/>
                    </a:lnTo>
                    <a:lnTo>
                      <a:pt x="331" y="127"/>
                    </a:lnTo>
                    <a:lnTo>
                      <a:pt x="322" y="144"/>
                    </a:lnTo>
                    <a:lnTo>
                      <a:pt x="305" y="93"/>
                    </a:lnTo>
                    <a:lnTo>
                      <a:pt x="381" y="59"/>
                    </a:lnTo>
                    <a:lnTo>
                      <a:pt x="373" y="42"/>
                    </a:lnTo>
                    <a:lnTo>
                      <a:pt x="280" y="76"/>
                    </a:lnTo>
                    <a:lnTo>
                      <a:pt x="305" y="178"/>
                    </a:lnTo>
                    <a:lnTo>
                      <a:pt x="322" y="169"/>
                    </a:lnTo>
                    <a:lnTo>
                      <a:pt x="331" y="152"/>
                    </a:lnTo>
                    <a:lnTo>
                      <a:pt x="348" y="144"/>
                    </a:lnTo>
                    <a:lnTo>
                      <a:pt x="364" y="135"/>
                    </a:lnTo>
                    <a:lnTo>
                      <a:pt x="381" y="144"/>
                    </a:lnTo>
                    <a:lnTo>
                      <a:pt x="398" y="152"/>
                    </a:lnTo>
                    <a:lnTo>
                      <a:pt x="407" y="169"/>
                    </a:lnTo>
                    <a:lnTo>
                      <a:pt x="415" y="186"/>
                    </a:lnTo>
                    <a:lnTo>
                      <a:pt x="407" y="203"/>
                    </a:lnTo>
                    <a:lnTo>
                      <a:pt x="398" y="220"/>
                    </a:lnTo>
                    <a:lnTo>
                      <a:pt x="390" y="228"/>
                    </a:lnTo>
                    <a:lnTo>
                      <a:pt x="373" y="228"/>
                    </a:lnTo>
                    <a:lnTo>
                      <a:pt x="356" y="228"/>
                    </a:lnTo>
                    <a:lnTo>
                      <a:pt x="348" y="220"/>
                    </a:lnTo>
                    <a:lnTo>
                      <a:pt x="339" y="203"/>
                    </a:lnTo>
                    <a:lnTo>
                      <a:pt x="314" y="220"/>
                    </a:lnTo>
                    <a:close/>
                    <a:moveTo>
                      <a:pt x="432" y="118"/>
                    </a:moveTo>
                    <a:lnTo>
                      <a:pt x="449" y="144"/>
                    </a:lnTo>
                    <a:lnTo>
                      <a:pt x="458" y="161"/>
                    </a:lnTo>
                    <a:lnTo>
                      <a:pt x="475" y="178"/>
                    </a:lnTo>
                    <a:lnTo>
                      <a:pt x="483" y="186"/>
                    </a:lnTo>
                    <a:lnTo>
                      <a:pt x="508" y="194"/>
                    </a:lnTo>
                    <a:lnTo>
                      <a:pt x="534" y="194"/>
                    </a:lnTo>
                    <a:lnTo>
                      <a:pt x="551" y="178"/>
                    </a:lnTo>
                    <a:lnTo>
                      <a:pt x="559" y="169"/>
                    </a:lnTo>
                    <a:lnTo>
                      <a:pt x="568" y="152"/>
                    </a:lnTo>
                    <a:lnTo>
                      <a:pt x="568" y="127"/>
                    </a:lnTo>
                    <a:lnTo>
                      <a:pt x="568" y="101"/>
                    </a:lnTo>
                    <a:lnTo>
                      <a:pt x="559" y="76"/>
                    </a:lnTo>
                    <a:lnTo>
                      <a:pt x="542" y="51"/>
                    </a:lnTo>
                    <a:lnTo>
                      <a:pt x="534" y="34"/>
                    </a:lnTo>
                    <a:lnTo>
                      <a:pt x="508" y="8"/>
                    </a:lnTo>
                    <a:lnTo>
                      <a:pt x="483" y="0"/>
                    </a:lnTo>
                    <a:lnTo>
                      <a:pt x="458" y="0"/>
                    </a:lnTo>
                    <a:lnTo>
                      <a:pt x="441" y="8"/>
                    </a:lnTo>
                    <a:lnTo>
                      <a:pt x="432" y="25"/>
                    </a:lnTo>
                    <a:lnTo>
                      <a:pt x="424" y="42"/>
                    </a:lnTo>
                    <a:lnTo>
                      <a:pt x="424" y="67"/>
                    </a:lnTo>
                    <a:lnTo>
                      <a:pt x="424" y="93"/>
                    </a:lnTo>
                    <a:lnTo>
                      <a:pt x="432" y="118"/>
                    </a:lnTo>
                    <a:close/>
                    <a:moveTo>
                      <a:pt x="458" y="110"/>
                    </a:moveTo>
                    <a:lnTo>
                      <a:pt x="449" y="67"/>
                    </a:lnTo>
                    <a:lnTo>
                      <a:pt x="449" y="42"/>
                    </a:lnTo>
                    <a:lnTo>
                      <a:pt x="449" y="34"/>
                    </a:lnTo>
                    <a:lnTo>
                      <a:pt x="466" y="17"/>
                    </a:lnTo>
                    <a:lnTo>
                      <a:pt x="483" y="17"/>
                    </a:lnTo>
                    <a:lnTo>
                      <a:pt x="500" y="25"/>
                    </a:lnTo>
                    <a:lnTo>
                      <a:pt x="508" y="34"/>
                    </a:lnTo>
                    <a:lnTo>
                      <a:pt x="517" y="42"/>
                    </a:lnTo>
                    <a:lnTo>
                      <a:pt x="525" y="59"/>
                    </a:lnTo>
                    <a:lnTo>
                      <a:pt x="534" y="84"/>
                    </a:lnTo>
                    <a:lnTo>
                      <a:pt x="542" y="118"/>
                    </a:lnTo>
                    <a:lnTo>
                      <a:pt x="551" y="144"/>
                    </a:lnTo>
                    <a:lnTo>
                      <a:pt x="542" y="161"/>
                    </a:lnTo>
                    <a:lnTo>
                      <a:pt x="525" y="169"/>
                    </a:lnTo>
                    <a:lnTo>
                      <a:pt x="508" y="178"/>
                    </a:lnTo>
                    <a:lnTo>
                      <a:pt x="491" y="169"/>
                    </a:lnTo>
                    <a:lnTo>
                      <a:pt x="483" y="161"/>
                    </a:lnTo>
                    <a:lnTo>
                      <a:pt x="475" y="152"/>
                    </a:lnTo>
                    <a:lnTo>
                      <a:pt x="466" y="135"/>
                    </a:lnTo>
                    <a:lnTo>
                      <a:pt x="458" y="11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20" name="Rectangle 114">
                <a:extLst>
                  <a:ext uri="{FF2B5EF4-FFF2-40B4-BE49-F238E27FC236}">
                    <a16:creationId xmlns:a16="http://schemas.microsoft.com/office/drawing/2014/main" id="{AE528375-DEF6-49AD-B5A8-F99C43849E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220000">
                <a:off x="5782" y="187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21" name="Rectangle 115">
                <a:extLst>
                  <a:ext uri="{FF2B5EF4-FFF2-40B4-BE49-F238E27FC236}">
                    <a16:creationId xmlns:a16="http://schemas.microsoft.com/office/drawing/2014/main" id="{2BA02ADF-F824-418B-B092-4DD13A6E72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220000">
                <a:off x="5815" y="186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2</a:t>
                </a:r>
                <a:endParaRPr lang="tr-TR" altLang="tr-TR" sz="1860"/>
              </a:p>
            </p:txBody>
          </p:sp>
          <p:sp>
            <p:nvSpPr>
              <p:cNvPr id="122" name="Rectangle 116">
                <a:extLst>
                  <a:ext uri="{FF2B5EF4-FFF2-40B4-BE49-F238E27FC236}">
                    <a16:creationId xmlns:a16="http://schemas.microsoft.com/office/drawing/2014/main" id="{5E09C621-DC8A-43B7-8DC6-603931085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220000">
                <a:off x="5848" y="185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23" name="Rectangle 117">
                <a:extLst>
                  <a:ext uri="{FF2B5EF4-FFF2-40B4-BE49-F238E27FC236}">
                    <a16:creationId xmlns:a16="http://schemas.microsoft.com/office/drawing/2014/main" id="{2756A229-5210-4550-AA35-DF69904BF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220000">
                <a:off x="5881" y="184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24" name="Freeform 118">
                <a:extLst>
                  <a:ext uri="{FF2B5EF4-FFF2-40B4-BE49-F238E27FC236}">
                    <a16:creationId xmlns:a16="http://schemas.microsoft.com/office/drawing/2014/main" id="{E35AC056-D3ED-4C9D-A045-1FE27F24D1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48" y="2005"/>
                <a:ext cx="122" cy="82"/>
              </a:xfrm>
              <a:custGeom>
                <a:avLst/>
                <a:gdLst>
                  <a:gd name="T0" fmla="*/ 51 w 550"/>
                  <a:gd name="T1" fmla="*/ 178 h 372"/>
                  <a:gd name="T2" fmla="*/ 34 w 550"/>
                  <a:gd name="T3" fmla="*/ 203 h 372"/>
                  <a:gd name="T4" fmla="*/ 0 w 550"/>
                  <a:gd name="T5" fmla="*/ 254 h 372"/>
                  <a:gd name="T6" fmla="*/ 34 w 550"/>
                  <a:gd name="T7" fmla="*/ 254 h 372"/>
                  <a:gd name="T8" fmla="*/ 110 w 550"/>
                  <a:gd name="T9" fmla="*/ 372 h 372"/>
                  <a:gd name="T10" fmla="*/ 262 w 550"/>
                  <a:gd name="T11" fmla="*/ 305 h 372"/>
                  <a:gd name="T12" fmla="*/ 161 w 550"/>
                  <a:gd name="T13" fmla="*/ 127 h 372"/>
                  <a:gd name="T14" fmla="*/ 152 w 550"/>
                  <a:gd name="T15" fmla="*/ 161 h 372"/>
                  <a:gd name="T16" fmla="*/ 144 w 550"/>
                  <a:gd name="T17" fmla="*/ 220 h 372"/>
                  <a:gd name="T18" fmla="*/ 169 w 550"/>
                  <a:gd name="T19" fmla="*/ 169 h 372"/>
                  <a:gd name="T20" fmla="*/ 262 w 550"/>
                  <a:gd name="T21" fmla="*/ 305 h 372"/>
                  <a:gd name="T22" fmla="*/ 279 w 550"/>
                  <a:gd name="T23" fmla="*/ 211 h 372"/>
                  <a:gd name="T24" fmla="*/ 305 w 550"/>
                  <a:gd name="T25" fmla="*/ 245 h 372"/>
                  <a:gd name="T26" fmla="*/ 347 w 550"/>
                  <a:gd name="T27" fmla="*/ 262 h 372"/>
                  <a:gd name="T28" fmla="*/ 389 w 550"/>
                  <a:gd name="T29" fmla="*/ 245 h 372"/>
                  <a:gd name="T30" fmla="*/ 406 w 550"/>
                  <a:gd name="T31" fmla="*/ 211 h 372"/>
                  <a:gd name="T32" fmla="*/ 398 w 550"/>
                  <a:gd name="T33" fmla="*/ 169 h 372"/>
                  <a:gd name="T34" fmla="*/ 381 w 550"/>
                  <a:gd name="T35" fmla="*/ 110 h 372"/>
                  <a:gd name="T36" fmla="*/ 338 w 550"/>
                  <a:gd name="T37" fmla="*/ 76 h 372"/>
                  <a:gd name="T38" fmla="*/ 288 w 550"/>
                  <a:gd name="T39" fmla="*/ 68 h 372"/>
                  <a:gd name="T40" fmla="*/ 262 w 550"/>
                  <a:gd name="T41" fmla="*/ 93 h 372"/>
                  <a:gd name="T42" fmla="*/ 254 w 550"/>
                  <a:gd name="T43" fmla="*/ 135 h 372"/>
                  <a:gd name="T44" fmla="*/ 271 w 550"/>
                  <a:gd name="T45" fmla="*/ 186 h 372"/>
                  <a:gd name="T46" fmla="*/ 279 w 550"/>
                  <a:gd name="T47" fmla="*/ 144 h 372"/>
                  <a:gd name="T48" fmla="*/ 279 w 550"/>
                  <a:gd name="T49" fmla="*/ 101 h 372"/>
                  <a:gd name="T50" fmla="*/ 313 w 550"/>
                  <a:gd name="T51" fmla="*/ 84 h 372"/>
                  <a:gd name="T52" fmla="*/ 338 w 550"/>
                  <a:gd name="T53" fmla="*/ 101 h 372"/>
                  <a:gd name="T54" fmla="*/ 355 w 550"/>
                  <a:gd name="T55" fmla="*/ 127 h 372"/>
                  <a:gd name="T56" fmla="*/ 381 w 550"/>
                  <a:gd name="T57" fmla="*/ 186 h 372"/>
                  <a:gd name="T58" fmla="*/ 372 w 550"/>
                  <a:gd name="T59" fmla="*/ 228 h 372"/>
                  <a:gd name="T60" fmla="*/ 347 w 550"/>
                  <a:gd name="T61" fmla="*/ 237 h 372"/>
                  <a:gd name="T62" fmla="*/ 321 w 550"/>
                  <a:gd name="T63" fmla="*/ 228 h 372"/>
                  <a:gd name="T64" fmla="*/ 305 w 550"/>
                  <a:gd name="T65" fmla="*/ 203 h 372"/>
                  <a:gd name="T66" fmla="*/ 415 w 550"/>
                  <a:gd name="T67" fmla="*/ 127 h 372"/>
                  <a:gd name="T68" fmla="*/ 440 w 550"/>
                  <a:gd name="T69" fmla="*/ 169 h 372"/>
                  <a:gd name="T70" fmla="*/ 474 w 550"/>
                  <a:gd name="T71" fmla="*/ 195 h 372"/>
                  <a:gd name="T72" fmla="*/ 516 w 550"/>
                  <a:gd name="T73" fmla="*/ 195 h 372"/>
                  <a:gd name="T74" fmla="*/ 550 w 550"/>
                  <a:gd name="T75" fmla="*/ 169 h 372"/>
                  <a:gd name="T76" fmla="*/ 550 w 550"/>
                  <a:gd name="T77" fmla="*/ 127 h 372"/>
                  <a:gd name="T78" fmla="*/ 533 w 550"/>
                  <a:gd name="T79" fmla="*/ 68 h 372"/>
                  <a:gd name="T80" fmla="*/ 516 w 550"/>
                  <a:gd name="T81" fmla="*/ 34 h 372"/>
                  <a:gd name="T82" fmla="*/ 465 w 550"/>
                  <a:gd name="T83" fmla="*/ 0 h 372"/>
                  <a:gd name="T84" fmla="*/ 415 w 550"/>
                  <a:gd name="T85" fmla="*/ 17 h 372"/>
                  <a:gd name="T86" fmla="*/ 398 w 550"/>
                  <a:gd name="T87" fmla="*/ 51 h 372"/>
                  <a:gd name="T88" fmla="*/ 406 w 550"/>
                  <a:gd name="T89" fmla="*/ 93 h 372"/>
                  <a:gd name="T90" fmla="*/ 440 w 550"/>
                  <a:gd name="T91" fmla="*/ 118 h 372"/>
                  <a:gd name="T92" fmla="*/ 423 w 550"/>
                  <a:gd name="T93" fmla="*/ 51 h 372"/>
                  <a:gd name="T94" fmla="*/ 440 w 550"/>
                  <a:gd name="T95" fmla="*/ 25 h 372"/>
                  <a:gd name="T96" fmla="*/ 474 w 550"/>
                  <a:gd name="T97" fmla="*/ 25 h 372"/>
                  <a:gd name="T98" fmla="*/ 491 w 550"/>
                  <a:gd name="T99" fmla="*/ 42 h 372"/>
                  <a:gd name="T100" fmla="*/ 516 w 550"/>
                  <a:gd name="T101" fmla="*/ 84 h 372"/>
                  <a:gd name="T102" fmla="*/ 533 w 550"/>
                  <a:gd name="T103" fmla="*/ 144 h 372"/>
                  <a:gd name="T104" fmla="*/ 508 w 550"/>
                  <a:gd name="T105" fmla="*/ 169 h 372"/>
                  <a:gd name="T106" fmla="*/ 482 w 550"/>
                  <a:gd name="T107" fmla="*/ 169 h 372"/>
                  <a:gd name="T108" fmla="*/ 457 w 550"/>
                  <a:gd name="T109" fmla="*/ 152 h 372"/>
                  <a:gd name="T110" fmla="*/ 440 w 550"/>
                  <a:gd name="T111" fmla="*/ 11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50" h="372">
                    <a:moveTo>
                      <a:pt x="135" y="355"/>
                    </a:moveTo>
                    <a:lnTo>
                      <a:pt x="51" y="178"/>
                    </a:lnTo>
                    <a:lnTo>
                      <a:pt x="34" y="186"/>
                    </a:lnTo>
                    <a:lnTo>
                      <a:pt x="34" y="203"/>
                    </a:lnTo>
                    <a:lnTo>
                      <a:pt x="25" y="220"/>
                    </a:lnTo>
                    <a:lnTo>
                      <a:pt x="0" y="254"/>
                    </a:lnTo>
                    <a:lnTo>
                      <a:pt x="17" y="271"/>
                    </a:lnTo>
                    <a:lnTo>
                      <a:pt x="34" y="254"/>
                    </a:lnTo>
                    <a:lnTo>
                      <a:pt x="42" y="228"/>
                    </a:lnTo>
                    <a:lnTo>
                      <a:pt x="110" y="372"/>
                    </a:lnTo>
                    <a:lnTo>
                      <a:pt x="135" y="355"/>
                    </a:lnTo>
                    <a:close/>
                    <a:moveTo>
                      <a:pt x="262" y="305"/>
                    </a:moveTo>
                    <a:lnTo>
                      <a:pt x="178" y="118"/>
                    </a:lnTo>
                    <a:lnTo>
                      <a:pt x="161" y="127"/>
                    </a:lnTo>
                    <a:lnTo>
                      <a:pt x="161" y="144"/>
                    </a:lnTo>
                    <a:lnTo>
                      <a:pt x="152" y="161"/>
                    </a:lnTo>
                    <a:lnTo>
                      <a:pt x="127" y="195"/>
                    </a:lnTo>
                    <a:lnTo>
                      <a:pt x="144" y="220"/>
                    </a:lnTo>
                    <a:lnTo>
                      <a:pt x="161" y="195"/>
                    </a:lnTo>
                    <a:lnTo>
                      <a:pt x="169" y="169"/>
                    </a:lnTo>
                    <a:lnTo>
                      <a:pt x="237" y="313"/>
                    </a:lnTo>
                    <a:lnTo>
                      <a:pt x="262" y="305"/>
                    </a:lnTo>
                    <a:close/>
                    <a:moveTo>
                      <a:pt x="271" y="186"/>
                    </a:moveTo>
                    <a:lnTo>
                      <a:pt x="279" y="211"/>
                    </a:lnTo>
                    <a:lnTo>
                      <a:pt x="296" y="228"/>
                    </a:lnTo>
                    <a:lnTo>
                      <a:pt x="305" y="245"/>
                    </a:lnTo>
                    <a:lnTo>
                      <a:pt x="321" y="254"/>
                    </a:lnTo>
                    <a:lnTo>
                      <a:pt x="347" y="262"/>
                    </a:lnTo>
                    <a:lnTo>
                      <a:pt x="372" y="254"/>
                    </a:lnTo>
                    <a:lnTo>
                      <a:pt x="389" y="245"/>
                    </a:lnTo>
                    <a:lnTo>
                      <a:pt x="398" y="228"/>
                    </a:lnTo>
                    <a:lnTo>
                      <a:pt x="406" y="211"/>
                    </a:lnTo>
                    <a:lnTo>
                      <a:pt x="406" y="186"/>
                    </a:lnTo>
                    <a:lnTo>
                      <a:pt x="398" y="169"/>
                    </a:lnTo>
                    <a:lnTo>
                      <a:pt x="389" y="135"/>
                    </a:lnTo>
                    <a:lnTo>
                      <a:pt x="381" y="110"/>
                    </a:lnTo>
                    <a:lnTo>
                      <a:pt x="364" y="93"/>
                    </a:lnTo>
                    <a:lnTo>
                      <a:pt x="338" y="76"/>
                    </a:lnTo>
                    <a:lnTo>
                      <a:pt x="313" y="68"/>
                    </a:lnTo>
                    <a:lnTo>
                      <a:pt x="288" y="68"/>
                    </a:lnTo>
                    <a:lnTo>
                      <a:pt x="271" y="84"/>
                    </a:lnTo>
                    <a:lnTo>
                      <a:pt x="262" y="93"/>
                    </a:lnTo>
                    <a:lnTo>
                      <a:pt x="254" y="110"/>
                    </a:lnTo>
                    <a:lnTo>
                      <a:pt x="254" y="135"/>
                    </a:lnTo>
                    <a:lnTo>
                      <a:pt x="262" y="161"/>
                    </a:lnTo>
                    <a:lnTo>
                      <a:pt x="271" y="186"/>
                    </a:lnTo>
                    <a:close/>
                    <a:moveTo>
                      <a:pt x="296" y="178"/>
                    </a:moveTo>
                    <a:lnTo>
                      <a:pt x="279" y="144"/>
                    </a:lnTo>
                    <a:lnTo>
                      <a:pt x="279" y="110"/>
                    </a:lnTo>
                    <a:lnTo>
                      <a:pt x="279" y="101"/>
                    </a:lnTo>
                    <a:lnTo>
                      <a:pt x="296" y="84"/>
                    </a:lnTo>
                    <a:lnTo>
                      <a:pt x="313" y="84"/>
                    </a:lnTo>
                    <a:lnTo>
                      <a:pt x="330" y="93"/>
                    </a:lnTo>
                    <a:lnTo>
                      <a:pt x="338" y="101"/>
                    </a:lnTo>
                    <a:lnTo>
                      <a:pt x="347" y="110"/>
                    </a:lnTo>
                    <a:lnTo>
                      <a:pt x="355" y="127"/>
                    </a:lnTo>
                    <a:lnTo>
                      <a:pt x="364" y="144"/>
                    </a:lnTo>
                    <a:lnTo>
                      <a:pt x="381" y="186"/>
                    </a:lnTo>
                    <a:lnTo>
                      <a:pt x="381" y="211"/>
                    </a:lnTo>
                    <a:lnTo>
                      <a:pt x="372" y="228"/>
                    </a:lnTo>
                    <a:lnTo>
                      <a:pt x="364" y="237"/>
                    </a:lnTo>
                    <a:lnTo>
                      <a:pt x="347" y="237"/>
                    </a:lnTo>
                    <a:lnTo>
                      <a:pt x="330" y="237"/>
                    </a:lnTo>
                    <a:lnTo>
                      <a:pt x="321" y="228"/>
                    </a:lnTo>
                    <a:lnTo>
                      <a:pt x="313" y="211"/>
                    </a:lnTo>
                    <a:lnTo>
                      <a:pt x="305" y="203"/>
                    </a:lnTo>
                    <a:lnTo>
                      <a:pt x="296" y="178"/>
                    </a:lnTo>
                    <a:close/>
                    <a:moveTo>
                      <a:pt x="415" y="127"/>
                    </a:moveTo>
                    <a:lnTo>
                      <a:pt x="432" y="152"/>
                    </a:lnTo>
                    <a:lnTo>
                      <a:pt x="440" y="169"/>
                    </a:lnTo>
                    <a:lnTo>
                      <a:pt x="457" y="186"/>
                    </a:lnTo>
                    <a:lnTo>
                      <a:pt x="474" y="195"/>
                    </a:lnTo>
                    <a:lnTo>
                      <a:pt x="491" y="195"/>
                    </a:lnTo>
                    <a:lnTo>
                      <a:pt x="516" y="195"/>
                    </a:lnTo>
                    <a:lnTo>
                      <a:pt x="533" y="178"/>
                    </a:lnTo>
                    <a:lnTo>
                      <a:pt x="550" y="169"/>
                    </a:lnTo>
                    <a:lnTo>
                      <a:pt x="550" y="144"/>
                    </a:lnTo>
                    <a:lnTo>
                      <a:pt x="550" y="127"/>
                    </a:lnTo>
                    <a:lnTo>
                      <a:pt x="550" y="101"/>
                    </a:lnTo>
                    <a:lnTo>
                      <a:pt x="533" y="68"/>
                    </a:lnTo>
                    <a:lnTo>
                      <a:pt x="525" y="51"/>
                    </a:lnTo>
                    <a:lnTo>
                      <a:pt x="516" y="34"/>
                    </a:lnTo>
                    <a:lnTo>
                      <a:pt x="491" y="8"/>
                    </a:lnTo>
                    <a:lnTo>
                      <a:pt x="465" y="0"/>
                    </a:lnTo>
                    <a:lnTo>
                      <a:pt x="432" y="8"/>
                    </a:lnTo>
                    <a:lnTo>
                      <a:pt x="415" y="17"/>
                    </a:lnTo>
                    <a:lnTo>
                      <a:pt x="406" y="34"/>
                    </a:lnTo>
                    <a:lnTo>
                      <a:pt x="398" y="51"/>
                    </a:lnTo>
                    <a:lnTo>
                      <a:pt x="398" y="68"/>
                    </a:lnTo>
                    <a:lnTo>
                      <a:pt x="406" y="93"/>
                    </a:lnTo>
                    <a:lnTo>
                      <a:pt x="415" y="127"/>
                    </a:lnTo>
                    <a:close/>
                    <a:moveTo>
                      <a:pt x="440" y="118"/>
                    </a:moveTo>
                    <a:lnTo>
                      <a:pt x="423" y="76"/>
                    </a:lnTo>
                    <a:lnTo>
                      <a:pt x="423" y="51"/>
                    </a:lnTo>
                    <a:lnTo>
                      <a:pt x="432" y="34"/>
                    </a:lnTo>
                    <a:lnTo>
                      <a:pt x="440" y="25"/>
                    </a:lnTo>
                    <a:lnTo>
                      <a:pt x="457" y="25"/>
                    </a:lnTo>
                    <a:lnTo>
                      <a:pt x="474" y="25"/>
                    </a:lnTo>
                    <a:lnTo>
                      <a:pt x="482" y="34"/>
                    </a:lnTo>
                    <a:lnTo>
                      <a:pt x="491" y="42"/>
                    </a:lnTo>
                    <a:lnTo>
                      <a:pt x="508" y="59"/>
                    </a:lnTo>
                    <a:lnTo>
                      <a:pt x="516" y="84"/>
                    </a:lnTo>
                    <a:lnTo>
                      <a:pt x="525" y="118"/>
                    </a:lnTo>
                    <a:lnTo>
                      <a:pt x="533" y="144"/>
                    </a:lnTo>
                    <a:lnTo>
                      <a:pt x="525" y="161"/>
                    </a:lnTo>
                    <a:lnTo>
                      <a:pt x="508" y="169"/>
                    </a:lnTo>
                    <a:lnTo>
                      <a:pt x="499" y="178"/>
                    </a:lnTo>
                    <a:lnTo>
                      <a:pt x="482" y="169"/>
                    </a:lnTo>
                    <a:lnTo>
                      <a:pt x="474" y="161"/>
                    </a:lnTo>
                    <a:lnTo>
                      <a:pt x="457" y="152"/>
                    </a:lnTo>
                    <a:lnTo>
                      <a:pt x="448" y="135"/>
                    </a:lnTo>
                    <a:lnTo>
                      <a:pt x="440" y="118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25" name="Rectangle 119">
                <a:extLst>
                  <a:ext uri="{FF2B5EF4-FFF2-40B4-BE49-F238E27FC236}">
                    <a16:creationId xmlns:a16="http://schemas.microsoft.com/office/drawing/2014/main" id="{7BCF2872-D4AA-4CFF-A77D-E840282D3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5959" y="201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26" name="Rectangle 120">
                <a:extLst>
                  <a:ext uri="{FF2B5EF4-FFF2-40B4-BE49-F238E27FC236}">
                    <a16:creationId xmlns:a16="http://schemas.microsoft.com/office/drawing/2014/main" id="{A3EA1F89-86BF-4AE2-AA00-80BDEFDA8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5984" y="200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27" name="Rectangle 121">
                <a:extLst>
                  <a:ext uri="{FF2B5EF4-FFF2-40B4-BE49-F238E27FC236}">
                    <a16:creationId xmlns:a16="http://schemas.microsoft.com/office/drawing/2014/main" id="{865BD877-D1AB-4AAA-8FF5-76F379AD7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6017" y="199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28" name="Rectangle 122">
                <a:extLst>
                  <a:ext uri="{FF2B5EF4-FFF2-40B4-BE49-F238E27FC236}">
                    <a16:creationId xmlns:a16="http://schemas.microsoft.com/office/drawing/2014/main" id="{AEDFAFF6-A0AA-47FF-AECA-25E813511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6051" y="197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29" name="Freeform 123">
                <a:extLst>
                  <a:ext uri="{FF2B5EF4-FFF2-40B4-BE49-F238E27FC236}">
                    <a16:creationId xmlns:a16="http://schemas.microsoft.com/office/drawing/2014/main" id="{73A51637-0AA8-403D-A850-C071413907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04" y="3804"/>
                <a:ext cx="53" cy="129"/>
              </a:xfrm>
              <a:custGeom>
                <a:avLst/>
                <a:gdLst>
                  <a:gd name="T0" fmla="*/ 203 w 237"/>
                  <a:gd name="T1" fmla="*/ 51 h 585"/>
                  <a:gd name="T2" fmla="*/ 144 w 237"/>
                  <a:gd name="T3" fmla="*/ 0 h 585"/>
                  <a:gd name="T4" fmla="*/ 152 w 237"/>
                  <a:gd name="T5" fmla="*/ 51 h 585"/>
                  <a:gd name="T6" fmla="*/ 59 w 237"/>
                  <a:gd name="T7" fmla="*/ 144 h 585"/>
                  <a:gd name="T8" fmla="*/ 8 w 237"/>
                  <a:gd name="T9" fmla="*/ 187 h 585"/>
                  <a:gd name="T10" fmla="*/ 25 w 237"/>
                  <a:gd name="T11" fmla="*/ 254 h 585"/>
                  <a:gd name="T12" fmla="*/ 93 w 237"/>
                  <a:gd name="T13" fmla="*/ 271 h 585"/>
                  <a:gd name="T14" fmla="*/ 118 w 237"/>
                  <a:gd name="T15" fmla="*/ 229 h 585"/>
                  <a:gd name="T16" fmla="*/ 186 w 237"/>
                  <a:gd name="T17" fmla="*/ 246 h 585"/>
                  <a:gd name="T18" fmla="*/ 203 w 237"/>
                  <a:gd name="T19" fmla="*/ 170 h 585"/>
                  <a:gd name="T20" fmla="*/ 152 w 237"/>
                  <a:gd name="T21" fmla="*/ 136 h 585"/>
                  <a:gd name="T22" fmla="*/ 178 w 237"/>
                  <a:gd name="T23" fmla="*/ 170 h 585"/>
                  <a:gd name="T24" fmla="*/ 186 w 237"/>
                  <a:gd name="T25" fmla="*/ 212 h 585"/>
                  <a:gd name="T26" fmla="*/ 161 w 237"/>
                  <a:gd name="T27" fmla="*/ 229 h 585"/>
                  <a:gd name="T28" fmla="*/ 127 w 237"/>
                  <a:gd name="T29" fmla="*/ 195 h 585"/>
                  <a:gd name="T30" fmla="*/ 110 w 237"/>
                  <a:gd name="T31" fmla="*/ 204 h 585"/>
                  <a:gd name="T32" fmla="*/ 85 w 237"/>
                  <a:gd name="T33" fmla="*/ 246 h 585"/>
                  <a:gd name="T34" fmla="*/ 42 w 237"/>
                  <a:gd name="T35" fmla="*/ 238 h 585"/>
                  <a:gd name="T36" fmla="*/ 25 w 237"/>
                  <a:gd name="T37" fmla="*/ 195 h 585"/>
                  <a:gd name="T38" fmla="*/ 59 w 237"/>
                  <a:gd name="T39" fmla="*/ 170 h 585"/>
                  <a:gd name="T40" fmla="*/ 51 w 237"/>
                  <a:gd name="T41" fmla="*/ 314 h 585"/>
                  <a:gd name="T42" fmla="*/ 17 w 237"/>
                  <a:gd name="T43" fmla="*/ 373 h 585"/>
                  <a:gd name="T44" fmla="*/ 68 w 237"/>
                  <a:gd name="T45" fmla="*/ 432 h 585"/>
                  <a:gd name="T46" fmla="*/ 144 w 237"/>
                  <a:gd name="T47" fmla="*/ 415 h 585"/>
                  <a:gd name="T48" fmla="*/ 152 w 237"/>
                  <a:gd name="T49" fmla="*/ 348 h 585"/>
                  <a:gd name="T50" fmla="*/ 203 w 237"/>
                  <a:gd name="T51" fmla="*/ 415 h 585"/>
                  <a:gd name="T52" fmla="*/ 110 w 237"/>
                  <a:gd name="T53" fmla="*/ 305 h 585"/>
                  <a:gd name="T54" fmla="*/ 135 w 237"/>
                  <a:gd name="T55" fmla="*/ 365 h 585"/>
                  <a:gd name="T56" fmla="*/ 110 w 237"/>
                  <a:gd name="T57" fmla="*/ 407 h 585"/>
                  <a:gd name="T58" fmla="*/ 59 w 237"/>
                  <a:gd name="T59" fmla="*/ 398 h 585"/>
                  <a:gd name="T60" fmla="*/ 42 w 237"/>
                  <a:gd name="T61" fmla="*/ 356 h 585"/>
                  <a:gd name="T62" fmla="*/ 76 w 237"/>
                  <a:gd name="T63" fmla="*/ 331 h 585"/>
                  <a:gd name="T64" fmla="*/ 85 w 237"/>
                  <a:gd name="T65" fmla="*/ 458 h 585"/>
                  <a:gd name="T66" fmla="*/ 34 w 237"/>
                  <a:gd name="T67" fmla="*/ 525 h 585"/>
                  <a:gd name="T68" fmla="*/ 59 w 237"/>
                  <a:gd name="T69" fmla="*/ 576 h 585"/>
                  <a:gd name="T70" fmla="*/ 144 w 237"/>
                  <a:gd name="T71" fmla="*/ 585 h 585"/>
                  <a:gd name="T72" fmla="*/ 212 w 237"/>
                  <a:gd name="T73" fmla="*/ 559 h 585"/>
                  <a:gd name="T74" fmla="*/ 228 w 237"/>
                  <a:gd name="T75" fmla="*/ 492 h 585"/>
                  <a:gd name="T76" fmla="*/ 186 w 237"/>
                  <a:gd name="T77" fmla="*/ 458 h 585"/>
                  <a:gd name="T78" fmla="*/ 135 w 237"/>
                  <a:gd name="T79" fmla="*/ 475 h 585"/>
                  <a:gd name="T80" fmla="*/ 212 w 237"/>
                  <a:gd name="T81" fmla="*/ 500 h 585"/>
                  <a:gd name="T82" fmla="*/ 203 w 237"/>
                  <a:gd name="T83" fmla="*/ 542 h 585"/>
                  <a:gd name="T84" fmla="*/ 161 w 237"/>
                  <a:gd name="T85" fmla="*/ 559 h 585"/>
                  <a:gd name="T86" fmla="*/ 68 w 237"/>
                  <a:gd name="T87" fmla="*/ 551 h 585"/>
                  <a:gd name="T88" fmla="*/ 59 w 237"/>
                  <a:gd name="T89" fmla="*/ 508 h 585"/>
                  <a:gd name="T90" fmla="*/ 110 w 237"/>
                  <a:gd name="T91" fmla="*/ 483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7" h="585">
                    <a:moveTo>
                      <a:pt x="0" y="85"/>
                    </a:moveTo>
                    <a:lnTo>
                      <a:pt x="203" y="68"/>
                    </a:lnTo>
                    <a:lnTo>
                      <a:pt x="203" y="51"/>
                    </a:lnTo>
                    <a:lnTo>
                      <a:pt x="186" y="51"/>
                    </a:lnTo>
                    <a:lnTo>
                      <a:pt x="169" y="34"/>
                    </a:lnTo>
                    <a:lnTo>
                      <a:pt x="144" y="0"/>
                    </a:lnTo>
                    <a:lnTo>
                      <a:pt x="118" y="0"/>
                    </a:lnTo>
                    <a:lnTo>
                      <a:pt x="135" y="26"/>
                    </a:lnTo>
                    <a:lnTo>
                      <a:pt x="152" y="51"/>
                    </a:lnTo>
                    <a:lnTo>
                      <a:pt x="0" y="60"/>
                    </a:lnTo>
                    <a:lnTo>
                      <a:pt x="0" y="85"/>
                    </a:lnTo>
                    <a:close/>
                    <a:moveTo>
                      <a:pt x="59" y="144"/>
                    </a:moveTo>
                    <a:lnTo>
                      <a:pt x="34" y="153"/>
                    </a:lnTo>
                    <a:lnTo>
                      <a:pt x="17" y="170"/>
                    </a:lnTo>
                    <a:lnTo>
                      <a:pt x="8" y="187"/>
                    </a:lnTo>
                    <a:lnTo>
                      <a:pt x="8" y="212"/>
                    </a:lnTo>
                    <a:lnTo>
                      <a:pt x="17" y="238"/>
                    </a:lnTo>
                    <a:lnTo>
                      <a:pt x="25" y="254"/>
                    </a:lnTo>
                    <a:lnTo>
                      <a:pt x="51" y="271"/>
                    </a:lnTo>
                    <a:lnTo>
                      <a:pt x="76" y="271"/>
                    </a:lnTo>
                    <a:lnTo>
                      <a:pt x="93" y="271"/>
                    </a:lnTo>
                    <a:lnTo>
                      <a:pt x="110" y="263"/>
                    </a:lnTo>
                    <a:lnTo>
                      <a:pt x="118" y="246"/>
                    </a:lnTo>
                    <a:lnTo>
                      <a:pt x="118" y="229"/>
                    </a:lnTo>
                    <a:lnTo>
                      <a:pt x="144" y="254"/>
                    </a:lnTo>
                    <a:lnTo>
                      <a:pt x="161" y="254"/>
                    </a:lnTo>
                    <a:lnTo>
                      <a:pt x="186" y="246"/>
                    </a:lnTo>
                    <a:lnTo>
                      <a:pt x="203" y="221"/>
                    </a:lnTo>
                    <a:lnTo>
                      <a:pt x="212" y="195"/>
                    </a:lnTo>
                    <a:lnTo>
                      <a:pt x="203" y="170"/>
                    </a:lnTo>
                    <a:lnTo>
                      <a:pt x="195" y="153"/>
                    </a:lnTo>
                    <a:lnTo>
                      <a:pt x="178" y="144"/>
                    </a:lnTo>
                    <a:lnTo>
                      <a:pt x="152" y="136"/>
                    </a:lnTo>
                    <a:lnTo>
                      <a:pt x="152" y="161"/>
                    </a:lnTo>
                    <a:lnTo>
                      <a:pt x="169" y="170"/>
                    </a:lnTo>
                    <a:lnTo>
                      <a:pt x="178" y="170"/>
                    </a:lnTo>
                    <a:lnTo>
                      <a:pt x="186" y="187"/>
                    </a:lnTo>
                    <a:lnTo>
                      <a:pt x="195" y="195"/>
                    </a:lnTo>
                    <a:lnTo>
                      <a:pt x="186" y="212"/>
                    </a:lnTo>
                    <a:lnTo>
                      <a:pt x="186" y="221"/>
                    </a:lnTo>
                    <a:lnTo>
                      <a:pt x="178" y="229"/>
                    </a:lnTo>
                    <a:lnTo>
                      <a:pt x="161" y="229"/>
                    </a:lnTo>
                    <a:lnTo>
                      <a:pt x="144" y="229"/>
                    </a:lnTo>
                    <a:lnTo>
                      <a:pt x="135" y="221"/>
                    </a:lnTo>
                    <a:lnTo>
                      <a:pt x="127" y="195"/>
                    </a:lnTo>
                    <a:lnTo>
                      <a:pt x="127" y="187"/>
                    </a:lnTo>
                    <a:lnTo>
                      <a:pt x="101" y="187"/>
                    </a:lnTo>
                    <a:lnTo>
                      <a:pt x="110" y="204"/>
                    </a:lnTo>
                    <a:lnTo>
                      <a:pt x="110" y="221"/>
                    </a:lnTo>
                    <a:lnTo>
                      <a:pt x="101" y="238"/>
                    </a:lnTo>
                    <a:lnTo>
                      <a:pt x="85" y="246"/>
                    </a:lnTo>
                    <a:lnTo>
                      <a:pt x="76" y="246"/>
                    </a:lnTo>
                    <a:lnTo>
                      <a:pt x="59" y="246"/>
                    </a:lnTo>
                    <a:lnTo>
                      <a:pt x="42" y="238"/>
                    </a:lnTo>
                    <a:lnTo>
                      <a:pt x="34" y="229"/>
                    </a:lnTo>
                    <a:lnTo>
                      <a:pt x="25" y="212"/>
                    </a:lnTo>
                    <a:lnTo>
                      <a:pt x="25" y="195"/>
                    </a:lnTo>
                    <a:lnTo>
                      <a:pt x="34" y="187"/>
                    </a:lnTo>
                    <a:lnTo>
                      <a:pt x="42" y="178"/>
                    </a:lnTo>
                    <a:lnTo>
                      <a:pt x="59" y="170"/>
                    </a:lnTo>
                    <a:lnTo>
                      <a:pt x="59" y="144"/>
                    </a:lnTo>
                    <a:close/>
                    <a:moveTo>
                      <a:pt x="68" y="305"/>
                    </a:moveTo>
                    <a:lnTo>
                      <a:pt x="51" y="314"/>
                    </a:lnTo>
                    <a:lnTo>
                      <a:pt x="34" y="331"/>
                    </a:lnTo>
                    <a:lnTo>
                      <a:pt x="25" y="348"/>
                    </a:lnTo>
                    <a:lnTo>
                      <a:pt x="17" y="373"/>
                    </a:lnTo>
                    <a:lnTo>
                      <a:pt x="25" y="398"/>
                    </a:lnTo>
                    <a:lnTo>
                      <a:pt x="51" y="424"/>
                    </a:lnTo>
                    <a:lnTo>
                      <a:pt x="68" y="432"/>
                    </a:lnTo>
                    <a:lnTo>
                      <a:pt x="93" y="432"/>
                    </a:lnTo>
                    <a:lnTo>
                      <a:pt x="118" y="432"/>
                    </a:lnTo>
                    <a:lnTo>
                      <a:pt x="144" y="415"/>
                    </a:lnTo>
                    <a:lnTo>
                      <a:pt x="152" y="390"/>
                    </a:lnTo>
                    <a:lnTo>
                      <a:pt x="152" y="365"/>
                    </a:lnTo>
                    <a:lnTo>
                      <a:pt x="152" y="348"/>
                    </a:lnTo>
                    <a:lnTo>
                      <a:pt x="144" y="331"/>
                    </a:lnTo>
                    <a:lnTo>
                      <a:pt x="195" y="339"/>
                    </a:lnTo>
                    <a:lnTo>
                      <a:pt x="203" y="415"/>
                    </a:lnTo>
                    <a:lnTo>
                      <a:pt x="228" y="415"/>
                    </a:lnTo>
                    <a:lnTo>
                      <a:pt x="220" y="314"/>
                    </a:lnTo>
                    <a:lnTo>
                      <a:pt x="110" y="305"/>
                    </a:lnTo>
                    <a:lnTo>
                      <a:pt x="110" y="331"/>
                    </a:lnTo>
                    <a:lnTo>
                      <a:pt x="127" y="339"/>
                    </a:lnTo>
                    <a:lnTo>
                      <a:pt x="135" y="365"/>
                    </a:lnTo>
                    <a:lnTo>
                      <a:pt x="135" y="381"/>
                    </a:lnTo>
                    <a:lnTo>
                      <a:pt x="127" y="398"/>
                    </a:lnTo>
                    <a:lnTo>
                      <a:pt x="110" y="407"/>
                    </a:lnTo>
                    <a:lnTo>
                      <a:pt x="93" y="407"/>
                    </a:lnTo>
                    <a:lnTo>
                      <a:pt x="76" y="407"/>
                    </a:lnTo>
                    <a:lnTo>
                      <a:pt x="59" y="398"/>
                    </a:lnTo>
                    <a:lnTo>
                      <a:pt x="42" y="390"/>
                    </a:lnTo>
                    <a:lnTo>
                      <a:pt x="42" y="373"/>
                    </a:lnTo>
                    <a:lnTo>
                      <a:pt x="42" y="356"/>
                    </a:lnTo>
                    <a:lnTo>
                      <a:pt x="51" y="348"/>
                    </a:lnTo>
                    <a:lnTo>
                      <a:pt x="59" y="339"/>
                    </a:lnTo>
                    <a:lnTo>
                      <a:pt x="76" y="331"/>
                    </a:lnTo>
                    <a:lnTo>
                      <a:pt x="68" y="305"/>
                    </a:lnTo>
                    <a:close/>
                    <a:moveTo>
                      <a:pt x="127" y="449"/>
                    </a:moveTo>
                    <a:lnTo>
                      <a:pt x="85" y="458"/>
                    </a:lnTo>
                    <a:lnTo>
                      <a:pt x="51" y="483"/>
                    </a:lnTo>
                    <a:lnTo>
                      <a:pt x="34" y="500"/>
                    </a:lnTo>
                    <a:lnTo>
                      <a:pt x="34" y="525"/>
                    </a:lnTo>
                    <a:lnTo>
                      <a:pt x="34" y="542"/>
                    </a:lnTo>
                    <a:lnTo>
                      <a:pt x="51" y="559"/>
                    </a:lnTo>
                    <a:lnTo>
                      <a:pt x="59" y="576"/>
                    </a:lnTo>
                    <a:lnTo>
                      <a:pt x="85" y="585"/>
                    </a:lnTo>
                    <a:lnTo>
                      <a:pt x="110" y="585"/>
                    </a:lnTo>
                    <a:lnTo>
                      <a:pt x="144" y="585"/>
                    </a:lnTo>
                    <a:lnTo>
                      <a:pt x="169" y="576"/>
                    </a:lnTo>
                    <a:lnTo>
                      <a:pt x="186" y="576"/>
                    </a:lnTo>
                    <a:lnTo>
                      <a:pt x="212" y="559"/>
                    </a:lnTo>
                    <a:lnTo>
                      <a:pt x="228" y="542"/>
                    </a:lnTo>
                    <a:lnTo>
                      <a:pt x="237" y="508"/>
                    </a:lnTo>
                    <a:lnTo>
                      <a:pt x="228" y="492"/>
                    </a:lnTo>
                    <a:lnTo>
                      <a:pt x="220" y="475"/>
                    </a:lnTo>
                    <a:lnTo>
                      <a:pt x="203" y="466"/>
                    </a:lnTo>
                    <a:lnTo>
                      <a:pt x="186" y="458"/>
                    </a:lnTo>
                    <a:lnTo>
                      <a:pt x="161" y="449"/>
                    </a:lnTo>
                    <a:lnTo>
                      <a:pt x="127" y="449"/>
                    </a:lnTo>
                    <a:close/>
                    <a:moveTo>
                      <a:pt x="135" y="475"/>
                    </a:moveTo>
                    <a:lnTo>
                      <a:pt x="169" y="475"/>
                    </a:lnTo>
                    <a:lnTo>
                      <a:pt x="203" y="483"/>
                    </a:lnTo>
                    <a:lnTo>
                      <a:pt x="212" y="500"/>
                    </a:lnTo>
                    <a:lnTo>
                      <a:pt x="220" y="508"/>
                    </a:lnTo>
                    <a:lnTo>
                      <a:pt x="212" y="525"/>
                    </a:lnTo>
                    <a:lnTo>
                      <a:pt x="203" y="542"/>
                    </a:lnTo>
                    <a:lnTo>
                      <a:pt x="195" y="551"/>
                    </a:lnTo>
                    <a:lnTo>
                      <a:pt x="178" y="551"/>
                    </a:lnTo>
                    <a:lnTo>
                      <a:pt x="161" y="559"/>
                    </a:lnTo>
                    <a:lnTo>
                      <a:pt x="135" y="559"/>
                    </a:lnTo>
                    <a:lnTo>
                      <a:pt x="93" y="559"/>
                    </a:lnTo>
                    <a:lnTo>
                      <a:pt x="68" y="551"/>
                    </a:lnTo>
                    <a:lnTo>
                      <a:pt x="59" y="542"/>
                    </a:lnTo>
                    <a:lnTo>
                      <a:pt x="51" y="525"/>
                    </a:lnTo>
                    <a:lnTo>
                      <a:pt x="59" y="508"/>
                    </a:lnTo>
                    <a:lnTo>
                      <a:pt x="68" y="492"/>
                    </a:lnTo>
                    <a:lnTo>
                      <a:pt x="93" y="483"/>
                    </a:lnTo>
                    <a:lnTo>
                      <a:pt x="110" y="483"/>
                    </a:lnTo>
                    <a:lnTo>
                      <a:pt x="135" y="475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30" name="Rectangle 124">
                <a:extLst>
                  <a:ext uri="{FF2B5EF4-FFF2-40B4-BE49-F238E27FC236}">
                    <a16:creationId xmlns:a16="http://schemas.microsoft.com/office/drawing/2014/main" id="{B4FA9B20-6540-4419-ACE6-BF87E010F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100000">
                <a:off x="2608" y="378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31" name="Rectangle 125">
                <a:extLst>
                  <a:ext uri="{FF2B5EF4-FFF2-40B4-BE49-F238E27FC236}">
                    <a16:creationId xmlns:a16="http://schemas.microsoft.com/office/drawing/2014/main" id="{FCF04AED-C04F-41D4-8B27-514DEDCCE8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100000">
                <a:off x="2612" y="382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3</a:t>
                </a:r>
                <a:endParaRPr lang="tr-TR" altLang="tr-TR" sz="1860"/>
              </a:p>
            </p:txBody>
          </p:sp>
          <p:sp>
            <p:nvSpPr>
              <p:cNvPr id="132" name="Rectangle 126">
                <a:extLst>
                  <a:ext uri="{FF2B5EF4-FFF2-40B4-BE49-F238E27FC236}">
                    <a16:creationId xmlns:a16="http://schemas.microsoft.com/office/drawing/2014/main" id="{7789502C-D924-492A-B55D-B05A505C1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100000">
                <a:off x="2616" y="385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33" name="Rectangle 127">
                <a:extLst>
                  <a:ext uri="{FF2B5EF4-FFF2-40B4-BE49-F238E27FC236}">
                    <a16:creationId xmlns:a16="http://schemas.microsoft.com/office/drawing/2014/main" id="{85D9CE44-135A-4830-8E36-34DA08C29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100000">
                <a:off x="2616" y="3889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34" name="Freeform 128">
                <a:extLst>
                  <a:ext uri="{FF2B5EF4-FFF2-40B4-BE49-F238E27FC236}">
                    <a16:creationId xmlns:a16="http://schemas.microsoft.com/office/drawing/2014/main" id="{27B766FC-F242-4A0A-9057-98E67F618D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2" y="3774"/>
                <a:ext cx="50" cy="127"/>
              </a:xfrm>
              <a:custGeom>
                <a:avLst/>
                <a:gdLst>
                  <a:gd name="T0" fmla="*/ 0 w 229"/>
                  <a:gd name="T1" fmla="*/ 516 h 576"/>
                  <a:gd name="T2" fmla="*/ 51 w 229"/>
                  <a:gd name="T3" fmla="*/ 576 h 576"/>
                  <a:gd name="T4" fmla="*/ 43 w 229"/>
                  <a:gd name="T5" fmla="*/ 525 h 576"/>
                  <a:gd name="T6" fmla="*/ 153 w 229"/>
                  <a:gd name="T7" fmla="*/ 440 h 576"/>
                  <a:gd name="T8" fmla="*/ 212 w 229"/>
                  <a:gd name="T9" fmla="*/ 406 h 576"/>
                  <a:gd name="T10" fmla="*/ 195 w 229"/>
                  <a:gd name="T11" fmla="*/ 330 h 576"/>
                  <a:gd name="T12" fmla="*/ 136 w 229"/>
                  <a:gd name="T13" fmla="*/ 313 h 576"/>
                  <a:gd name="T14" fmla="*/ 85 w 229"/>
                  <a:gd name="T15" fmla="*/ 330 h 576"/>
                  <a:gd name="T16" fmla="*/ 17 w 229"/>
                  <a:gd name="T17" fmla="*/ 347 h 576"/>
                  <a:gd name="T18" fmla="*/ 26 w 229"/>
                  <a:gd name="T19" fmla="*/ 415 h 576"/>
                  <a:gd name="T20" fmla="*/ 68 w 229"/>
                  <a:gd name="T21" fmla="*/ 415 h 576"/>
                  <a:gd name="T22" fmla="*/ 34 w 229"/>
                  <a:gd name="T23" fmla="*/ 389 h 576"/>
                  <a:gd name="T24" fmla="*/ 43 w 229"/>
                  <a:gd name="T25" fmla="*/ 356 h 576"/>
                  <a:gd name="T26" fmla="*/ 77 w 229"/>
                  <a:gd name="T27" fmla="*/ 347 h 576"/>
                  <a:gd name="T28" fmla="*/ 94 w 229"/>
                  <a:gd name="T29" fmla="*/ 389 h 576"/>
                  <a:gd name="T30" fmla="*/ 119 w 229"/>
                  <a:gd name="T31" fmla="*/ 364 h 576"/>
                  <a:gd name="T32" fmla="*/ 153 w 229"/>
                  <a:gd name="T33" fmla="*/ 339 h 576"/>
                  <a:gd name="T34" fmla="*/ 195 w 229"/>
                  <a:gd name="T35" fmla="*/ 364 h 576"/>
                  <a:gd name="T36" fmla="*/ 187 w 229"/>
                  <a:gd name="T37" fmla="*/ 406 h 576"/>
                  <a:gd name="T38" fmla="*/ 153 w 229"/>
                  <a:gd name="T39" fmla="*/ 440 h 576"/>
                  <a:gd name="T40" fmla="*/ 195 w 229"/>
                  <a:gd name="T41" fmla="*/ 262 h 576"/>
                  <a:gd name="T42" fmla="*/ 221 w 229"/>
                  <a:gd name="T43" fmla="*/ 203 h 576"/>
                  <a:gd name="T44" fmla="*/ 178 w 229"/>
                  <a:gd name="T45" fmla="*/ 161 h 576"/>
                  <a:gd name="T46" fmla="*/ 94 w 229"/>
                  <a:gd name="T47" fmla="*/ 152 h 576"/>
                  <a:gd name="T48" fmla="*/ 26 w 229"/>
                  <a:gd name="T49" fmla="*/ 186 h 576"/>
                  <a:gd name="T50" fmla="*/ 26 w 229"/>
                  <a:gd name="T51" fmla="*/ 246 h 576"/>
                  <a:gd name="T52" fmla="*/ 85 w 229"/>
                  <a:gd name="T53" fmla="*/ 279 h 576"/>
                  <a:gd name="T54" fmla="*/ 77 w 229"/>
                  <a:gd name="T55" fmla="*/ 254 h 576"/>
                  <a:gd name="T56" fmla="*/ 34 w 229"/>
                  <a:gd name="T57" fmla="*/ 212 h 576"/>
                  <a:gd name="T58" fmla="*/ 77 w 229"/>
                  <a:gd name="T59" fmla="*/ 178 h 576"/>
                  <a:gd name="T60" fmla="*/ 187 w 229"/>
                  <a:gd name="T61" fmla="*/ 186 h 576"/>
                  <a:gd name="T62" fmla="*/ 195 w 229"/>
                  <a:gd name="T63" fmla="*/ 237 h 576"/>
                  <a:gd name="T64" fmla="*/ 119 w 229"/>
                  <a:gd name="T65" fmla="*/ 254 h 576"/>
                  <a:gd name="T66" fmla="*/ 204 w 229"/>
                  <a:gd name="T67" fmla="*/ 110 h 576"/>
                  <a:gd name="T68" fmla="*/ 229 w 229"/>
                  <a:gd name="T69" fmla="*/ 51 h 576"/>
                  <a:gd name="T70" fmla="*/ 187 w 229"/>
                  <a:gd name="T71" fmla="*/ 8 h 576"/>
                  <a:gd name="T72" fmla="*/ 102 w 229"/>
                  <a:gd name="T73" fmla="*/ 0 h 576"/>
                  <a:gd name="T74" fmla="*/ 34 w 229"/>
                  <a:gd name="T75" fmla="*/ 34 h 576"/>
                  <a:gd name="T76" fmla="*/ 34 w 229"/>
                  <a:gd name="T77" fmla="*/ 93 h 576"/>
                  <a:gd name="T78" fmla="*/ 94 w 229"/>
                  <a:gd name="T79" fmla="*/ 127 h 576"/>
                  <a:gd name="T80" fmla="*/ 85 w 229"/>
                  <a:gd name="T81" fmla="*/ 102 h 576"/>
                  <a:gd name="T82" fmla="*/ 43 w 229"/>
                  <a:gd name="T83" fmla="*/ 59 h 576"/>
                  <a:gd name="T84" fmla="*/ 85 w 229"/>
                  <a:gd name="T85" fmla="*/ 25 h 576"/>
                  <a:gd name="T86" fmla="*/ 195 w 229"/>
                  <a:gd name="T87" fmla="*/ 34 h 576"/>
                  <a:gd name="T88" fmla="*/ 204 w 229"/>
                  <a:gd name="T89" fmla="*/ 85 h 576"/>
                  <a:gd name="T90" fmla="*/ 127 w 229"/>
                  <a:gd name="T91" fmla="*/ 102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9" h="576">
                    <a:moveTo>
                      <a:pt x="204" y="508"/>
                    </a:moveTo>
                    <a:lnTo>
                      <a:pt x="0" y="500"/>
                    </a:lnTo>
                    <a:lnTo>
                      <a:pt x="0" y="516"/>
                    </a:lnTo>
                    <a:lnTo>
                      <a:pt x="17" y="525"/>
                    </a:lnTo>
                    <a:lnTo>
                      <a:pt x="26" y="533"/>
                    </a:lnTo>
                    <a:lnTo>
                      <a:pt x="51" y="576"/>
                    </a:lnTo>
                    <a:lnTo>
                      <a:pt x="77" y="576"/>
                    </a:lnTo>
                    <a:lnTo>
                      <a:pt x="60" y="550"/>
                    </a:lnTo>
                    <a:lnTo>
                      <a:pt x="43" y="525"/>
                    </a:lnTo>
                    <a:lnTo>
                      <a:pt x="204" y="533"/>
                    </a:lnTo>
                    <a:lnTo>
                      <a:pt x="204" y="508"/>
                    </a:lnTo>
                    <a:close/>
                    <a:moveTo>
                      <a:pt x="153" y="440"/>
                    </a:moveTo>
                    <a:lnTo>
                      <a:pt x="178" y="440"/>
                    </a:lnTo>
                    <a:lnTo>
                      <a:pt x="195" y="423"/>
                    </a:lnTo>
                    <a:lnTo>
                      <a:pt x="212" y="406"/>
                    </a:lnTo>
                    <a:lnTo>
                      <a:pt x="212" y="381"/>
                    </a:lnTo>
                    <a:lnTo>
                      <a:pt x="212" y="356"/>
                    </a:lnTo>
                    <a:lnTo>
                      <a:pt x="195" y="330"/>
                    </a:lnTo>
                    <a:lnTo>
                      <a:pt x="178" y="322"/>
                    </a:lnTo>
                    <a:lnTo>
                      <a:pt x="153" y="313"/>
                    </a:lnTo>
                    <a:lnTo>
                      <a:pt x="136" y="313"/>
                    </a:lnTo>
                    <a:lnTo>
                      <a:pt x="119" y="322"/>
                    </a:lnTo>
                    <a:lnTo>
                      <a:pt x="102" y="347"/>
                    </a:lnTo>
                    <a:lnTo>
                      <a:pt x="85" y="330"/>
                    </a:lnTo>
                    <a:lnTo>
                      <a:pt x="68" y="322"/>
                    </a:lnTo>
                    <a:lnTo>
                      <a:pt x="43" y="322"/>
                    </a:lnTo>
                    <a:lnTo>
                      <a:pt x="17" y="347"/>
                    </a:lnTo>
                    <a:lnTo>
                      <a:pt x="9" y="373"/>
                    </a:lnTo>
                    <a:lnTo>
                      <a:pt x="9" y="398"/>
                    </a:lnTo>
                    <a:lnTo>
                      <a:pt x="26" y="415"/>
                    </a:lnTo>
                    <a:lnTo>
                      <a:pt x="34" y="432"/>
                    </a:lnTo>
                    <a:lnTo>
                      <a:pt x="60" y="440"/>
                    </a:lnTo>
                    <a:lnTo>
                      <a:pt x="68" y="415"/>
                    </a:lnTo>
                    <a:lnTo>
                      <a:pt x="51" y="406"/>
                    </a:lnTo>
                    <a:lnTo>
                      <a:pt x="34" y="398"/>
                    </a:lnTo>
                    <a:lnTo>
                      <a:pt x="34" y="389"/>
                    </a:lnTo>
                    <a:lnTo>
                      <a:pt x="34" y="373"/>
                    </a:lnTo>
                    <a:lnTo>
                      <a:pt x="34" y="364"/>
                    </a:lnTo>
                    <a:lnTo>
                      <a:pt x="43" y="356"/>
                    </a:lnTo>
                    <a:lnTo>
                      <a:pt x="51" y="347"/>
                    </a:lnTo>
                    <a:lnTo>
                      <a:pt x="60" y="347"/>
                    </a:lnTo>
                    <a:lnTo>
                      <a:pt x="77" y="347"/>
                    </a:lnTo>
                    <a:lnTo>
                      <a:pt x="85" y="356"/>
                    </a:lnTo>
                    <a:lnTo>
                      <a:pt x="94" y="373"/>
                    </a:lnTo>
                    <a:lnTo>
                      <a:pt x="94" y="389"/>
                    </a:lnTo>
                    <a:lnTo>
                      <a:pt x="119" y="389"/>
                    </a:lnTo>
                    <a:lnTo>
                      <a:pt x="110" y="373"/>
                    </a:lnTo>
                    <a:lnTo>
                      <a:pt x="119" y="364"/>
                    </a:lnTo>
                    <a:lnTo>
                      <a:pt x="127" y="347"/>
                    </a:lnTo>
                    <a:lnTo>
                      <a:pt x="136" y="339"/>
                    </a:lnTo>
                    <a:lnTo>
                      <a:pt x="153" y="339"/>
                    </a:lnTo>
                    <a:lnTo>
                      <a:pt x="170" y="339"/>
                    </a:lnTo>
                    <a:lnTo>
                      <a:pt x="187" y="356"/>
                    </a:lnTo>
                    <a:lnTo>
                      <a:pt x="195" y="364"/>
                    </a:lnTo>
                    <a:lnTo>
                      <a:pt x="195" y="381"/>
                    </a:lnTo>
                    <a:lnTo>
                      <a:pt x="195" y="398"/>
                    </a:lnTo>
                    <a:lnTo>
                      <a:pt x="187" y="406"/>
                    </a:lnTo>
                    <a:lnTo>
                      <a:pt x="170" y="415"/>
                    </a:lnTo>
                    <a:lnTo>
                      <a:pt x="153" y="415"/>
                    </a:lnTo>
                    <a:lnTo>
                      <a:pt x="153" y="440"/>
                    </a:lnTo>
                    <a:close/>
                    <a:moveTo>
                      <a:pt x="110" y="279"/>
                    </a:moveTo>
                    <a:lnTo>
                      <a:pt x="161" y="279"/>
                    </a:lnTo>
                    <a:lnTo>
                      <a:pt x="195" y="262"/>
                    </a:lnTo>
                    <a:lnTo>
                      <a:pt x="212" y="246"/>
                    </a:lnTo>
                    <a:lnTo>
                      <a:pt x="221" y="220"/>
                    </a:lnTo>
                    <a:lnTo>
                      <a:pt x="221" y="203"/>
                    </a:lnTo>
                    <a:lnTo>
                      <a:pt x="212" y="186"/>
                    </a:lnTo>
                    <a:lnTo>
                      <a:pt x="195" y="169"/>
                    </a:lnTo>
                    <a:lnTo>
                      <a:pt x="178" y="161"/>
                    </a:lnTo>
                    <a:lnTo>
                      <a:pt x="153" y="152"/>
                    </a:lnTo>
                    <a:lnTo>
                      <a:pt x="119" y="152"/>
                    </a:lnTo>
                    <a:lnTo>
                      <a:pt x="94" y="152"/>
                    </a:lnTo>
                    <a:lnTo>
                      <a:pt x="68" y="152"/>
                    </a:lnTo>
                    <a:lnTo>
                      <a:pt x="43" y="161"/>
                    </a:lnTo>
                    <a:lnTo>
                      <a:pt x="26" y="186"/>
                    </a:lnTo>
                    <a:lnTo>
                      <a:pt x="17" y="212"/>
                    </a:lnTo>
                    <a:lnTo>
                      <a:pt x="17" y="229"/>
                    </a:lnTo>
                    <a:lnTo>
                      <a:pt x="26" y="246"/>
                    </a:lnTo>
                    <a:lnTo>
                      <a:pt x="43" y="262"/>
                    </a:lnTo>
                    <a:lnTo>
                      <a:pt x="60" y="271"/>
                    </a:lnTo>
                    <a:lnTo>
                      <a:pt x="85" y="279"/>
                    </a:lnTo>
                    <a:lnTo>
                      <a:pt x="110" y="279"/>
                    </a:lnTo>
                    <a:close/>
                    <a:moveTo>
                      <a:pt x="119" y="254"/>
                    </a:moveTo>
                    <a:lnTo>
                      <a:pt x="77" y="254"/>
                    </a:lnTo>
                    <a:lnTo>
                      <a:pt x="51" y="237"/>
                    </a:lnTo>
                    <a:lnTo>
                      <a:pt x="34" y="229"/>
                    </a:lnTo>
                    <a:lnTo>
                      <a:pt x="34" y="212"/>
                    </a:lnTo>
                    <a:lnTo>
                      <a:pt x="43" y="195"/>
                    </a:lnTo>
                    <a:lnTo>
                      <a:pt x="51" y="186"/>
                    </a:lnTo>
                    <a:lnTo>
                      <a:pt x="77" y="178"/>
                    </a:lnTo>
                    <a:lnTo>
                      <a:pt x="119" y="178"/>
                    </a:lnTo>
                    <a:lnTo>
                      <a:pt x="161" y="178"/>
                    </a:lnTo>
                    <a:lnTo>
                      <a:pt x="187" y="186"/>
                    </a:lnTo>
                    <a:lnTo>
                      <a:pt x="195" y="203"/>
                    </a:lnTo>
                    <a:lnTo>
                      <a:pt x="195" y="220"/>
                    </a:lnTo>
                    <a:lnTo>
                      <a:pt x="195" y="237"/>
                    </a:lnTo>
                    <a:lnTo>
                      <a:pt x="178" y="246"/>
                    </a:lnTo>
                    <a:lnTo>
                      <a:pt x="153" y="254"/>
                    </a:lnTo>
                    <a:lnTo>
                      <a:pt x="119" y="254"/>
                    </a:lnTo>
                    <a:close/>
                    <a:moveTo>
                      <a:pt x="119" y="127"/>
                    </a:moveTo>
                    <a:lnTo>
                      <a:pt x="170" y="127"/>
                    </a:lnTo>
                    <a:lnTo>
                      <a:pt x="204" y="110"/>
                    </a:lnTo>
                    <a:lnTo>
                      <a:pt x="221" y="93"/>
                    </a:lnTo>
                    <a:lnTo>
                      <a:pt x="229" y="68"/>
                    </a:lnTo>
                    <a:lnTo>
                      <a:pt x="229" y="51"/>
                    </a:lnTo>
                    <a:lnTo>
                      <a:pt x="221" y="34"/>
                    </a:lnTo>
                    <a:lnTo>
                      <a:pt x="204" y="17"/>
                    </a:lnTo>
                    <a:lnTo>
                      <a:pt x="187" y="8"/>
                    </a:lnTo>
                    <a:lnTo>
                      <a:pt x="161" y="0"/>
                    </a:lnTo>
                    <a:lnTo>
                      <a:pt x="127" y="0"/>
                    </a:lnTo>
                    <a:lnTo>
                      <a:pt x="102" y="0"/>
                    </a:lnTo>
                    <a:lnTo>
                      <a:pt x="77" y="0"/>
                    </a:lnTo>
                    <a:lnTo>
                      <a:pt x="51" y="8"/>
                    </a:lnTo>
                    <a:lnTo>
                      <a:pt x="34" y="34"/>
                    </a:lnTo>
                    <a:lnTo>
                      <a:pt x="26" y="59"/>
                    </a:lnTo>
                    <a:lnTo>
                      <a:pt x="26" y="76"/>
                    </a:lnTo>
                    <a:lnTo>
                      <a:pt x="34" y="93"/>
                    </a:lnTo>
                    <a:lnTo>
                      <a:pt x="51" y="110"/>
                    </a:lnTo>
                    <a:lnTo>
                      <a:pt x="68" y="119"/>
                    </a:lnTo>
                    <a:lnTo>
                      <a:pt x="94" y="127"/>
                    </a:lnTo>
                    <a:lnTo>
                      <a:pt x="119" y="127"/>
                    </a:lnTo>
                    <a:close/>
                    <a:moveTo>
                      <a:pt x="127" y="102"/>
                    </a:moveTo>
                    <a:lnTo>
                      <a:pt x="85" y="102"/>
                    </a:lnTo>
                    <a:lnTo>
                      <a:pt x="60" y="85"/>
                    </a:lnTo>
                    <a:lnTo>
                      <a:pt x="43" y="76"/>
                    </a:lnTo>
                    <a:lnTo>
                      <a:pt x="43" y="59"/>
                    </a:lnTo>
                    <a:lnTo>
                      <a:pt x="51" y="42"/>
                    </a:lnTo>
                    <a:lnTo>
                      <a:pt x="60" y="34"/>
                    </a:lnTo>
                    <a:lnTo>
                      <a:pt x="85" y="25"/>
                    </a:lnTo>
                    <a:lnTo>
                      <a:pt x="127" y="25"/>
                    </a:lnTo>
                    <a:lnTo>
                      <a:pt x="170" y="25"/>
                    </a:lnTo>
                    <a:lnTo>
                      <a:pt x="195" y="34"/>
                    </a:lnTo>
                    <a:lnTo>
                      <a:pt x="204" y="51"/>
                    </a:lnTo>
                    <a:lnTo>
                      <a:pt x="204" y="68"/>
                    </a:lnTo>
                    <a:lnTo>
                      <a:pt x="204" y="85"/>
                    </a:lnTo>
                    <a:lnTo>
                      <a:pt x="187" y="93"/>
                    </a:lnTo>
                    <a:lnTo>
                      <a:pt x="161" y="102"/>
                    </a:lnTo>
                    <a:lnTo>
                      <a:pt x="127" y="102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35" name="Rectangle 129">
                <a:extLst>
                  <a:ext uri="{FF2B5EF4-FFF2-40B4-BE49-F238E27FC236}">
                    <a16:creationId xmlns:a16="http://schemas.microsoft.com/office/drawing/2014/main" id="{4A25C1EA-D294-4970-8F70-BB6640EB1C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320000">
                <a:off x="2523" y="383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36" name="Rectangle 130">
                <a:extLst>
                  <a:ext uri="{FF2B5EF4-FFF2-40B4-BE49-F238E27FC236}">
                    <a16:creationId xmlns:a16="http://schemas.microsoft.com/office/drawing/2014/main" id="{4A3AF699-B220-4B34-9425-FC9E29412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320000">
                <a:off x="2527" y="379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3</a:t>
                </a:r>
                <a:endParaRPr lang="tr-TR" altLang="tr-TR" sz="1860"/>
              </a:p>
            </p:txBody>
          </p:sp>
          <p:sp>
            <p:nvSpPr>
              <p:cNvPr id="137" name="Rectangle 131">
                <a:extLst>
                  <a:ext uri="{FF2B5EF4-FFF2-40B4-BE49-F238E27FC236}">
                    <a16:creationId xmlns:a16="http://schemas.microsoft.com/office/drawing/2014/main" id="{026E609E-505A-4F66-AD62-B7237A121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320000">
                <a:off x="2527" y="376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38" name="Rectangle 132">
                <a:extLst>
                  <a:ext uri="{FF2B5EF4-FFF2-40B4-BE49-F238E27FC236}">
                    <a16:creationId xmlns:a16="http://schemas.microsoft.com/office/drawing/2014/main" id="{148AA35D-D039-41B8-86D2-AA1E21BDF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320000">
                <a:off x="2527" y="372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39" name="Freeform 133">
                <a:extLst>
                  <a:ext uri="{FF2B5EF4-FFF2-40B4-BE49-F238E27FC236}">
                    <a16:creationId xmlns:a16="http://schemas.microsoft.com/office/drawing/2014/main" id="{B4791345-59F9-435E-BD9E-486AA4C255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51" y="3718"/>
                <a:ext cx="49" cy="127"/>
              </a:xfrm>
              <a:custGeom>
                <a:avLst/>
                <a:gdLst>
                  <a:gd name="T0" fmla="*/ 203 w 220"/>
                  <a:gd name="T1" fmla="*/ 76 h 576"/>
                  <a:gd name="T2" fmla="*/ 186 w 220"/>
                  <a:gd name="T3" fmla="*/ 51 h 576"/>
                  <a:gd name="T4" fmla="*/ 152 w 220"/>
                  <a:gd name="T5" fmla="*/ 0 h 576"/>
                  <a:gd name="T6" fmla="*/ 144 w 220"/>
                  <a:gd name="T7" fmla="*/ 25 h 576"/>
                  <a:gd name="T8" fmla="*/ 0 w 220"/>
                  <a:gd name="T9" fmla="*/ 51 h 576"/>
                  <a:gd name="T10" fmla="*/ 34 w 220"/>
                  <a:gd name="T11" fmla="*/ 271 h 576"/>
                  <a:gd name="T12" fmla="*/ 42 w 220"/>
                  <a:gd name="T13" fmla="*/ 178 h 576"/>
                  <a:gd name="T14" fmla="*/ 68 w 220"/>
                  <a:gd name="T15" fmla="*/ 203 h 576"/>
                  <a:gd name="T16" fmla="*/ 102 w 220"/>
                  <a:gd name="T17" fmla="*/ 246 h 576"/>
                  <a:gd name="T18" fmla="*/ 152 w 220"/>
                  <a:gd name="T19" fmla="*/ 262 h 576"/>
                  <a:gd name="T20" fmla="*/ 195 w 220"/>
                  <a:gd name="T21" fmla="*/ 246 h 576"/>
                  <a:gd name="T22" fmla="*/ 212 w 220"/>
                  <a:gd name="T23" fmla="*/ 203 h 576"/>
                  <a:gd name="T24" fmla="*/ 195 w 220"/>
                  <a:gd name="T25" fmla="*/ 152 h 576"/>
                  <a:gd name="T26" fmla="*/ 144 w 220"/>
                  <a:gd name="T27" fmla="*/ 135 h 576"/>
                  <a:gd name="T28" fmla="*/ 161 w 220"/>
                  <a:gd name="T29" fmla="*/ 161 h 576"/>
                  <a:gd name="T30" fmla="*/ 186 w 220"/>
                  <a:gd name="T31" fmla="*/ 186 h 576"/>
                  <a:gd name="T32" fmla="*/ 186 w 220"/>
                  <a:gd name="T33" fmla="*/ 212 h 576"/>
                  <a:gd name="T34" fmla="*/ 169 w 220"/>
                  <a:gd name="T35" fmla="*/ 237 h 576"/>
                  <a:gd name="T36" fmla="*/ 135 w 220"/>
                  <a:gd name="T37" fmla="*/ 237 h 576"/>
                  <a:gd name="T38" fmla="*/ 102 w 220"/>
                  <a:gd name="T39" fmla="*/ 212 h 576"/>
                  <a:gd name="T40" fmla="*/ 59 w 220"/>
                  <a:gd name="T41" fmla="*/ 169 h 576"/>
                  <a:gd name="T42" fmla="*/ 25 w 220"/>
                  <a:gd name="T43" fmla="*/ 135 h 576"/>
                  <a:gd name="T44" fmla="*/ 8 w 220"/>
                  <a:gd name="T45" fmla="*/ 271 h 576"/>
                  <a:gd name="T46" fmla="*/ 110 w 220"/>
                  <a:gd name="T47" fmla="*/ 296 h 576"/>
                  <a:gd name="T48" fmla="*/ 25 w 220"/>
                  <a:gd name="T49" fmla="*/ 322 h 576"/>
                  <a:gd name="T50" fmla="*/ 8 w 220"/>
                  <a:gd name="T51" fmla="*/ 364 h 576"/>
                  <a:gd name="T52" fmla="*/ 17 w 220"/>
                  <a:gd name="T53" fmla="*/ 398 h 576"/>
                  <a:gd name="T54" fmla="*/ 51 w 220"/>
                  <a:gd name="T55" fmla="*/ 423 h 576"/>
                  <a:gd name="T56" fmla="*/ 110 w 220"/>
                  <a:gd name="T57" fmla="*/ 423 h 576"/>
                  <a:gd name="T58" fmla="*/ 161 w 220"/>
                  <a:gd name="T59" fmla="*/ 423 h 576"/>
                  <a:gd name="T60" fmla="*/ 203 w 220"/>
                  <a:gd name="T61" fmla="*/ 389 h 576"/>
                  <a:gd name="T62" fmla="*/ 212 w 220"/>
                  <a:gd name="T63" fmla="*/ 339 h 576"/>
                  <a:gd name="T64" fmla="*/ 186 w 220"/>
                  <a:gd name="T65" fmla="*/ 313 h 576"/>
                  <a:gd name="T66" fmla="*/ 144 w 220"/>
                  <a:gd name="T67" fmla="*/ 296 h 576"/>
                  <a:gd name="T68" fmla="*/ 110 w 220"/>
                  <a:gd name="T69" fmla="*/ 322 h 576"/>
                  <a:gd name="T70" fmla="*/ 178 w 220"/>
                  <a:gd name="T71" fmla="*/ 330 h 576"/>
                  <a:gd name="T72" fmla="*/ 195 w 220"/>
                  <a:gd name="T73" fmla="*/ 356 h 576"/>
                  <a:gd name="T74" fmla="*/ 178 w 220"/>
                  <a:gd name="T75" fmla="*/ 389 h 576"/>
                  <a:gd name="T76" fmla="*/ 135 w 220"/>
                  <a:gd name="T77" fmla="*/ 398 h 576"/>
                  <a:gd name="T78" fmla="*/ 68 w 220"/>
                  <a:gd name="T79" fmla="*/ 398 h 576"/>
                  <a:gd name="T80" fmla="*/ 34 w 220"/>
                  <a:gd name="T81" fmla="*/ 381 h 576"/>
                  <a:gd name="T82" fmla="*/ 34 w 220"/>
                  <a:gd name="T83" fmla="*/ 347 h 576"/>
                  <a:gd name="T84" fmla="*/ 68 w 220"/>
                  <a:gd name="T85" fmla="*/ 330 h 576"/>
                  <a:gd name="T86" fmla="*/ 110 w 220"/>
                  <a:gd name="T87" fmla="*/ 449 h 576"/>
                  <a:gd name="T88" fmla="*/ 34 w 220"/>
                  <a:gd name="T89" fmla="*/ 474 h 576"/>
                  <a:gd name="T90" fmla="*/ 8 w 220"/>
                  <a:gd name="T91" fmla="*/ 516 h 576"/>
                  <a:gd name="T92" fmla="*/ 25 w 220"/>
                  <a:gd name="T93" fmla="*/ 550 h 576"/>
                  <a:gd name="T94" fmla="*/ 59 w 220"/>
                  <a:gd name="T95" fmla="*/ 576 h 576"/>
                  <a:gd name="T96" fmla="*/ 119 w 220"/>
                  <a:gd name="T97" fmla="*/ 576 h 576"/>
                  <a:gd name="T98" fmla="*/ 161 w 220"/>
                  <a:gd name="T99" fmla="*/ 576 h 576"/>
                  <a:gd name="T100" fmla="*/ 212 w 220"/>
                  <a:gd name="T101" fmla="*/ 542 h 576"/>
                  <a:gd name="T102" fmla="*/ 212 w 220"/>
                  <a:gd name="T103" fmla="*/ 491 h 576"/>
                  <a:gd name="T104" fmla="*/ 186 w 220"/>
                  <a:gd name="T105" fmla="*/ 466 h 576"/>
                  <a:gd name="T106" fmla="*/ 144 w 220"/>
                  <a:gd name="T107" fmla="*/ 449 h 576"/>
                  <a:gd name="T108" fmla="*/ 110 w 220"/>
                  <a:gd name="T109" fmla="*/ 474 h 576"/>
                  <a:gd name="T110" fmla="*/ 178 w 220"/>
                  <a:gd name="T111" fmla="*/ 483 h 576"/>
                  <a:gd name="T112" fmla="*/ 195 w 220"/>
                  <a:gd name="T113" fmla="*/ 508 h 576"/>
                  <a:gd name="T114" fmla="*/ 178 w 220"/>
                  <a:gd name="T115" fmla="*/ 542 h 576"/>
                  <a:gd name="T116" fmla="*/ 135 w 220"/>
                  <a:gd name="T117" fmla="*/ 550 h 576"/>
                  <a:gd name="T118" fmla="*/ 76 w 220"/>
                  <a:gd name="T119" fmla="*/ 550 h 576"/>
                  <a:gd name="T120" fmla="*/ 34 w 220"/>
                  <a:gd name="T121" fmla="*/ 533 h 576"/>
                  <a:gd name="T122" fmla="*/ 34 w 220"/>
                  <a:gd name="T123" fmla="*/ 500 h 576"/>
                  <a:gd name="T124" fmla="*/ 68 w 220"/>
                  <a:gd name="T125" fmla="*/ 483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0" h="576">
                    <a:moveTo>
                      <a:pt x="0" y="76"/>
                    </a:moveTo>
                    <a:lnTo>
                      <a:pt x="203" y="76"/>
                    </a:lnTo>
                    <a:lnTo>
                      <a:pt x="203" y="59"/>
                    </a:lnTo>
                    <a:lnTo>
                      <a:pt x="186" y="51"/>
                    </a:lnTo>
                    <a:lnTo>
                      <a:pt x="178" y="34"/>
                    </a:lnTo>
                    <a:lnTo>
                      <a:pt x="152" y="0"/>
                    </a:lnTo>
                    <a:lnTo>
                      <a:pt x="127" y="0"/>
                    </a:lnTo>
                    <a:lnTo>
                      <a:pt x="144" y="25"/>
                    </a:lnTo>
                    <a:lnTo>
                      <a:pt x="161" y="51"/>
                    </a:lnTo>
                    <a:lnTo>
                      <a:pt x="0" y="51"/>
                    </a:lnTo>
                    <a:lnTo>
                      <a:pt x="0" y="76"/>
                    </a:lnTo>
                    <a:close/>
                    <a:moveTo>
                      <a:pt x="34" y="271"/>
                    </a:moveTo>
                    <a:lnTo>
                      <a:pt x="25" y="169"/>
                    </a:lnTo>
                    <a:lnTo>
                      <a:pt x="42" y="178"/>
                    </a:lnTo>
                    <a:lnTo>
                      <a:pt x="51" y="186"/>
                    </a:lnTo>
                    <a:lnTo>
                      <a:pt x="68" y="203"/>
                    </a:lnTo>
                    <a:lnTo>
                      <a:pt x="93" y="229"/>
                    </a:lnTo>
                    <a:lnTo>
                      <a:pt x="102" y="246"/>
                    </a:lnTo>
                    <a:lnTo>
                      <a:pt x="127" y="262"/>
                    </a:lnTo>
                    <a:lnTo>
                      <a:pt x="152" y="262"/>
                    </a:lnTo>
                    <a:lnTo>
                      <a:pt x="178" y="262"/>
                    </a:lnTo>
                    <a:lnTo>
                      <a:pt x="195" y="246"/>
                    </a:lnTo>
                    <a:lnTo>
                      <a:pt x="203" y="229"/>
                    </a:lnTo>
                    <a:lnTo>
                      <a:pt x="212" y="203"/>
                    </a:lnTo>
                    <a:lnTo>
                      <a:pt x="203" y="178"/>
                    </a:lnTo>
                    <a:lnTo>
                      <a:pt x="195" y="152"/>
                    </a:lnTo>
                    <a:lnTo>
                      <a:pt x="169" y="144"/>
                    </a:lnTo>
                    <a:lnTo>
                      <a:pt x="144" y="135"/>
                    </a:lnTo>
                    <a:lnTo>
                      <a:pt x="144" y="161"/>
                    </a:lnTo>
                    <a:lnTo>
                      <a:pt x="161" y="161"/>
                    </a:lnTo>
                    <a:lnTo>
                      <a:pt x="178" y="169"/>
                    </a:lnTo>
                    <a:lnTo>
                      <a:pt x="186" y="186"/>
                    </a:lnTo>
                    <a:lnTo>
                      <a:pt x="186" y="203"/>
                    </a:lnTo>
                    <a:lnTo>
                      <a:pt x="186" y="212"/>
                    </a:lnTo>
                    <a:lnTo>
                      <a:pt x="178" y="229"/>
                    </a:lnTo>
                    <a:lnTo>
                      <a:pt x="169" y="237"/>
                    </a:lnTo>
                    <a:lnTo>
                      <a:pt x="152" y="237"/>
                    </a:lnTo>
                    <a:lnTo>
                      <a:pt x="135" y="237"/>
                    </a:lnTo>
                    <a:lnTo>
                      <a:pt x="127" y="229"/>
                    </a:lnTo>
                    <a:lnTo>
                      <a:pt x="102" y="212"/>
                    </a:lnTo>
                    <a:lnTo>
                      <a:pt x="76" y="186"/>
                    </a:lnTo>
                    <a:lnTo>
                      <a:pt x="59" y="169"/>
                    </a:lnTo>
                    <a:lnTo>
                      <a:pt x="51" y="152"/>
                    </a:lnTo>
                    <a:lnTo>
                      <a:pt x="25" y="135"/>
                    </a:lnTo>
                    <a:lnTo>
                      <a:pt x="8" y="135"/>
                    </a:lnTo>
                    <a:lnTo>
                      <a:pt x="8" y="271"/>
                    </a:lnTo>
                    <a:lnTo>
                      <a:pt x="34" y="271"/>
                    </a:lnTo>
                    <a:close/>
                    <a:moveTo>
                      <a:pt x="110" y="296"/>
                    </a:moveTo>
                    <a:lnTo>
                      <a:pt x="59" y="305"/>
                    </a:lnTo>
                    <a:lnTo>
                      <a:pt x="25" y="322"/>
                    </a:lnTo>
                    <a:lnTo>
                      <a:pt x="8" y="339"/>
                    </a:lnTo>
                    <a:lnTo>
                      <a:pt x="8" y="364"/>
                    </a:lnTo>
                    <a:lnTo>
                      <a:pt x="8" y="381"/>
                    </a:lnTo>
                    <a:lnTo>
                      <a:pt x="17" y="398"/>
                    </a:lnTo>
                    <a:lnTo>
                      <a:pt x="34" y="415"/>
                    </a:lnTo>
                    <a:lnTo>
                      <a:pt x="51" y="423"/>
                    </a:lnTo>
                    <a:lnTo>
                      <a:pt x="76" y="423"/>
                    </a:lnTo>
                    <a:lnTo>
                      <a:pt x="110" y="423"/>
                    </a:lnTo>
                    <a:lnTo>
                      <a:pt x="135" y="423"/>
                    </a:lnTo>
                    <a:lnTo>
                      <a:pt x="161" y="423"/>
                    </a:lnTo>
                    <a:lnTo>
                      <a:pt x="186" y="406"/>
                    </a:lnTo>
                    <a:lnTo>
                      <a:pt x="203" y="389"/>
                    </a:lnTo>
                    <a:lnTo>
                      <a:pt x="212" y="356"/>
                    </a:lnTo>
                    <a:lnTo>
                      <a:pt x="212" y="339"/>
                    </a:lnTo>
                    <a:lnTo>
                      <a:pt x="195" y="322"/>
                    </a:lnTo>
                    <a:lnTo>
                      <a:pt x="186" y="313"/>
                    </a:lnTo>
                    <a:lnTo>
                      <a:pt x="161" y="305"/>
                    </a:lnTo>
                    <a:lnTo>
                      <a:pt x="144" y="296"/>
                    </a:lnTo>
                    <a:lnTo>
                      <a:pt x="110" y="296"/>
                    </a:lnTo>
                    <a:close/>
                    <a:moveTo>
                      <a:pt x="110" y="322"/>
                    </a:moveTo>
                    <a:lnTo>
                      <a:pt x="152" y="322"/>
                    </a:lnTo>
                    <a:lnTo>
                      <a:pt x="178" y="330"/>
                    </a:lnTo>
                    <a:lnTo>
                      <a:pt x="186" y="347"/>
                    </a:lnTo>
                    <a:lnTo>
                      <a:pt x="195" y="356"/>
                    </a:lnTo>
                    <a:lnTo>
                      <a:pt x="186" y="373"/>
                    </a:lnTo>
                    <a:lnTo>
                      <a:pt x="178" y="389"/>
                    </a:lnTo>
                    <a:lnTo>
                      <a:pt x="152" y="398"/>
                    </a:lnTo>
                    <a:lnTo>
                      <a:pt x="135" y="398"/>
                    </a:lnTo>
                    <a:lnTo>
                      <a:pt x="110" y="398"/>
                    </a:lnTo>
                    <a:lnTo>
                      <a:pt x="68" y="398"/>
                    </a:lnTo>
                    <a:lnTo>
                      <a:pt x="42" y="389"/>
                    </a:lnTo>
                    <a:lnTo>
                      <a:pt x="34" y="381"/>
                    </a:lnTo>
                    <a:lnTo>
                      <a:pt x="25" y="364"/>
                    </a:lnTo>
                    <a:lnTo>
                      <a:pt x="34" y="347"/>
                    </a:lnTo>
                    <a:lnTo>
                      <a:pt x="42" y="339"/>
                    </a:lnTo>
                    <a:lnTo>
                      <a:pt x="68" y="330"/>
                    </a:lnTo>
                    <a:lnTo>
                      <a:pt x="110" y="322"/>
                    </a:lnTo>
                    <a:close/>
                    <a:moveTo>
                      <a:pt x="110" y="449"/>
                    </a:moveTo>
                    <a:lnTo>
                      <a:pt x="68" y="457"/>
                    </a:lnTo>
                    <a:lnTo>
                      <a:pt x="34" y="474"/>
                    </a:lnTo>
                    <a:lnTo>
                      <a:pt x="17" y="491"/>
                    </a:lnTo>
                    <a:lnTo>
                      <a:pt x="8" y="516"/>
                    </a:lnTo>
                    <a:lnTo>
                      <a:pt x="17" y="533"/>
                    </a:lnTo>
                    <a:lnTo>
                      <a:pt x="25" y="550"/>
                    </a:lnTo>
                    <a:lnTo>
                      <a:pt x="42" y="567"/>
                    </a:lnTo>
                    <a:lnTo>
                      <a:pt x="59" y="576"/>
                    </a:lnTo>
                    <a:lnTo>
                      <a:pt x="85" y="576"/>
                    </a:lnTo>
                    <a:lnTo>
                      <a:pt x="119" y="576"/>
                    </a:lnTo>
                    <a:lnTo>
                      <a:pt x="144" y="576"/>
                    </a:lnTo>
                    <a:lnTo>
                      <a:pt x="161" y="576"/>
                    </a:lnTo>
                    <a:lnTo>
                      <a:pt x="195" y="559"/>
                    </a:lnTo>
                    <a:lnTo>
                      <a:pt x="212" y="542"/>
                    </a:lnTo>
                    <a:lnTo>
                      <a:pt x="220" y="508"/>
                    </a:lnTo>
                    <a:lnTo>
                      <a:pt x="212" y="491"/>
                    </a:lnTo>
                    <a:lnTo>
                      <a:pt x="203" y="474"/>
                    </a:lnTo>
                    <a:lnTo>
                      <a:pt x="186" y="466"/>
                    </a:lnTo>
                    <a:lnTo>
                      <a:pt x="169" y="457"/>
                    </a:lnTo>
                    <a:lnTo>
                      <a:pt x="144" y="449"/>
                    </a:lnTo>
                    <a:lnTo>
                      <a:pt x="110" y="449"/>
                    </a:lnTo>
                    <a:close/>
                    <a:moveTo>
                      <a:pt x="110" y="474"/>
                    </a:moveTo>
                    <a:lnTo>
                      <a:pt x="152" y="474"/>
                    </a:lnTo>
                    <a:lnTo>
                      <a:pt x="178" y="483"/>
                    </a:lnTo>
                    <a:lnTo>
                      <a:pt x="195" y="500"/>
                    </a:lnTo>
                    <a:lnTo>
                      <a:pt x="195" y="508"/>
                    </a:lnTo>
                    <a:lnTo>
                      <a:pt x="195" y="525"/>
                    </a:lnTo>
                    <a:lnTo>
                      <a:pt x="178" y="542"/>
                    </a:lnTo>
                    <a:lnTo>
                      <a:pt x="152" y="550"/>
                    </a:lnTo>
                    <a:lnTo>
                      <a:pt x="135" y="550"/>
                    </a:lnTo>
                    <a:lnTo>
                      <a:pt x="119" y="550"/>
                    </a:lnTo>
                    <a:lnTo>
                      <a:pt x="76" y="550"/>
                    </a:lnTo>
                    <a:lnTo>
                      <a:pt x="51" y="542"/>
                    </a:lnTo>
                    <a:lnTo>
                      <a:pt x="34" y="533"/>
                    </a:lnTo>
                    <a:lnTo>
                      <a:pt x="34" y="516"/>
                    </a:lnTo>
                    <a:lnTo>
                      <a:pt x="34" y="500"/>
                    </a:lnTo>
                    <a:lnTo>
                      <a:pt x="51" y="491"/>
                    </a:lnTo>
                    <a:lnTo>
                      <a:pt x="68" y="483"/>
                    </a:lnTo>
                    <a:lnTo>
                      <a:pt x="110" y="474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40" name="Rectangle 134">
                <a:extLst>
                  <a:ext uri="{FF2B5EF4-FFF2-40B4-BE49-F238E27FC236}">
                    <a16:creationId xmlns:a16="http://schemas.microsoft.com/office/drawing/2014/main" id="{D546E1BD-BC17-4F63-AD72-3FB604C79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80000">
                <a:off x="2358" y="370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41" name="Rectangle 135">
                <a:extLst>
                  <a:ext uri="{FF2B5EF4-FFF2-40B4-BE49-F238E27FC236}">
                    <a16:creationId xmlns:a16="http://schemas.microsoft.com/office/drawing/2014/main" id="{74DFF805-6C4A-426C-AD7F-53647F37F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80000">
                <a:off x="2358" y="373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2</a:t>
                </a:r>
                <a:endParaRPr lang="tr-TR" altLang="tr-TR" sz="1860"/>
              </a:p>
            </p:txBody>
          </p:sp>
          <p:sp>
            <p:nvSpPr>
              <p:cNvPr id="142" name="Rectangle 136">
                <a:extLst>
                  <a:ext uri="{FF2B5EF4-FFF2-40B4-BE49-F238E27FC236}">
                    <a16:creationId xmlns:a16="http://schemas.microsoft.com/office/drawing/2014/main" id="{59FC88E5-0CBA-4D82-A533-5725A54F9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80000">
                <a:off x="2358" y="3768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43" name="Rectangle 137">
                <a:extLst>
                  <a:ext uri="{FF2B5EF4-FFF2-40B4-BE49-F238E27FC236}">
                    <a16:creationId xmlns:a16="http://schemas.microsoft.com/office/drawing/2014/main" id="{C19BC1EE-106B-4853-AAE8-80131B62A9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80000">
                <a:off x="2358" y="380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44" name="Freeform 138">
                <a:extLst>
                  <a:ext uri="{FF2B5EF4-FFF2-40B4-BE49-F238E27FC236}">
                    <a16:creationId xmlns:a16="http://schemas.microsoft.com/office/drawing/2014/main" id="{2809D8C0-B5E5-4802-A3E7-8849FC525F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5" y="2516"/>
                <a:ext cx="94" cy="118"/>
              </a:xfrm>
              <a:custGeom>
                <a:avLst/>
                <a:gdLst>
                  <a:gd name="T0" fmla="*/ 8 w 423"/>
                  <a:gd name="T1" fmla="*/ 406 h 533"/>
                  <a:gd name="T2" fmla="*/ 8 w 423"/>
                  <a:gd name="T3" fmla="*/ 457 h 533"/>
                  <a:gd name="T4" fmla="*/ 34 w 423"/>
                  <a:gd name="T5" fmla="*/ 508 h 533"/>
                  <a:gd name="T6" fmla="*/ 34 w 423"/>
                  <a:gd name="T7" fmla="*/ 449 h 533"/>
                  <a:gd name="T8" fmla="*/ 178 w 423"/>
                  <a:gd name="T9" fmla="*/ 508 h 533"/>
                  <a:gd name="T10" fmla="*/ 271 w 423"/>
                  <a:gd name="T11" fmla="*/ 373 h 533"/>
                  <a:gd name="T12" fmla="*/ 237 w 423"/>
                  <a:gd name="T13" fmla="*/ 322 h 533"/>
                  <a:gd name="T14" fmla="*/ 203 w 423"/>
                  <a:gd name="T15" fmla="*/ 339 h 533"/>
                  <a:gd name="T16" fmla="*/ 84 w 423"/>
                  <a:gd name="T17" fmla="*/ 288 h 533"/>
                  <a:gd name="T18" fmla="*/ 169 w 423"/>
                  <a:gd name="T19" fmla="*/ 440 h 533"/>
                  <a:gd name="T20" fmla="*/ 254 w 423"/>
                  <a:gd name="T21" fmla="*/ 390 h 533"/>
                  <a:gd name="T22" fmla="*/ 161 w 423"/>
                  <a:gd name="T23" fmla="*/ 406 h 533"/>
                  <a:gd name="T24" fmla="*/ 195 w 423"/>
                  <a:gd name="T25" fmla="*/ 356 h 533"/>
                  <a:gd name="T26" fmla="*/ 271 w 423"/>
                  <a:gd name="T27" fmla="*/ 296 h 533"/>
                  <a:gd name="T28" fmla="*/ 313 w 423"/>
                  <a:gd name="T29" fmla="*/ 288 h 533"/>
                  <a:gd name="T30" fmla="*/ 338 w 423"/>
                  <a:gd name="T31" fmla="*/ 237 h 533"/>
                  <a:gd name="T32" fmla="*/ 322 w 423"/>
                  <a:gd name="T33" fmla="*/ 186 h 533"/>
                  <a:gd name="T34" fmla="*/ 279 w 423"/>
                  <a:gd name="T35" fmla="*/ 161 h 533"/>
                  <a:gd name="T36" fmla="*/ 228 w 423"/>
                  <a:gd name="T37" fmla="*/ 169 h 533"/>
                  <a:gd name="T38" fmla="*/ 211 w 423"/>
                  <a:gd name="T39" fmla="*/ 212 h 533"/>
                  <a:gd name="T40" fmla="*/ 169 w 423"/>
                  <a:gd name="T41" fmla="*/ 195 h 533"/>
                  <a:gd name="T42" fmla="*/ 186 w 423"/>
                  <a:gd name="T43" fmla="*/ 110 h 533"/>
                  <a:gd name="T44" fmla="*/ 211 w 423"/>
                  <a:gd name="T45" fmla="*/ 271 h 533"/>
                  <a:gd name="T46" fmla="*/ 228 w 423"/>
                  <a:gd name="T47" fmla="*/ 229 h 533"/>
                  <a:gd name="T48" fmla="*/ 245 w 423"/>
                  <a:gd name="T49" fmla="*/ 195 h 533"/>
                  <a:gd name="T50" fmla="*/ 271 w 423"/>
                  <a:gd name="T51" fmla="*/ 186 h 533"/>
                  <a:gd name="T52" fmla="*/ 305 w 423"/>
                  <a:gd name="T53" fmla="*/ 212 h 533"/>
                  <a:gd name="T54" fmla="*/ 322 w 423"/>
                  <a:gd name="T55" fmla="*/ 237 h 533"/>
                  <a:gd name="T56" fmla="*/ 305 w 423"/>
                  <a:gd name="T57" fmla="*/ 271 h 533"/>
                  <a:gd name="T58" fmla="*/ 279 w 423"/>
                  <a:gd name="T59" fmla="*/ 271 h 533"/>
                  <a:gd name="T60" fmla="*/ 245 w 423"/>
                  <a:gd name="T61" fmla="*/ 296 h 533"/>
                  <a:gd name="T62" fmla="*/ 313 w 423"/>
                  <a:gd name="T63" fmla="*/ 152 h 533"/>
                  <a:gd name="T64" fmla="*/ 355 w 423"/>
                  <a:gd name="T65" fmla="*/ 161 h 533"/>
                  <a:gd name="T66" fmla="*/ 389 w 423"/>
                  <a:gd name="T67" fmla="*/ 152 h 533"/>
                  <a:gd name="T68" fmla="*/ 415 w 423"/>
                  <a:gd name="T69" fmla="*/ 119 h 533"/>
                  <a:gd name="T70" fmla="*/ 415 w 423"/>
                  <a:gd name="T71" fmla="*/ 76 h 533"/>
                  <a:gd name="T72" fmla="*/ 381 w 423"/>
                  <a:gd name="T73" fmla="*/ 42 h 533"/>
                  <a:gd name="T74" fmla="*/ 330 w 423"/>
                  <a:gd name="T75" fmla="*/ 17 h 533"/>
                  <a:gd name="T76" fmla="*/ 279 w 423"/>
                  <a:gd name="T77" fmla="*/ 0 h 533"/>
                  <a:gd name="T78" fmla="*/ 237 w 423"/>
                  <a:gd name="T79" fmla="*/ 25 h 533"/>
                  <a:gd name="T80" fmla="*/ 228 w 423"/>
                  <a:gd name="T81" fmla="*/ 68 h 533"/>
                  <a:gd name="T82" fmla="*/ 245 w 423"/>
                  <a:gd name="T83" fmla="*/ 102 h 533"/>
                  <a:gd name="T84" fmla="*/ 288 w 423"/>
                  <a:gd name="T85" fmla="*/ 136 h 533"/>
                  <a:gd name="T86" fmla="*/ 271 w 423"/>
                  <a:gd name="T87" fmla="*/ 93 h 533"/>
                  <a:gd name="T88" fmla="*/ 245 w 423"/>
                  <a:gd name="T89" fmla="*/ 51 h 533"/>
                  <a:gd name="T90" fmla="*/ 262 w 423"/>
                  <a:gd name="T91" fmla="*/ 25 h 533"/>
                  <a:gd name="T92" fmla="*/ 305 w 423"/>
                  <a:gd name="T93" fmla="*/ 25 h 533"/>
                  <a:gd name="T94" fmla="*/ 364 w 423"/>
                  <a:gd name="T95" fmla="*/ 59 h 533"/>
                  <a:gd name="T96" fmla="*/ 389 w 423"/>
                  <a:gd name="T97" fmla="*/ 85 h 533"/>
                  <a:gd name="T98" fmla="*/ 398 w 423"/>
                  <a:gd name="T99" fmla="*/ 110 h 533"/>
                  <a:gd name="T100" fmla="*/ 381 w 423"/>
                  <a:gd name="T101" fmla="*/ 136 h 533"/>
                  <a:gd name="T102" fmla="*/ 338 w 423"/>
                  <a:gd name="T103" fmla="*/ 136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23" h="533">
                    <a:moveTo>
                      <a:pt x="178" y="508"/>
                    </a:moveTo>
                    <a:lnTo>
                      <a:pt x="8" y="406"/>
                    </a:lnTo>
                    <a:lnTo>
                      <a:pt x="0" y="423"/>
                    </a:lnTo>
                    <a:lnTo>
                      <a:pt x="8" y="457"/>
                    </a:lnTo>
                    <a:lnTo>
                      <a:pt x="8" y="500"/>
                    </a:lnTo>
                    <a:lnTo>
                      <a:pt x="34" y="508"/>
                    </a:lnTo>
                    <a:lnTo>
                      <a:pt x="34" y="483"/>
                    </a:lnTo>
                    <a:lnTo>
                      <a:pt x="34" y="449"/>
                    </a:lnTo>
                    <a:lnTo>
                      <a:pt x="169" y="533"/>
                    </a:lnTo>
                    <a:lnTo>
                      <a:pt x="178" y="508"/>
                    </a:lnTo>
                    <a:close/>
                    <a:moveTo>
                      <a:pt x="254" y="390"/>
                    </a:moveTo>
                    <a:lnTo>
                      <a:pt x="271" y="373"/>
                    </a:lnTo>
                    <a:lnTo>
                      <a:pt x="228" y="347"/>
                    </a:lnTo>
                    <a:lnTo>
                      <a:pt x="237" y="322"/>
                    </a:lnTo>
                    <a:lnTo>
                      <a:pt x="220" y="313"/>
                    </a:lnTo>
                    <a:lnTo>
                      <a:pt x="203" y="339"/>
                    </a:lnTo>
                    <a:lnTo>
                      <a:pt x="93" y="271"/>
                    </a:lnTo>
                    <a:lnTo>
                      <a:pt x="84" y="288"/>
                    </a:lnTo>
                    <a:lnTo>
                      <a:pt x="152" y="432"/>
                    </a:lnTo>
                    <a:lnTo>
                      <a:pt x="169" y="440"/>
                    </a:lnTo>
                    <a:lnTo>
                      <a:pt x="211" y="364"/>
                    </a:lnTo>
                    <a:lnTo>
                      <a:pt x="254" y="390"/>
                    </a:lnTo>
                    <a:close/>
                    <a:moveTo>
                      <a:pt x="195" y="356"/>
                    </a:moveTo>
                    <a:lnTo>
                      <a:pt x="161" y="406"/>
                    </a:lnTo>
                    <a:lnTo>
                      <a:pt x="118" y="313"/>
                    </a:lnTo>
                    <a:lnTo>
                      <a:pt x="195" y="356"/>
                    </a:lnTo>
                    <a:close/>
                    <a:moveTo>
                      <a:pt x="245" y="296"/>
                    </a:moveTo>
                    <a:lnTo>
                      <a:pt x="271" y="296"/>
                    </a:lnTo>
                    <a:lnTo>
                      <a:pt x="296" y="296"/>
                    </a:lnTo>
                    <a:lnTo>
                      <a:pt x="313" y="288"/>
                    </a:lnTo>
                    <a:lnTo>
                      <a:pt x="330" y="271"/>
                    </a:lnTo>
                    <a:lnTo>
                      <a:pt x="338" y="237"/>
                    </a:lnTo>
                    <a:lnTo>
                      <a:pt x="338" y="212"/>
                    </a:lnTo>
                    <a:lnTo>
                      <a:pt x="322" y="186"/>
                    </a:lnTo>
                    <a:lnTo>
                      <a:pt x="305" y="169"/>
                    </a:lnTo>
                    <a:lnTo>
                      <a:pt x="279" y="161"/>
                    </a:lnTo>
                    <a:lnTo>
                      <a:pt x="254" y="161"/>
                    </a:lnTo>
                    <a:lnTo>
                      <a:pt x="228" y="169"/>
                    </a:lnTo>
                    <a:lnTo>
                      <a:pt x="211" y="195"/>
                    </a:lnTo>
                    <a:lnTo>
                      <a:pt x="211" y="212"/>
                    </a:lnTo>
                    <a:lnTo>
                      <a:pt x="203" y="229"/>
                    </a:lnTo>
                    <a:lnTo>
                      <a:pt x="169" y="195"/>
                    </a:lnTo>
                    <a:lnTo>
                      <a:pt x="211" y="127"/>
                    </a:lnTo>
                    <a:lnTo>
                      <a:pt x="186" y="110"/>
                    </a:lnTo>
                    <a:lnTo>
                      <a:pt x="135" y="195"/>
                    </a:lnTo>
                    <a:lnTo>
                      <a:pt x="211" y="271"/>
                    </a:lnTo>
                    <a:lnTo>
                      <a:pt x="228" y="246"/>
                    </a:lnTo>
                    <a:lnTo>
                      <a:pt x="228" y="229"/>
                    </a:lnTo>
                    <a:lnTo>
                      <a:pt x="228" y="212"/>
                    </a:lnTo>
                    <a:lnTo>
                      <a:pt x="245" y="195"/>
                    </a:lnTo>
                    <a:lnTo>
                      <a:pt x="254" y="186"/>
                    </a:lnTo>
                    <a:lnTo>
                      <a:pt x="271" y="186"/>
                    </a:lnTo>
                    <a:lnTo>
                      <a:pt x="296" y="195"/>
                    </a:lnTo>
                    <a:lnTo>
                      <a:pt x="305" y="212"/>
                    </a:lnTo>
                    <a:lnTo>
                      <a:pt x="313" y="220"/>
                    </a:lnTo>
                    <a:lnTo>
                      <a:pt x="322" y="237"/>
                    </a:lnTo>
                    <a:lnTo>
                      <a:pt x="313" y="254"/>
                    </a:lnTo>
                    <a:lnTo>
                      <a:pt x="305" y="271"/>
                    </a:lnTo>
                    <a:lnTo>
                      <a:pt x="288" y="271"/>
                    </a:lnTo>
                    <a:lnTo>
                      <a:pt x="279" y="271"/>
                    </a:lnTo>
                    <a:lnTo>
                      <a:pt x="262" y="271"/>
                    </a:lnTo>
                    <a:lnTo>
                      <a:pt x="245" y="296"/>
                    </a:lnTo>
                    <a:close/>
                    <a:moveTo>
                      <a:pt x="288" y="136"/>
                    </a:moveTo>
                    <a:lnTo>
                      <a:pt x="313" y="152"/>
                    </a:lnTo>
                    <a:lnTo>
                      <a:pt x="330" y="161"/>
                    </a:lnTo>
                    <a:lnTo>
                      <a:pt x="355" y="161"/>
                    </a:lnTo>
                    <a:lnTo>
                      <a:pt x="372" y="161"/>
                    </a:lnTo>
                    <a:lnTo>
                      <a:pt x="389" y="152"/>
                    </a:lnTo>
                    <a:lnTo>
                      <a:pt x="415" y="136"/>
                    </a:lnTo>
                    <a:lnTo>
                      <a:pt x="415" y="119"/>
                    </a:lnTo>
                    <a:lnTo>
                      <a:pt x="423" y="102"/>
                    </a:lnTo>
                    <a:lnTo>
                      <a:pt x="415" y="76"/>
                    </a:lnTo>
                    <a:lnTo>
                      <a:pt x="398" y="59"/>
                    </a:lnTo>
                    <a:lnTo>
                      <a:pt x="381" y="42"/>
                    </a:lnTo>
                    <a:lnTo>
                      <a:pt x="355" y="25"/>
                    </a:lnTo>
                    <a:lnTo>
                      <a:pt x="330" y="17"/>
                    </a:lnTo>
                    <a:lnTo>
                      <a:pt x="313" y="9"/>
                    </a:lnTo>
                    <a:lnTo>
                      <a:pt x="279" y="0"/>
                    </a:lnTo>
                    <a:lnTo>
                      <a:pt x="254" y="9"/>
                    </a:lnTo>
                    <a:lnTo>
                      <a:pt x="237" y="25"/>
                    </a:lnTo>
                    <a:lnTo>
                      <a:pt x="228" y="51"/>
                    </a:lnTo>
                    <a:lnTo>
                      <a:pt x="228" y="68"/>
                    </a:lnTo>
                    <a:lnTo>
                      <a:pt x="228" y="85"/>
                    </a:lnTo>
                    <a:lnTo>
                      <a:pt x="245" y="102"/>
                    </a:lnTo>
                    <a:lnTo>
                      <a:pt x="262" y="119"/>
                    </a:lnTo>
                    <a:lnTo>
                      <a:pt x="288" y="136"/>
                    </a:lnTo>
                    <a:close/>
                    <a:moveTo>
                      <a:pt x="305" y="119"/>
                    </a:moveTo>
                    <a:lnTo>
                      <a:pt x="271" y="93"/>
                    </a:lnTo>
                    <a:lnTo>
                      <a:pt x="254" y="68"/>
                    </a:lnTo>
                    <a:lnTo>
                      <a:pt x="245" y="51"/>
                    </a:lnTo>
                    <a:lnTo>
                      <a:pt x="254" y="42"/>
                    </a:lnTo>
                    <a:lnTo>
                      <a:pt x="262" y="25"/>
                    </a:lnTo>
                    <a:lnTo>
                      <a:pt x="279" y="25"/>
                    </a:lnTo>
                    <a:lnTo>
                      <a:pt x="305" y="25"/>
                    </a:lnTo>
                    <a:lnTo>
                      <a:pt x="347" y="51"/>
                    </a:lnTo>
                    <a:lnTo>
                      <a:pt x="364" y="59"/>
                    </a:lnTo>
                    <a:lnTo>
                      <a:pt x="381" y="68"/>
                    </a:lnTo>
                    <a:lnTo>
                      <a:pt x="389" y="85"/>
                    </a:lnTo>
                    <a:lnTo>
                      <a:pt x="398" y="93"/>
                    </a:lnTo>
                    <a:lnTo>
                      <a:pt x="398" y="110"/>
                    </a:lnTo>
                    <a:lnTo>
                      <a:pt x="389" y="127"/>
                    </a:lnTo>
                    <a:lnTo>
                      <a:pt x="381" y="136"/>
                    </a:lnTo>
                    <a:lnTo>
                      <a:pt x="364" y="144"/>
                    </a:lnTo>
                    <a:lnTo>
                      <a:pt x="338" y="136"/>
                    </a:lnTo>
                    <a:lnTo>
                      <a:pt x="305" y="119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45" name="Rectangle 139">
                <a:extLst>
                  <a:ext uri="{FF2B5EF4-FFF2-40B4-BE49-F238E27FC236}">
                    <a16:creationId xmlns:a16="http://schemas.microsoft.com/office/drawing/2014/main" id="{0A6F63A6-5D19-4D91-9217-17732705D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0">
                <a:off x="2089" y="256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46" name="Rectangle 140">
                <a:extLst>
                  <a:ext uri="{FF2B5EF4-FFF2-40B4-BE49-F238E27FC236}">
                    <a16:creationId xmlns:a16="http://schemas.microsoft.com/office/drawing/2014/main" id="{B68DD92D-ECDA-4D0F-86F7-D4D342A62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0">
                <a:off x="2110" y="253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4</a:t>
                </a:r>
                <a:endParaRPr lang="tr-TR" altLang="tr-TR" sz="1860"/>
              </a:p>
            </p:txBody>
          </p:sp>
          <p:sp>
            <p:nvSpPr>
              <p:cNvPr id="147" name="Rectangle 141">
                <a:extLst>
                  <a:ext uri="{FF2B5EF4-FFF2-40B4-BE49-F238E27FC236}">
                    <a16:creationId xmlns:a16="http://schemas.microsoft.com/office/drawing/2014/main" id="{BD012A96-B685-4126-A28D-B79F337E0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0">
                <a:off x="2126" y="250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48" name="Rectangle 142">
                <a:extLst>
                  <a:ext uri="{FF2B5EF4-FFF2-40B4-BE49-F238E27FC236}">
                    <a16:creationId xmlns:a16="http://schemas.microsoft.com/office/drawing/2014/main" id="{8F65098D-AEAB-4902-A3E2-5ED4804424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0">
                <a:off x="2143" y="247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49" name="Freeform 143">
                <a:extLst>
                  <a:ext uri="{FF2B5EF4-FFF2-40B4-BE49-F238E27FC236}">
                    <a16:creationId xmlns:a16="http://schemas.microsoft.com/office/drawing/2014/main" id="{1801FCB0-AA54-45BB-9769-81B7FE2C31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15" y="1369"/>
                <a:ext cx="103" cy="113"/>
              </a:xfrm>
              <a:custGeom>
                <a:avLst/>
                <a:gdLst>
                  <a:gd name="T0" fmla="*/ 170 w 466"/>
                  <a:gd name="T1" fmla="*/ 25 h 508"/>
                  <a:gd name="T2" fmla="*/ 127 w 466"/>
                  <a:gd name="T3" fmla="*/ 17 h 508"/>
                  <a:gd name="T4" fmla="*/ 68 w 466"/>
                  <a:gd name="T5" fmla="*/ 17 h 508"/>
                  <a:gd name="T6" fmla="*/ 119 w 466"/>
                  <a:gd name="T7" fmla="*/ 34 h 508"/>
                  <a:gd name="T8" fmla="*/ 17 w 466"/>
                  <a:gd name="T9" fmla="*/ 152 h 508"/>
                  <a:gd name="T10" fmla="*/ 119 w 466"/>
                  <a:gd name="T11" fmla="*/ 279 h 508"/>
                  <a:gd name="T12" fmla="*/ 178 w 466"/>
                  <a:gd name="T13" fmla="*/ 271 h 508"/>
                  <a:gd name="T14" fmla="*/ 178 w 466"/>
                  <a:gd name="T15" fmla="*/ 228 h 508"/>
                  <a:gd name="T16" fmla="*/ 263 w 466"/>
                  <a:gd name="T17" fmla="*/ 135 h 508"/>
                  <a:gd name="T18" fmla="*/ 85 w 466"/>
                  <a:gd name="T19" fmla="*/ 161 h 508"/>
                  <a:gd name="T20" fmla="*/ 102 w 466"/>
                  <a:gd name="T21" fmla="*/ 262 h 508"/>
                  <a:gd name="T22" fmla="*/ 119 w 466"/>
                  <a:gd name="T23" fmla="*/ 169 h 508"/>
                  <a:gd name="T24" fmla="*/ 161 w 466"/>
                  <a:gd name="T25" fmla="*/ 211 h 508"/>
                  <a:gd name="T26" fmla="*/ 212 w 466"/>
                  <a:gd name="T27" fmla="*/ 279 h 508"/>
                  <a:gd name="T28" fmla="*/ 195 w 466"/>
                  <a:gd name="T29" fmla="*/ 313 h 508"/>
                  <a:gd name="T30" fmla="*/ 187 w 466"/>
                  <a:gd name="T31" fmla="*/ 347 h 508"/>
                  <a:gd name="T32" fmla="*/ 212 w 466"/>
                  <a:gd name="T33" fmla="*/ 389 h 508"/>
                  <a:gd name="T34" fmla="*/ 254 w 466"/>
                  <a:gd name="T35" fmla="*/ 398 h 508"/>
                  <a:gd name="T36" fmla="*/ 297 w 466"/>
                  <a:gd name="T37" fmla="*/ 372 h 508"/>
                  <a:gd name="T38" fmla="*/ 339 w 466"/>
                  <a:gd name="T39" fmla="*/ 338 h 508"/>
                  <a:gd name="T40" fmla="*/ 364 w 466"/>
                  <a:gd name="T41" fmla="*/ 296 h 508"/>
                  <a:gd name="T42" fmla="*/ 356 w 466"/>
                  <a:gd name="T43" fmla="*/ 237 h 508"/>
                  <a:gd name="T44" fmla="*/ 322 w 466"/>
                  <a:gd name="T45" fmla="*/ 220 h 508"/>
                  <a:gd name="T46" fmla="*/ 280 w 466"/>
                  <a:gd name="T47" fmla="*/ 228 h 508"/>
                  <a:gd name="T48" fmla="*/ 237 w 466"/>
                  <a:gd name="T49" fmla="*/ 254 h 508"/>
                  <a:gd name="T50" fmla="*/ 288 w 466"/>
                  <a:gd name="T51" fmla="*/ 254 h 508"/>
                  <a:gd name="T52" fmla="*/ 331 w 466"/>
                  <a:gd name="T53" fmla="*/ 245 h 508"/>
                  <a:gd name="T54" fmla="*/ 348 w 466"/>
                  <a:gd name="T55" fmla="*/ 271 h 508"/>
                  <a:gd name="T56" fmla="*/ 331 w 466"/>
                  <a:gd name="T57" fmla="*/ 304 h 508"/>
                  <a:gd name="T58" fmla="*/ 271 w 466"/>
                  <a:gd name="T59" fmla="*/ 364 h 508"/>
                  <a:gd name="T60" fmla="*/ 229 w 466"/>
                  <a:gd name="T61" fmla="*/ 372 h 508"/>
                  <a:gd name="T62" fmla="*/ 212 w 466"/>
                  <a:gd name="T63" fmla="*/ 347 h 508"/>
                  <a:gd name="T64" fmla="*/ 221 w 466"/>
                  <a:gd name="T65" fmla="*/ 304 h 508"/>
                  <a:gd name="T66" fmla="*/ 339 w 466"/>
                  <a:gd name="T67" fmla="*/ 372 h 508"/>
                  <a:gd name="T68" fmla="*/ 305 w 466"/>
                  <a:gd name="T69" fmla="*/ 406 h 508"/>
                  <a:gd name="T70" fmla="*/ 288 w 466"/>
                  <a:gd name="T71" fmla="*/ 440 h 508"/>
                  <a:gd name="T72" fmla="*/ 305 w 466"/>
                  <a:gd name="T73" fmla="*/ 491 h 508"/>
                  <a:gd name="T74" fmla="*/ 331 w 466"/>
                  <a:gd name="T75" fmla="*/ 508 h 508"/>
                  <a:gd name="T76" fmla="*/ 373 w 466"/>
                  <a:gd name="T77" fmla="*/ 499 h 508"/>
                  <a:gd name="T78" fmla="*/ 424 w 466"/>
                  <a:gd name="T79" fmla="*/ 474 h 508"/>
                  <a:gd name="T80" fmla="*/ 458 w 466"/>
                  <a:gd name="T81" fmla="*/ 440 h 508"/>
                  <a:gd name="T82" fmla="*/ 466 w 466"/>
                  <a:gd name="T83" fmla="*/ 381 h 508"/>
                  <a:gd name="T84" fmla="*/ 441 w 466"/>
                  <a:gd name="T85" fmla="*/ 338 h 508"/>
                  <a:gd name="T86" fmla="*/ 407 w 466"/>
                  <a:gd name="T87" fmla="*/ 338 h 508"/>
                  <a:gd name="T88" fmla="*/ 364 w 466"/>
                  <a:gd name="T89" fmla="*/ 355 h 508"/>
                  <a:gd name="T90" fmla="*/ 356 w 466"/>
                  <a:gd name="T91" fmla="*/ 389 h 508"/>
                  <a:gd name="T92" fmla="*/ 415 w 466"/>
                  <a:gd name="T93" fmla="*/ 355 h 508"/>
                  <a:gd name="T94" fmla="*/ 441 w 466"/>
                  <a:gd name="T95" fmla="*/ 364 h 508"/>
                  <a:gd name="T96" fmla="*/ 449 w 466"/>
                  <a:gd name="T97" fmla="*/ 398 h 508"/>
                  <a:gd name="T98" fmla="*/ 407 w 466"/>
                  <a:gd name="T99" fmla="*/ 448 h 508"/>
                  <a:gd name="T100" fmla="*/ 348 w 466"/>
                  <a:gd name="T101" fmla="*/ 482 h 508"/>
                  <a:gd name="T102" fmla="*/ 314 w 466"/>
                  <a:gd name="T103" fmla="*/ 474 h 508"/>
                  <a:gd name="T104" fmla="*/ 314 w 466"/>
                  <a:gd name="T105" fmla="*/ 440 h 508"/>
                  <a:gd name="T106" fmla="*/ 356 w 466"/>
                  <a:gd name="T107" fmla="*/ 38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6" h="508">
                    <a:moveTo>
                      <a:pt x="17" y="152"/>
                    </a:moveTo>
                    <a:lnTo>
                      <a:pt x="170" y="25"/>
                    </a:lnTo>
                    <a:lnTo>
                      <a:pt x="161" y="8"/>
                    </a:lnTo>
                    <a:lnTo>
                      <a:pt x="127" y="17"/>
                    </a:lnTo>
                    <a:lnTo>
                      <a:pt x="85" y="0"/>
                    </a:lnTo>
                    <a:lnTo>
                      <a:pt x="68" y="17"/>
                    </a:lnTo>
                    <a:lnTo>
                      <a:pt x="94" y="25"/>
                    </a:lnTo>
                    <a:lnTo>
                      <a:pt x="119" y="34"/>
                    </a:lnTo>
                    <a:lnTo>
                      <a:pt x="0" y="135"/>
                    </a:lnTo>
                    <a:lnTo>
                      <a:pt x="17" y="152"/>
                    </a:lnTo>
                    <a:close/>
                    <a:moveTo>
                      <a:pt x="102" y="262"/>
                    </a:moveTo>
                    <a:lnTo>
                      <a:pt x="119" y="279"/>
                    </a:lnTo>
                    <a:lnTo>
                      <a:pt x="161" y="245"/>
                    </a:lnTo>
                    <a:lnTo>
                      <a:pt x="178" y="271"/>
                    </a:lnTo>
                    <a:lnTo>
                      <a:pt x="195" y="254"/>
                    </a:lnTo>
                    <a:lnTo>
                      <a:pt x="178" y="228"/>
                    </a:lnTo>
                    <a:lnTo>
                      <a:pt x="271" y="144"/>
                    </a:lnTo>
                    <a:lnTo>
                      <a:pt x="263" y="135"/>
                    </a:lnTo>
                    <a:lnTo>
                      <a:pt x="102" y="144"/>
                    </a:lnTo>
                    <a:lnTo>
                      <a:pt x="85" y="161"/>
                    </a:lnTo>
                    <a:lnTo>
                      <a:pt x="144" y="228"/>
                    </a:lnTo>
                    <a:lnTo>
                      <a:pt x="102" y="262"/>
                    </a:lnTo>
                    <a:close/>
                    <a:moveTo>
                      <a:pt x="161" y="211"/>
                    </a:moveTo>
                    <a:lnTo>
                      <a:pt x="119" y="169"/>
                    </a:lnTo>
                    <a:lnTo>
                      <a:pt x="229" y="152"/>
                    </a:lnTo>
                    <a:lnTo>
                      <a:pt x="161" y="211"/>
                    </a:lnTo>
                    <a:close/>
                    <a:moveTo>
                      <a:pt x="237" y="254"/>
                    </a:moveTo>
                    <a:lnTo>
                      <a:pt x="212" y="279"/>
                    </a:lnTo>
                    <a:lnTo>
                      <a:pt x="204" y="296"/>
                    </a:lnTo>
                    <a:lnTo>
                      <a:pt x="195" y="313"/>
                    </a:lnTo>
                    <a:lnTo>
                      <a:pt x="187" y="330"/>
                    </a:lnTo>
                    <a:lnTo>
                      <a:pt x="187" y="347"/>
                    </a:lnTo>
                    <a:lnTo>
                      <a:pt x="204" y="372"/>
                    </a:lnTo>
                    <a:lnTo>
                      <a:pt x="212" y="389"/>
                    </a:lnTo>
                    <a:lnTo>
                      <a:pt x="229" y="398"/>
                    </a:lnTo>
                    <a:lnTo>
                      <a:pt x="254" y="398"/>
                    </a:lnTo>
                    <a:lnTo>
                      <a:pt x="271" y="389"/>
                    </a:lnTo>
                    <a:lnTo>
                      <a:pt x="297" y="372"/>
                    </a:lnTo>
                    <a:lnTo>
                      <a:pt x="322" y="355"/>
                    </a:lnTo>
                    <a:lnTo>
                      <a:pt x="339" y="338"/>
                    </a:lnTo>
                    <a:lnTo>
                      <a:pt x="356" y="321"/>
                    </a:lnTo>
                    <a:lnTo>
                      <a:pt x="364" y="296"/>
                    </a:lnTo>
                    <a:lnTo>
                      <a:pt x="364" y="262"/>
                    </a:lnTo>
                    <a:lnTo>
                      <a:pt x="356" y="237"/>
                    </a:lnTo>
                    <a:lnTo>
                      <a:pt x="339" y="228"/>
                    </a:lnTo>
                    <a:lnTo>
                      <a:pt x="322" y="220"/>
                    </a:lnTo>
                    <a:lnTo>
                      <a:pt x="305" y="220"/>
                    </a:lnTo>
                    <a:lnTo>
                      <a:pt x="280" y="228"/>
                    </a:lnTo>
                    <a:lnTo>
                      <a:pt x="263" y="237"/>
                    </a:lnTo>
                    <a:lnTo>
                      <a:pt x="237" y="254"/>
                    </a:lnTo>
                    <a:close/>
                    <a:moveTo>
                      <a:pt x="254" y="279"/>
                    </a:moveTo>
                    <a:lnTo>
                      <a:pt x="288" y="254"/>
                    </a:lnTo>
                    <a:lnTo>
                      <a:pt x="314" y="245"/>
                    </a:lnTo>
                    <a:lnTo>
                      <a:pt x="331" y="245"/>
                    </a:lnTo>
                    <a:lnTo>
                      <a:pt x="339" y="254"/>
                    </a:lnTo>
                    <a:lnTo>
                      <a:pt x="348" y="271"/>
                    </a:lnTo>
                    <a:lnTo>
                      <a:pt x="348" y="288"/>
                    </a:lnTo>
                    <a:lnTo>
                      <a:pt x="331" y="304"/>
                    </a:lnTo>
                    <a:lnTo>
                      <a:pt x="305" y="338"/>
                    </a:lnTo>
                    <a:lnTo>
                      <a:pt x="271" y="364"/>
                    </a:lnTo>
                    <a:lnTo>
                      <a:pt x="246" y="372"/>
                    </a:lnTo>
                    <a:lnTo>
                      <a:pt x="229" y="372"/>
                    </a:lnTo>
                    <a:lnTo>
                      <a:pt x="212" y="364"/>
                    </a:lnTo>
                    <a:lnTo>
                      <a:pt x="212" y="347"/>
                    </a:lnTo>
                    <a:lnTo>
                      <a:pt x="212" y="330"/>
                    </a:lnTo>
                    <a:lnTo>
                      <a:pt x="221" y="304"/>
                    </a:lnTo>
                    <a:lnTo>
                      <a:pt x="254" y="279"/>
                    </a:lnTo>
                    <a:close/>
                    <a:moveTo>
                      <a:pt x="339" y="372"/>
                    </a:moveTo>
                    <a:lnTo>
                      <a:pt x="314" y="389"/>
                    </a:lnTo>
                    <a:lnTo>
                      <a:pt x="305" y="406"/>
                    </a:lnTo>
                    <a:lnTo>
                      <a:pt x="297" y="423"/>
                    </a:lnTo>
                    <a:lnTo>
                      <a:pt x="288" y="440"/>
                    </a:lnTo>
                    <a:lnTo>
                      <a:pt x="288" y="465"/>
                    </a:lnTo>
                    <a:lnTo>
                      <a:pt x="305" y="491"/>
                    </a:lnTo>
                    <a:lnTo>
                      <a:pt x="314" y="499"/>
                    </a:lnTo>
                    <a:lnTo>
                      <a:pt x="331" y="508"/>
                    </a:lnTo>
                    <a:lnTo>
                      <a:pt x="356" y="508"/>
                    </a:lnTo>
                    <a:lnTo>
                      <a:pt x="373" y="499"/>
                    </a:lnTo>
                    <a:lnTo>
                      <a:pt x="398" y="491"/>
                    </a:lnTo>
                    <a:lnTo>
                      <a:pt x="424" y="474"/>
                    </a:lnTo>
                    <a:lnTo>
                      <a:pt x="441" y="457"/>
                    </a:lnTo>
                    <a:lnTo>
                      <a:pt x="458" y="440"/>
                    </a:lnTo>
                    <a:lnTo>
                      <a:pt x="466" y="406"/>
                    </a:lnTo>
                    <a:lnTo>
                      <a:pt x="466" y="381"/>
                    </a:lnTo>
                    <a:lnTo>
                      <a:pt x="458" y="355"/>
                    </a:lnTo>
                    <a:lnTo>
                      <a:pt x="441" y="338"/>
                    </a:lnTo>
                    <a:lnTo>
                      <a:pt x="424" y="338"/>
                    </a:lnTo>
                    <a:lnTo>
                      <a:pt x="407" y="338"/>
                    </a:lnTo>
                    <a:lnTo>
                      <a:pt x="381" y="338"/>
                    </a:lnTo>
                    <a:lnTo>
                      <a:pt x="364" y="355"/>
                    </a:lnTo>
                    <a:lnTo>
                      <a:pt x="339" y="372"/>
                    </a:lnTo>
                    <a:close/>
                    <a:moveTo>
                      <a:pt x="356" y="389"/>
                    </a:moveTo>
                    <a:lnTo>
                      <a:pt x="390" y="364"/>
                    </a:lnTo>
                    <a:lnTo>
                      <a:pt x="415" y="355"/>
                    </a:lnTo>
                    <a:lnTo>
                      <a:pt x="432" y="355"/>
                    </a:lnTo>
                    <a:lnTo>
                      <a:pt x="441" y="364"/>
                    </a:lnTo>
                    <a:lnTo>
                      <a:pt x="449" y="381"/>
                    </a:lnTo>
                    <a:lnTo>
                      <a:pt x="449" y="398"/>
                    </a:lnTo>
                    <a:lnTo>
                      <a:pt x="432" y="423"/>
                    </a:lnTo>
                    <a:lnTo>
                      <a:pt x="407" y="448"/>
                    </a:lnTo>
                    <a:lnTo>
                      <a:pt x="373" y="474"/>
                    </a:lnTo>
                    <a:lnTo>
                      <a:pt x="348" y="482"/>
                    </a:lnTo>
                    <a:lnTo>
                      <a:pt x="331" y="482"/>
                    </a:lnTo>
                    <a:lnTo>
                      <a:pt x="314" y="474"/>
                    </a:lnTo>
                    <a:lnTo>
                      <a:pt x="314" y="457"/>
                    </a:lnTo>
                    <a:lnTo>
                      <a:pt x="314" y="440"/>
                    </a:lnTo>
                    <a:lnTo>
                      <a:pt x="322" y="423"/>
                    </a:lnTo>
                    <a:lnTo>
                      <a:pt x="356" y="389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50" name="Rectangle 144">
                <a:extLst>
                  <a:ext uri="{FF2B5EF4-FFF2-40B4-BE49-F238E27FC236}">
                    <a16:creationId xmlns:a16="http://schemas.microsoft.com/office/drawing/2014/main" id="{0525BA7E-217E-40FE-B088-9E062776E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940000">
                <a:off x="1925" y="135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51" name="Rectangle 145">
                <a:extLst>
                  <a:ext uri="{FF2B5EF4-FFF2-40B4-BE49-F238E27FC236}">
                    <a16:creationId xmlns:a16="http://schemas.microsoft.com/office/drawing/2014/main" id="{ACB36C43-EB58-4B6D-A169-EDB4A0CF90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940000">
                <a:off x="1945" y="1379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4</a:t>
                </a:r>
                <a:endParaRPr lang="tr-TR" altLang="tr-TR" sz="1860"/>
              </a:p>
            </p:txBody>
          </p:sp>
          <p:sp>
            <p:nvSpPr>
              <p:cNvPr id="152" name="Rectangle 146">
                <a:extLst>
                  <a:ext uri="{FF2B5EF4-FFF2-40B4-BE49-F238E27FC236}">
                    <a16:creationId xmlns:a16="http://schemas.microsoft.com/office/drawing/2014/main" id="{B300544E-781E-4769-BD41-95115E4087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940000">
                <a:off x="1970" y="140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53" name="Rectangle 147">
                <a:extLst>
                  <a:ext uri="{FF2B5EF4-FFF2-40B4-BE49-F238E27FC236}">
                    <a16:creationId xmlns:a16="http://schemas.microsoft.com/office/drawing/2014/main" id="{A9F6F49D-B926-464C-BEB8-CA6D6C1F0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940000">
                <a:off x="1991" y="143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54" name="Freeform 148">
                <a:extLst>
                  <a:ext uri="{FF2B5EF4-FFF2-40B4-BE49-F238E27FC236}">
                    <a16:creationId xmlns:a16="http://schemas.microsoft.com/office/drawing/2014/main" id="{9D7483D5-8C63-4876-8EFC-7847D4B84C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4" y="2825"/>
                <a:ext cx="128" cy="59"/>
              </a:xfrm>
              <a:custGeom>
                <a:avLst/>
                <a:gdLst>
                  <a:gd name="T0" fmla="*/ 42 w 575"/>
                  <a:gd name="T1" fmla="*/ 59 h 263"/>
                  <a:gd name="T2" fmla="*/ 0 w 575"/>
                  <a:gd name="T3" fmla="*/ 119 h 263"/>
                  <a:gd name="T4" fmla="*/ 42 w 575"/>
                  <a:gd name="T5" fmla="*/ 110 h 263"/>
                  <a:gd name="T6" fmla="*/ 135 w 575"/>
                  <a:gd name="T7" fmla="*/ 195 h 263"/>
                  <a:gd name="T8" fmla="*/ 186 w 575"/>
                  <a:gd name="T9" fmla="*/ 246 h 263"/>
                  <a:gd name="T10" fmla="*/ 254 w 575"/>
                  <a:gd name="T11" fmla="*/ 220 h 263"/>
                  <a:gd name="T12" fmla="*/ 262 w 575"/>
                  <a:gd name="T13" fmla="*/ 152 h 263"/>
                  <a:gd name="T14" fmla="*/ 220 w 575"/>
                  <a:gd name="T15" fmla="*/ 127 h 263"/>
                  <a:gd name="T16" fmla="*/ 237 w 575"/>
                  <a:gd name="T17" fmla="*/ 59 h 263"/>
                  <a:gd name="T18" fmla="*/ 160 w 575"/>
                  <a:gd name="T19" fmla="*/ 51 h 263"/>
                  <a:gd name="T20" fmla="*/ 127 w 575"/>
                  <a:gd name="T21" fmla="*/ 102 h 263"/>
                  <a:gd name="T22" fmla="*/ 186 w 575"/>
                  <a:gd name="T23" fmla="*/ 59 h 263"/>
                  <a:gd name="T24" fmla="*/ 220 w 575"/>
                  <a:gd name="T25" fmla="*/ 76 h 263"/>
                  <a:gd name="T26" fmla="*/ 211 w 575"/>
                  <a:gd name="T27" fmla="*/ 119 h 263"/>
                  <a:gd name="T28" fmla="*/ 177 w 575"/>
                  <a:gd name="T29" fmla="*/ 127 h 263"/>
                  <a:gd name="T30" fmla="*/ 211 w 575"/>
                  <a:gd name="T31" fmla="*/ 144 h 263"/>
                  <a:gd name="T32" fmla="*/ 245 w 575"/>
                  <a:gd name="T33" fmla="*/ 178 h 263"/>
                  <a:gd name="T34" fmla="*/ 220 w 575"/>
                  <a:gd name="T35" fmla="*/ 220 h 263"/>
                  <a:gd name="T36" fmla="*/ 177 w 575"/>
                  <a:gd name="T37" fmla="*/ 220 h 263"/>
                  <a:gd name="T38" fmla="*/ 135 w 575"/>
                  <a:gd name="T39" fmla="*/ 195 h 263"/>
                  <a:gd name="T40" fmla="*/ 321 w 575"/>
                  <a:gd name="T41" fmla="*/ 212 h 263"/>
                  <a:gd name="T42" fmla="*/ 397 w 575"/>
                  <a:gd name="T43" fmla="*/ 212 h 263"/>
                  <a:gd name="T44" fmla="*/ 431 w 575"/>
                  <a:gd name="T45" fmla="*/ 144 h 263"/>
                  <a:gd name="T46" fmla="*/ 381 w 575"/>
                  <a:gd name="T47" fmla="*/ 85 h 263"/>
                  <a:gd name="T48" fmla="*/ 321 w 575"/>
                  <a:gd name="T49" fmla="*/ 102 h 263"/>
                  <a:gd name="T50" fmla="*/ 397 w 575"/>
                  <a:gd name="T51" fmla="*/ 17 h 263"/>
                  <a:gd name="T52" fmla="*/ 321 w 575"/>
                  <a:gd name="T53" fmla="*/ 136 h 263"/>
                  <a:gd name="T54" fmla="*/ 372 w 575"/>
                  <a:gd name="T55" fmla="*/ 110 h 263"/>
                  <a:gd name="T56" fmla="*/ 406 w 575"/>
                  <a:gd name="T57" fmla="*/ 144 h 263"/>
                  <a:gd name="T58" fmla="*/ 381 w 575"/>
                  <a:gd name="T59" fmla="*/ 195 h 263"/>
                  <a:gd name="T60" fmla="*/ 338 w 575"/>
                  <a:gd name="T61" fmla="*/ 195 h 263"/>
                  <a:gd name="T62" fmla="*/ 296 w 575"/>
                  <a:gd name="T63" fmla="*/ 178 h 263"/>
                  <a:gd name="T64" fmla="*/ 457 w 575"/>
                  <a:gd name="T65" fmla="*/ 152 h 263"/>
                  <a:gd name="T66" fmla="*/ 499 w 575"/>
                  <a:gd name="T67" fmla="*/ 203 h 263"/>
                  <a:gd name="T68" fmla="*/ 558 w 575"/>
                  <a:gd name="T69" fmla="*/ 186 h 263"/>
                  <a:gd name="T70" fmla="*/ 575 w 575"/>
                  <a:gd name="T71" fmla="*/ 119 h 263"/>
                  <a:gd name="T72" fmla="*/ 567 w 575"/>
                  <a:gd name="T73" fmla="*/ 42 h 263"/>
                  <a:gd name="T74" fmla="*/ 499 w 575"/>
                  <a:gd name="T75" fmla="*/ 0 h 263"/>
                  <a:gd name="T76" fmla="*/ 448 w 575"/>
                  <a:gd name="T77" fmla="*/ 34 h 263"/>
                  <a:gd name="T78" fmla="*/ 448 w 575"/>
                  <a:gd name="T79" fmla="*/ 110 h 263"/>
                  <a:gd name="T80" fmla="*/ 474 w 575"/>
                  <a:gd name="T81" fmla="*/ 34 h 263"/>
                  <a:gd name="T82" fmla="*/ 516 w 575"/>
                  <a:gd name="T83" fmla="*/ 25 h 263"/>
                  <a:gd name="T84" fmla="*/ 541 w 575"/>
                  <a:gd name="T85" fmla="*/ 51 h 263"/>
                  <a:gd name="T86" fmla="*/ 550 w 575"/>
                  <a:gd name="T87" fmla="*/ 136 h 263"/>
                  <a:gd name="T88" fmla="*/ 524 w 575"/>
                  <a:gd name="T89" fmla="*/ 178 h 263"/>
                  <a:gd name="T90" fmla="*/ 482 w 575"/>
                  <a:gd name="T91" fmla="*/ 161 h 263"/>
                  <a:gd name="T92" fmla="*/ 474 w 575"/>
                  <a:gd name="T93" fmla="*/ 102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5" h="263">
                    <a:moveTo>
                      <a:pt x="93" y="254"/>
                    </a:moveTo>
                    <a:lnTo>
                      <a:pt x="59" y="59"/>
                    </a:lnTo>
                    <a:lnTo>
                      <a:pt x="42" y="59"/>
                    </a:lnTo>
                    <a:lnTo>
                      <a:pt x="42" y="76"/>
                    </a:lnTo>
                    <a:lnTo>
                      <a:pt x="25" y="93"/>
                    </a:lnTo>
                    <a:lnTo>
                      <a:pt x="0" y="119"/>
                    </a:lnTo>
                    <a:lnTo>
                      <a:pt x="0" y="144"/>
                    </a:lnTo>
                    <a:lnTo>
                      <a:pt x="25" y="127"/>
                    </a:lnTo>
                    <a:lnTo>
                      <a:pt x="42" y="110"/>
                    </a:lnTo>
                    <a:lnTo>
                      <a:pt x="67" y="263"/>
                    </a:lnTo>
                    <a:lnTo>
                      <a:pt x="93" y="254"/>
                    </a:lnTo>
                    <a:close/>
                    <a:moveTo>
                      <a:pt x="135" y="195"/>
                    </a:moveTo>
                    <a:lnTo>
                      <a:pt x="152" y="220"/>
                    </a:lnTo>
                    <a:lnTo>
                      <a:pt x="160" y="237"/>
                    </a:lnTo>
                    <a:lnTo>
                      <a:pt x="186" y="246"/>
                    </a:lnTo>
                    <a:lnTo>
                      <a:pt x="211" y="246"/>
                    </a:lnTo>
                    <a:lnTo>
                      <a:pt x="237" y="237"/>
                    </a:lnTo>
                    <a:lnTo>
                      <a:pt x="254" y="220"/>
                    </a:lnTo>
                    <a:lnTo>
                      <a:pt x="262" y="195"/>
                    </a:lnTo>
                    <a:lnTo>
                      <a:pt x="270" y="169"/>
                    </a:lnTo>
                    <a:lnTo>
                      <a:pt x="262" y="152"/>
                    </a:lnTo>
                    <a:lnTo>
                      <a:pt x="254" y="144"/>
                    </a:lnTo>
                    <a:lnTo>
                      <a:pt x="237" y="136"/>
                    </a:lnTo>
                    <a:lnTo>
                      <a:pt x="220" y="127"/>
                    </a:lnTo>
                    <a:lnTo>
                      <a:pt x="245" y="110"/>
                    </a:lnTo>
                    <a:lnTo>
                      <a:pt x="245" y="85"/>
                    </a:lnTo>
                    <a:lnTo>
                      <a:pt x="237" y="59"/>
                    </a:lnTo>
                    <a:lnTo>
                      <a:pt x="211" y="42"/>
                    </a:lnTo>
                    <a:lnTo>
                      <a:pt x="177" y="42"/>
                    </a:lnTo>
                    <a:lnTo>
                      <a:pt x="160" y="51"/>
                    </a:lnTo>
                    <a:lnTo>
                      <a:pt x="143" y="59"/>
                    </a:lnTo>
                    <a:lnTo>
                      <a:pt x="135" y="76"/>
                    </a:lnTo>
                    <a:lnTo>
                      <a:pt x="127" y="102"/>
                    </a:lnTo>
                    <a:lnTo>
                      <a:pt x="152" y="102"/>
                    </a:lnTo>
                    <a:lnTo>
                      <a:pt x="160" y="76"/>
                    </a:lnTo>
                    <a:lnTo>
                      <a:pt x="186" y="59"/>
                    </a:lnTo>
                    <a:lnTo>
                      <a:pt x="194" y="59"/>
                    </a:lnTo>
                    <a:lnTo>
                      <a:pt x="211" y="68"/>
                    </a:lnTo>
                    <a:lnTo>
                      <a:pt x="220" y="76"/>
                    </a:lnTo>
                    <a:lnTo>
                      <a:pt x="220" y="85"/>
                    </a:lnTo>
                    <a:lnTo>
                      <a:pt x="220" y="102"/>
                    </a:lnTo>
                    <a:lnTo>
                      <a:pt x="211" y="119"/>
                    </a:lnTo>
                    <a:lnTo>
                      <a:pt x="203" y="119"/>
                    </a:lnTo>
                    <a:lnTo>
                      <a:pt x="186" y="127"/>
                    </a:lnTo>
                    <a:lnTo>
                      <a:pt x="177" y="127"/>
                    </a:lnTo>
                    <a:lnTo>
                      <a:pt x="177" y="152"/>
                    </a:lnTo>
                    <a:lnTo>
                      <a:pt x="194" y="144"/>
                    </a:lnTo>
                    <a:lnTo>
                      <a:pt x="211" y="144"/>
                    </a:lnTo>
                    <a:lnTo>
                      <a:pt x="228" y="152"/>
                    </a:lnTo>
                    <a:lnTo>
                      <a:pt x="237" y="161"/>
                    </a:lnTo>
                    <a:lnTo>
                      <a:pt x="245" y="178"/>
                    </a:lnTo>
                    <a:lnTo>
                      <a:pt x="245" y="195"/>
                    </a:lnTo>
                    <a:lnTo>
                      <a:pt x="237" y="203"/>
                    </a:lnTo>
                    <a:lnTo>
                      <a:pt x="220" y="220"/>
                    </a:lnTo>
                    <a:lnTo>
                      <a:pt x="203" y="220"/>
                    </a:lnTo>
                    <a:lnTo>
                      <a:pt x="194" y="220"/>
                    </a:lnTo>
                    <a:lnTo>
                      <a:pt x="177" y="220"/>
                    </a:lnTo>
                    <a:lnTo>
                      <a:pt x="169" y="203"/>
                    </a:lnTo>
                    <a:lnTo>
                      <a:pt x="160" y="186"/>
                    </a:lnTo>
                    <a:lnTo>
                      <a:pt x="135" y="195"/>
                    </a:lnTo>
                    <a:close/>
                    <a:moveTo>
                      <a:pt x="296" y="178"/>
                    </a:moveTo>
                    <a:lnTo>
                      <a:pt x="313" y="195"/>
                    </a:lnTo>
                    <a:lnTo>
                      <a:pt x="321" y="212"/>
                    </a:lnTo>
                    <a:lnTo>
                      <a:pt x="347" y="220"/>
                    </a:lnTo>
                    <a:lnTo>
                      <a:pt x="372" y="220"/>
                    </a:lnTo>
                    <a:lnTo>
                      <a:pt x="397" y="212"/>
                    </a:lnTo>
                    <a:lnTo>
                      <a:pt x="423" y="186"/>
                    </a:lnTo>
                    <a:lnTo>
                      <a:pt x="431" y="169"/>
                    </a:lnTo>
                    <a:lnTo>
                      <a:pt x="431" y="144"/>
                    </a:lnTo>
                    <a:lnTo>
                      <a:pt x="423" y="119"/>
                    </a:lnTo>
                    <a:lnTo>
                      <a:pt x="406" y="102"/>
                    </a:lnTo>
                    <a:lnTo>
                      <a:pt x="381" y="85"/>
                    </a:lnTo>
                    <a:lnTo>
                      <a:pt x="355" y="85"/>
                    </a:lnTo>
                    <a:lnTo>
                      <a:pt x="338" y="93"/>
                    </a:lnTo>
                    <a:lnTo>
                      <a:pt x="321" y="102"/>
                    </a:lnTo>
                    <a:lnTo>
                      <a:pt x="330" y="51"/>
                    </a:lnTo>
                    <a:lnTo>
                      <a:pt x="406" y="42"/>
                    </a:lnTo>
                    <a:lnTo>
                      <a:pt x="397" y="17"/>
                    </a:lnTo>
                    <a:lnTo>
                      <a:pt x="304" y="25"/>
                    </a:lnTo>
                    <a:lnTo>
                      <a:pt x="296" y="136"/>
                    </a:lnTo>
                    <a:lnTo>
                      <a:pt x="321" y="136"/>
                    </a:lnTo>
                    <a:lnTo>
                      <a:pt x="338" y="119"/>
                    </a:lnTo>
                    <a:lnTo>
                      <a:pt x="355" y="110"/>
                    </a:lnTo>
                    <a:lnTo>
                      <a:pt x="372" y="110"/>
                    </a:lnTo>
                    <a:lnTo>
                      <a:pt x="389" y="119"/>
                    </a:lnTo>
                    <a:lnTo>
                      <a:pt x="397" y="127"/>
                    </a:lnTo>
                    <a:lnTo>
                      <a:pt x="406" y="144"/>
                    </a:lnTo>
                    <a:lnTo>
                      <a:pt x="406" y="169"/>
                    </a:lnTo>
                    <a:lnTo>
                      <a:pt x="397" y="186"/>
                    </a:lnTo>
                    <a:lnTo>
                      <a:pt x="381" y="195"/>
                    </a:lnTo>
                    <a:lnTo>
                      <a:pt x="372" y="203"/>
                    </a:lnTo>
                    <a:lnTo>
                      <a:pt x="355" y="203"/>
                    </a:lnTo>
                    <a:lnTo>
                      <a:pt x="338" y="195"/>
                    </a:lnTo>
                    <a:lnTo>
                      <a:pt x="330" y="186"/>
                    </a:lnTo>
                    <a:lnTo>
                      <a:pt x="321" y="169"/>
                    </a:lnTo>
                    <a:lnTo>
                      <a:pt x="296" y="178"/>
                    </a:lnTo>
                    <a:close/>
                    <a:moveTo>
                      <a:pt x="448" y="110"/>
                    </a:moveTo>
                    <a:lnTo>
                      <a:pt x="448" y="136"/>
                    </a:lnTo>
                    <a:lnTo>
                      <a:pt x="457" y="152"/>
                    </a:lnTo>
                    <a:lnTo>
                      <a:pt x="465" y="169"/>
                    </a:lnTo>
                    <a:lnTo>
                      <a:pt x="474" y="186"/>
                    </a:lnTo>
                    <a:lnTo>
                      <a:pt x="499" y="203"/>
                    </a:lnTo>
                    <a:lnTo>
                      <a:pt x="524" y="203"/>
                    </a:lnTo>
                    <a:lnTo>
                      <a:pt x="541" y="195"/>
                    </a:lnTo>
                    <a:lnTo>
                      <a:pt x="558" y="186"/>
                    </a:lnTo>
                    <a:lnTo>
                      <a:pt x="567" y="169"/>
                    </a:lnTo>
                    <a:lnTo>
                      <a:pt x="575" y="144"/>
                    </a:lnTo>
                    <a:lnTo>
                      <a:pt x="575" y="119"/>
                    </a:lnTo>
                    <a:lnTo>
                      <a:pt x="575" y="93"/>
                    </a:lnTo>
                    <a:lnTo>
                      <a:pt x="567" y="68"/>
                    </a:lnTo>
                    <a:lnTo>
                      <a:pt x="567" y="42"/>
                    </a:lnTo>
                    <a:lnTo>
                      <a:pt x="550" y="17"/>
                    </a:lnTo>
                    <a:lnTo>
                      <a:pt x="524" y="0"/>
                    </a:lnTo>
                    <a:lnTo>
                      <a:pt x="499" y="0"/>
                    </a:lnTo>
                    <a:lnTo>
                      <a:pt x="474" y="9"/>
                    </a:lnTo>
                    <a:lnTo>
                      <a:pt x="465" y="17"/>
                    </a:lnTo>
                    <a:lnTo>
                      <a:pt x="448" y="34"/>
                    </a:lnTo>
                    <a:lnTo>
                      <a:pt x="448" y="51"/>
                    </a:lnTo>
                    <a:lnTo>
                      <a:pt x="440" y="76"/>
                    </a:lnTo>
                    <a:lnTo>
                      <a:pt x="448" y="110"/>
                    </a:lnTo>
                    <a:close/>
                    <a:moveTo>
                      <a:pt x="474" y="102"/>
                    </a:moveTo>
                    <a:lnTo>
                      <a:pt x="465" y="68"/>
                    </a:lnTo>
                    <a:lnTo>
                      <a:pt x="474" y="34"/>
                    </a:lnTo>
                    <a:lnTo>
                      <a:pt x="482" y="25"/>
                    </a:lnTo>
                    <a:lnTo>
                      <a:pt x="499" y="17"/>
                    </a:lnTo>
                    <a:lnTo>
                      <a:pt x="516" y="25"/>
                    </a:lnTo>
                    <a:lnTo>
                      <a:pt x="533" y="34"/>
                    </a:lnTo>
                    <a:lnTo>
                      <a:pt x="533" y="42"/>
                    </a:lnTo>
                    <a:lnTo>
                      <a:pt x="541" y="51"/>
                    </a:lnTo>
                    <a:lnTo>
                      <a:pt x="550" y="76"/>
                    </a:lnTo>
                    <a:lnTo>
                      <a:pt x="550" y="93"/>
                    </a:lnTo>
                    <a:lnTo>
                      <a:pt x="550" y="136"/>
                    </a:lnTo>
                    <a:lnTo>
                      <a:pt x="550" y="161"/>
                    </a:lnTo>
                    <a:lnTo>
                      <a:pt x="533" y="178"/>
                    </a:lnTo>
                    <a:lnTo>
                      <a:pt x="524" y="178"/>
                    </a:lnTo>
                    <a:lnTo>
                      <a:pt x="507" y="178"/>
                    </a:lnTo>
                    <a:lnTo>
                      <a:pt x="491" y="169"/>
                    </a:lnTo>
                    <a:lnTo>
                      <a:pt x="482" y="161"/>
                    </a:lnTo>
                    <a:lnTo>
                      <a:pt x="482" y="144"/>
                    </a:lnTo>
                    <a:lnTo>
                      <a:pt x="474" y="127"/>
                    </a:lnTo>
                    <a:lnTo>
                      <a:pt x="474" y="102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55" name="Rectangle 149">
                <a:extLst>
                  <a:ext uri="{FF2B5EF4-FFF2-40B4-BE49-F238E27FC236}">
                    <a16:creationId xmlns:a16="http://schemas.microsoft.com/office/drawing/2014/main" id="{11DC5893-93C1-4998-82F2-AB3497231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060000">
                <a:off x="1719" y="281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56" name="Rectangle 150">
                <a:extLst>
                  <a:ext uri="{FF2B5EF4-FFF2-40B4-BE49-F238E27FC236}">
                    <a16:creationId xmlns:a16="http://schemas.microsoft.com/office/drawing/2014/main" id="{B6D40E58-64B4-47A0-BF47-AE8DB9263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060000">
                <a:off x="1756" y="281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3</a:t>
                </a:r>
                <a:endParaRPr lang="tr-TR" altLang="tr-TR" sz="1860"/>
              </a:p>
            </p:txBody>
          </p:sp>
          <p:sp>
            <p:nvSpPr>
              <p:cNvPr id="157" name="Rectangle 151">
                <a:extLst>
                  <a:ext uri="{FF2B5EF4-FFF2-40B4-BE49-F238E27FC236}">
                    <a16:creationId xmlns:a16="http://schemas.microsoft.com/office/drawing/2014/main" id="{C1EF46FC-5229-44D5-81BF-B1ED3DA8C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060000">
                <a:off x="1789" y="280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58" name="Rectangle 152">
                <a:extLst>
                  <a:ext uri="{FF2B5EF4-FFF2-40B4-BE49-F238E27FC236}">
                    <a16:creationId xmlns:a16="http://schemas.microsoft.com/office/drawing/2014/main" id="{BB851359-E94D-4EC8-9284-BC6FC4B22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060000">
                <a:off x="1822" y="280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59" name="Freeform 153">
                <a:extLst>
                  <a:ext uri="{FF2B5EF4-FFF2-40B4-BE49-F238E27FC236}">
                    <a16:creationId xmlns:a16="http://schemas.microsoft.com/office/drawing/2014/main" id="{3DC3E1EE-6B44-45FC-96BD-9929F9B9E6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1" y="1718"/>
                <a:ext cx="51" cy="127"/>
              </a:xfrm>
              <a:custGeom>
                <a:avLst/>
                <a:gdLst>
                  <a:gd name="T0" fmla="*/ 0 w 228"/>
                  <a:gd name="T1" fmla="*/ 491 h 576"/>
                  <a:gd name="T2" fmla="*/ 8 w 228"/>
                  <a:gd name="T3" fmla="*/ 517 h 576"/>
                  <a:gd name="T4" fmla="*/ 42 w 228"/>
                  <a:gd name="T5" fmla="*/ 568 h 576"/>
                  <a:gd name="T6" fmla="*/ 59 w 228"/>
                  <a:gd name="T7" fmla="*/ 551 h 576"/>
                  <a:gd name="T8" fmla="*/ 203 w 228"/>
                  <a:gd name="T9" fmla="*/ 534 h 576"/>
                  <a:gd name="T10" fmla="*/ 186 w 228"/>
                  <a:gd name="T11" fmla="*/ 314 h 576"/>
                  <a:gd name="T12" fmla="*/ 169 w 228"/>
                  <a:gd name="T13" fmla="*/ 407 h 576"/>
                  <a:gd name="T14" fmla="*/ 144 w 228"/>
                  <a:gd name="T15" fmla="*/ 373 h 576"/>
                  <a:gd name="T16" fmla="*/ 110 w 228"/>
                  <a:gd name="T17" fmla="*/ 331 h 576"/>
                  <a:gd name="T18" fmla="*/ 68 w 228"/>
                  <a:gd name="T19" fmla="*/ 314 h 576"/>
                  <a:gd name="T20" fmla="*/ 25 w 228"/>
                  <a:gd name="T21" fmla="*/ 322 h 576"/>
                  <a:gd name="T22" fmla="*/ 8 w 228"/>
                  <a:gd name="T23" fmla="*/ 373 h 576"/>
                  <a:gd name="T24" fmla="*/ 17 w 228"/>
                  <a:gd name="T25" fmla="*/ 415 h 576"/>
                  <a:gd name="T26" fmla="*/ 59 w 228"/>
                  <a:gd name="T27" fmla="*/ 441 h 576"/>
                  <a:gd name="T28" fmla="*/ 51 w 228"/>
                  <a:gd name="T29" fmla="*/ 407 h 576"/>
                  <a:gd name="T30" fmla="*/ 25 w 228"/>
                  <a:gd name="T31" fmla="*/ 390 h 576"/>
                  <a:gd name="T32" fmla="*/ 34 w 228"/>
                  <a:gd name="T33" fmla="*/ 356 h 576"/>
                  <a:gd name="T34" fmla="*/ 51 w 228"/>
                  <a:gd name="T35" fmla="*/ 339 h 576"/>
                  <a:gd name="T36" fmla="*/ 76 w 228"/>
                  <a:gd name="T37" fmla="*/ 339 h 576"/>
                  <a:gd name="T38" fmla="*/ 110 w 228"/>
                  <a:gd name="T39" fmla="*/ 364 h 576"/>
                  <a:gd name="T40" fmla="*/ 144 w 228"/>
                  <a:gd name="T41" fmla="*/ 415 h 576"/>
                  <a:gd name="T42" fmla="*/ 186 w 228"/>
                  <a:gd name="T43" fmla="*/ 449 h 576"/>
                  <a:gd name="T44" fmla="*/ 211 w 228"/>
                  <a:gd name="T45" fmla="*/ 314 h 576"/>
                  <a:gd name="T46" fmla="*/ 161 w 228"/>
                  <a:gd name="T47" fmla="*/ 280 h 576"/>
                  <a:gd name="T48" fmla="*/ 203 w 228"/>
                  <a:gd name="T49" fmla="*/ 263 h 576"/>
                  <a:gd name="T50" fmla="*/ 220 w 228"/>
                  <a:gd name="T51" fmla="*/ 221 h 576"/>
                  <a:gd name="T52" fmla="*/ 195 w 228"/>
                  <a:gd name="T53" fmla="*/ 170 h 576"/>
                  <a:gd name="T54" fmla="*/ 152 w 228"/>
                  <a:gd name="T55" fmla="*/ 153 h 576"/>
                  <a:gd name="T56" fmla="*/ 101 w 228"/>
                  <a:gd name="T57" fmla="*/ 161 h 576"/>
                  <a:gd name="T58" fmla="*/ 84 w 228"/>
                  <a:gd name="T59" fmla="*/ 204 h 576"/>
                  <a:gd name="T60" fmla="*/ 93 w 228"/>
                  <a:gd name="T61" fmla="*/ 246 h 576"/>
                  <a:gd name="T62" fmla="*/ 42 w 228"/>
                  <a:gd name="T63" fmla="*/ 153 h 576"/>
                  <a:gd name="T64" fmla="*/ 17 w 228"/>
                  <a:gd name="T65" fmla="*/ 254 h 576"/>
                  <a:gd name="T66" fmla="*/ 118 w 228"/>
                  <a:gd name="T67" fmla="*/ 254 h 576"/>
                  <a:gd name="T68" fmla="*/ 101 w 228"/>
                  <a:gd name="T69" fmla="*/ 212 h 576"/>
                  <a:gd name="T70" fmla="*/ 118 w 228"/>
                  <a:gd name="T71" fmla="*/ 187 h 576"/>
                  <a:gd name="T72" fmla="*/ 152 w 228"/>
                  <a:gd name="T73" fmla="*/ 178 h 576"/>
                  <a:gd name="T74" fmla="*/ 186 w 228"/>
                  <a:gd name="T75" fmla="*/ 187 h 576"/>
                  <a:gd name="T76" fmla="*/ 203 w 228"/>
                  <a:gd name="T77" fmla="*/ 221 h 576"/>
                  <a:gd name="T78" fmla="*/ 186 w 228"/>
                  <a:gd name="T79" fmla="*/ 246 h 576"/>
                  <a:gd name="T80" fmla="*/ 161 w 228"/>
                  <a:gd name="T81" fmla="*/ 254 h 576"/>
                  <a:gd name="T82" fmla="*/ 118 w 228"/>
                  <a:gd name="T83" fmla="*/ 127 h 576"/>
                  <a:gd name="T84" fmla="*/ 203 w 228"/>
                  <a:gd name="T85" fmla="*/ 110 h 576"/>
                  <a:gd name="T86" fmla="*/ 228 w 228"/>
                  <a:gd name="T87" fmla="*/ 68 h 576"/>
                  <a:gd name="T88" fmla="*/ 220 w 228"/>
                  <a:gd name="T89" fmla="*/ 34 h 576"/>
                  <a:gd name="T90" fmla="*/ 186 w 228"/>
                  <a:gd name="T91" fmla="*/ 9 h 576"/>
                  <a:gd name="T92" fmla="*/ 127 w 228"/>
                  <a:gd name="T93" fmla="*/ 0 h 576"/>
                  <a:gd name="T94" fmla="*/ 84 w 228"/>
                  <a:gd name="T95" fmla="*/ 0 h 576"/>
                  <a:gd name="T96" fmla="*/ 34 w 228"/>
                  <a:gd name="T97" fmla="*/ 26 h 576"/>
                  <a:gd name="T98" fmla="*/ 25 w 228"/>
                  <a:gd name="T99" fmla="*/ 77 h 576"/>
                  <a:gd name="T100" fmla="*/ 51 w 228"/>
                  <a:gd name="T101" fmla="*/ 110 h 576"/>
                  <a:gd name="T102" fmla="*/ 93 w 228"/>
                  <a:gd name="T103" fmla="*/ 127 h 576"/>
                  <a:gd name="T104" fmla="*/ 127 w 228"/>
                  <a:gd name="T105" fmla="*/ 102 h 576"/>
                  <a:gd name="T106" fmla="*/ 59 w 228"/>
                  <a:gd name="T107" fmla="*/ 85 h 576"/>
                  <a:gd name="T108" fmla="*/ 42 w 228"/>
                  <a:gd name="T109" fmla="*/ 60 h 576"/>
                  <a:gd name="T110" fmla="*/ 59 w 228"/>
                  <a:gd name="T111" fmla="*/ 34 h 576"/>
                  <a:gd name="T112" fmla="*/ 127 w 228"/>
                  <a:gd name="T113" fmla="*/ 26 h 576"/>
                  <a:gd name="T114" fmla="*/ 186 w 228"/>
                  <a:gd name="T115" fmla="*/ 34 h 576"/>
                  <a:gd name="T116" fmla="*/ 203 w 228"/>
                  <a:gd name="T117" fmla="*/ 51 h 576"/>
                  <a:gd name="T118" fmla="*/ 203 w 228"/>
                  <a:gd name="T119" fmla="*/ 85 h 576"/>
                  <a:gd name="T120" fmla="*/ 161 w 228"/>
                  <a:gd name="T121" fmla="*/ 102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8" h="576">
                    <a:moveTo>
                      <a:pt x="203" y="508"/>
                    </a:moveTo>
                    <a:lnTo>
                      <a:pt x="0" y="491"/>
                    </a:lnTo>
                    <a:lnTo>
                      <a:pt x="0" y="508"/>
                    </a:lnTo>
                    <a:lnTo>
                      <a:pt x="8" y="517"/>
                    </a:lnTo>
                    <a:lnTo>
                      <a:pt x="25" y="534"/>
                    </a:lnTo>
                    <a:lnTo>
                      <a:pt x="42" y="568"/>
                    </a:lnTo>
                    <a:lnTo>
                      <a:pt x="68" y="576"/>
                    </a:lnTo>
                    <a:lnTo>
                      <a:pt x="59" y="551"/>
                    </a:lnTo>
                    <a:lnTo>
                      <a:pt x="42" y="525"/>
                    </a:lnTo>
                    <a:lnTo>
                      <a:pt x="203" y="534"/>
                    </a:lnTo>
                    <a:lnTo>
                      <a:pt x="203" y="508"/>
                    </a:lnTo>
                    <a:close/>
                    <a:moveTo>
                      <a:pt x="186" y="314"/>
                    </a:moveTo>
                    <a:lnTo>
                      <a:pt x="178" y="415"/>
                    </a:lnTo>
                    <a:lnTo>
                      <a:pt x="169" y="407"/>
                    </a:lnTo>
                    <a:lnTo>
                      <a:pt x="161" y="390"/>
                    </a:lnTo>
                    <a:lnTo>
                      <a:pt x="144" y="373"/>
                    </a:lnTo>
                    <a:lnTo>
                      <a:pt x="127" y="348"/>
                    </a:lnTo>
                    <a:lnTo>
                      <a:pt x="110" y="331"/>
                    </a:lnTo>
                    <a:lnTo>
                      <a:pt x="93" y="314"/>
                    </a:lnTo>
                    <a:lnTo>
                      <a:pt x="68" y="314"/>
                    </a:lnTo>
                    <a:lnTo>
                      <a:pt x="42" y="314"/>
                    </a:lnTo>
                    <a:lnTo>
                      <a:pt x="25" y="322"/>
                    </a:lnTo>
                    <a:lnTo>
                      <a:pt x="8" y="348"/>
                    </a:lnTo>
                    <a:lnTo>
                      <a:pt x="8" y="373"/>
                    </a:lnTo>
                    <a:lnTo>
                      <a:pt x="8" y="398"/>
                    </a:lnTo>
                    <a:lnTo>
                      <a:pt x="17" y="415"/>
                    </a:lnTo>
                    <a:lnTo>
                      <a:pt x="34" y="432"/>
                    </a:lnTo>
                    <a:lnTo>
                      <a:pt x="59" y="441"/>
                    </a:lnTo>
                    <a:lnTo>
                      <a:pt x="68" y="415"/>
                    </a:lnTo>
                    <a:lnTo>
                      <a:pt x="51" y="407"/>
                    </a:lnTo>
                    <a:lnTo>
                      <a:pt x="34" y="398"/>
                    </a:lnTo>
                    <a:lnTo>
                      <a:pt x="25" y="390"/>
                    </a:lnTo>
                    <a:lnTo>
                      <a:pt x="25" y="373"/>
                    </a:lnTo>
                    <a:lnTo>
                      <a:pt x="34" y="356"/>
                    </a:lnTo>
                    <a:lnTo>
                      <a:pt x="42" y="348"/>
                    </a:lnTo>
                    <a:lnTo>
                      <a:pt x="51" y="339"/>
                    </a:lnTo>
                    <a:lnTo>
                      <a:pt x="68" y="331"/>
                    </a:lnTo>
                    <a:lnTo>
                      <a:pt x="76" y="339"/>
                    </a:lnTo>
                    <a:lnTo>
                      <a:pt x="93" y="348"/>
                    </a:lnTo>
                    <a:lnTo>
                      <a:pt x="110" y="364"/>
                    </a:lnTo>
                    <a:lnTo>
                      <a:pt x="135" y="398"/>
                    </a:lnTo>
                    <a:lnTo>
                      <a:pt x="144" y="415"/>
                    </a:lnTo>
                    <a:lnTo>
                      <a:pt x="161" y="432"/>
                    </a:lnTo>
                    <a:lnTo>
                      <a:pt x="186" y="449"/>
                    </a:lnTo>
                    <a:lnTo>
                      <a:pt x="203" y="449"/>
                    </a:lnTo>
                    <a:lnTo>
                      <a:pt x="211" y="314"/>
                    </a:lnTo>
                    <a:lnTo>
                      <a:pt x="186" y="314"/>
                    </a:lnTo>
                    <a:close/>
                    <a:moveTo>
                      <a:pt x="161" y="280"/>
                    </a:moveTo>
                    <a:lnTo>
                      <a:pt x="186" y="280"/>
                    </a:lnTo>
                    <a:lnTo>
                      <a:pt x="203" y="263"/>
                    </a:lnTo>
                    <a:lnTo>
                      <a:pt x="211" y="246"/>
                    </a:lnTo>
                    <a:lnTo>
                      <a:pt x="220" y="221"/>
                    </a:lnTo>
                    <a:lnTo>
                      <a:pt x="211" y="195"/>
                    </a:lnTo>
                    <a:lnTo>
                      <a:pt x="195" y="170"/>
                    </a:lnTo>
                    <a:lnTo>
                      <a:pt x="178" y="153"/>
                    </a:lnTo>
                    <a:lnTo>
                      <a:pt x="152" y="153"/>
                    </a:lnTo>
                    <a:lnTo>
                      <a:pt x="127" y="153"/>
                    </a:lnTo>
                    <a:lnTo>
                      <a:pt x="101" y="161"/>
                    </a:lnTo>
                    <a:lnTo>
                      <a:pt x="93" y="187"/>
                    </a:lnTo>
                    <a:lnTo>
                      <a:pt x="84" y="204"/>
                    </a:lnTo>
                    <a:lnTo>
                      <a:pt x="84" y="229"/>
                    </a:lnTo>
                    <a:lnTo>
                      <a:pt x="93" y="246"/>
                    </a:lnTo>
                    <a:lnTo>
                      <a:pt x="42" y="229"/>
                    </a:lnTo>
                    <a:lnTo>
                      <a:pt x="42" y="153"/>
                    </a:lnTo>
                    <a:lnTo>
                      <a:pt x="25" y="153"/>
                    </a:lnTo>
                    <a:lnTo>
                      <a:pt x="17" y="254"/>
                    </a:lnTo>
                    <a:lnTo>
                      <a:pt x="118" y="280"/>
                    </a:lnTo>
                    <a:lnTo>
                      <a:pt x="118" y="254"/>
                    </a:lnTo>
                    <a:lnTo>
                      <a:pt x="110" y="237"/>
                    </a:lnTo>
                    <a:lnTo>
                      <a:pt x="101" y="212"/>
                    </a:lnTo>
                    <a:lnTo>
                      <a:pt x="110" y="195"/>
                    </a:lnTo>
                    <a:lnTo>
                      <a:pt x="118" y="187"/>
                    </a:lnTo>
                    <a:lnTo>
                      <a:pt x="135" y="178"/>
                    </a:lnTo>
                    <a:lnTo>
                      <a:pt x="152" y="178"/>
                    </a:lnTo>
                    <a:lnTo>
                      <a:pt x="169" y="178"/>
                    </a:lnTo>
                    <a:lnTo>
                      <a:pt x="186" y="187"/>
                    </a:lnTo>
                    <a:lnTo>
                      <a:pt x="195" y="204"/>
                    </a:lnTo>
                    <a:lnTo>
                      <a:pt x="203" y="221"/>
                    </a:lnTo>
                    <a:lnTo>
                      <a:pt x="195" y="237"/>
                    </a:lnTo>
                    <a:lnTo>
                      <a:pt x="186" y="246"/>
                    </a:lnTo>
                    <a:lnTo>
                      <a:pt x="178" y="254"/>
                    </a:lnTo>
                    <a:lnTo>
                      <a:pt x="161" y="254"/>
                    </a:lnTo>
                    <a:lnTo>
                      <a:pt x="161" y="280"/>
                    </a:lnTo>
                    <a:close/>
                    <a:moveTo>
                      <a:pt x="118" y="127"/>
                    </a:moveTo>
                    <a:lnTo>
                      <a:pt x="169" y="127"/>
                    </a:lnTo>
                    <a:lnTo>
                      <a:pt x="203" y="110"/>
                    </a:lnTo>
                    <a:lnTo>
                      <a:pt x="220" y="94"/>
                    </a:lnTo>
                    <a:lnTo>
                      <a:pt x="228" y="68"/>
                    </a:lnTo>
                    <a:lnTo>
                      <a:pt x="228" y="51"/>
                    </a:lnTo>
                    <a:lnTo>
                      <a:pt x="220" y="34"/>
                    </a:lnTo>
                    <a:lnTo>
                      <a:pt x="203" y="17"/>
                    </a:lnTo>
                    <a:lnTo>
                      <a:pt x="186" y="9"/>
                    </a:lnTo>
                    <a:lnTo>
                      <a:pt x="161" y="0"/>
                    </a:lnTo>
                    <a:lnTo>
                      <a:pt x="127" y="0"/>
                    </a:lnTo>
                    <a:lnTo>
                      <a:pt x="101" y="0"/>
                    </a:lnTo>
                    <a:lnTo>
                      <a:pt x="84" y="0"/>
                    </a:lnTo>
                    <a:lnTo>
                      <a:pt x="51" y="9"/>
                    </a:lnTo>
                    <a:lnTo>
                      <a:pt x="34" y="26"/>
                    </a:lnTo>
                    <a:lnTo>
                      <a:pt x="25" y="60"/>
                    </a:lnTo>
                    <a:lnTo>
                      <a:pt x="25" y="77"/>
                    </a:lnTo>
                    <a:lnTo>
                      <a:pt x="34" y="94"/>
                    </a:lnTo>
                    <a:lnTo>
                      <a:pt x="51" y="110"/>
                    </a:lnTo>
                    <a:lnTo>
                      <a:pt x="68" y="119"/>
                    </a:lnTo>
                    <a:lnTo>
                      <a:pt x="93" y="127"/>
                    </a:lnTo>
                    <a:lnTo>
                      <a:pt x="118" y="127"/>
                    </a:lnTo>
                    <a:close/>
                    <a:moveTo>
                      <a:pt x="127" y="102"/>
                    </a:moveTo>
                    <a:lnTo>
                      <a:pt x="84" y="94"/>
                    </a:lnTo>
                    <a:lnTo>
                      <a:pt x="59" y="85"/>
                    </a:lnTo>
                    <a:lnTo>
                      <a:pt x="51" y="77"/>
                    </a:lnTo>
                    <a:lnTo>
                      <a:pt x="42" y="60"/>
                    </a:lnTo>
                    <a:lnTo>
                      <a:pt x="51" y="43"/>
                    </a:lnTo>
                    <a:lnTo>
                      <a:pt x="59" y="34"/>
                    </a:lnTo>
                    <a:lnTo>
                      <a:pt x="84" y="26"/>
                    </a:lnTo>
                    <a:lnTo>
                      <a:pt x="127" y="26"/>
                    </a:lnTo>
                    <a:lnTo>
                      <a:pt x="169" y="26"/>
                    </a:lnTo>
                    <a:lnTo>
                      <a:pt x="186" y="34"/>
                    </a:lnTo>
                    <a:lnTo>
                      <a:pt x="195" y="34"/>
                    </a:lnTo>
                    <a:lnTo>
                      <a:pt x="203" y="51"/>
                    </a:lnTo>
                    <a:lnTo>
                      <a:pt x="211" y="68"/>
                    </a:lnTo>
                    <a:lnTo>
                      <a:pt x="203" y="85"/>
                    </a:lnTo>
                    <a:lnTo>
                      <a:pt x="186" y="94"/>
                    </a:lnTo>
                    <a:lnTo>
                      <a:pt x="161" y="102"/>
                    </a:lnTo>
                    <a:lnTo>
                      <a:pt x="127" y="102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60" name="Rectangle 154">
                <a:extLst>
                  <a:ext uri="{FF2B5EF4-FFF2-40B4-BE49-F238E27FC236}">
                    <a16:creationId xmlns:a16="http://schemas.microsoft.com/office/drawing/2014/main" id="{2D089F3E-EEFF-4826-BA56-547FAD585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380000">
                <a:off x="1345" y="177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61" name="Rectangle 155">
                <a:extLst>
                  <a:ext uri="{FF2B5EF4-FFF2-40B4-BE49-F238E27FC236}">
                    <a16:creationId xmlns:a16="http://schemas.microsoft.com/office/drawing/2014/main" id="{CB3CBC68-8BD8-42E2-8D84-FC1719180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380000">
                <a:off x="1345" y="174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2</a:t>
                </a:r>
                <a:endParaRPr lang="tr-TR" altLang="tr-TR" sz="1860"/>
              </a:p>
            </p:txBody>
          </p:sp>
          <p:sp>
            <p:nvSpPr>
              <p:cNvPr id="162" name="Rectangle 156">
                <a:extLst>
                  <a:ext uri="{FF2B5EF4-FFF2-40B4-BE49-F238E27FC236}">
                    <a16:creationId xmlns:a16="http://schemas.microsoft.com/office/drawing/2014/main" id="{4277B253-EBF4-494B-8BEB-1B02F5B0C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380000">
                <a:off x="1349" y="1708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63" name="Rectangle 157">
                <a:extLst>
                  <a:ext uri="{FF2B5EF4-FFF2-40B4-BE49-F238E27FC236}">
                    <a16:creationId xmlns:a16="http://schemas.microsoft.com/office/drawing/2014/main" id="{A413ABE9-F414-4EE0-A048-9BE795BB7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380000">
                <a:off x="1349" y="167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64" name="Freeform 158">
                <a:extLst>
                  <a:ext uri="{FF2B5EF4-FFF2-40B4-BE49-F238E27FC236}">
                    <a16:creationId xmlns:a16="http://schemas.microsoft.com/office/drawing/2014/main" id="{06E22622-5396-436C-A539-6164C9560F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42" y="3298"/>
                <a:ext cx="79" cy="120"/>
              </a:xfrm>
              <a:custGeom>
                <a:avLst/>
                <a:gdLst>
                  <a:gd name="T0" fmla="*/ 0 w 356"/>
                  <a:gd name="T1" fmla="*/ 465 h 541"/>
                  <a:gd name="T2" fmla="*/ 34 w 356"/>
                  <a:gd name="T3" fmla="*/ 533 h 541"/>
                  <a:gd name="T4" fmla="*/ 42 w 356"/>
                  <a:gd name="T5" fmla="*/ 482 h 541"/>
                  <a:gd name="T6" fmla="*/ 169 w 356"/>
                  <a:gd name="T7" fmla="*/ 448 h 541"/>
                  <a:gd name="T8" fmla="*/ 237 w 356"/>
                  <a:gd name="T9" fmla="*/ 423 h 541"/>
                  <a:gd name="T10" fmla="*/ 246 w 356"/>
                  <a:gd name="T11" fmla="*/ 355 h 541"/>
                  <a:gd name="T12" fmla="*/ 195 w 356"/>
                  <a:gd name="T13" fmla="*/ 313 h 541"/>
                  <a:gd name="T14" fmla="*/ 152 w 356"/>
                  <a:gd name="T15" fmla="*/ 338 h 541"/>
                  <a:gd name="T16" fmla="*/ 93 w 356"/>
                  <a:gd name="T17" fmla="*/ 296 h 541"/>
                  <a:gd name="T18" fmla="*/ 51 w 356"/>
                  <a:gd name="T19" fmla="*/ 355 h 541"/>
                  <a:gd name="T20" fmla="*/ 85 w 356"/>
                  <a:gd name="T21" fmla="*/ 406 h 541"/>
                  <a:gd name="T22" fmla="*/ 76 w 356"/>
                  <a:gd name="T23" fmla="*/ 364 h 541"/>
                  <a:gd name="T24" fmla="*/ 85 w 356"/>
                  <a:gd name="T25" fmla="*/ 321 h 541"/>
                  <a:gd name="T26" fmla="*/ 127 w 356"/>
                  <a:gd name="T27" fmla="*/ 330 h 541"/>
                  <a:gd name="T28" fmla="*/ 127 w 356"/>
                  <a:gd name="T29" fmla="*/ 372 h 541"/>
                  <a:gd name="T30" fmla="*/ 161 w 356"/>
                  <a:gd name="T31" fmla="*/ 355 h 541"/>
                  <a:gd name="T32" fmla="*/ 203 w 356"/>
                  <a:gd name="T33" fmla="*/ 347 h 541"/>
                  <a:gd name="T34" fmla="*/ 229 w 356"/>
                  <a:gd name="T35" fmla="*/ 381 h 541"/>
                  <a:gd name="T36" fmla="*/ 195 w 356"/>
                  <a:gd name="T37" fmla="*/ 423 h 541"/>
                  <a:gd name="T38" fmla="*/ 229 w 356"/>
                  <a:gd name="T39" fmla="*/ 296 h 541"/>
                  <a:gd name="T40" fmla="*/ 288 w 356"/>
                  <a:gd name="T41" fmla="*/ 270 h 541"/>
                  <a:gd name="T42" fmla="*/ 296 w 356"/>
                  <a:gd name="T43" fmla="*/ 194 h 541"/>
                  <a:gd name="T44" fmla="*/ 229 w 356"/>
                  <a:gd name="T45" fmla="*/ 160 h 541"/>
                  <a:gd name="T46" fmla="*/ 178 w 356"/>
                  <a:gd name="T47" fmla="*/ 203 h 541"/>
                  <a:gd name="T48" fmla="*/ 127 w 356"/>
                  <a:gd name="T49" fmla="*/ 211 h 541"/>
                  <a:gd name="T50" fmla="*/ 102 w 356"/>
                  <a:gd name="T51" fmla="*/ 220 h 541"/>
                  <a:gd name="T52" fmla="*/ 195 w 356"/>
                  <a:gd name="T53" fmla="*/ 237 h 541"/>
                  <a:gd name="T54" fmla="*/ 212 w 356"/>
                  <a:gd name="T55" fmla="*/ 186 h 541"/>
                  <a:gd name="T56" fmla="*/ 271 w 356"/>
                  <a:gd name="T57" fmla="*/ 194 h 541"/>
                  <a:gd name="T58" fmla="*/ 279 w 356"/>
                  <a:gd name="T59" fmla="*/ 245 h 541"/>
                  <a:gd name="T60" fmla="*/ 229 w 356"/>
                  <a:gd name="T61" fmla="*/ 270 h 541"/>
                  <a:gd name="T62" fmla="*/ 279 w 356"/>
                  <a:gd name="T63" fmla="*/ 143 h 541"/>
                  <a:gd name="T64" fmla="*/ 356 w 356"/>
                  <a:gd name="T65" fmla="*/ 110 h 541"/>
                  <a:gd name="T66" fmla="*/ 347 w 356"/>
                  <a:gd name="T67" fmla="*/ 50 h 541"/>
                  <a:gd name="T68" fmla="*/ 279 w 356"/>
                  <a:gd name="T69" fmla="*/ 8 h 541"/>
                  <a:gd name="T70" fmla="*/ 203 w 356"/>
                  <a:gd name="T71" fmla="*/ 0 h 541"/>
                  <a:gd name="T72" fmla="*/ 152 w 356"/>
                  <a:gd name="T73" fmla="*/ 59 h 541"/>
                  <a:gd name="T74" fmla="*/ 186 w 356"/>
                  <a:gd name="T75" fmla="*/ 110 h 541"/>
                  <a:gd name="T76" fmla="*/ 246 w 356"/>
                  <a:gd name="T77" fmla="*/ 110 h 541"/>
                  <a:gd name="T78" fmla="*/ 178 w 356"/>
                  <a:gd name="T79" fmla="*/ 59 h 541"/>
                  <a:gd name="T80" fmla="*/ 203 w 356"/>
                  <a:gd name="T81" fmla="*/ 25 h 541"/>
                  <a:gd name="T82" fmla="*/ 288 w 356"/>
                  <a:gd name="T83" fmla="*/ 42 h 541"/>
                  <a:gd name="T84" fmla="*/ 330 w 356"/>
                  <a:gd name="T85" fmla="*/ 67 h 541"/>
                  <a:gd name="T86" fmla="*/ 322 w 356"/>
                  <a:gd name="T87" fmla="*/ 110 h 541"/>
                  <a:gd name="T88" fmla="*/ 246 w 356"/>
                  <a:gd name="T89" fmla="*/ 11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56" h="541">
                    <a:moveTo>
                      <a:pt x="195" y="516"/>
                    </a:moveTo>
                    <a:lnTo>
                      <a:pt x="9" y="448"/>
                    </a:lnTo>
                    <a:lnTo>
                      <a:pt x="0" y="465"/>
                    </a:lnTo>
                    <a:lnTo>
                      <a:pt x="9" y="474"/>
                    </a:lnTo>
                    <a:lnTo>
                      <a:pt x="17" y="491"/>
                    </a:lnTo>
                    <a:lnTo>
                      <a:pt x="34" y="533"/>
                    </a:lnTo>
                    <a:lnTo>
                      <a:pt x="51" y="541"/>
                    </a:lnTo>
                    <a:lnTo>
                      <a:pt x="51" y="516"/>
                    </a:lnTo>
                    <a:lnTo>
                      <a:pt x="42" y="482"/>
                    </a:lnTo>
                    <a:lnTo>
                      <a:pt x="186" y="541"/>
                    </a:lnTo>
                    <a:lnTo>
                      <a:pt x="195" y="516"/>
                    </a:lnTo>
                    <a:close/>
                    <a:moveTo>
                      <a:pt x="169" y="448"/>
                    </a:moveTo>
                    <a:lnTo>
                      <a:pt x="195" y="448"/>
                    </a:lnTo>
                    <a:lnTo>
                      <a:pt x="212" y="440"/>
                    </a:lnTo>
                    <a:lnTo>
                      <a:pt x="237" y="423"/>
                    </a:lnTo>
                    <a:lnTo>
                      <a:pt x="246" y="406"/>
                    </a:lnTo>
                    <a:lnTo>
                      <a:pt x="254" y="381"/>
                    </a:lnTo>
                    <a:lnTo>
                      <a:pt x="246" y="355"/>
                    </a:lnTo>
                    <a:lnTo>
                      <a:pt x="229" y="330"/>
                    </a:lnTo>
                    <a:lnTo>
                      <a:pt x="212" y="321"/>
                    </a:lnTo>
                    <a:lnTo>
                      <a:pt x="195" y="313"/>
                    </a:lnTo>
                    <a:lnTo>
                      <a:pt x="178" y="321"/>
                    </a:lnTo>
                    <a:lnTo>
                      <a:pt x="161" y="321"/>
                    </a:lnTo>
                    <a:lnTo>
                      <a:pt x="152" y="338"/>
                    </a:lnTo>
                    <a:lnTo>
                      <a:pt x="144" y="313"/>
                    </a:lnTo>
                    <a:lnTo>
                      <a:pt x="119" y="296"/>
                    </a:lnTo>
                    <a:lnTo>
                      <a:pt x="93" y="296"/>
                    </a:lnTo>
                    <a:lnTo>
                      <a:pt x="68" y="313"/>
                    </a:lnTo>
                    <a:lnTo>
                      <a:pt x="51" y="338"/>
                    </a:lnTo>
                    <a:lnTo>
                      <a:pt x="51" y="355"/>
                    </a:lnTo>
                    <a:lnTo>
                      <a:pt x="51" y="381"/>
                    </a:lnTo>
                    <a:lnTo>
                      <a:pt x="59" y="397"/>
                    </a:lnTo>
                    <a:lnTo>
                      <a:pt x="85" y="406"/>
                    </a:lnTo>
                    <a:lnTo>
                      <a:pt x="93" y="389"/>
                    </a:lnTo>
                    <a:lnTo>
                      <a:pt x="76" y="381"/>
                    </a:lnTo>
                    <a:lnTo>
                      <a:pt x="76" y="364"/>
                    </a:lnTo>
                    <a:lnTo>
                      <a:pt x="68" y="355"/>
                    </a:lnTo>
                    <a:lnTo>
                      <a:pt x="76" y="338"/>
                    </a:lnTo>
                    <a:lnTo>
                      <a:pt x="85" y="321"/>
                    </a:lnTo>
                    <a:lnTo>
                      <a:pt x="102" y="321"/>
                    </a:lnTo>
                    <a:lnTo>
                      <a:pt x="110" y="321"/>
                    </a:lnTo>
                    <a:lnTo>
                      <a:pt x="127" y="330"/>
                    </a:lnTo>
                    <a:lnTo>
                      <a:pt x="136" y="338"/>
                    </a:lnTo>
                    <a:lnTo>
                      <a:pt x="136" y="355"/>
                    </a:lnTo>
                    <a:lnTo>
                      <a:pt x="127" y="372"/>
                    </a:lnTo>
                    <a:lnTo>
                      <a:pt x="144" y="381"/>
                    </a:lnTo>
                    <a:lnTo>
                      <a:pt x="152" y="364"/>
                    </a:lnTo>
                    <a:lnTo>
                      <a:pt x="161" y="355"/>
                    </a:lnTo>
                    <a:lnTo>
                      <a:pt x="169" y="347"/>
                    </a:lnTo>
                    <a:lnTo>
                      <a:pt x="186" y="338"/>
                    </a:lnTo>
                    <a:lnTo>
                      <a:pt x="203" y="347"/>
                    </a:lnTo>
                    <a:lnTo>
                      <a:pt x="212" y="355"/>
                    </a:lnTo>
                    <a:lnTo>
                      <a:pt x="229" y="364"/>
                    </a:lnTo>
                    <a:lnTo>
                      <a:pt x="229" y="381"/>
                    </a:lnTo>
                    <a:lnTo>
                      <a:pt x="229" y="397"/>
                    </a:lnTo>
                    <a:lnTo>
                      <a:pt x="212" y="414"/>
                    </a:lnTo>
                    <a:lnTo>
                      <a:pt x="195" y="423"/>
                    </a:lnTo>
                    <a:lnTo>
                      <a:pt x="178" y="423"/>
                    </a:lnTo>
                    <a:lnTo>
                      <a:pt x="169" y="448"/>
                    </a:lnTo>
                    <a:close/>
                    <a:moveTo>
                      <a:pt x="229" y="296"/>
                    </a:moveTo>
                    <a:lnTo>
                      <a:pt x="246" y="296"/>
                    </a:lnTo>
                    <a:lnTo>
                      <a:pt x="271" y="287"/>
                    </a:lnTo>
                    <a:lnTo>
                      <a:pt x="288" y="270"/>
                    </a:lnTo>
                    <a:lnTo>
                      <a:pt x="296" y="254"/>
                    </a:lnTo>
                    <a:lnTo>
                      <a:pt x="305" y="220"/>
                    </a:lnTo>
                    <a:lnTo>
                      <a:pt x="296" y="194"/>
                    </a:lnTo>
                    <a:lnTo>
                      <a:pt x="279" y="177"/>
                    </a:lnTo>
                    <a:lnTo>
                      <a:pt x="254" y="160"/>
                    </a:lnTo>
                    <a:lnTo>
                      <a:pt x="229" y="160"/>
                    </a:lnTo>
                    <a:lnTo>
                      <a:pt x="203" y="160"/>
                    </a:lnTo>
                    <a:lnTo>
                      <a:pt x="186" y="177"/>
                    </a:lnTo>
                    <a:lnTo>
                      <a:pt x="178" y="203"/>
                    </a:lnTo>
                    <a:lnTo>
                      <a:pt x="169" y="220"/>
                    </a:lnTo>
                    <a:lnTo>
                      <a:pt x="169" y="237"/>
                    </a:lnTo>
                    <a:lnTo>
                      <a:pt x="127" y="211"/>
                    </a:lnTo>
                    <a:lnTo>
                      <a:pt x="152" y="135"/>
                    </a:lnTo>
                    <a:lnTo>
                      <a:pt x="136" y="127"/>
                    </a:lnTo>
                    <a:lnTo>
                      <a:pt x="102" y="220"/>
                    </a:lnTo>
                    <a:lnTo>
                      <a:pt x="186" y="270"/>
                    </a:lnTo>
                    <a:lnTo>
                      <a:pt x="195" y="254"/>
                    </a:lnTo>
                    <a:lnTo>
                      <a:pt x="195" y="237"/>
                    </a:lnTo>
                    <a:lnTo>
                      <a:pt x="195" y="211"/>
                    </a:lnTo>
                    <a:lnTo>
                      <a:pt x="203" y="194"/>
                    </a:lnTo>
                    <a:lnTo>
                      <a:pt x="212" y="186"/>
                    </a:lnTo>
                    <a:lnTo>
                      <a:pt x="229" y="186"/>
                    </a:lnTo>
                    <a:lnTo>
                      <a:pt x="254" y="186"/>
                    </a:lnTo>
                    <a:lnTo>
                      <a:pt x="271" y="194"/>
                    </a:lnTo>
                    <a:lnTo>
                      <a:pt x="279" y="211"/>
                    </a:lnTo>
                    <a:lnTo>
                      <a:pt x="288" y="228"/>
                    </a:lnTo>
                    <a:lnTo>
                      <a:pt x="279" y="245"/>
                    </a:lnTo>
                    <a:lnTo>
                      <a:pt x="263" y="262"/>
                    </a:lnTo>
                    <a:lnTo>
                      <a:pt x="254" y="270"/>
                    </a:lnTo>
                    <a:lnTo>
                      <a:pt x="229" y="270"/>
                    </a:lnTo>
                    <a:lnTo>
                      <a:pt x="229" y="296"/>
                    </a:lnTo>
                    <a:close/>
                    <a:moveTo>
                      <a:pt x="237" y="135"/>
                    </a:moveTo>
                    <a:lnTo>
                      <a:pt x="279" y="143"/>
                    </a:lnTo>
                    <a:lnTo>
                      <a:pt x="313" y="143"/>
                    </a:lnTo>
                    <a:lnTo>
                      <a:pt x="339" y="127"/>
                    </a:lnTo>
                    <a:lnTo>
                      <a:pt x="356" y="110"/>
                    </a:lnTo>
                    <a:lnTo>
                      <a:pt x="356" y="84"/>
                    </a:lnTo>
                    <a:lnTo>
                      <a:pt x="356" y="67"/>
                    </a:lnTo>
                    <a:lnTo>
                      <a:pt x="347" y="50"/>
                    </a:lnTo>
                    <a:lnTo>
                      <a:pt x="330" y="33"/>
                    </a:lnTo>
                    <a:lnTo>
                      <a:pt x="305" y="25"/>
                    </a:lnTo>
                    <a:lnTo>
                      <a:pt x="279" y="8"/>
                    </a:lnTo>
                    <a:lnTo>
                      <a:pt x="254" y="0"/>
                    </a:lnTo>
                    <a:lnTo>
                      <a:pt x="229" y="0"/>
                    </a:lnTo>
                    <a:lnTo>
                      <a:pt x="203" y="0"/>
                    </a:lnTo>
                    <a:lnTo>
                      <a:pt x="178" y="8"/>
                    </a:lnTo>
                    <a:lnTo>
                      <a:pt x="161" y="33"/>
                    </a:lnTo>
                    <a:lnTo>
                      <a:pt x="152" y="59"/>
                    </a:lnTo>
                    <a:lnTo>
                      <a:pt x="161" y="76"/>
                    </a:lnTo>
                    <a:lnTo>
                      <a:pt x="169" y="93"/>
                    </a:lnTo>
                    <a:lnTo>
                      <a:pt x="186" y="110"/>
                    </a:lnTo>
                    <a:lnTo>
                      <a:pt x="203" y="118"/>
                    </a:lnTo>
                    <a:lnTo>
                      <a:pt x="237" y="135"/>
                    </a:lnTo>
                    <a:close/>
                    <a:moveTo>
                      <a:pt x="246" y="110"/>
                    </a:moveTo>
                    <a:lnTo>
                      <a:pt x="203" y="93"/>
                    </a:lnTo>
                    <a:lnTo>
                      <a:pt x="186" y="76"/>
                    </a:lnTo>
                    <a:lnTo>
                      <a:pt x="178" y="59"/>
                    </a:lnTo>
                    <a:lnTo>
                      <a:pt x="178" y="42"/>
                    </a:lnTo>
                    <a:lnTo>
                      <a:pt x="186" y="33"/>
                    </a:lnTo>
                    <a:lnTo>
                      <a:pt x="203" y="25"/>
                    </a:lnTo>
                    <a:lnTo>
                      <a:pt x="229" y="25"/>
                    </a:lnTo>
                    <a:lnTo>
                      <a:pt x="271" y="33"/>
                    </a:lnTo>
                    <a:lnTo>
                      <a:pt x="288" y="42"/>
                    </a:lnTo>
                    <a:lnTo>
                      <a:pt x="305" y="50"/>
                    </a:lnTo>
                    <a:lnTo>
                      <a:pt x="322" y="59"/>
                    </a:lnTo>
                    <a:lnTo>
                      <a:pt x="330" y="67"/>
                    </a:lnTo>
                    <a:lnTo>
                      <a:pt x="330" y="84"/>
                    </a:lnTo>
                    <a:lnTo>
                      <a:pt x="330" y="101"/>
                    </a:lnTo>
                    <a:lnTo>
                      <a:pt x="322" y="110"/>
                    </a:lnTo>
                    <a:lnTo>
                      <a:pt x="305" y="118"/>
                    </a:lnTo>
                    <a:lnTo>
                      <a:pt x="279" y="118"/>
                    </a:lnTo>
                    <a:lnTo>
                      <a:pt x="246" y="11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65" name="Rectangle 159">
                <a:extLst>
                  <a:ext uri="{FF2B5EF4-FFF2-40B4-BE49-F238E27FC236}">
                    <a16:creationId xmlns:a16="http://schemas.microsoft.com/office/drawing/2014/main" id="{1B196D16-C4B8-49C6-A329-C6004AA0B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00000">
                <a:off x="5248" y="335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66" name="Rectangle 160">
                <a:extLst>
                  <a:ext uri="{FF2B5EF4-FFF2-40B4-BE49-F238E27FC236}">
                    <a16:creationId xmlns:a16="http://schemas.microsoft.com/office/drawing/2014/main" id="{74BCBBD4-8CF7-4AB2-AFF8-06E16FC8F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00000">
                <a:off x="5260" y="332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3</a:t>
                </a:r>
                <a:endParaRPr lang="tr-TR" altLang="tr-TR" sz="1860"/>
              </a:p>
            </p:txBody>
          </p:sp>
          <p:sp>
            <p:nvSpPr>
              <p:cNvPr id="167" name="Rectangle 161">
                <a:extLst>
                  <a:ext uri="{FF2B5EF4-FFF2-40B4-BE49-F238E27FC236}">
                    <a16:creationId xmlns:a16="http://schemas.microsoft.com/office/drawing/2014/main" id="{F426E33E-879E-4A65-8F29-C20E1D7DF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00000">
                <a:off x="5273" y="328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68" name="Rectangle 162">
                <a:extLst>
                  <a:ext uri="{FF2B5EF4-FFF2-40B4-BE49-F238E27FC236}">
                    <a16:creationId xmlns:a16="http://schemas.microsoft.com/office/drawing/2014/main" id="{FF7D7B18-2E22-4FA2-80C2-770D3DB224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00000">
                <a:off x="5285" y="325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69" name="Freeform 163">
                <a:extLst>
                  <a:ext uri="{FF2B5EF4-FFF2-40B4-BE49-F238E27FC236}">
                    <a16:creationId xmlns:a16="http://schemas.microsoft.com/office/drawing/2014/main" id="{CDF32F41-8AFA-4082-8A9E-C75E2EB68A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7" y="3193"/>
                <a:ext cx="126" cy="84"/>
              </a:xfrm>
              <a:custGeom>
                <a:avLst/>
                <a:gdLst>
                  <a:gd name="T0" fmla="*/ 34 w 568"/>
                  <a:gd name="T1" fmla="*/ 195 h 381"/>
                  <a:gd name="T2" fmla="*/ 0 w 568"/>
                  <a:gd name="T3" fmla="*/ 263 h 381"/>
                  <a:gd name="T4" fmla="*/ 43 w 568"/>
                  <a:gd name="T5" fmla="*/ 238 h 381"/>
                  <a:gd name="T6" fmla="*/ 170 w 568"/>
                  <a:gd name="T7" fmla="*/ 297 h 381"/>
                  <a:gd name="T8" fmla="*/ 221 w 568"/>
                  <a:gd name="T9" fmla="*/ 322 h 381"/>
                  <a:gd name="T10" fmla="*/ 288 w 568"/>
                  <a:gd name="T11" fmla="*/ 280 h 381"/>
                  <a:gd name="T12" fmla="*/ 271 w 568"/>
                  <a:gd name="T13" fmla="*/ 221 h 381"/>
                  <a:gd name="T14" fmla="*/ 229 w 568"/>
                  <a:gd name="T15" fmla="*/ 204 h 381"/>
                  <a:gd name="T16" fmla="*/ 237 w 568"/>
                  <a:gd name="T17" fmla="*/ 153 h 381"/>
                  <a:gd name="T18" fmla="*/ 161 w 568"/>
                  <a:gd name="T19" fmla="*/ 136 h 381"/>
                  <a:gd name="T20" fmla="*/ 127 w 568"/>
                  <a:gd name="T21" fmla="*/ 187 h 381"/>
                  <a:gd name="T22" fmla="*/ 153 w 568"/>
                  <a:gd name="T23" fmla="*/ 187 h 381"/>
                  <a:gd name="T24" fmla="*/ 187 w 568"/>
                  <a:gd name="T25" fmla="*/ 153 h 381"/>
                  <a:gd name="T26" fmla="*/ 221 w 568"/>
                  <a:gd name="T27" fmla="*/ 178 h 381"/>
                  <a:gd name="T28" fmla="*/ 195 w 568"/>
                  <a:gd name="T29" fmla="*/ 238 h 381"/>
                  <a:gd name="T30" fmla="*/ 237 w 568"/>
                  <a:gd name="T31" fmla="*/ 229 h 381"/>
                  <a:gd name="T32" fmla="*/ 263 w 568"/>
                  <a:gd name="T33" fmla="*/ 263 h 381"/>
                  <a:gd name="T34" fmla="*/ 237 w 568"/>
                  <a:gd name="T35" fmla="*/ 297 h 381"/>
                  <a:gd name="T36" fmla="*/ 204 w 568"/>
                  <a:gd name="T37" fmla="*/ 297 h 381"/>
                  <a:gd name="T38" fmla="*/ 314 w 568"/>
                  <a:gd name="T39" fmla="*/ 229 h 381"/>
                  <a:gd name="T40" fmla="*/ 364 w 568"/>
                  <a:gd name="T41" fmla="*/ 254 h 381"/>
                  <a:gd name="T42" fmla="*/ 432 w 568"/>
                  <a:gd name="T43" fmla="*/ 204 h 381"/>
                  <a:gd name="T44" fmla="*/ 407 w 568"/>
                  <a:gd name="T45" fmla="*/ 136 h 381"/>
                  <a:gd name="T46" fmla="*/ 339 w 568"/>
                  <a:gd name="T47" fmla="*/ 127 h 381"/>
                  <a:gd name="T48" fmla="*/ 297 w 568"/>
                  <a:gd name="T49" fmla="*/ 102 h 381"/>
                  <a:gd name="T50" fmla="*/ 271 w 568"/>
                  <a:gd name="T51" fmla="*/ 85 h 381"/>
                  <a:gd name="T52" fmla="*/ 331 w 568"/>
                  <a:gd name="T53" fmla="*/ 161 h 381"/>
                  <a:gd name="T54" fmla="*/ 381 w 568"/>
                  <a:gd name="T55" fmla="*/ 144 h 381"/>
                  <a:gd name="T56" fmla="*/ 407 w 568"/>
                  <a:gd name="T57" fmla="*/ 187 h 381"/>
                  <a:gd name="T58" fmla="*/ 381 w 568"/>
                  <a:gd name="T59" fmla="*/ 229 h 381"/>
                  <a:gd name="T60" fmla="*/ 348 w 568"/>
                  <a:gd name="T61" fmla="*/ 229 h 381"/>
                  <a:gd name="T62" fmla="*/ 432 w 568"/>
                  <a:gd name="T63" fmla="*/ 119 h 381"/>
                  <a:gd name="T64" fmla="*/ 466 w 568"/>
                  <a:gd name="T65" fmla="*/ 178 h 381"/>
                  <a:gd name="T66" fmla="*/ 534 w 568"/>
                  <a:gd name="T67" fmla="*/ 187 h 381"/>
                  <a:gd name="T68" fmla="*/ 568 w 568"/>
                  <a:gd name="T69" fmla="*/ 144 h 381"/>
                  <a:gd name="T70" fmla="*/ 551 w 568"/>
                  <a:gd name="T71" fmla="*/ 68 h 381"/>
                  <a:gd name="T72" fmla="*/ 500 w 568"/>
                  <a:gd name="T73" fmla="*/ 9 h 381"/>
                  <a:gd name="T74" fmla="*/ 432 w 568"/>
                  <a:gd name="T75" fmla="*/ 9 h 381"/>
                  <a:gd name="T76" fmla="*/ 415 w 568"/>
                  <a:gd name="T77" fmla="*/ 68 h 381"/>
                  <a:gd name="T78" fmla="*/ 458 w 568"/>
                  <a:gd name="T79" fmla="*/ 111 h 381"/>
                  <a:gd name="T80" fmla="*/ 441 w 568"/>
                  <a:gd name="T81" fmla="*/ 34 h 381"/>
                  <a:gd name="T82" fmla="*/ 491 w 568"/>
                  <a:gd name="T83" fmla="*/ 26 h 381"/>
                  <a:gd name="T84" fmla="*/ 517 w 568"/>
                  <a:gd name="T85" fmla="*/ 60 h 381"/>
                  <a:gd name="T86" fmla="*/ 542 w 568"/>
                  <a:gd name="T87" fmla="*/ 144 h 381"/>
                  <a:gd name="T88" fmla="*/ 508 w 568"/>
                  <a:gd name="T89" fmla="*/ 170 h 381"/>
                  <a:gd name="T90" fmla="*/ 475 w 568"/>
                  <a:gd name="T91" fmla="*/ 144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8" h="381">
                    <a:moveTo>
                      <a:pt x="136" y="364"/>
                    </a:moveTo>
                    <a:lnTo>
                      <a:pt x="51" y="187"/>
                    </a:lnTo>
                    <a:lnTo>
                      <a:pt x="34" y="195"/>
                    </a:lnTo>
                    <a:lnTo>
                      <a:pt x="34" y="204"/>
                    </a:lnTo>
                    <a:lnTo>
                      <a:pt x="26" y="229"/>
                    </a:lnTo>
                    <a:lnTo>
                      <a:pt x="0" y="263"/>
                    </a:lnTo>
                    <a:lnTo>
                      <a:pt x="17" y="280"/>
                    </a:lnTo>
                    <a:lnTo>
                      <a:pt x="34" y="263"/>
                    </a:lnTo>
                    <a:lnTo>
                      <a:pt x="43" y="238"/>
                    </a:lnTo>
                    <a:lnTo>
                      <a:pt x="110" y="381"/>
                    </a:lnTo>
                    <a:lnTo>
                      <a:pt x="136" y="364"/>
                    </a:lnTo>
                    <a:close/>
                    <a:moveTo>
                      <a:pt x="170" y="297"/>
                    </a:moveTo>
                    <a:lnTo>
                      <a:pt x="178" y="314"/>
                    </a:lnTo>
                    <a:lnTo>
                      <a:pt x="204" y="322"/>
                    </a:lnTo>
                    <a:lnTo>
                      <a:pt x="221" y="322"/>
                    </a:lnTo>
                    <a:lnTo>
                      <a:pt x="246" y="322"/>
                    </a:lnTo>
                    <a:lnTo>
                      <a:pt x="271" y="305"/>
                    </a:lnTo>
                    <a:lnTo>
                      <a:pt x="288" y="280"/>
                    </a:lnTo>
                    <a:lnTo>
                      <a:pt x="288" y="263"/>
                    </a:lnTo>
                    <a:lnTo>
                      <a:pt x="280" y="238"/>
                    </a:lnTo>
                    <a:lnTo>
                      <a:pt x="271" y="221"/>
                    </a:lnTo>
                    <a:lnTo>
                      <a:pt x="263" y="212"/>
                    </a:lnTo>
                    <a:lnTo>
                      <a:pt x="246" y="204"/>
                    </a:lnTo>
                    <a:lnTo>
                      <a:pt x="229" y="204"/>
                    </a:lnTo>
                    <a:lnTo>
                      <a:pt x="237" y="195"/>
                    </a:lnTo>
                    <a:lnTo>
                      <a:pt x="237" y="178"/>
                    </a:lnTo>
                    <a:lnTo>
                      <a:pt x="237" y="153"/>
                    </a:lnTo>
                    <a:lnTo>
                      <a:pt x="221" y="136"/>
                    </a:lnTo>
                    <a:lnTo>
                      <a:pt x="195" y="127"/>
                    </a:lnTo>
                    <a:lnTo>
                      <a:pt x="161" y="136"/>
                    </a:lnTo>
                    <a:lnTo>
                      <a:pt x="144" y="144"/>
                    </a:lnTo>
                    <a:lnTo>
                      <a:pt x="127" y="161"/>
                    </a:lnTo>
                    <a:lnTo>
                      <a:pt x="127" y="187"/>
                    </a:lnTo>
                    <a:lnTo>
                      <a:pt x="127" y="204"/>
                    </a:lnTo>
                    <a:lnTo>
                      <a:pt x="153" y="204"/>
                    </a:lnTo>
                    <a:lnTo>
                      <a:pt x="153" y="187"/>
                    </a:lnTo>
                    <a:lnTo>
                      <a:pt x="153" y="170"/>
                    </a:lnTo>
                    <a:lnTo>
                      <a:pt x="170" y="153"/>
                    </a:lnTo>
                    <a:lnTo>
                      <a:pt x="187" y="153"/>
                    </a:lnTo>
                    <a:lnTo>
                      <a:pt x="195" y="153"/>
                    </a:lnTo>
                    <a:lnTo>
                      <a:pt x="212" y="170"/>
                    </a:lnTo>
                    <a:lnTo>
                      <a:pt x="221" y="178"/>
                    </a:lnTo>
                    <a:lnTo>
                      <a:pt x="212" y="195"/>
                    </a:lnTo>
                    <a:lnTo>
                      <a:pt x="187" y="212"/>
                    </a:lnTo>
                    <a:lnTo>
                      <a:pt x="195" y="238"/>
                    </a:lnTo>
                    <a:lnTo>
                      <a:pt x="212" y="229"/>
                    </a:lnTo>
                    <a:lnTo>
                      <a:pt x="221" y="221"/>
                    </a:lnTo>
                    <a:lnTo>
                      <a:pt x="237" y="229"/>
                    </a:lnTo>
                    <a:lnTo>
                      <a:pt x="254" y="229"/>
                    </a:lnTo>
                    <a:lnTo>
                      <a:pt x="263" y="246"/>
                    </a:lnTo>
                    <a:lnTo>
                      <a:pt x="263" y="263"/>
                    </a:lnTo>
                    <a:lnTo>
                      <a:pt x="263" y="280"/>
                    </a:lnTo>
                    <a:lnTo>
                      <a:pt x="254" y="288"/>
                    </a:lnTo>
                    <a:lnTo>
                      <a:pt x="237" y="297"/>
                    </a:lnTo>
                    <a:lnTo>
                      <a:pt x="229" y="305"/>
                    </a:lnTo>
                    <a:lnTo>
                      <a:pt x="212" y="305"/>
                    </a:lnTo>
                    <a:lnTo>
                      <a:pt x="204" y="297"/>
                    </a:lnTo>
                    <a:lnTo>
                      <a:pt x="187" y="280"/>
                    </a:lnTo>
                    <a:lnTo>
                      <a:pt x="170" y="297"/>
                    </a:lnTo>
                    <a:close/>
                    <a:moveTo>
                      <a:pt x="314" y="229"/>
                    </a:moveTo>
                    <a:lnTo>
                      <a:pt x="322" y="246"/>
                    </a:lnTo>
                    <a:lnTo>
                      <a:pt x="348" y="254"/>
                    </a:lnTo>
                    <a:lnTo>
                      <a:pt x="364" y="254"/>
                    </a:lnTo>
                    <a:lnTo>
                      <a:pt x="390" y="254"/>
                    </a:lnTo>
                    <a:lnTo>
                      <a:pt x="415" y="238"/>
                    </a:lnTo>
                    <a:lnTo>
                      <a:pt x="432" y="204"/>
                    </a:lnTo>
                    <a:lnTo>
                      <a:pt x="432" y="187"/>
                    </a:lnTo>
                    <a:lnTo>
                      <a:pt x="424" y="161"/>
                    </a:lnTo>
                    <a:lnTo>
                      <a:pt x="407" y="136"/>
                    </a:lnTo>
                    <a:lnTo>
                      <a:pt x="390" y="127"/>
                    </a:lnTo>
                    <a:lnTo>
                      <a:pt x="364" y="119"/>
                    </a:lnTo>
                    <a:lnTo>
                      <a:pt x="339" y="127"/>
                    </a:lnTo>
                    <a:lnTo>
                      <a:pt x="322" y="136"/>
                    </a:lnTo>
                    <a:lnTo>
                      <a:pt x="314" y="153"/>
                    </a:lnTo>
                    <a:lnTo>
                      <a:pt x="297" y="102"/>
                    </a:lnTo>
                    <a:lnTo>
                      <a:pt x="373" y="68"/>
                    </a:lnTo>
                    <a:lnTo>
                      <a:pt x="364" y="43"/>
                    </a:lnTo>
                    <a:lnTo>
                      <a:pt x="271" y="85"/>
                    </a:lnTo>
                    <a:lnTo>
                      <a:pt x="297" y="187"/>
                    </a:lnTo>
                    <a:lnTo>
                      <a:pt x="322" y="178"/>
                    </a:lnTo>
                    <a:lnTo>
                      <a:pt x="331" y="161"/>
                    </a:lnTo>
                    <a:lnTo>
                      <a:pt x="348" y="144"/>
                    </a:lnTo>
                    <a:lnTo>
                      <a:pt x="364" y="144"/>
                    </a:lnTo>
                    <a:lnTo>
                      <a:pt x="381" y="144"/>
                    </a:lnTo>
                    <a:lnTo>
                      <a:pt x="390" y="153"/>
                    </a:lnTo>
                    <a:lnTo>
                      <a:pt x="398" y="170"/>
                    </a:lnTo>
                    <a:lnTo>
                      <a:pt x="407" y="187"/>
                    </a:lnTo>
                    <a:lnTo>
                      <a:pt x="407" y="212"/>
                    </a:lnTo>
                    <a:lnTo>
                      <a:pt x="398" y="221"/>
                    </a:lnTo>
                    <a:lnTo>
                      <a:pt x="381" y="229"/>
                    </a:lnTo>
                    <a:lnTo>
                      <a:pt x="373" y="238"/>
                    </a:lnTo>
                    <a:lnTo>
                      <a:pt x="356" y="238"/>
                    </a:lnTo>
                    <a:lnTo>
                      <a:pt x="348" y="229"/>
                    </a:lnTo>
                    <a:lnTo>
                      <a:pt x="331" y="212"/>
                    </a:lnTo>
                    <a:lnTo>
                      <a:pt x="314" y="229"/>
                    </a:lnTo>
                    <a:close/>
                    <a:moveTo>
                      <a:pt x="432" y="119"/>
                    </a:moveTo>
                    <a:lnTo>
                      <a:pt x="441" y="144"/>
                    </a:lnTo>
                    <a:lnTo>
                      <a:pt x="458" y="161"/>
                    </a:lnTo>
                    <a:lnTo>
                      <a:pt x="466" y="178"/>
                    </a:lnTo>
                    <a:lnTo>
                      <a:pt x="483" y="187"/>
                    </a:lnTo>
                    <a:lnTo>
                      <a:pt x="508" y="195"/>
                    </a:lnTo>
                    <a:lnTo>
                      <a:pt x="534" y="187"/>
                    </a:lnTo>
                    <a:lnTo>
                      <a:pt x="551" y="178"/>
                    </a:lnTo>
                    <a:lnTo>
                      <a:pt x="559" y="161"/>
                    </a:lnTo>
                    <a:lnTo>
                      <a:pt x="568" y="144"/>
                    </a:lnTo>
                    <a:lnTo>
                      <a:pt x="568" y="119"/>
                    </a:lnTo>
                    <a:lnTo>
                      <a:pt x="559" y="94"/>
                    </a:lnTo>
                    <a:lnTo>
                      <a:pt x="551" y="68"/>
                    </a:lnTo>
                    <a:lnTo>
                      <a:pt x="534" y="43"/>
                    </a:lnTo>
                    <a:lnTo>
                      <a:pt x="525" y="26"/>
                    </a:lnTo>
                    <a:lnTo>
                      <a:pt x="500" y="9"/>
                    </a:lnTo>
                    <a:lnTo>
                      <a:pt x="475" y="0"/>
                    </a:lnTo>
                    <a:lnTo>
                      <a:pt x="449" y="0"/>
                    </a:lnTo>
                    <a:lnTo>
                      <a:pt x="432" y="9"/>
                    </a:lnTo>
                    <a:lnTo>
                      <a:pt x="424" y="26"/>
                    </a:lnTo>
                    <a:lnTo>
                      <a:pt x="415" y="43"/>
                    </a:lnTo>
                    <a:lnTo>
                      <a:pt x="415" y="68"/>
                    </a:lnTo>
                    <a:lnTo>
                      <a:pt x="424" y="94"/>
                    </a:lnTo>
                    <a:lnTo>
                      <a:pt x="432" y="119"/>
                    </a:lnTo>
                    <a:close/>
                    <a:moveTo>
                      <a:pt x="458" y="111"/>
                    </a:moveTo>
                    <a:lnTo>
                      <a:pt x="441" y="77"/>
                    </a:lnTo>
                    <a:lnTo>
                      <a:pt x="441" y="43"/>
                    </a:lnTo>
                    <a:lnTo>
                      <a:pt x="441" y="34"/>
                    </a:lnTo>
                    <a:lnTo>
                      <a:pt x="458" y="17"/>
                    </a:lnTo>
                    <a:lnTo>
                      <a:pt x="475" y="17"/>
                    </a:lnTo>
                    <a:lnTo>
                      <a:pt x="491" y="26"/>
                    </a:lnTo>
                    <a:lnTo>
                      <a:pt x="500" y="34"/>
                    </a:lnTo>
                    <a:lnTo>
                      <a:pt x="508" y="43"/>
                    </a:lnTo>
                    <a:lnTo>
                      <a:pt x="517" y="60"/>
                    </a:lnTo>
                    <a:lnTo>
                      <a:pt x="525" y="77"/>
                    </a:lnTo>
                    <a:lnTo>
                      <a:pt x="542" y="119"/>
                    </a:lnTo>
                    <a:lnTo>
                      <a:pt x="542" y="144"/>
                    </a:lnTo>
                    <a:lnTo>
                      <a:pt x="534" y="161"/>
                    </a:lnTo>
                    <a:lnTo>
                      <a:pt x="525" y="170"/>
                    </a:lnTo>
                    <a:lnTo>
                      <a:pt x="508" y="170"/>
                    </a:lnTo>
                    <a:lnTo>
                      <a:pt x="491" y="170"/>
                    </a:lnTo>
                    <a:lnTo>
                      <a:pt x="483" y="161"/>
                    </a:lnTo>
                    <a:lnTo>
                      <a:pt x="475" y="144"/>
                    </a:lnTo>
                    <a:lnTo>
                      <a:pt x="466" y="136"/>
                    </a:lnTo>
                    <a:lnTo>
                      <a:pt x="458" y="111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70" name="Rectangle 164">
                <a:extLst>
                  <a:ext uri="{FF2B5EF4-FFF2-40B4-BE49-F238E27FC236}">
                    <a16:creationId xmlns:a16="http://schemas.microsoft.com/office/drawing/2014/main" id="{FC2025F2-0A36-4298-87F7-250EEC598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3578" y="320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71" name="Rectangle 165">
                <a:extLst>
                  <a:ext uri="{FF2B5EF4-FFF2-40B4-BE49-F238E27FC236}">
                    <a16:creationId xmlns:a16="http://schemas.microsoft.com/office/drawing/2014/main" id="{D8566718-CCDA-464C-995C-A44B881D4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3607" y="319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3</a:t>
                </a:r>
                <a:endParaRPr lang="tr-TR" altLang="tr-TR" sz="1860"/>
              </a:p>
            </p:txBody>
          </p:sp>
          <p:sp>
            <p:nvSpPr>
              <p:cNvPr id="172" name="Rectangle 166">
                <a:extLst>
                  <a:ext uri="{FF2B5EF4-FFF2-40B4-BE49-F238E27FC236}">
                    <a16:creationId xmlns:a16="http://schemas.microsoft.com/office/drawing/2014/main" id="{70820086-C418-4F69-95E2-1E185967F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3640" y="317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73" name="Rectangle 167">
                <a:extLst>
                  <a:ext uri="{FF2B5EF4-FFF2-40B4-BE49-F238E27FC236}">
                    <a16:creationId xmlns:a16="http://schemas.microsoft.com/office/drawing/2014/main" id="{31B3411F-49F8-43F9-B035-600BD8A1E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3669" y="316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74" name="Freeform 168">
                <a:extLst>
                  <a:ext uri="{FF2B5EF4-FFF2-40B4-BE49-F238E27FC236}">
                    <a16:creationId xmlns:a16="http://schemas.microsoft.com/office/drawing/2014/main" id="{8AF4E4A0-CC48-48CF-BB86-612A93C02A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6" y="3594"/>
                <a:ext cx="80" cy="127"/>
              </a:xfrm>
              <a:custGeom>
                <a:avLst/>
                <a:gdLst>
                  <a:gd name="T0" fmla="*/ 195 w 364"/>
                  <a:gd name="T1" fmla="*/ 43 h 576"/>
                  <a:gd name="T2" fmla="*/ 127 w 364"/>
                  <a:gd name="T3" fmla="*/ 0 h 576"/>
                  <a:gd name="T4" fmla="*/ 144 w 364"/>
                  <a:gd name="T5" fmla="*/ 51 h 576"/>
                  <a:gd name="T6" fmla="*/ 77 w 364"/>
                  <a:gd name="T7" fmla="*/ 170 h 576"/>
                  <a:gd name="T8" fmla="*/ 43 w 364"/>
                  <a:gd name="T9" fmla="*/ 220 h 576"/>
                  <a:gd name="T10" fmla="*/ 85 w 364"/>
                  <a:gd name="T11" fmla="*/ 288 h 576"/>
                  <a:gd name="T12" fmla="*/ 153 w 364"/>
                  <a:gd name="T13" fmla="*/ 280 h 576"/>
                  <a:gd name="T14" fmla="*/ 170 w 364"/>
                  <a:gd name="T15" fmla="*/ 237 h 576"/>
                  <a:gd name="T16" fmla="*/ 212 w 364"/>
                  <a:gd name="T17" fmla="*/ 246 h 576"/>
                  <a:gd name="T18" fmla="*/ 246 w 364"/>
                  <a:gd name="T19" fmla="*/ 187 h 576"/>
                  <a:gd name="T20" fmla="*/ 212 w 364"/>
                  <a:gd name="T21" fmla="*/ 136 h 576"/>
                  <a:gd name="T22" fmla="*/ 178 w 364"/>
                  <a:gd name="T23" fmla="*/ 161 h 576"/>
                  <a:gd name="T24" fmla="*/ 220 w 364"/>
                  <a:gd name="T25" fmla="*/ 178 h 576"/>
                  <a:gd name="T26" fmla="*/ 204 w 364"/>
                  <a:gd name="T27" fmla="*/ 220 h 576"/>
                  <a:gd name="T28" fmla="*/ 161 w 364"/>
                  <a:gd name="T29" fmla="*/ 195 h 576"/>
                  <a:gd name="T30" fmla="*/ 153 w 364"/>
                  <a:gd name="T31" fmla="*/ 229 h 576"/>
                  <a:gd name="T32" fmla="*/ 119 w 364"/>
                  <a:gd name="T33" fmla="*/ 263 h 576"/>
                  <a:gd name="T34" fmla="*/ 77 w 364"/>
                  <a:gd name="T35" fmla="*/ 254 h 576"/>
                  <a:gd name="T36" fmla="*/ 68 w 364"/>
                  <a:gd name="T37" fmla="*/ 212 h 576"/>
                  <a:gd name="T38" fmla="*/ 77 w 364"/>
                  <a:gd name="T39" fmla="*/ 170 h 576"/>
                  <a:gd name="T40" fmla="*/ 136 w 364"/>
                  <a:gd name="T41" fmla="*/ 322 h 576"/>
                  <a:gd name="T42" fmla="*/ 102 w 364"/>
                  <a:gd name="T43" fmla="*/ 373 h 576"/>
                  <a:gd name="T44" fmla="*/ 136 w 364"/>
                  <a:gd name="T45" fmla="*/ 424 h 576"/>
                  <a:gd name="T46" fmla="*/ 195 w 364"/>
                  <a:gd name="T47" fmla="*/ 432 h 576"/>
                  <a:gd name="T48" fmla="*/ 271 w 364"/>
                  <a:gd name="T49" fmla="*/ 398 h 576"/>
                  <a:gd name="T50" fmla="*/ 305 w 364"/>
                  <a:gd name="T51" fmla="*/ 322 h 576"/>
                  <a:gd name="T52" fmla="*/ 263 w 364"/>
                  <a:gd name="T53" fmla="*/ 288 h 576"/>
                  <a:gd name="T54" fmla="*/ 178 w 364"/>
                  <a:gd name="T55" fmla="*/ 297 h 576"/>
                  <a:gd name="T56" fmla="*/ 263 w 364"/>
                  <a:gd name="T57" fmla="*/ 305 h 576"/>
                  <a:gd name="T58" fmla="*/ 288 w 364"/>
                  <a:gd name="T59" fmla="*/ 347 h 576"/>
                  <a:gd name="T60" fmla="*/ 254 w 364"/>
                  <a:gd name="T61" fmla="*/ 381 h 576"/>
                  <a:gd name="T62" fmla="*/ 178 w 364"/>
                  <a:gd name="T63" fmla="*/ 407 h 576"/>
                  <a:gd name="T64" fmla="*/ 127 w 364"/>
                  <a:gd name="T65" fmla="*/ 390 h 576"/>
                  <a:gd name="T66" fmla="*/ 144 w 364"/>
                  <a:gd name="T67" fmla="*/ 347 h 576"/>
                  <a:gd name="T68" fmla="*/ 195 w 364"/>
                  <a:gd name="T69" fmla="*/ 322 h 576"/>
                  <a:gd name="T70" fmla="*/ 195 w 364"/>
                  <a:gd name="T71" fmla="*/ 466 h 576"/>
                  <a:gd name="T72" fmla="*/ 161 w 364"/>
                  <a:gd name="T73" fmla="*/ 517 h 576"/>
                  <a:gd name="T74" fmla="*/ 187 w 364"/>
                  <a:gd name="T75" fmla="*/ 567 h 576"/>
                  <a:gd name="T76" fmla="*/ 254 w 364"/>
                  <a:gd name="T77" fmla="*/ 576 h 576"/>
                  <a:gd name="T78" fmla="*/ 331 w 364"/>
                  <a:gd name="T79" fmla="*/ 542 h 576"/>
                  <a:gd name="T80" fmla="*/ 356 w 364"/>
                  <a:gd name="T81" fmla="*/ 466 h 576"/>
                  <a:gd name="T82" fmla="*/ 314 w 364"/>
                  <a:gd name="T83" fmla="*/ 432 h 576"/>
                  <a:gd name="T84" fmla="*/ 237 w 364"/>
                  <a:gd name="T85" fmla="*/ 440 h 576"/>
                  <a:gd name="T86" fmla="*/ 314 w 364"/>
                  <a:gd name="T87" fmla="*/ 449 h 576"/>
                  <a:gd name="T88" fmla="*/ 339 w 364"/>
                  <a:gd name="T89" fmla="*/ 491 h 576"/>
                  <a:gd name="T90" fmla="*/ 314 w 364"/>
                  <a:gd name="T91" fmla="*/ 525 h 576"/>
                  <a:gd name="T92" fmla="*/ 237 w 364"/>
                  <a:gd name="T93" fmla="*/ 551 h 576"/>
                  <a:gd name="T94" fmla="*/ 187 w 364"/>
                  <a:gd name="T95" fmla="*/ 534 h 576"/>
                  <a:gd name="T96" fmla="*/ 195 w 364"/>
                  <a:gd name="T97" fmla="*/ 491 h 576"/>
                  <a:gd name="T98" fmla="*/ 246 w 364"/>
                  <a:gd name="T99" fmla="*/ 466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64" h="576">
                    <a:moveTo>
                      <a:pt x="9" y="127"/>
                    </a:moveTo>
                    <a:lnTo>
                      <a:pt x="195" y="51"/>
                    </a:lnTo>
                    <a:lnTo>
                      <a:pt x="195" y="43"/>
                    </a:lnTo>
                    <a:lnTo>
                      <a:pt x="178" y="34"/>
                    </a:lnTo>
                    <a:lnTo>
                      <a:pt x="161" y="26"/>
                    </a:lnTo>
                    <a:lnTo>
                      <a:pt x="127" y="0"/>
                    </a:lnTo>
                    <a:lnTo>
                      <a:pt x="102" y="9"/>
                    </a:lnTo>
                    <a:lnTo>
                      <a:pt x="119" y="34"/>
                    </a:lnTo>
                    <a:lnTo>
                      <a:pt x="144" y="51"/>
                    </a:lnTo>
                    <a:lnTo>
                      <a:pt x="0" y="102"/>
                    </a:lnTo>
                    <a:lnTo>
                      <a:pt x="9" y="127"/>
                    </a:lnTo>
                    <a:close/>
                    <a:moveTo>
                      <a:pt x="77" y="170"/>
                    </a:moveTo>
                    <a:lnTo>
                      <a:pt x="60" y="178"/>
                    </a:lnTo>
                    <a:lnTo>
                      <a:pt x="51" y="203"/>
                    </a:lnTo>
                    <a:lnTo>
                      <a:pt x="43" y="220"/>
                    </a:lnTo>
                    <a:lnTo>
                      <a:pt x="51" y="246"/>
                    </a:lnTo>
                    <a:lnTo>
                      <a:pt x="60" y="271"/>
                    </a:lnTo>
                    <a:lnTo>
                      <a:pt x="85" y="288"/>
                    </a:lnTo>
                    <a:lnTo>
                      <a:pt x="110" y="288"/>
                    </a:lnTo>
                    <a:lnTo>
                      <a:pt x="136" y="288"/>
                    </a:lnTo>
                    <a:lnTo>
                      <a:pt x="153" y="280"/>
                    </a:lnTo>
                    <a:lnTo>
                      <a:pt x="161" y="263"/>
                    </a:lnTo>
                    <a:lnTo>
                      <a:pt x="170" y="254"/>
                    </a:lnTo>
                    <a:lnTo>
                      <a:pt x="170" y="237"/>
                    </a:lnTo>
                    <a:lnTo>
                      <a:pt x="178" y="246"/>
                    </a:lnTo>
                    <a:lnTo>
                      <a:pt x="187" y="246"/>
                    </a:lnTo>
                    <a:lnTo>
                      <a:pt x="212" y="246"/>
                    </a:lnTo>
                    <a:lnTo>
                      <a:pt x="237" y="229"/>
                    </a:lnTo>
                    <a:lnTo>
                      <a:pt x="246" y="203"/>
                    </a:lnTo>
                    <a:lnTo>
                      <a:pt x="246" y="187"/>
                    </a:lnTo>
                    <a:lnTo>
                      <a:pt x="237" y="170"/>
                    </a:lnTo>
                    <a:lnTo>
                      <a:pt x="229" y="153"/>
                    </a:lnTo>
                    <a:lnTo>
                      <a:pt x="212" y="136"/>
                    </a:lnTo>
                    <a:lnTo>
                      <a:pt x="195" y="136"/>
                    </a:lnTo>
                    <a:lnTo>
                      <a:pt x="170" y="136"/>
                    </a:lnTo>
                    <a:lnTo>
                      <a:pt x="178" y="161"/>
                    </a:lnTo>
                    <a:lnTo>
                      <a:pt x="195" y="153"/>
                    </a:lnTo>
                    <a:lnTo>
                      <a:pt x="204" y="161"/>
                    </a:lnTo>
                    <a:lnTo>
                      <a:pt x="220" y="178"/>
                    </a:lnTo>
                    <a:lnTo>
                      <a:pt x="229" y="195"/>
                    </a:lnTo>
                    <a:lnTo>
                      <a:pt x="220" y="203"/>
                    </a:lnTo>
                    <a:lnTo>
                      <a:pt x="204" y="220"/>
                    </a:lnTo>
                    <a:lnTo>
                      <a:pt x="187" y="220"/>
                    </a:lnTo>
                    <a:lnTo>
                      <a:pt x="178" y="220"/>
                    </a:lnTo>
                    <a:lnTo>
                      <a:pt x="161" y="195"/>
                    </a:lnTo>
                    <a:lnTo>
                      <a:pt x="136" y="195"/>
                    </a:lnTo>
                    <a:lnTo>
                      <a:pt x="144" y="212"/>
                    </a:lnTo>
                    <a:lnTo>
                      <a:pt x="153" y="229"/>
                    </a:lnTo>
                    <a:lnTo>
                      <a:pt x="144" y="246"/>
                    </a:lnTo>
                    <a:lnTo>
                      <a:pt x="136" y="254"/>
                    </a:lnTo>
                    <a:lnTo>
                      <a:pt x="119" y="263"/>
                    </a:lnTo>
                    <a:lnTo>
                      <a:pt x="110" y="263"/>
                    </a:lnTo>
                    <a:lnTo>
                      <a:pt x="94" y="263"/>
                    </a:lnTo>
                    <a:lnTo>
                      <a:pt x="77" y="254"/>
                    </a:lnTo>
                    <a:lnTo>
                      <a:pt x="68" y="237"/>
                    </a:lnTo>
                    <a:lnTo>
                      <a:pt x="68" y="229"/>
                    </a:lnTo>
                    <a:lnTo>
                      <a:pt x="68" y="212"/>
                    </a:lnTo>
                    <a:lnTo>
                      <a:pt x="77" y="203"/>
                    </a:lnTo>
                    <a:lnTo>
                      <a:pt x="94" y="187"/>
                    </a:lnTo>
                    <a:lnTo>
                      <a:pt x="77" y="170"/>
                    </a:lnTo>
                    <a:close/>
                    <a:moveTo>
                      <a:pt x="178" y="297"/>
                    </a:moveTo>
                    <a:lnTo>
                      <a:pt x="161" y="305"/>
                    </a:lnTo>
                    <a:lnTo>
                      <a:pt x="136" y="322"/>
                    </a:lnTo>
                    <a:lnTo>
                      <a:pt x="127" y="330"/>
                    </a:lnTo>
                    <a:lnTo>
                      <a:pt x="110" y="347"/>
                    </a:lnTo>
                    <a:lnTo>
                      <a:pt x="102" y="373"/>
                    </a:lnTo>
                    <a:lnTo>
                      <a:pt x="110" y="398"/>
                    </a:lnTo>
                    <a:lnTo>
                      <a:pt x="119" y="415"/>
                    </a:lnTo>
                    <a:lnTo>
                      <a:pt x="136" y="424"/>
                    </a:lnTo>
                    <a:lnTo>
                      <a:pt x="153" y="432"/>
                    </a:lnTo>
                    <a:lnTo>
                      <a:pt x="170" y="432"/>
                    </a:lnTo>
                    <a:lnTo>
                      <a:pt x="195" y="432"/>
                    </a:lnTo>
                    <a:lnTo>
                      <a:pt x="229" y="424"/>
                    </a:lnTo>
                    <a:lnTo>
                      <a:pt x="254" y="407"/>
                    </a:lnTo>
                    <a:lnTo>
                      <a:pt x="271" y="398"/>
                    </a:lnTo>
                    <a:lnTo>
                      <a:pt x="297" y="373"/>
                    </a:lnTo>
                    <a:lnTo>
                      <a:pt x="305" y="347"/>
                    </a:lnTo>
                    <a:lnTo>
                      <a:pt x="305" y="322"/>
                    </a:lnTo>
                    <a:lnTo>
                      <a:pt x="288" y="305"/>
                    </a:lnTo>
                    <a:lnTo>
                      <a:pt x="280" y="288"/>
                    </a:lnTo>
                    <a:lnTo>
                      <a:pt x="263" y="288"/>
                    </a:lnTo>
                    <a:lnTo>
                      <a:pt x="237" y="280"/>
                    </a:lnTo>
                    <a:lnTo>
                      <a:pt x="212" y="288"/>
                    </a:lnTo>
                    <a:lnTo>
                      <a:pt x="178" y="297"/>
                    </a:lnTo>
                    <a:close/>
                    <a:moveTo>
                      <a:pt x="195" y="322"/>
                    </a:moveTo>
                    <a:lnTo>
                      <a:pt x="229" y="314"/>
                    </a:lnTo>
                    <a:lnTo>
                      <a:pt x="263" y="305"/>
                    </a:lnTo>
                    <a:lnTo>
                      <a:pt x="271" y="314"/>
                    </a:lnTo>
                    <a:lnTo>
                      <a:pt x="280" y="330"/>
                    </a:lnTo>
                    <a:lnTo>
                      <a:pt x="288" y="347"/>
                    </a:lnTo>
                    <a:lnTo>
                      <a:pt x="280" y="364"/>
                    </a:lnTo>
                    <a:lnTo>
                      <a:pt x="271" y="373"/>
                    </a:lnTo>
                    <a:lnTo>
                      <a:pt x="254" y="381"/>
                    </a:lnTo>
                    <a:lnTo>
                      <a:pt x="237" y="390"/>
                    </a:lnTo>
                    <a:lnTo>
                      <a:pt x="220" y="398"/>
                    </a:lnTo>
                    <a:lnTo>
                      <a:pt x="178" y="407"/>
                    </a:lnTo>
                    <a:lnTo>
                      <a:pt x="153" y="407"/>
                    </a:lnTo>
                    <a:lnTo>
                      <a:pt x="136" y="398"/>
                    </a:lnTo>
                    <a:lnTo>
                      <a:pt x="127" y="390"/>
                    </a:lnTo>
                    <a:lnTo>
                      <a:pt x="127" y="373"/>
                    </a:lnTo>
                    <a:lnTo>
                      <a:pt x="136" y="356"/>
                    </a:lnTo>
                    <a:lnTo>
                      <a:pt x="144" y="347"/>
                    </a:lnTo>
                    <a:lnTo>
                      <a:pt x="153" y="339"/>
                    </a:lnTo>
                    <a:lnTo>
                      <a:pt x="170" y="330"/>
                    </a:lnTo>
                    <a:lnTo>
                      <a:pt x="195" y="322"/>
                    </a:lnTo>
                    <a:close/>
                    <a:moveTo>
                      <a:pt x="237" y="440"/>
                    </a:moveTo>
                    <a:lnTo>
                      <a:pt x="212" y="449"/>
                    </a:lnTo>
                    <a:lnTo>
                      <a:pt x="195" y="466"/>
                    </a:lnTo>
                    <a:lnTo>
                      <a:pt x="178" y="474"/>
                    </a:lnTo>
                    <a:lnTo>
                      <a:pt x="170" y="491"/>
                    </a:lnTo>
                    <a:lnTo>
                      <a:pt x="161" y="517"/>
                    </a:lnTo>
                    <a:lnTo>
                      <a:pt x="161" y="542"/>
                    </a:lnTo>
                    <a:lnTo>
                      <a:pt x="178" y="559"/>
                    </a:lnTo>
                    <a:lnTo>
                      <a:pt x="187" y="567"/>
                    </a:lnTo>
                    <a:lnTo>
                      <a:pt x="204" y="576"/>
                    </a:lnTo>
                    <a:lnTo>
                      <a:pt x="229" y="576"/>
                    </a:lnTo>
                    <a:lnTo>
                      <a:pt x="254" y="576"/>
                    </a:lnTo>
                    <a:lnTo>
                      <a:pt x="288" y="567"/>
                    </a:lnTo>
                    <a:lnTo>
                      <a:pt x="305" y="551"/>
                    </a:lnTo>
                    <a:lnTo>
                      <a:pt x="331" y="542"/>
                    </a:lnTo>
                    <a:lnTo>
                      <a:pt x="347" y="517"/>
                    </a:lnTo>
                    <a:lnTo>
                      <a:pt x="364" y="491"/>
                    </a:lnTo>
                    <a:lnTo>
                      <a:pt x="356" y="466"/>
                    </a:lnTo>
                    <a:lnTo>
                      <a:pt x="347" y="449"/>
                    </a:lnTo>
                    <a:lnTo>
                      <a:pt x="331" y="432"/>
                    </a:lnTo>
                    <a:lnTo>
                      <a:pt x="314" y="432"/>
                    </a:lnTo>
                    <a:lnTo>
                      <a:pt x="297" y="424"/>
                    </a:lnTo>
                    <a:lnTo>
                      <a:pt x="271" y="432"/>
                    </a:lnTo>
                    <a:lnTo>
                      <a:pt x="237" y="440"/>
                    </a:lnTo>
                    <a:close/>
                    <a:moveTo>
                      <a:pt x="246" y="466"/>
                    </a:moveTo>
                    <a:lnTo>
                      <a:pt x="288" y="457"/>
                    </a:lnTo>
                    <a:lnTo>
                      <a:pt x="314" y="449"/>
                    </a:lnTo>
                    <a:lnTo>
                      <a:pt x="331" y="457"/>
                    </a:lnTo>
                    <a:lnTo>
                      <a:pt x="339" y="474"/>
                    </a:lnTo>
                    <a:lnTo>
                      <a:pt x="339" y="491"/>
                    </a:lnTo>
                    <a:lnTo>
                      <a:pt x="331" y="508"/>
                    </a:lnTo>
                    <a:lnTo>
                      <a:pt x="322" y="517"/>
                    </a:lnTo>
                    <a:lnTo>
                      <a:pt x="314" y="525"/>
                    </a:lnTo>
                    <a:lnTo>
                      <a:pt x="297" y="534"/>
                    </a:lnTo>
                    <a:lnTo>
                      <a:pt x="271" y="542"/>
                    </a:lnTo>
                    <a:lnTo>
                      <a:pt x="237" y="551"/>
                    </a:lnTo>
                    <a:lnTo>
                      <a:pt x="212" y="551"/>
                    </a:lnTo>
                    <a:lnTo>
                      <a:pt x="195" y="542"/>
                    </a:lnTo>
                    <a:lnTo>
                      <a:pt x="187" y="534"/>
                    </a:lnTo>
                    <a:lnTo>
                      <a:pt x="178" y="517"/>
                    </a:lnTo>
                    <a:lnTo>
                      <a:pt x="187" y="500"/>
                    </a:lnTo>
                    <a:lnTo>
                      <a:pt x="195" y="491"/>
                    </a:lnTo>
                    <a:lnTo>
                      <a:pt x="212" y="483"/>
                    </a:lnTo>
                    <a:lnTo>
                      <a:pt x="229" y="474"/>
                    </a:lnTo>
                    <a:lnTo>
                      <a:pt x="246" y="466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75" name="Rectangle 169">
                <a:extLst>
                  <a:ext uri="{FF2B5EF4-FFF2-40B4-BE49-F238E27FC236}">
                    <a16:creationId xmlns:a16="http://schemas.microsoft.com/office/drawing/2014/main" id="{A6730C1A-1E79-402C-93DC-04DA2CC81D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140000">
                <a:off x="3744" y="357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76" name="Rectangle 170">
                <a:extLst>
                  <a:ext uri="{FF2B5EF4-FFF2-40B4-BE49-F238E27FC236}">
                    <a16:creationId xmlns:a16="http://schemas.microsoft.com/office/drawing/2014/main" id="{57A416E1-0DCE-4655-9A38-798636A5C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140000">
                <a:off x="3757" y="361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3</a:t>
                </a:r>
                <a:endParaRPr lang="tr-TR" altLang="tr-TR" sz="1860"/>
              </a:p>
            </p:txBody>
          </p:sp>
          <p:sp>
            <p:nvSpPr>
              <p:cNvPr id="177" name="Rectangle 171">
                <a:extLst>
                  <a:ext uri="{FF2B5EF4-FFF2-40B4-BE49-F238E27FC236}">
                    <a16:creationId xmlns:a16="http://schemas.microsoft.com/office/drawing/2014/main" id="{749A217E-EA9E-4192-A03E-F9A673C0F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140000">
                <a:off x="3769" y="364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78" name="Rectangle 172">
                <a:extLst>
                  <a:ext uri="{FF2B5EF4-FFF2-40B4-BE49-F238E27FC236}">
                    <a16:creationId xmlns:a16="http://schemas.microsoft.com/office/drawing/2014/main" id="{E20C8717-F0C1-4A00-BB82-FCE41132B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140000">
                <a:off x="3782" y="367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79" name="Freeform 173">
                <a:extLst>
                  <a:ext uri="{FF2B5EF4-FFF2-40B4-BE49-F238E27FC236}">
                    <a16:creationId xmlns:a16="http://schemas.microsoft.com/office/drawing/2014/main" id="{D568E549-7C84-45A3-8B4D-7F22872024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79" y="4100"/>
                <a:ext cx="49" cy="127"/>
              </a:xfrm>
              <a:custGeom>
                <a:avLst/>
                <a:gdLst>
                  <a:gd name="T0" fmla="*/ 204 w 221"/>
                  <a:gd name="T1" fmla="*/ 68 h 576"/>
                  <a:gd name="T2" fmla="*/ 187 w 221"/>
                  <a:gd name="T3" fmla="*/ 51 h 576"/>
                  <a:gd name="T4" fmla="*/ 144 w 221"/>
                  <a:gd name="T5" fmla="*/ 0 h 576"/>
                  <a:gd name="T6" fmla="*/ 136 w 221"/>
                  <a:gd name="T7" fmla="*/ 26 h 576"/>
                  <a:gd name="T8" fmla="*/ 0 w 221"/>
                  <a:gd name="T9" fmla="*/ 51 h 576"/>
                  <a:gd name="T10" fmla="*/ 26 w 221"/>
                  <a:gd name="T11" fmla="*/ 271 h 576"/>
                  <a:gd name="T12" fmla="*/ 43 w 221"/>
                  <a:gd name="T13" fmla="*/ 178 h 576"/>
                  <a:gd name="T14" fmla="*/ 68 w 221"/>
                  <a:gd name="T15" fmla="*/ 203 h 576"/>
                  <a:gd name="T16" fmla="*/ 102 w 221"/>
                  <a:gd name="T17" fmla="*/ 246 h 576"/>
                  <a:gd name="T18" fmla="*/ 153 w 221"/>
                  <a:gd name="T19" fmla="*/ 263 h 576"/>
                  <a:gd name="T20" fmla="*/ 187 w 221"/>
                  <a:gd name="T21" fmla="*/ 246 h 576"/>
                  <a:gd name="T22" fmla="*/ 204 w 221"/>
                  <a:gd name="T23" fmla="*/ 195 h 576"/>
                  <a:gd name="T24" fmla="*/ 187 w 221"/>
                  <a:gd name="T25" fmla="*/ 153 h 576"/>
                  <a:gd name="T26" fmla="*/ 144 w 221"/>
                  <a:gd name="T27" fmla="*/ 136 h 576"/>
                  <a:gd name="T28" fmla="*/ 161 w 221"/>
                  <a:gd name="T29" fmla="*/ 161 h 576"/>
                  <a:gd name="T30" fmla="*/ 178 w 221"/>
                  <a:gd name="T31" fmla="*/ 178 h 576"/>
                  <a:gd name="T32" fmla="*/ 178 w 221"/>
                  <a:gd name="T33" fmla="*/ 212 h 576"/>
                  <a:gd name="T34" fmla="*/ 161 w 221"/>
                  <a:gd name="T35" fmla="*/ 237 h 576"/>
                  <a:gd name="T36" fmla="*/ 136 w 221"/>
                  <a:gd name="T37" fmla="*/ 237 h 576"/>
                  <a:gd name="T38" fmla="*/ 102 w 221"/>
                  <a:gd name="T39" fmla="*/ 212 h 576"/>
                  <a:gd name="T40" fmla="*/ 60 w 221"/>
                  <a:gd name="T41" fmla="*/ 169 h 576"/>
                  <a:gd name="T42" fmla="*/ 17 w 221"/>
                  <a:gd name="T43" fmla="*/ 136 h 576"/>
                  <a:gd name="T44" fmla="*/ 9 w 221"/>
                  <a:gd name="T45" fmla="*/ 271 h 576"/>
                  <a:gd name="T46" fmla="*/ 60 w 221"/>
                  <a:gd name="T47" fmla="*/ 296 h 576"/>
                  <a:gd name="T48" fmla="*/ 26 w 221"/>
                  <a:gd name="T49" fmla="*/ 322 h 576"/>
                  <a:gd name="T50" fmla="*/ 9 w 221"/>
                  <a:gd name="T51" fmla="*/ 364 h 576"/>
                  <a:gd name="T52" fmla="*/ 34 w 221"/>
                  <a:gd name="T53" fmla="*/ 415 h 576"/>
                  <a:gd name="T54" fmla="*/ 85 w 221"/>
                  <a:gd name="T55" fmla="*/ 432 h 576"/>
                  <a:gd name="T56" fmla="*/ 127 w 221"/>
                  <a:gd name="T57" fmla="*/ 407 h 576"/>
                  <a:gd name="T58" fmla="*/ 144 w 221"/>
                  <a:gd name="T59" fmla="*/ 364 h 576"/>
                  <a:gd name="T60" fmla="*/ 127 w 221"/>
                  <a:gd name="T61" fmla="*/ 330 h 576"/>
                  <a:gd name="T62" fmla="*/ 187 w 221"/>
                  <a:gd name="T63" fmla="*/ 415 h 576"/>
                  <a:gd name="T64" fmla="*/ 204 w 221"/>
                  <a:gd name="T65" fmla="*/ 313 h 576"/>
                  <a:gd name="T66" fmla="*/ 102 w 221"/>
                  <a:gd name="T67" fmla="*/ 322 h 576"/>
                  <a:gd name="T68" fmla="*/ 119 w 221"/>
                  <a:gd name="T69" fmla="*/ 356 h 576"/>
                  <a:gd name="T70" fmla="*/ 110 w 221"/>
                  <a:gd name="T71" fmla="*/ 390 h 576"/>
                  <a:gd name="T72" fmla="*/ 77 w 221"/>
                  <a:gd name="T73" fmla="*/ 407 h 576"/>
                  <a:gd name="T74" fmla="*/ 43 w 221"/>
                  <a:gd name="T75" fmla="*/ 390 h 576"/>
                  <a:gd name="T76" fmla="*/ 26 w 221"/>
                  <a:gd name="T77" fmla="*/ 364 h 576"/>
                  <a:gd name="T78" fmla="*/ 34 w 221"/>
                  <a:gd name="T79" fmla="*/ 339 h 576"/>
                  <a:gd name="T80" fmla="*/ 68 w 221"/>
                  <a:gd name="T81" fmla="*/ 322 h 576"/>
                  <a:gd name="T82" fmla="*/ 119 w 221"/>
                  <a:gd name="T83" fmla="*/ 449 h 576"/>
                  <a:gd name="T84" fmla="*/ 34 w 221"/>
                  <a:gd name="T85" fmla="*/ 474 h 576"/>
                  <a:gd name="T86" fmla="*/ 17 w 221"/>
                  <a:gd name="T87" fmla="*/ 517 h 576"/>
                  <a:gd name="T88" fmla="*/ 34 w 221"/>
                  <a:gd name="T89" fmla="*/ 550 h 576"/>
                  <a:gd name="T90" fmla="*/ 68 w 221"/>
                  <a:gd name="T91" fmla="*/ 576 h 576"/>
                  <a:gd name="T92" fmla="*/ 119 w 221"/>
                  <a:gd name="T93" fmla="*/ 576 h 576"/>
                  <a:gd name="T94" fmla="*/ 170 w 221"/>
                  <a:gd name="T95" fmla="*/ 576 h 576"/>
                  <a:gd name="T96" fmla="*/ 212 w 221"/>
                  <a:gd name="T97" fmla="*/ 534 h 576"/>
                  <a:gd name="T98" fmla="*/ 221 w 221"/>
                  <a:gd name="T99" fmla="*/ 491 h 576"/>
                  <a:gd name="T100" fmla="*/ 195 w 221"/>
                  <a:gd name="T101" fmla="*/ 457 h 576"/>
                  <a:gd name="T102" fmla="*/ 153 w 221"/>
                  <a:gd name="T103" fmla="*/ 449 h 576"/>
                  <a:gd name="T104" fmla="*/ 119 w 221"/>
                  <a:gd name="T105" fmla="*/ 474 h 576"/>
                  <a:gd name="T106" fmla="*/ 187 w 221"/>
                  <a:gd name="T107" fmla="*/ 483 h 576"/>
                  <a:gd name="T108" fmla="*/ 204 w 221"/>
                  <a:gd name="T109" fmla="*/ 508 h 576"/>
                  <a:gd name="T110" fmla="*/ 187 w 221"/>
                  <a:gd name="T111" fmla="*/ 542 h 576"/>
                  <a:gd name="T112" fmla="*/ 144 w 221"/>
                  <a:gd name="T113" fmla="*/ 550 h 576"/>
                  <a:gd name="T114" fmla="*/ 77 w 221"/>
                  <a:gd name="T115" fmla="*/ 550 h 576"/>
                  <a:gd name="T116" fmla="*/ 43 w 221"/>
                  <a:gd name="T117" fmla="*/ 534 h 576"/>
                  <a:gd name="T118" fmla="*/ 43 w 221"/>
                  <a:gd name="T119" fmla="*/ 500 h 576"/>
                  <a:gd name="T120" fmla="*/ 77 w 221"/>
                  <a:gd name="T121" fmla="*/ 474 h 576"/>
                  <a:gd name="T122" fmla="*/ 119 w 221"/>
                  <a:gd name="T123" fmla="*/ 474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1" h="576">
                    <a:moveTo>
                      <a:pt x="0" y="76"/>
                    </a:moveTo>
                    <a:lnTo>
                      <a:pt x="204" y="68"/>
                    </a:lnTo>
                    <a:lnTo>
                      <a:pt x="204" y="51"/>
                    </a:lnTo>
                    <a:lnTo>
                      <a:pt x="187" y="51"/>
                    </a:lnTo>
                    <a:lnTo>
                      <a:pt x="170" y="34"/>
                    </a:lnTo>
                    <a:lnTo>
                      <a:pt x="144" y="0"/>
                    </a:lnTo>
                    <a:lnTo>
                      <a:pt x="127" y="0"/>
                    </a:lnTo>
                    <a:lnTo>
                      <a:pt x="136" y="26"/>
                    </a:lnTo>
                    <a:lnTo>
                      <a:pt x="153" y="51"/>
                    </a:lnTo>
                    <a:lnTo>
                      <a:pt x="0" y="51"/>
                    </a:lnTo>
                    <a:lnTo>
                      <a:pt x="0" y="76"/>
                    </a:lnTo>
                    <a:close/>
                    <a:moveTo>
                      <a:pt x="26" y="271"/>
                    </a:moveTo>
                    <a:lnTo>
                      <a:pt x="26" y="169"/>
                    </a:lnTo>
                    <a:lnTo>
                      <a:pt x="43" y="178"/>
                    </a:lnTo>
                    <a:lnTo>
                      <a:pt x="51" y="186"/>
                    </a:lnTo>
                    <a:lnTo>
                      <a:pt x="68" y="203"/>
                    </a:lnTo>
                    <a:lnTo>
                      <a:pt x="85" y="229"/>
                    </a:lnTo>
                    <a:lnTo>
                      <a:pt x="102" y="246"/>
                    </a:lnTo>
                    <a:lnTo>
                      <a:pt x="127" y="254"/>
                    </a:lnTo>
                    <a:lnTo>
                      <a:pt x="153" y="263"/>
                    </a:lnTo>
                    <a:lnTo>
                      <a:pt x="170" y="254"/>
                    </a:lnTo>
                    <a:lnTo>
                      <a:pt x="187" y="246"/>
                    </a:lnTo>
                    <a:lnTo>
                      <a:pt x="204" y="220"/>
                    </a:lnTo>
                    <a:lnTo>
                      <a:pt x="204" y="195"/>
                    </a:lnTo>
                    <a:lnTo>
                      <a:pt x="204" y="169"/>
                    </a:lnTo>
                    <a:lnTo>
                      <a:pt x="187" y="153"/>
                    </a:lnTo>
                    <a:lnTo>
                      <a:pt x="170" y="136"/>
                    </a:lnTo>
                    <a:lnTo>
                      <a:pt x="144" y="136"/>
                    </a:lnTo>
                    <a:lnTo>
                      <a:pt x="144" y="161"/>
                    </a:lnTo>
                    <a:lnTo>
                      <a:pt x="161" y="161"/>
                    </a:lnTo>
                    <a:lnTo>
                      <a:pt x="170" y="169"/>
                    </a:lnTo>
                    <a:lnTo>
                      <a:pt x="178" y="178"/>
                    </a:lnTo>
                    <a:lnTo>
                      <a:pt x="187" y="195"/>
                    </a:lnTo>
                    <a:lnTo>
                      <a:pt x="178" y="212"/>
                    </a:lnTo>
                    <a:lnTo>
                      <a:pt x="178" y="229"/>
                    </a:lnTo>
                    <a:lnTo>
                      <a:pt x="161" y="237"/>
                    </a:lnTo>
                    <a:lnTo>
                      <a:pt x="153" y="237"/>
                    </a:lnTo>
                    <a:lnTo>
                      <a:pt x="136" y="237"/>
                    </a:lnTo>
                    <a:lnTo>
                      <a:pt x="119" y="229"/>
                    </a:lnTo>
                    <a:lnTo>
                      <a:pt x="102" y="212"/>
                    </a:lnTo>
                    <a:lnTo>
                      <a:pt x="77" y="186"/>
                    </a:lnTo>
                    <a:lnTo>
                      <a:pt x="60" y="169"/>
                    </a:lnTo>
                    <a:lnTo>
                      <a:pt x="43" y="153"/>
                    </a:lnTo>
                    <a:lnTo>
                      <a:pt x="17" y="136"/>
                    </a:lnTo>
                    <a:lnTo>
                      <a:pt x="0" y="136"/>
                    </a:lnTo>
                    <a:lnTo>
                      <a:pt x="9" y="271"/>
                    </a:lnTo>
                    <a:lnTo>
                      <a:pt x="26" y="271"/>
                    </a:lnTo>
                    <a:close/>
                    <a:moveTo>
                      <a:pt x="60" y="296"/>
                    </a:moveTo>
                    <a:lnTo>
                      <a:pt x="43" y="305"/>
                    </a:lnTo>
                    <a:lnTo>
                      <a:pt x="26" y="322"/>
                    </a:lnTo>
                    <a:lnTo>
                      <a:pt x="9" y="339"/>
                    </a:lnTo>
                    <a:lnTo>
                      <a:pt x="9" y="364"/>
                    </a:lnTo>
                    <a:lnTo>
                      <a:pt x="17" y="390"/>
                    </a:lnTo>
                    <a:lnTo>
                      <a:pt x="34" y="415"/>
                    </a:lnTo>
                    <a:lnTo>
                      <a:pt x="60" y="423"/>
                    </a:lnTo>
                    <a:lnTo>
                      <a:pt x="85" y="432"/>
                    </a:lnTo>
                    <a:lnTo>
                      <a:pt x="110" y="423"/>
                    </a:lnTo>
                    <a:lnTo>
                      <a:pt x="127" y="407"/>
                    </a:lnTo>
                    <a:lnTo>
                      <a:pt x="144" y="390"/>
                    </a:lnTo>
                    <a:lnTo>
                      <a:pt x="144" y="364"/>
                    </a:lnTo>
                    <a:lnTo>
                      <a:pt x="144" y="347"/>
                    </a:lnTo>
                    <a:lnTo>
                      <a:pt x="127" y="330"/>
                    </a:lnTo>
                    <a:lnTo>
                      <a:pt x="187" y="339"/>
                    </a:lnTo>
                    <a:lnTo>
                      <a:pt x="187" y="415"/>
                    </a:lnTo>
                    <a:lnTo>
                      <a:pt x="212" y="415"/>
                    </a:lnTo>
                    <a:lnTo>
                      <a:pt x="204" y="313"/>
                    </a:lnTo>
                    <a:lnTo>
                      <a:pt x="102" y="296"/>
                    </a:lnTo>
                    <a:lnTo>
                      <a:pt x="102" y="322"/>
                    </a:lnTo>
                    <a:lnTo>
                      <a:pt x="119" y="339"/>
                    </a:lnTo>
                    <a:lnTo>
                      <a:pt x="119" y="356"/>
                    </a:lnTo>
                    <a:lnTo>
                      <a:pt x="119" y="373"/>
                    </a:lnTo>
                    <a:lnTo>
                      <a:pt x="110" y="390"/>
                    </a:lnTo>
                    <a:lnTo>
                      <a:pt x="102" y="398"/>
                    </a:lnTo>
                    <a:lnTo>
                      <a:pt x="77" y="407"/>
                    </a:lnTo>
                    <a:lnTo>
                      <a:pt x="60" y="398"/>
                    </a:lnTo>
                    <a:lnTo>
                      <a:pt x="43" y="390"/>
                    </a:lnTo>
                    <a:lnTo>
                      <a:pt x="34" y="381"/>
                    </a:lnTo>
                    <a:lnTo>
                      <a:pt x="26" y="364"/>
                    </a:lnTo>
                    <a:lnTo>
                      <a:pt x="34" y="347"/>
                    </a:lnTo>
                    <a:lnTo>
                      <a:pt x="34" y="339"/>
                    </a:lnTo>
                    <a:lnTo>
                      <a:pt x="51" y="330"/>
                    </a:lnTo>
                    <a:lnTo>
                      <a:pt x="68" y="322"/>
                    </a:lnTo>
                    <a:lnTo>
                      <a:pt x="60" y="296"/>
                    </a:lnTo>
                    <a:close/>
                    <a:moveTo>
                      <a:pt x="119" y="449"/>
                    </a:moveTo>
                    <a:lnTo>
                      <a:pt x="68" y="457"/>
                    </a:lnTo>
                    <a:lnTo>
                      <a:pt x="34" y="474"/>
                    </a:lnTo>
                    <a:lnTo>
                      <a:pt x="17" y="491"/>
                    </a:lnTo>
                    <a:lnTo>
                      <a:pt x="17" y="517"/>
                    </a:lnTo>
                    <a:lnTo>
                      <a:pt x="17" y="534"/>
                    </a:lnTo>
                    <a:lnTo>
                      <a:pt x="34" y="550"/>
                    </a:lnTo>
                    <a:lnTo>
                      <a:pt x="43" y="567"/>
                    </a:lnTo>
                    <a:lnTo>
                      <a:pt x="68" y="576"/>
                    </a:lnTo>
                    <a:lnTo>
                      <a:pt x="94" y="576"/>
                    </a:lnTo>
                    <a:lnTo>
                      <a:pt x="119" y="576"/>
                    </a:lnTo>
                    <a:lnTo>
                      <a:pt x="153" y="576"/>
                    </a:lnTo>
                    <a:lnTo>
                      <a:pt x="170" y="576"/>
                    </a:lnTo>
                    <a:lnTo>
                      <a:pt x="195" y="559"/>
                    </a:lnTo>
                    <a:lnTo>
                      <a:pt x="212" y="534"/>
                    </a:lnTo>
                    <a:lnTo>
                      <a:pt x="221" y="508"/>
                    </a:lnTo>
                    <a:lnTo>
                      <a:pt x="221" y="491"/>
                    </a:lnTo>
                    <a:lnTo>
                      <a:pt x="212" y="474"/>
                    </a:lnTo>
                    <a:lnTo>
                      <a:pt x="195" y="457"/>
                    </a:lnTo>
                    <a:lnTo>
                      <a:pt x="170" y="449"/>
                    </a:lnTo>
                    <a:lnTo>
                      <a:pt x="153" y="449"/>
                    </a:lnTo>
                    <a:lnTo>
                      <a:pt x="119" y="449"/>
                    </a:lnTo>
                    <a:close/>
                    <a:moveTo>
                      <a:pt x="119" y="474"/>
                    </a:moveTo>
                    <a:lnTo>
                      <a:pt x="161" y="474"/>
                    </a:lnTo>
                    <a:lnTo>
                      <a:pt x="187" y="483"/>
                    </a:lnTo>
                    <a:lnTo>
                      <a:pt x="195" y="491"/>
                    </a:lnTo>
                    <a:lnTo>
                      <a:pt x="204" y="508"/>
                    </a:lnTo>
                    <a:lnTo>
                      <a:pt x="195" y="525"/>
                    </a:lnTo>
                    <a:lnTo>
                      <a:pt x="187" y="542"/>
                    </a:lnTo>
                    <a:lnTo>
                      <a:pt x="161" y="550"/>
                    </a:lnTo>
                    <a:lnTo>
                      <a:pt x="144" y="550"/>
                    </a:lnTo>
                    <a:lnTo>
                      <a:pt x="119" y="550"/>
                    </a:lnTo>
                    <a:lnTo>
                      <a:pt x="77" y="550"/>
                    </a:lnTo>
                    <a:lnTo>
                      <a:pt x="51" y="542"/>
                    </a:lnTo>
                    <a:lnTo>
                      <a:pt x="43" y="534"/>
                    </a:lnTo>
                    <a:lnTo>
                      <a:pt x="34" y="517"/>
                    </a:lnTo>
                    <a:lnTo>
                      <a:pt x="43" y="500"/>
                    </a:lnTo>
                    <a:lnTo>
                      <a:pt x="51" y="491"/>
                    </a:lnTo>
                    <a:lnTo>
                      <a:pt x="77" y="474"/>
                    </a:lnTo>
                    <a:lnTo>
                      <a:pt x="94" y="474"/>
                    </a:lnTo>
                    <a:lnTo>
                      <a:pt x="119" y="474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80" name="Rectangle 174">
                <a:extLst>
                  <a:ext uri="{FF2B5EF4-FFF2-40B4-BE49-F238E27FC236}">
                    <a16:creationId xmlns:a16="http://schemas.microsoft.com/office/drawing/2014/main" id="{ADD3664A-35DD-4ADC-8F41-BE9A0921F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0000">
                <a:off x="2885" y="408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81" name="Rectangle 175">
                <a:extLst>
                  <a:ext uri="{FF2B5EF4-FFF2-40B4-BE49-F238E27FC236}">
                    <a16:creationId xmlns:a16="http://schemas.microsoft.com/office/drawing/2014/main" id="{71167E75-4B3C-4EF2-AA33-AEEB10CC4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0000">
                <a:off x="2885" y="411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2</a:t>
                </a:r>
                <a:endParaRPr lang="tr-TR" altLang="tr-TR" sz="1860"/>
              </a:p>
            </p:txBody>
          </p:sp>
          <p:sp>
            <p:nvSpPr>
              <p:cNvPr id="182" name="Rectangle 176">
                <a:extLst>
                  <a:ext uri="{FF2B5EF4-FFF2-40B4-BE49-F238E27FC236}">
                    <a16:creationId xmlns:a16="http://schemas.microsoft.com/office/drawing/2014/main" id="{5B25D4D2-06E1-4991-949F-D38CC8C82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0000">
                <a:off x="2885" y="415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83" name="Rectangle 177">
                <a:extLst>
                  <a:ext uri="{FF2B5EF4-FFF2-40B4-BE49-F238E27FC236}">
                    <a16:creationId xmlns:a16="http://schemas.microsoft.com/office/drawing/2014/main" id="{A974CBAF-652C-4522-B0F2-A490E87D6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0000">
                <a:off x="2889" y="418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84" name="Freeform 178">
                <a:extLst>
                  <a:ext uri="{FF2B5EF4-FFF2-40B4-BE49-F238E27FC236}">
                    <a16:creationId xmlns:a16="http://schemas.microsoft.com/office/drawing/2014/main" id="{4D78EC7A-5A88-4743-AF4F-90533173E0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2" y="4162"/>
                <a:ext cx="60" cy="127"/>
              </a:xfrm>
              <a:custGeom>
                <a:avLst/>
                <a:gdLst>
                  <a:gd name="T0" fmla="*/ 0 w 271"/>
                  <a:gd name="T1" fmla="*/ 491 h 575"/>
                  <a:gd name="T2" fmla="*/ 9 w 271"/>
                  <a:gd name="T3" fmla="*/ 516 h 575"/>
                  <a:gd name="T4" fmla="*/ 42 w 271"/>
                  <a:gd name="T5" fmla="*/ 567 h 575"/>
                  <a:gd name="T6" fmla="*/ 51 w 271"/>
                  <a:gd name="T7" fmla="*/ 541 h 575"/>
                  <a:gd name="T8" fmla="*/ 195 w 271"/>
                  <a:gd name="T9" fmla="*/ 541 h 575"/>
                  <a:gd name="T10" fmla="*/ 220 w 271"/>
                  <a:gd name="T11" fmla="*/ 389 h 575"/>
                  <a:gd name="T12" fmla="*/ 178 w 271"/>
                  <a:gd name="T13" fmla="*/ 355 h 575"/>
                  <a:gd name="T14" fmla="*/ 152 w 271"/>
                  <a:gd name="T15" fmla="*/ 321 h 575"/>
                  <a:gd name="T16" fmla="*/ 25 w 271"/>
                  <a:gd name="T17" fmla="*/ 330 h 575"/>
                  <a:gd name="T18" fmla="*/ 136 w 271"/>
                  <a:gd name="T19" fmla="*/ 457 h 575"/>
                  <a:gd name="T20" fmla="*/ 169 w 271"/>
                  <a:gd name="T21" fmla="*/ 381 h 575"/>
                  <a:gd name="T22" fmla="*/ 144 w 271"/>
                  <a:gd name="T23" fmla="*/ 372 h 575"/>
                  <a:gd name="T24" fmla="*/ 59 w 271"/>
                  <a:gd name="T25" fmla="*/ 364 h 575"/>
                  <a:gd name="T26" fmla="*/ 178 w 271"/>
                  <a:gd name="T27" fmla="*/ 296 h 575"/>
                  <a:gd name="T28" fmla="*/ 220 w 271"/>
                  <a:gd name="T29" fmla="*/ 279 h 575"/>
                  <a:gd name="T30" fmla="*/ 246 w 271"/>
                  <a:gd name="T31" fmla="*/ 237 h 575"/>
                  <a:gd name="T32" fmla="*/ 229 w 271"/>
                  <a:gd name="T33" fmla="*/ 186 h 575"/>
                  <a:gd name="T34" fmla="*/ 186 w 271"/>
                  <a:gd name="T35" fmla="*/ 160 h 575"/>
                  <a:gd name="T36" fmla="*/ 136 w 271"/>
                  <a:gd name="T37" fmla="*/ 169 h 575"/>
                  <a:gd name="T38" fmla="*/ 110 w 271"/>
                  <a:gd name="T39" fmla="*/ 211 h 575"/>
                  <a:gd name="T40" fmla="*/ 119 w 271"/>
                  <a:gd name="T41" fmla="*/ 254 h 575"/>
                  <a:gd name="T42" fmla="*/ 76 w 271"/>
                  <a:gd name="T43" fmla="*/ 152 h 575"/>
                  <a:gd name="T44" fmla="*/ 42 w 271"/>
                  <a:gd name="T45" fmla="*/ 245 h 575"/>
                  <a:gd name="T46" fmla="*/ 144 w 271"/>
                  <a:gd name="T47" fmla="*/ 262 h 575"/>
                  <a:gd name="T48" fmla="*/ 127 w 271"/>
                  <a:gd name="T49" fmla="*/ 220 h 575"/>
                  <a:gd name="T50" fmla="*/ 144 w 271"/>
                  <a:gd name="T51" fmla="*/ 194 h 575"/>
                  <a:gd name="T52" fmla="*/ 178 w 271"/>
                  <a:gd name="T53" fmla="*/ 186 h 575"/>
                  <a:gd name="T54" fmla="*/ 212 w 271"/>
                  <a:gd name="T55" fmla="*/ 203 h 575"/>
                  <a:gd name="T56" fmla="*/ 220 w 271"/>
                  <a:gd name="T57" fmla="*/ 237 h 575"/>
                  <a:gd name="T58" fmla="*/ 212 w 271"/>
                  <a:gd name="T59" fmla="*/ 262 h 575"/>
                  <a:gd name="T60" fmla="*/ 178 w 271"/>
                  <a:gd name="T61" fmla="*/ 270 h 575"/>
                  <a:gd name="T62" fmla="*/ 161 w 271"/>
                  <a:gd name="T63" fmla="*/ 135 h 575"/>
                  <a:gd name="T64" fmla="*/ 246 w 271"/>
                  <a:gd name="T65" fmla="*/ 127 h 575"/>
                  <a:gd name="T66" fmla="*/ 271 w 271"/>
                  <a:gd name="T67" fmla="*/ 84 h 575"/>
                  <a:gd name="T68" fmla="*/ 263 w 271"/>
                  <a:gd name="T69" fmla="*/ 50 h 575"/>
                  <a:gd name="T70" fmla="*/ 237 w 271"/>
                  <a:gd name="T71" fmla="*/ 25 h 575"/>
                  <a:gd name="T72" fmla="*/ 178 w 271"/>
                  <a:gd name="T73" fmla="*/ 8 h 575"/>
                  <a:gd name="T74" fmla="*/ 136 w 271"/>
                  <a:gd name="T75" fmla="*/ 0 h 575"/>
                  <a:gd name="T76" fmla="*/ 76 w 271"/>
                  <a:gd name="T77" fmla="*/ 25 h 575"/>
                  <a:gd name="T78" fmla="*/ 68 w 271"/>
                  <a:gd name="T79" fmla="*/ 76 h 575"/>
                  <a:gd name="T80" fmla="*/ 85 w 271"/>
                  <a:gd name="T81" fmla="*/ 110 h 575"/>
                  <a:gd name="T82" fmla="*/ 127 w 271"/>
                  <a:gd name="T83" fmla="*/ 127 h 575"/>
                  <a:gd name="T84" fmla="*/ 161 w 271"/>
                  <a:gd name="T85" fmla="*/ 110 h 575"/>
                  <a:gd name="T86" fmla="*/ 102 w 271"/>
                  <a:gd name="T87" fmla="*/ 84 h 575"/>
                  <a:gd name="T88" fmla="*/ 85 w 271"/>
                  <a:gd name="T89" fmla="*/ 59 h 575"/>
                  <a:gd name="T90" fmla="*/ 110 w 271"/>
                  <a:gd name="T91" fmla="*/ 33 h 575"/>
                  <a:gd name="T92" fmla="*/ 178 w 271"/>
                  <a:gd name="T93" fmla="*/ 33 h 575"/>
                  <a:gd name="T94" fmla="*/ 212 w 271"/>
                  <a:gd name="T95" fmla="*/ 42 h 575"/>
                  <a:gd name="T96" fmla="*/ 237 w 271"/>
                  <a:gd name="T97" fmla="*/ 50 h 575"/>
                  <a:gd name="T98" fmla="*/ 246 w 271"/>
                  <a:gd name="T99" fmla="*/ 84 h 575"/>
                  <a:gd name="T100" fmla="*/ 229 w 271"/>
                  <a:gd name="T101" fmla="*/ 110 h 575"/>
                  <a:gd name="T102" fmla="*/ 161 w 271"/>
                  <a:gd name="T103" fmla="*/ 11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1" h="575">
                    <a:moveTo>
                      <a:pt x="195" y="516"/>
                    </a:moveTo>
                    <a:lnTo>
                      <a:pt x="0" y="491"/>
                    </a:lnTo>
                    <a:lnTo>
                      <a:pt x="0" y="508"/>
                    </a:lnTo>
                    <a:lnTo>
                      <a:pt x="9" y="516"/>
                    </a:lnTo>
                    <a:lnTo>
                      <a:pt x="17" y="533"/>
                    </a:lnTo>
                    <a:lnTo>
                      <a:pt x="42" y="567"/>
                    </a:lnTo>
                    <a:lnTo>
                      <a:pt x="59" y="575"/>
                    </a:lnTo>
                    <a:lnTo>
                      <a:pt x="51" y="541"/>
                    </a:lnTo>
                    <a:lnTo>
                      <a:pt x="42" y="516"/>
                    </a:lnTo>
                    <a:lnTo>
                      <a:pt x="195" y="541"/>
                    </a:lnTo>
                    <a:lnTo>
                      <a:pt x="195" y="516"/>
                    </a:lnTo>
                    <a:close/>
                    <a:moveTo>
                      <a:pt x="220" y="389"/>
                    </a:moveTo>
                    <a:lnTo>
                      <a:pt x="220" y="364"/>
                    </a:lnTo>
                    <a:lnTo>
                      <a:pt x="178" y="355"/>
                    </a:lnTo>
                    <a:lnTo>
                      <a:pt x="178" y="330"/>
                    </a:lnTo>
                    <a:lnTo>
                      <a:pt x="152" y="321"/>
                    </a:lnTo>
                    <a:lnTo>
                      <a:pt x="152" y="347"/>
                    </a:lnTo>
                    <a:lnTo>
                      <a:pt x="25" y="330"/>
                    </a:lnTo>
                    <a:lnTo>
                      <a:pt x="17" y="347"/>
                    </a:lnTo>
                    <a:lnTo>
                      <a:pt x="136" y="457"/>
                    </a:lnTo>
                    <a:lnTo>
                      <a:pt x="152" y="465"/>
                    </a:lnTo>
                    <a:lnTo>
                      <a:pt x="169" y="381"/>
                    </a:lnTo>
                    <a:lnTo>
                      <a:pt x="220" y="389"/>
                    </a:lnTo>
                    <a:close/>
                    <a:moveTo>
                      <a:pt x="144" y="372"/>
                    </a:moveTo>
                    <a:lnTo>
                      <a:pt x="136" y="440"/>
                    </a:lnTo>
                    <a:lnTo>
                      <a:pt x="59" y="364"/>
                    </a:lnTo>
                    <a:lnTo>
                      <a:pt x="144" y="372"/>
                    </a:lnTo>
                    <a:close/>
                    <a:moveTo>
                      <a:pt x="178" y="296"/>
                    </a:moveTo>
                    <a:lnTo>
                      <a:pt x="203" y="287"/>
                    </a:lnTo>
                    <a:lnTo>
                      <a:pt x="220" y="279"/>
                    </a:lnTo>
                    <a:lnTo>
                      <a:pt x="237" y="262"/>
                    </a:lnTo>
                    <a:lnTo>
                      <a:pt x="246" y="237"/>
                    </a:lnTo>
                    <a:lnTo>
                      <a:pt x="246" y="211"/>
                    </a:lnTo>
                    <a:lnTo>
                      <a:pt x="229" y="186"/>
                    </a:lnTo>
                    <a:lnTo>
                      <a:pt x="212" y="169"/>
                    </a:lnTo>
                    <a:lnTo>
                      <a:pt x="186" y="160"/>
                    </a:lnTo>
                    <a:lnTo>
                      <a:pt x="161" y="160"/>
                    </a:lnTo>
                    <a:lnTo>
                      <a:pt x="136" y="169"/>
                    </a:lnTo>
                    <a:lnTo>
                      <a:pt x="119" y="186"/>
                    </a:lnTo>
                    <a:lnTo>
                      <a:pt x="110" y="211"/>
                    </a:lnTo>
                    <a:lnTo>
                      <a:pt x="110" y="228"/>
                    </a:lnTo>
                    <a:lnTo>
                      <a:pt x="119" y="254"/>
                    </a:lnTo>
                    <a:lnTo>
                      <a:pt x="68" y="228"/>
                    </a:lnTo>
                    <a:lnTo>
                      <a:pt x="76" y="152"/>
                    </a:lnTo>
                    <a:lnTo>
                      <a:pt x="51" y="152"/>
                    </a:lnTo>
                    <a:lnTo>
                      <a:pt x="42" y="245"/>
                    </a:lnTo>
                    <a:lnTo>
                      <a:pt x="136" y="279"/>
                    </a:lnTo>
                    <a:lnTo>
                      <a:pt x="144" y="262"/>
                    </a:lnTo>
                    <a:lnTo>
                      <a:pt x="136" y="245"/>
                    </a:lnTo>
                    <a:lnTo>
                      <a:pt x="127" y="220"/>
                    </a:lnTo>
                    <a:lnTo>
                      <a:pt x="136" y="203"/>
                    </a:lnTo>
                    <a:lnTo>
                      <a:pt x="144" y="194"/>
                    </a:lnTo>
                    <a:lnTo>
                      <a:pt x="161" y="186"/>
                    </a:lnTo>
                    <a:lnTo>
                      <a:pt x="178" y="186"/>
                    </a:lnTo>
                    <a:lnTo>
                      <a:pt x="203" y="194"/>
                    </a:lnTo>
                    <a:lnTo>
                      <a:pt x="212" y="203"/>
                    </a:lnTo>
                    <a:lnTo>
                      <a:pt x="220" y="220"/>
                    </a:lnTo>
                    <a:lnTo>
                      <a:pt x="220" y="237"/>
                    </a:lnTo>
                    <a:lnTo>
                      <a:pt x="220" y="245"/>
                    </a:lnTo>
                    <a:lnTo>
                      <a:pt x="212" y="262"/>
                    </a:lnTo>
                    <a:lnTo>
                      <a:pt x="195" y="262"/>
                    </a:lnTo>
                    <a:lnTo>
                      <a:pt x="178" y="270"/>
                    </a:lnTo>
                    <a:lnTo>
                      <a:pt x="178" y="296"/>
                    </a:lnTo>
                    <a:close/>
                    <a:moveTo>
                      <a:pt x="161" y="135"/>
                    </a:moveTo>
                    <a:lnTo>
                      <a:pt x="203" y="135"/>
                    </a:lnTo>
                    <a:lnTo>
                      <a:pt x="246" y="127"/>
                    </a:lnTo>
                    <a:lnTo>
                      <a:pt x="263" y="110"/>
                    </a:lnTo>
                    <a:lnTo>
                      <a:pt x="271" y="84"/>
                    </a:lnTo>
                    <a:lnTo>
                      <a:pt x="271" y="67"/>
                    </a:lnTo>
                    <a:lnTo>
                      <a:pt x="263" y="50"/>
                    </a:lnTo>
                    <a:lnTo>
                      <a:pt x="254" y="33"/>
                    </a:lnTo>
                    <a:lnTo>
                      <a:pt x="237" y="25"/>
                    </a:lnTo>
                    <a:lnTo>
                      <a:pt x="212" y="16"/>
                    </a:lnTo>
                    <a:lnTo>
                      <a:pt x="178" y="8"/>
                    </a:lnTo>
                    <a:lnTo>
                      <a:pt x="152" y="0"/>
                    </a:lnTo>
                    <a:lnTo>
                      <a:pt x="136" y="0"/>
                    </a:lnTo>
                    <a:lnTo>
                      <a:pt x="102" y="8"/>
                    </a:lnTo>
                    <a:lnTo>
                      <a:pt x="76" y="25"/>
                    </a:lnTo>
                    <a:lnTo>
                      <a:pt x="68" y="50"/>
                    </a:lnTo>
                    <a:lnTo>
                      <a:pt x="68" y="76"/>
                    </a:lnTo>
                    <a:lnTo>
                      <a:pt x="76" y="93"/>
                    </a:lnTo>
                    <a:lnTo>
                      <a:pt x="85" y="110"/>
                    </a:lnTo>
                    <a:lnTo>
                      <a:pt x="102" y="118"/>
                    </a:lnTo>
                    <a:lnTo>
                      <a:pt x="127" y="127"/>
                    </a:lnTo>
                    <a:lnTo>
                      <a:pt x="161" y="135"/>
                    </a:lnTo>
                    <a:close/>
                    <a:moveTo>
                      <a:pt x="161" y="110"/>
                    </a:moveTo>
                    <a:lnTo>
                      <a:pt x="119" y="101"/>
                    </a:lnTo>
                    <a:lnTo>
                      <a:pt x="102" y="84"/>
                    </a:lnTo>
                    <a:lnTo>
                      <a:pt x="93" y="76"/>
                    </a:lnTo>
                    <a:lnTo>
                      <a:pt x="85" y="59"/>
                    </a:lnTo>
                    <a:lnTo>
                      <a:pt x="93" y="42"/>
                    </a:lnTo>
                    <a:lnTo>
                      <a:pt x="110" y="33"/>
                    </a:lnTo>
                    <a:lnTo>
                      <a:pt x="136" y="25"/>
                    </a:lnTo>
                    <a:lnTo>
                      <a:pt x="178" y="33"/>
                    </a:lnTo>
                    <a:lnTo>
                      <a:pt x="195" y="33"/>
                    </a:lnTo>
                    <a:lnTo>
                      <a:pt x="212" y="42"/>
                    </a:lnTo>
                    <a:lnTo>
                      <a:pt x="229" y="42"/>
                    </a:lnTo>
                    <a:lnTo>
                      <a:pt x="237" y="50"/>
                    </a:lnTo>
                    <a:lnTo>
                      <a:pt x="246" y="67"/>
                    </a:lnTo>
                    <a:lnTo>
                      <a:pt x="246" y="84"/>
                    </a:lnTo>
                    <a:lnTo>
                      <a:pt x="246" y="101"/>
                    </a:lnTo>
                    <a:lnTo>
                      <a:pt x="229" y="110"/>
                    </a:lnTo>
                    <a:lnTo>
                      <a:pt x="203" y="110"/>
                    </a:lnTo>
                    <a:lnTo>
                      <a:pt x="161" y="11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85" name="Rectangle 179">
                <a:extLst>
                  <a:ext uri="{FF2B5EF4-FFF2-40B4-BE49-F238E27FC236}">
                    <a16:creationId xmlns:a16="http://schemas.microsoft.com/office/drawing/2014/main" id="{1FCB6973-7238-44D5-972A-378B9E7BB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680000">
                <a:off x="912" y="4220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86" name="Rectangle 180">
                <a:extLst>
                  <a:ext uri="{FF2B5EF4-FFF2-40B4-BE49-F238E27FC236}">
                    <a16:creationId xmlns:a16="http://schemas.microsoft.com/office/drawing/2014/main" id="{3BA26A4F-38F1-4622-B1B0-0CB42E232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680000">
                <a:off x="921" y="4188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4</a:t>
                </a:r>
                <a:endParaRPr lang="tr-TR" altLang="tr-TR" sz="1860"/>
              </a:p>
            </p:txBody>
          </p:sp>
          <p:sp>
            <p:nvSpPr>
              <p:cNvPr id="187" name="Rectangle 181">
                <a:extLst>
                  <a:ext uri="{FF2B5EF4-FFF2-40B4-BE49-F238E27FC236}">
                    <a16:creationId xmlns:a16="http://schemas.microsoft.com/office/drawing/2014/main" id="{43D3B6B2-FD03-4115-8EBC-2CA2D8B13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680000">
                <a:off x="925" y="415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88" name="Rectangle 182">
                <a:extLst>
                  <a:ext uri="{FF2B5EF4-FFF2-40B4-BE49-F238E27FC236}">
                    <a16:creationId xmlns:a16="http://schemas.microsoft.com/office/drawing/2014/main" id="{5B9EDD01-CF3E-405F-B597-582CF855A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680000">
                <a:off x="929" y="4118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89" name="Freeform 183">
                <a:extLst>
                  <a:ext uri="{FF2B5EF4-FFF2-40B4-BE49-F238E27FC236}">
                    <a16:creationId xmlns:a16="http://schemas.microsoft.com/office/drawing/2014/main" id="{4B8168CE-EDFE-4EEE-81C2-17C3231270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6" y="3710"/>
                <a:ext cx="47" cy="128"/>
              </a:xfrm>
              <a:custGeom>
                <a:avLst/>
                <a:gdLst>
                  <a:gd name="T0" fmla="*/ 0 w 211"/>
                  <a:gd name="T1" fmla="*/ 500 h 576"/>
                  <a:gd name="T2" fmla="*/ 17 w 211"/>
                  <a:gd name="T3" fmla="*/ 525 h 576"/>
                  <a:gd name="T4" fmla="*/ 51 w 211"/>
                  <a:gd name="T5" fmla="*/ 576 h 576"/>
                  <a:gd name="T6" fmla="*/ 59 w 211"/>
                  <a:gd name="T7" fmla="*/ 550 h 576"/>
                  <a:gd name="T8" fmla="*/ 203 w 211"/>
                  <a:gd name="T9" fmla="*/ 534 h 576"/>
                  <a:gd name="T10" fmla="*/ 203 w 211"/>
                  <a:gd name="T11" fmla="*/ 364 h 576"/>
                  <a:gd name="T12" fmla="*/ 152 w 211"/>
                  <a:gd name="T13" fmla="*/ 339 h 576"/>
                  <a:gd name="T14" fmla="*/ 127 w 211"/>
                  <a:gd name="T15" fmla="*/ 313 h 576"/>
                  <a:gd name="T16" fmla="*/ 0 w 211"/>
                  <a:gd name="T17" fmla="*/ 339 h 576"/>
                  <a:gd name="T18" fmla="*/ 127 w 211"/>
                  <a:gd name="T19" fmla="*/ 449 h 576"/>
                  <a:gd name="T20" fmla="*/ 152 w 211"/>
                  <a:gd name="T21" fmla="*/ 364 h 576"/>
                  <a:gd name="T22" fmla="*/ 127 w 211"/>
                  <a:gd name="T23" fmla="*/ 364 h 576"/>
                  <a:gd name="T24" fmla="*/ 42 w 211"/>
                  <a:gd name="T25" fmla="*/ 364 h 576"/>
                  <a:gd name="T26" fmla="*/ 152 w 211"/>
                  <a:gd name="T27" fmla="*/ 288 h 576"/>
                  <a:gd name="T28" fmla="*/ 195 w 211"/>
                  <a:gd name="T29" fmla="*/ 263 h 576"/>
                  <a:gd name="T30" fmla="*/ 211 w 211"/>
                  <a:gd name="T31" fmla="*/ 220 h 576"/>
                  <a:gd name="T32" fmla="*/ 186 w 211"/>
                  <a:gd name="T33" fmla="*/ 169 h 576"/>
                  <a:gd name="T34" fmla="*/ 135 w 211"/>
                  <a:gd name="T35" fmla="*/ 153 h 576"/>
                  <a:gd name="T36" fmla="*/ 93 w 211"/>
                  <a:gd name="T37" fmla="*/ 169 h 576"/>
                  <a:gd name="T38" fmla="*/ 76 w 211"/>
                  <a:gd name="T39" fmla="*/ 212 h 576"/>
                  <a:gd name="T40" fmla="*/ 84 w 211"/>
                  <a:gd name="T41" fmla="*/ 254 h 576"/>
                  <a:gd name="T42" fmla="*/ 34 w 211"/>
                  <a:gd name="T43" fmla="*/ 161 h 576"/>
                  <a:gd name="T44" fmla="*/ 8 w 211"/>
                  <a:gd name="T45" fmla="*/ 254 h 576"/>
                  <a:gd name="T46" fmla="*/ 110 w 211"/>
                  <a:gd name="T47" fmla="*/ 254 h 576"/>
                  <a:gd name="T48" fmla="*/ 93 w 211"/>
                  <a:gd name="T49" fmla="*/ 220 h 576"/>
                  <a:gd name="T50" fmla="*/ 110 w 211"/>
                  <a:gd name="T51" fmla="*/ 186 h 576"/>
                  <a:gd name="T52" fmla="*/ 135 w 211"/>
                  <a:gd name="T53" fmla="*/ 178 h 576"/>
                  <a:gd name="T54" fmla="*/ 178 w 211"/>
                  <a:gd name="T55" fmla="*/ 186 h 576"/>
                  <a:gd name="T56" fmla="*/ 186 w 211"/>
                  <a:gd name="T57" fmla="*/ 220 h 576"/>
                  <a:gd name="T58" fmla="*/ 178 w 211"/>
                  <a:gd name="T59" fmla="*/ 246 h 576"/>
                  <a:gd name="T60" fmla="*/ 152 w 211"/>
                  <a:gd name="T61" fmla="*/ 263 h 576"/>
                  <a:gd name="T62" fmla="*/ 110 w 211"/>
                  <a:gd name="T63" fmla="*/ 127 h 576"/>
                  <a:gd name="T64" fmla="*/ 195 w 211"/>
                  <a:gd name="T65" fmla="*/ 110 h 576"/>
                  <a:gd name="T66" fmla="*/ 211 w 211"/>
                  <a:gd name="T67" fmla="*/ 68 h 576"/>
                  <a:gd name="T68" fmla="*/ 203 w 211"/>
                  <a:gd name="T69" fmla="*/ 34 h 576"/>
                  <a:gd name="T70" fmla="*/ 169 w 211"/>
                  <a:gd name="T71" fmla="*/ 9 h 576"/>
                  <a:gd name="T72" fmla="*/ 110 w 211"/>
                  <a:gd name="T73" fmla="*/ 0 h 576"/>
                  <a:gd name="T74" fmla="*/ 68 w 211"/>
                  <a:gd name="T75" fmla="*/ 9 h 576"/>
                  <a:gd name="T76" fmla="*/ 17 w 211"/>
                  <a:gd name="T77" fmla="*/ 34 h 576"/>
                  <a:gd name="T78" fmla="*/ 8 w 211"/>
                  <a:gd name="T79" fmla="*/ 85 h 576"/>
                  <a:gd name="T80" fmla="*/ 34 w 211"/>
                  <a:gd name="T81" fmla="*/ 110 h 576"/>
                  <a:gd name="T82" fmla="*/ 76 w 211"/>
                  <a:gd name="T83" fmla="*/ 127 h 576"/>
                  <a:gd name="T84" fmla="*/ 110 w 211"/>
                  <a:gd name="T85" fmla="*/ 102 h 576"/>
                  <a:gd name="T86" fmla="*/ 42 w 211"/>
                  <a:gd name="T87" fmla="*/ 93 h 576"/>
                  <a:gd name="T88" fmla="*/ 25 w 211"/>
                  <a:gd name="T89" fmla="*/ 68 h 576"/>
                  <a:gd name="T90" fmla="*/ 42 w 211"/>
                  <a:gd name="T91" fmla="*/ 34 h 576"/>
                  <a:gd name="T92" fmla="*/ 110 w 211"/>
                  <a:gd name="T93" fmla="*/ 26 h 576"/>
                  <a:gd name="T94" fmla="*/ 169 w 211"/>
                  <a:gd name="T95" fmla="*/ 34 h 576"/>
                  <a:gd name="T96" fmla="*/ 186 w 211"/>
                  <a:gd name="T97" fmla="*/ 51 h 576"/>
                  <a:gd name="T98" fmla="*/ 186 w 211"/>
                  <a:gd name="T99" fmla="*/ 85 h 576"/>
                  <a:gd name="T100" fmla="*/ 152 w 211"/>
                  <a:gd name="T101" fmla="*/ 102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1" h="576">
                    <a:moveTo>
                      <a:pt x="203" y="508"/>
                    </a:moveTo>
                    <a:lnTo>
                      <a:pt x="0" y="500"/>
                    </a:lnTo>
                    <a:lnTo>
                      <a:pt x="0" y="517"/>
                    </a:lnTo>
                    <a:lnTo>
                      <a:pt x="17" y="525"/>
                    </a:lnTo>
                    <a:lnTo>
                      <a:pt x="25" y="542"/>
                    </a:lnTo>
                    <a:lnTo>
                      <a:pt x="51" y="576"/>
                    </a:lnTo>
                    <a:lnTo>
                      <a:pt x="76" y="576"/>
                    </a:lnTo>
                    <a:lnTo>
                      <a:pt x="59" y="550"/>
                    </a:lnTo>
                    <a:lnTo>
                      <a:pt x="42" y="525"/>
                    </a:lnTo>
                    <a:lnTo>
                      <a:pt x="203" y="534"/>
                    </a:lnTo>
                    <a:lnTo>
                      <a:pt x="203" y="508"/>
                    </a:lnTo>
                    <a:close/>
                    <a:moveTo>
                      <a:pt x="203" y="364"/>
                    </a:moveTo>
                    <a:lnTo>
                      <a:pt x="203" y="339"/>
                    </a:lnTo>
                    <a:lnTo>
                      <a:pt x="152" y="339"/>
                    </a:lnTo>
                    <a:lnTo>
                      <a:pt x="152" y="313"/>
                    </a:lnTo>
                    <a:lnTo>
                      <a:pt x="127" y="313"/>
                    </a:lnTo>
                    <a:lnTo>
                      <a:pt x="127" y="339"/>
                    </a:lnTo>
                    <a:lnTo>
                      <a:pt x="0" y="339"/>
                    </a:lnTo>
                    <a:lnTo>
                      <a:pt x="0" y="356"/>
                    </a:lnTo>
                    <a:lnTo>
                      <a:pt x="127" y="449"/>
                    </a:lnTo>
                    <a:lnTo>
                      <a:pt x="152" y="457"/>
                    </a:lnTo>
                    <a:lnTo>
                      <a:pt x="152" y="364"/>
                    </a:lnTo>
                    <a:lnTo>
                      <a:pt x="203" y="364"/>
                    </a:lnTo>
                    <a:close/>
                    <a:moveTo>
                      <a:pt x="127" y="364"/>
                    </a:moveTo>
                    <a:lnTo>
                      <a:pt x="127" y="432"/>
                    </a:lnTo>
                    <a:lnTo>
                      <a:pt x="42" y="364"/>
                    </a:lnTo>
                    <a:lnTo>
                      <a:pt x="127" y="364"/>
                    </a:lnTo>
                    <a:close/>
                    <a:moveTo>
                      <a:pt x="152" y="288"/>
                    </a:moveTo>
                    <a:lnTo>
                      <a:pt x="178" y="280"/>
                    </a:lnTo>
                    <a:lnTo>
                      <a:pt x="195" y="263"/>
                    </a:lnTo>
                    <a:lnTo>
                      <a:pt x="203" y="246"/>
                    </a:lnTo>
                    <a:lnTo>
                      <a:pt x="211" y="220"/>
                    </a:lnTo>
                    <a:lnTo>
                      <a:pt x="203" y="195"/>
                    </a:lnTo>
                    <a:lnTo>
                      <a:pt x="186" y="169"/>
                    </a:lnTo>
                    <a:lnTo>
                      <a:pt x="161" y="153"/>
                    </a:lnTo>
                    <a:lnTo>
                      <a:pt x="135" y="153"/>
                    </a:lnTo>
                    <a:lnTo>
                      <a:pt x="110" y="153"/>
                    </a:lnTo>
                    <a:lnTo>
                      <a:pt x="93" y="169"/>
                    </a:lnTo>
                    <a:lnTo>
                      <a:pt x="76" y="186"/>
                    </a:lnTo>
                    <a:lnTo>
                      <a:pt x="76" y="212"/>
                    </a:lnTo>
                    <a:lnTo>
                      <a:pt x="76" y="229"/>
                    </a:lnTo>
                    <a:lnTo>
                      <a:pt x="84" y="254"/>
                    </a:lnTo>
                    <a:lnTo>
                      <a:pt x="34" y="237"/>
                    </a:lnTo>
                    <a:lnTo>
                      <a:pt x="34" y="161"/>
                    </a:lnTo>
                    <a:lnTo>
                      <a:pt x="8" y="161"/>
                    </a:lnTo>
                    <a:lnTo>
                      <a:pt x="8" y="254"/>
                    </a:lnTo>
                    <a:lnTo>
                      <a:pt x="110" y="280"/>
                    </a:lnTo>
                    <a:lnTo>
                      <a:pt x="110" y="254"/>
                    </a:lnTo>
                    <a:lnTo>
                      <a:pt x="101" y="237"/>
                    </a:lnTo>
                    <a:lnTo>
                      <a:pt x="93" y="220"/>
                    </a:lnTo>
                    <a:lnTo>
                      <a:pt x="93" y="203"/>
                    </a:lnTo>
                    <a:lnTo>
                      <a:pt x="110" y="186"/>
                    </a:lnTo>
                    <a:lnTo>
                      <a:pt x="118" y="178"/>
                    </a:lnTo>
                    <a:lnTo>
                      <a:pt x="135" y="178"/>
                    </a:lnTo>
                    <a:lnTo>
                      <a:pt x="161" y="178"/>
                    </a:lnTo>
                    <a:lnTo>
                      <a:pt x="178" y="186"/>
                    </a:lnTo>
                    <a:lnTo>
                      <a:pt x="186" y="203"/>
                    </a:lnTo>
                    <a:lnTo>
                      <a:pt x="186" y="220"/>
                    </a:lnTo>
                    <a:lnTo>
                      <a:pt x="186" y="237"/>
                    </a:lnTo>
                    <a:lnTo>
                      <a:pt x="178" y="246"/>
                    </a:lnTo>
                    <a:lnTo>
                      <a:pt x="169" y="254"/>
                    </a:lnTo>
                    <a:lnTo>
                      <a:pt x="152" y="263"/>
                    </a:lnTo>
                    <a:lnTo>
                      <a:pt x="152" y="288"/>
                    </a:lnTo>
                    <a:close/>
                    <a:moveTo>
                      <a:pt x="110" y="127"/>
                    </a:moveTo>
                    <a:lnTo>
                      <a:pt x="161" y="127"/>
                    </a:lnTo>
                    <a:lnTo>
                      <a:pt x="195" y="110"/>
                    </a:lnTo>
                    <a:lnTo>
                      <a:pt x="203" y="93"/>
                    </a:lnTo>
                    <a:lnTo>
                      <a:pt x="211" y="68"/>
                    </a:lnTo>
                    <a:lnTo>
                      <a:pt x="211" y="51"/>
                    </a:lnTo>
                    <a:lnTo>
                      <a:pt x="203" y="34"/>
                    </a:lnTo>
                    <a:lnTo>
                      <a:pt x="186" y="17"/>
                    </a:lnTo>
                    <a:lnTo>
                      <a:pt x="169" y="9"/>
                    </a:lnTo>
                    <a:lnTo>
                      <a:pt x="144" y="0"/>
                    </a:lnTo>
                    <a:lnTo>
                      <a:pt x="110" y="0"/>
                    </a:lnTo>
                    <a:lnTo>
                      <a:pt x="84" y="0"/>
                    </a:lnTo>
                    <a:lnTo>
                      <a:pt x="68" y="9"/>
                    </a:lnTo>
                    <a:lnTo>
                      <a:pt x="34" y="17"/>
                    </a:lnTo>
                    <a:lnTo>
                      <a:pt x="17" y="34"/>
                    </a:lnTo>
                    <a:lnTo>
                      <a:pt x="8" y="68"/>
                    </a:lnTo>
                    <a:lnTo>
                      <a:pt x="8" y="85"/>
                    </a:lnTo>
                    <a:lnTo>
                      <a:pt x="17" y="102"/>
                    </a:lnTo>
                    <a:lnTo>
                      <a:pt x="34" y="110"/>
                    </a:lnTo>
                    <a:lnTo>
                      <a:pt x="51" y="127"/>
                    </a:lnTo>
                    <a:lnTo>
                      <a:pt x="76" y="127"/>
                    </a:lnTo>
                    <a:lnTo>
                      <a:pt x="110" y="127"/>
                    </a:lnTo>
                    <a:close/>
                    <a:moveTo>
                      <a:pt x="110" y="102"/>
                    </a:moveTo>
                    <a:lnTo>
                      <a:pt x="68" y="102"/>
                    </a:lnTo>
                    <a:lnTo>
                      <a:pt x="42" y="93"/>
                    </a:lnTo>
                    <a:lnTo>
                      <a:pt x="34" y="76"/>
                    </a:lnTo>
                    <a:lnTo>
                      <a:pt x="25" y="68"/>
                    </a:lnTo>
                    <a:lnTo>
                      <a:pt x="34" y="51"/>
                    </a:lnTo>
                    <a:lnTo>
                      <a:pt x="42" y="34"/>
                    </a:lnTo>
                    <a:lnTo>
                      <a:pt x="68" y="26"/>
                    </a:lnTo>
                    <a:lnTo>
                      <a:pt x="110" y="26"/>
                    </a:lnTo>
                    <a:lnTo>
                      <a:pt x="152" y="26"/>
                    </a:lnTo>
                    <a:lnTo>
                      <a:pt x="169" y="34"/>
                    </a:lnTo>
                    <a:lnTo>
                      <a:pt x="178" y="42"/>
                    </a:lnTo>
                    <a:lnTo>
                      <a:pt x="186" y="51"/>
                    </a:lnTo>
                    <a:lnTo>
                      <a:pt x="195" y="68"/>
                    </a:lnTo>
                    <a:lnTo>
                      <a:pt x="186" y="85"/>
                    </a:lnTo>
                    <a:lnTo>
                      <a:pt x="178" y="93"/>
                    </a:lnTo>
                    <a:lnTo>
                      <a:pt x="152" y="102"/>
                    </a:lnTo>
                    <a:lnTo>
                      <a:pt x="110" y="102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90" name="Rectangle 184">
                <a:extLst>
                  <a:ext uri="{FF2B5EF4-FFF2-40B4-BE49-F238E27FC236}">
                    <a16:creationId xmlns:a16="http://schemas.microsoft.com/office/drawing/2014/main" id="{25E62259-DAF9-4E47-97DD-6160AE408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60000">
                <a:off x="1037" y="376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91" name="Rectangle 185">
                <a:extLst>
                  <a:ext uri="{FF2B5EF4-FFF2-40B4-BE49-F238E27FC236}">
                    <a16:creationId xmlns:a16="http://schemas.microsoft.com/office/drawing/2014/main" id="{7EBD3ACC-C644-4B0D-AB84-36C2F282A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60000">
                <a:off x="1037" y="373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4</a:t>
                </a:r>
                <a:endParaRPr lang="tr-TR" altLang="tr-TR" sz="1860"/>
              </a:p>
            </p:txBody>
          </p:sp>
          <p:sp>
            <p:nvSpPr>
              <p:cNvPr id="192" name="Rectangle 186">
                <a:extLst>
                  <a:ext uri="{FF2B5EF4-FFF2-40B4-BE49-F238E27FC236}">
                    <a16:creationId xmlns:a16="http://schemas.microsoft.com/office/drawing/2014/main" id="{42F15E21-32CD-43BA-9AB1-42E037D7E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60000">
                <a:off x="1037" y="3698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93" name="Rectangle 187">
                <a:extLst>
                  <a:ext uri="{FF2B5EF4-FFF2-40B4-BE49-F238E27FC236}">
                    <a16:creationId xmlns:a16="http://schemas.microsoft.com/office/drawing/2014/main" id="{3DA06F8D-B5FE-4DE2-A250-D36E4B7A9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60000">
                <a:off x="1041" y="366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94" name="Freeform 188">
                <a:extLst>
                  <a:ext uri="{FF2B5EF4-FFF2-40B4-BE49-F238E27FC236}">
                    <a16:creationId xmlns:a16="http://schemas.microsoft.com/office/drawing/2014/main" id="{499F13EC-90A5-4EDF-B560-BA100C3DBA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3" y="3114"/>
                <a:ext cx="107" cy="109"/>
              </a:xfrm>
              <a:custGeom>
                <a:avLst/>
                <a:gdLst>
                  <a:gd name="T0" fmla="*/ 17 w 482"/>
                  <a:gd name="T1" fmla="*/ 330 h 491"/>
                  <a:gd name="T2" fmla="*/ 8 w 482"/>
                  <a:gd name="T3" fmla="*/ 381 h 491"/>
                  <a:gd name="T4" fmla="*/ 17 w 482"/>
                  <a:gd name="T5" fmla="*/ 440 h 491"/>
                  <a:gd name="T6" fmla="*/ 25 w 482"/>
                  <a:gd name="T7" fmla="*/ 381 h 491"/>
                  <a:gd name="T8" fmla="*/ 161 w 482"/>
                  <a:gd name="T9" fmla="*/ 474 h 491"/>
                  <a:gd name="T10" fmla="*/ 271 w 482"/>
                  <a:gd name="T11" fmla="*/ 355 h 491"/>
                  <a:gd name="T12" fmla="*/ 254 w 482"/>
                  <a:gd name="T13" fmla="*/ 305 h 491"/>
                  <a:gd name="T14" fmla="*/ 220 w 482"/>
                  <a:gd name="T15" fmla="*/ 305 h 491"/>
                  <a:gd name="T16" fmla="*/ 110 w 482"/>
                  <a:gd name="T17" fmla="*/ 228 h 491"/>
                  <a:gd name="T18" fmla="*/ 161 w 482"/>
                  <a:gd name="T19" fmla="*/ 398 h 491"/>
                  <a:gd name="T20" fmla="*/ 254 w 482"/>
                  <a:gd name="T21" fmla="*/ 372 h 491"/>
                  <a:gd name="T22" fmla="*/ 161 w 482"/>
                  <a:gd name="T23" fmla="*/ 364 h 491"/>
                  <a:gd name="T24" fmla="*/ 203 w 482"/>
                  <a:gd name="T25" fmla="*/ 322 h 491"/>
                  <a:gd name="T26" fmla="*/ 296 w 482"/>
                  <a:gd name="T27" fmla="*/ 288 h 491"/>
                  <a:gd name="T28" fmla="*/ 338 w 482"/>
                  <a:gd name="T29" fmla="*/ 288 h 491"/>
                  <a:gd name="T30" fmla="*/ 372 w 482"/>
                  <a:gd name="T31" fmla="*/ 245 h 491"/>
                  <a:gd name="T32" fmla="*/ 372 w 482"/>
                  <a:gd name="T33" fmla="*/ 195 h 491"/>
                  <a:gd name="T34" fmla="*/ 338 w 482"/>
                  <a:gd name="T35" fmla="*/ 161 h 491"/>
                  <a:gd name="T36" fmla="*/ 287 w 482"/>
                  <a:gd name="T37" fmla="*/ 161 h 491"/>
                  <a:gd name="T38" fmla="*/ 254 w 482"/>
                  <a:gd name="T39" fmla="*/ 186 h 491"/>
                  <a:gd name="T40" fmla="*/ 220 w 482"/>
                  <a:gd name="T41" fmla="*/ 161 h 491"/>
                  <a:gd name="T42" fmla="*/ 254 w 482"/>
                  <a:gd name="T43" fmla="*/ 85 h 491"/>
                  <a:gd name="T44" fmla="*/ 245 w 482"/>
                  <a:gd name="T45" fmla="*/ 245 h 491"/>
                  <a:gd name="T46" fmla="*/ 271 w 482"/>
                  <a:gd name="T47" fmla="*/ 212 h 491"/>
                  <a:gd name="T48" fmla="*/ 296 w 482"/>
                  <a:gd name="T49" fmla="*/ 178 h 491"/>
                  <a:gd name="T50" fmla="*/ 321 w 482"/>
                  <a:gd name="T51" fmla="*/ 178 h 491"/>
                  <a:gd name="T52" fmla="*/ 355 w 482"/>
                  <a:gd name="T53" fmla="*/ 212 h 491"/>
                  <a:gd name="T54" fmla="*/ 355 w 482"/>
                  <a:gd name="T55" fmla="*/ 245 h 491"/>
                  <a:gd name="T56" fmla="*/ 338 w 482"/>
                  <a:gd name="T57" fmla="*/ 262 h 491"/>
                  <a:gd name="T58" fmla="*/ 304 w 482"/>
                  <a:gd name="T59" fmla="*/ 262 h 491"/>
                  <a:gd name="T60" fmla="*/ 279 w 482"/>
                  <a:gd name="T61" fmla="*/ 279 h 491"/>
                  <a:gd name="T62" fmla="*/ 364 w 482"/>
                  <a:gd name="T63" fmla="*/ 152 h 491"/>
                  <a:gd name="T64" fmla="*/ 406 w 482"/>
                  <a:gd name="T65" fmla="*/ 178 h 491"/>
                  <a:gd name="T66" fmla="*/ 448 w 482"/>
                  <a:gd name="T67" fmla="*/ 178 h 491"/>
                  <a:gd name="T68" fmla="*/ 474 w 482"/>
                  <a:gd name="T69" fmla="*/ 144 h 491"/>
                  <a:gd name="T70" fmla="*/ 482 w 482"/>
                  <a:gd name="T71" fmla="*/ 110 h 491"/>
                  <a:gd name="T72" fmla="*/ 457 w 482"/>
                  <a:gd name="T73" fmla="*/ 68 h 491"/>
                  <a:gd name="T74" fmla="*/ 423 w 482"/>
                  <a:gd name="T75" fmla="*/ 25 h 491"/>
                  <a:gd name="T76" fmla="*/ 372 w 482"/>
                  <a:gd name="T77" fmla="*/ 0 h 491"/>
                  <a:gd name="T78" fmla="*/ 321 w 482"/>
                  <a:gd name="T79" fmla="*/ 17 h 491"/>
                  <a:gd name="T80" fmla="*/ 304 w 482"/>
                  <a:gd name="T81" fmla="*/ 51 h 491"/>
                  <a:gd name="T82" fmla="*/ 313 w 482"/>
                  <a:gd name="T83" fmla="*/ 93 h 491"/>
                  <a:gd name="T84" fmla="*/ 347 w 482"/>
                  <a:gd name="T85" fmla="*/ 135 h 491"/>
                  <a:gd name="T86" fmla="*/ 338 w 482"/>
                  <a:gd name="T87" fmla="*/ 85 h 491"/>
                  <a:gd name="T88" fmla="*/ 330 w 482"/>
                  <a:gd name="T89" fmla="*/ 42 h 491"/>
                  <a:gd name="T90" fmla="*/ 347 w 482"/>
                  <a:gd name="T91" fmla="*/ 25 h 491"/>
                  <a:gd name="T92" fmla="*/ 389 w 482"/>
                  <a:gd name="T93" fmla="*/ 34 h 491"/>
                  <a:gd name="T94" fmla="*/ 448 w 482"/>
                  <a:gd name="T95" fmla="*/ 93 h 491"/>
                  <a:gd name="T96" fmla="*/ 457 w 482"/>
                  <a:gd name="T97" fmla="*/ 135 h 491"/>
                  <a:gd name="T98" fmla="*/ 440 w 482"/>
                  <a:gd name="T99" fmla="*/ 152 h 491"/>
                  <a:gd name="T100" fmla="*/ 398 w 482"/>
                  <a:gd name="T101" fmla="*/ 144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82" h="491">
                    <a:moveTo>
                      <a:pt x="161" y="474"/>
                    </a:moveTo>
                    <a:lnTo>
                      <a:pt x="17" y="330"/>
                    </a:lnTo>
                    <a:lnTo>
                      <a:pt x="0" y="347"/>
                    </a:lnTo>
                    <a:lnTo>
                      <a:pt x="8" y="381"/>
                    </a:lnTo>
                    <a:lnTo>
                      <a:pt x="0" y="423"/>
                    </a:lnTo>
                    <a:lnTo>
                      <a:pt x="17" y="440"/>
                    </a:lnTo>
                    <a:lnTo>
                      <a:pt x="25" y="406"/>
                    </a:lnTo>
                    <a:lnTo>
                      <a:pt x="25" y="381"/>
                    </a:lnTo>
                    <a:lnTo>
                      <a:pt x="144" y="491"/>
                    </a:lnTo>
                    <a:lnTo>
                      <a:pt x="161" y="474"/>
                    </a:lnTo>
                    <a:close/>
                    <a:moveTo>
                      <a:pt x="254" y="372"/>
                    </a:moveTo>
                    <a:lnTo>
                      <a:pt x="271" y="355"/>
                    </a:lnTo>
                    <a:lnTo>
                      <a:pt x="237" y="322"/>
                    </a:lnTo>
                    <a:lnTo>
                      <a:pt x="254" y="305"/>
                    </a:lnTo>
                    <a:lnTo>
                      <a:pt x="237" y="288"/>
                    </a:lnTo>
                    <a:lnTo>
                      <a:pt x="220" y="305"/>
                    </a:lnTo>
                    <a:lnTo>
                      <a:pt x="127" y="212"/>
                    </a:lnTo>
                    <a:lnTo>
                      <a:pt x="110" y="228"/>
                    </a:lnTo>
                    <a:lnTo>
                      <a:pt x="144" y="381"/>
                    </a:lnTo>
                    <a:lnTo>
                      <a:pt x="161" y="398"/>
                    </a:lnTo>
                    <a:lnTo>
                      <a:pt x="220" y="339"/>
                    </a:lnTo>
                    <a:lnTo>
                      <a:pt x="254" y="372"/>
                    </a:lnTo>
                    <a:close/>
                    <a:moveTo>
                      <a:pt x="203" y="322"/>
                    </a:moveTo>
                    <a:lnTo>
                      <a:pt x="161" y="364"/>
                    </a:lnTo>
                    <a:lnTo>
                      <a:pt x="135" y="262"/>
                    </a:lnTo>
                    <a:lnTo>
                      <a:pt x="203" y="322"/>
                    </a:lnTo>
                    <a:close/>
                    <a:moveTo>
                      <a:pt x="279" y="279"/>
                    </a:moveTo>
                    <a:lnTo>
                      <a:pt x="296" y="288"/>
                    </a:lnTo>
                    <a:lnTo>
                      <a:pt x="321" y="288"/>
                    </a:lnTo>
                    <a:lnTo>
                      <a:pt x="338" y="288"/>
                    </a:lnTo>
                    <a:lnTo>
                      <a:pt x="364" y="271"/>
                    </a:lnTo>
                    <a:lnTo>
                      <a:pt x="372" y="245"/>
                    </a:lnTo>
                    <a:lnTo>
                      <a:pt x="381" y="220"/>
                    </a:lnTo>
                    <a:lnTo>
                      <a:pt x="372" y="195"/>
                    </a:lnTo>
                    <a:lnTo>
                      <a:pt x="355" y="169"/>
                    </a:lnTo>
                    <a:lnTo>
                      <a:pt x="338" y="161"/>
                    </a:lnTo>
                    <a:lnTo>
                      <a:pt x="313" y="152"/>
                    </a:lnTo>
                    <a:lnTo>
                      <a:pt x="287" y="161"/>
                    </a:lnTo>
                    <a:lnTo>
                      <a:pt x="271" y="169"/>
                    </a:lnTo>
                    <a:lnTo>
                      <a:pt x="254" y="186"/>
                    </a:lnTo>
                    <a:lnTo>
                      <a:pt x="254" y="203"/>
                    </a:lnTo>
                    <a:lnTo>
                      <a:pt x="220" y="161"/>
                    </a:lnTo>
                    <a:lnTo>
                      <a:pt x="271" y="101"/>
                    </a:lnTo>
                    <a:lnTo>
                      <a:pt x="254" y="85"/>
                    </a:lnTo>
                    <a:lnTo>
                      <a:pt x="186" y="161"/>
                    </a:lnTo>
                    <a:lnTo>
                      <a:pt x="245" y="245"/>
                    </a:lnTo>
                    <a:lnTo>
                      <a:pt x="271" y="228"/>
                    </a:lnTo>
                    <a:lnTo>
                      <a:pt x="271" y="212"/>
                    </a:lnTo>
                    <a:lnTo>
                      <a:pt x="279" y="195"/>
                    </a:lnTo>
                    <a:lnTo>
                      <a:pt x="296" y="178"/>
                    </a:lnTo>
                    <a:lnTo>
                      <a:pt x="304" y="178"/>
                    </a:lnTo>
                    <a:lnTo>
                      <a:pt x="321" y="178"/>
                    </a:lnTo>
                    <a:lnTo>
                      <a:pt x="338" y="195"/>
                    </a:lnTo>
                    <a:lnTo>
                      <a:pt x="355" y="212"/>
                    </a:lnTo>
                    <a:lnTo>
                      <a:pt x="355" y="228"/>
                    </a:lnTo>
                    <a:lnTo>
                      <a:pt x="355" y="245"/>
                    </a:lnTo>
                    <a:lnTo>
                      <a:pt x="347" y="254"/>
                    </a:lnTo>
                    <a:lnTo>
                      <a:pt x="338" y="262"/>
                    </a:lnTo>
                    <a:lnTo>
                      <a:pt x="321" y="271"/>
                    </a:lnTo>
                    <a:lnTo>
                      <a:pt x="304" y="262"/>
                    </a:lnTo>
                    <a:lnTo>
                      <a:pt x="287" y="254"/>
                    </a:lnTo>
                    <a:lnTo>
                      <a:pt x="279" y="279"/>
                    </a:lnTo>
                    <a:close/>
                    <a:moveTo>
                      <a:pt x="347" y="135"/>
                    </a:moveTo>
                    <a:lnTo>
                      <a:pt x="364" y="152"/>
                    </a:lnTo>
                    <a:lnTo>
                      <a:pt x="389" y="169"/>
                    </a:lnTo>
                    <a:lnTo>
                      <a:pt x="406" y="178"/>
                    </a:lnTo>
                    <a:lnTo>
                      <a:pt x="423" y="178"/>
                    </a:lnTo>
                    <a:lnTo>
                      <a:pt x="448" y="178"/>
                    </a:lnTo>
                    <a:lnTo>
                      <a:pt x="465" y="161"/>
                    </a:lnTo>
                    <a:lnTo>
                      <a:pt x="474" y="144"/>
                    </a:lnTo>
                    <a:lnTo>
                      <a:pt x="482" y="127"/>
                    </a:lnTo>
                    <a:lnTo>
                      <a:pt x="482" y="110"/>
                    </a:lnTo>
                    <a:lnTo>
                      <a:pt x="474" y="85"/>
                    </a:lnTo>
                    <a:lnTo>
                      <a:pt x="457" y="68"/>
                    </a:lnTo>
                    <a:lnTo>
                      <a:pt x="440" y="42"/>
                    </a:lnTo>
                    <a:lnTo>
                      <a:pt x="423" y="25"/>
                    </a:lnTo>
                    <a:lnTo>
                      <a:pt x="406" y="17"/>
                    </a:lnTo>
                    <a:lnTo>
                      <a:pt x="372" y="0"/>
                    </a:lnTo>
                    <a:lnTo>
                      <a:pt x="347" y="0"/>
                    </a:lnTo>
                    <a:lnTo>
                      <a:pt x="321" y="17"/>
                    </a:lnTo>
                    <a:lnTo>
                      <a:pt x="313" y="34"/>
                    </a:lnTo>
                    <a:lnTo>
                      <a:pt x="304" y="51"/>
                    </a:lnTo>
                    <a:lnTo>
                      <a:pt x="304" y="68"/>
                    </a:lnTo>
                    <a:lnTo>
                      <a:pt x="313" y="93"/>
                    </a:lnTo>
                    <a:lnTo>
                      <a:pt x="330" y="110"/>
                    </a:lnTo>
                    <a:lnTo>
                      <a:pt x="347" y="135"/>
                    </a:lnTo>
                    <a:close/>
                    <a:moveTo>
                      <a:pt x="364" y="118"/>
                    </a:moveTo>
                    <a:lnTo>
                      <a:pt x="338" y="85"/>
                    </a:lnTo>
                    <a:lnTo>
                      <a:pt x="330" y="59"/>
                    </a:lnTo>
                    <a:lnTo>
                      <a:pt x="330" y="42"/>
                    </a:lnTo>
                    <a:lnTo>
                      <a:pt x="338" y="34"/>
                    </a:lnTo>
                    <a:lnTo>
                      <a:pt x="347" y="25"/>
                    </a:lnTo>
                    <a:lnTo>
                      <a:pt x="364" y="25"/>
                    </a:lnTo>
                    <a:lnTo>
                      <a:pt x="389" y="34"/>
                    </a:lnTo>
                    <a:lnTo>
                      <a:pt x="423" y="59"/>
                    </a:lnTo>
                    <a:lnTo>
                      <a:pt x="448" y="93"/>
                    </a:lnTo>
                    <a:lnTo>
                      <a:pt x="457" y="110"/>
                    </a:lnTo>
                    <a:lnTo>
                      <a:pt x="457" y="135"/>
                    </a:lnTo>
                    <a:lnTo>
                      <a:pt x="448" y="144"/>
                    </a:lnTo>
                    <a:lnTo>
                      <a:pt x="440" y="152"/>
                    </a:lnTo>
                    <a:lnTo>
                      <a:pt x="423" y="152"/>
                    </a:lnTo>
                    <a:lnTo>
                      <a:pt x="398" y="144"/>
                    </a:lnTo>
                    <a:lnTo>
                      <a:pt x="364" y="118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195" name="Rectangle 189">
                <a:extLst>
                  <a:ext uri="{FF2B5EF4-FFF2-40B4-BE49-F238E27FC236}">
                    <a16:creationId xmlns:a16="http://schemas.microsoft.com/office/drawing/2014/main" id="{72EB833A-2EB8-4281-BEE0-19C2DE7A4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840000">
                <a:off x="970" y="315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196" name="Rectangle 190">
                <a:extLst>
                  <a:ext uri="{FF2B5EF4-FFF2-40B4-BE49-F238E27FC236}">
                    <a16:creationId xmlns:a16="http://schemas.microsoft.com/office/drawing/2014/main" id="{5A8141F4-2B82-4198-9DFD-8033D9888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840000">
                <a:off x="991" y="312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4</a:t>
                </a:r>
                <a:endParaRPr lang="tr-TR" altLang="tr-TR" sz="1860"/>
              </a:p>
            </p:txBody>
          </p:sp>
          <p:sp>
            <p:nvSpPr>
              <p:cNvPr id="197" name="Rectangle 191">
                <a:extLst>
                  <a:ext uri="{FF2B5EF4-FFF2-40B4-BE49-F238E27FC236}">
                    <a16:creationId xmlns:a16="http://schemas.microsoft.com/office/drawing/2014/main" id="{427AD561-1CF1-4500-9422-042D3EF62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840000">
                <a:off x="1016" y="310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5</a:t>
                </a:r>
                <a:endParaRPr lang="tr-TR" altLang="tr-TR" sz="1860"/>
              </a:p>
            </p:txBody>
          </p:sp>
          <p:sp>
            <p:nvSpPr>
              <p:cNvPr id="198" name="Rectangle 192">
                <a:extLst>
                  <a:ext uri="{FF2B5EF4-FFF2-40B4-BE49-F238E27FC236}">
                    <a16:creationId xmlns:a16="http://schemas.microsoft.com/office/drawing/2014/main" id="{CCEACE99-0244-4A35-A5AE-A455D2356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840000">
                <a:off x="1041" y="3077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199" name="Freeform 193">
                <a:extLst>
                  <a:ext uri="{FF2B5EF4-FFF2-40B4-BE49-F238E27FC236}">
                    <a16:creationId xmlns:a16="http://schemas.microsoft.com/office/drawing/2014/main" id="{34975A65-ABFC-43E5-B728-653D94E1C4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00" y="1727"/>
                <a:ext cx="72" cy="130"/>
              </a:xfrm>
              <a:custGeom>
                <a:avLst/>
                <a:gdLst>
                  <a:gd name="T0" fmla="*/ 195 w 322"/>
                  <a:gd name="T1" fmla="*/ 42 h 584"/>
                  <a:gd name="T2" fmla="*/ 127 w 322"/>
                  <a:gd name="T3" fmla="*/ 0 h 584"/>
                  <a:gd name="T4" fmla="*/ 144 w 322"/>
                  <a:gd name="T5" fmla="*/ 51 h 584"/>
                  <a:gd name="T6" fmla="*/ 68 w 322"/>
                  <a:gd name="T7" fmla="*/ 152 h 584"/>
                  <a:gd name="T8" fmla="*/ 34 w 322"/>
                  <a:gd name="T9" fmla="*/ 203 h 584"/>
                  <a:gd name="T10" fmla="*/ 68 w 322"/>
                  <a:gd name="T11" fmla="*/ 271 h 584"/>
                  <a:gd name="T12" fmla="*/ 127 w 322"/>
                  <a:gd name="T13" fmla="*/ 271 h 584"/>
                  <a:gd name="T14" fmla="*/ 153 w 322"/>
                  <a:gd name="T15" fmla="*/ 228 h 584"/>
                  <a:gd name="T16" fmla="*/ 220 w 322"/>
                  <a:gd name="T17" fmla="*/ 228 h 584"/>
                  <a:gd name="T18" fmla="*/ 220 w 322"/>
                  <a:gd name="T19" fmla="*/ 152 h 584"/>
                  <a:gd name="T20" fmla="*/ 170 w 322"/>
                  <a:gd name="T21" fmla="*/ 127 h 584"/>
                  <a:gd name="T22" fmla="*/ 212 w 322"/>
                  <a:gd name="T23" fmla="*/ 178 h 584"/>
                  <a:gd name="T24" fmla="*/ 195 w 322"/>
                  <a:gd name="T25" fmla="*/ 220 h 584"/>
                  <a:gd name="T26" fmla="*/ 144 w 322"/>
                  <a:gd name="T27" fmla="*/ 186 h 584"/>
                  <a:gd name="T28" fmla="*/ 136 w 322"/>
                  <a:gd name="T29" fmla="*/ 220 h 584"/>
                  <a:gd name="T30" fmla="*/ 102 w 322"/>
                  <a:gd name="T31" fmla="*/ 254 h 584"/>
                  <a:gd name="T32" fmla="*/ 60 w 322"/>
                  <a:gd name="T33" fmla="*/ 237 h 584"/>
                  <a:gd name="T34" fmla="*/ 60 w 322"/>
                  <a:gd name="T35" fmla="*/ 203 h 584"/>
                  <a:gd name="T36" fmla="*/ 68 w 322"/>
                  <a:gd name="T37" fmla="*/ 152 h 584"/>
                  <a:gd name="T38" fmla="*/ 110 w 322"/>
                  <a:gd name="T39" fmla="*/ 313 h 584"/>
                  <a:gd name="T40" fmla="*/ 77 w 322"/>
                  <a:gd name="T41" fmla="*/ 364 h 584"/>
                  <a:gd name="T42" fmla="*/ 102 w 322"/>
                  <a:gd name="T43" fmla="*/ 423 h 584"/>
                  <a:gd name="T44" fmla="*/ 161 w 322"/>
                  <a:gd name="T45" fmla="*/ 432 h 584"/>
                  <a:gd name="T46" fmla="*/ 237 w 322"/>
                  <a:gd name="T47" fmla="*/ 406 h 584"/>
                  <a:gd name="T48" fmla="*/ 271 w 322"/>
                  <a:gd name="T49" fmla="*/ 330 h 584"/>
                  <a:gd name="T50" fmla="*/ 237 w 322"/>
                  <a:gd name="T51" fmla="*/ 296 h 584"/>
                  <a:gd name="T52" fmla="*/ 161 w 322"/>
                  <a:gd name="T53" fmla="*/ 296 h 584"/>
                  <a:gd name="T54" fmla="*/ 237 w 322"/>
                  <a:gd name="T55" fmla="*/ 313 h 584"/>
                  <a:gd name="T56" fmla="*/ 254 w 322"/>
                  <a:gd name="T57" fmla="*/ 355 h 584"/>
                  <a:gd name="T58" fmla="*/ 229 w 322"/>
                  <a:gd name="T59" fmla="*/ 389 h 584"/>
                  <a:gd name="T60" fmla="*/ 144 w 322"/>
                  <a:gd name="T61" fmla="*/ 406 h 584"/>
                  <a:gd name="T62" fmla="*/ 94 w 322"/>
                  <a:gd name="T63" fmla="*/ 381 h 584"/>
                  <a:gd name="T64" fmla="*/ 110 w 322"/>
                  <a:gd name="T65" fmla="*/ 347 h 584"/>
                  <a:gd name="T66" fmla="*/ 161 w 322"/>
                  <a:gd name="T67" fmla="*/ 321 h 584"/>
                  <a:gd name="T68" fmla="*/ 153 w 322"/>
                  <a:gd name="T69" fmla="*/ 465 h 584"/>
                  <a:gd name="T70" fmla="*/ 119 w 322"/>
                  <a:gd name="T71" fmla="*/ 508 h 584"/>
                  <a:gd name="T72" fmla="*/ 144 w 322"/>
                  <a:gd name="T73" fmla="*/ 567 h 584"/>
                  <a:gd name="T74" fmla="*/ 204 w 322"/>
                  <a:gd name="T75" fmla="*/ 575 h 584"/>
                  <a:gd name="T76" fmla="*/ 280 w 322"/>
                  <a:gd name="T77" fmla="*/ 559 h 584"/>
                  <a:gd name="T78" fmla="*/ 314 w 322"/>
                  <a:gd name="T79" fmla="*/ 482 h 584"/>
                  <a:gd name="T80" fmla="*/ 280 w 322"/>
                  <a:gd name="T81" fmla="*/ 440 h 584"/>
                  <a:gd name="T82" fmla="*/ 204 w 322"/>
                  <a:gd name="T83" fmla="*/ 448 h 584"/>
                  <a:gd name="T84" fmla="*/ 280 w 322"/>
                  <a:gd name="T85" fmla="*/ 465 h 584"/>
                  <a:gd name="T86" fmla="*/ 297 w 322"/>
                  <a:gd name="T87" fmla="*/ 499 h 584"/>
                  <a:gd name="T88" fmla="*/ 271 w 322"/>
                  <a:gd name="T89" fmla="*/ 533 h 584"/>
                  <a:gd name="T90" fmla="*/ 187 w 322"/>
                  <a:gd name="T91" fmla="*/ 559 h 584"/>
                  <a:gd name="T92" fmla="*/ 136 w 322"/>
                  <a:gd name="T93" fmla="*/ 533 h 584"/>
                  <a:gd name="T94" fmla="*/ 153 w 322"/>
                  <a:gd name="T95" fmla="*/ 491 h 584"/>
                  <a:gd name="T96" fmla="*/ 204 w 322"/>
                  <a:gd name="T97" fmla="*/ 47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22" h="584">
                    <a:moveTo>
                      <a:pt x="0" y="110"/>
                    </a:moveTo>
                    <a:lnTo>
                      <a:pt x="195" y="59"/>
                    </a:lnTo>
                    <a:lnTo>
                      <a:pt x="195" y="42"/>
                    </a:lnTo>
                    <a:lnTo>
                      <a:pt x="178" y="42"/>
                    </a:lnTo>
                    <a:lnTo>
                      <a:pt x="161" y="34"/>
                    </a:lnTo>
                    <a:lnTo>
                      <a:pt x="127" y="0"/>
                    </a:lnTo>
                    <a:lnTo>
                      <a:pt x="110" y="8"/>
                    </a:lnTo>
                    <a:lnTo>
                      <a:pt x="127" y="34"/>
                    </a:lnTo>
                    <a:lnTo>
                      <a:pt x="144" y="51"/>
                    </a:lnTo>
                    <a:lnTo>
                      <a:pt x="0" y="93"/>
                    </a:lnTo>
                    <a:lnTo>
                      <a:pt x="0" y="110"/>
                    </a:lnTo>
                    <a:close/>
                    <a:moveTo>
                      <a:pt x="68" y="152"/>
                    </a:moveTo>
                    <a:lnTo>
                      <a:pt x="51" y="169"/>
                    </a:lnTo>
                    <a:lnTo>
                      <a:pt x="34" y="186"/>
                    </a:lnTo>
                    <a:lnTo>
                      <a:pt x="34" y="203"/>
                    </a:lnTo>
                    <a:lnTo>
                      <a:pt x="34" y="228"/>
                    </a:lnTo>
                    <a:lnTo>
                      <a:pt x="43" y="254"/>
                    </a:lnTo>
                    <a:lnTo>
                      <a:pt x="68" y="271"/>
                    </a:lnTo>
                    <a:lnTo>
                      <a:pt x="85" y="279"/>
                    </a:lnTo>
                    <a:lnTo>
                      <a:pt x="110" y="279"/>
                    </a:lnTo>
                    <a:lnTo>
                      <a:pt x="127" y="271"/>
                    </a:lnTo>
                    <a:lnTo>
                      <a:pt x="144" y="262"/>
                    </a:lnTo>
                    <a:lnTo>
                      <a:pt x="153" y="245"/>
                    </a:lnTo>
                    <a:lnTo>
                      <a:pt x="153" y="228"/>
                    </a:lnTo>
                    <a:lnTo>
                      <a:pt x="170" y="245"/>
                    </a:lnTo>
                    <a:lnTo>
                      <a:pt x="195" y="245"/>
                    </a:lnTo>
                    <a:lnTo>
                      <a:pt x="220" y="228"/>
                    </a:lnTo>
                    <a:lnTo>
                      <a:pt x="237" y="203"/>
                    </a:lnTo>
                    <a:lnTo>
                      <a:pt x="229" y="178"/>
                    </a:lnTo>
                    <a:lnTo>
                      <a:pt x="220" y="152"/>
                    </a:lnTo>
                    <a:lnTo>
                      <a:pt x="212" y="144"/>
                    </a:lnTo>
                    <a:lnTo>
                      <a:pt x="187" y="135"/>
                    </a:lnTo>
                    <a:lnTo>
                      <a:pt x="170" y="127"/>
                    </a:lnTo>
                    <a:lnTo>
                      <a:pt x="170" y="152"/>
                    </a:lnTo>
                    <a:lnTo>
                      <a:pt x="195" y="161"/>
                    </a:lnTo>
                    <a:lnTo>
                      <a:pt x="212" y="178"/>
                    </a:lnTo>
                    <a:lnTo>
                      <a:pt x="212" y="194"/>
                    </a:lnTo>
                    <a:lnTo>
                      <a:pt x="212" y="203"/>
                    </a:lnTo>
                    <a:lnTo>
                      <a:pt x="195" y="220"/>
                    </a:lnTo>
                    <a:lnTo>
                      <a:pt x="178" y="220"/>
                    </a:lnTo>
                    <a:lnTo>
                      <a:pt x="161" y="211"/>
                    </a:lnTo>
                    <a:lnTo>
                      <a:pt x="144" y="186"/>
                    </a:lnTo>
                    <a:lnTo>
                      <a:pt x="127" y="186"/>
                    </a:lnTo>
                    <a:lnTo>
                      <a:pt x="136" y="203"/>
                    </a:lnTo>
                    <a:lnTo>
                      <a:pt x="136" y="220"/>
                    </a:lnTo>
                    <a:lnTo>
                      <a:pt x="127" y="237"/>
                    </a:lnTo>
                    <a:lnTo>
                      <a:pt x="119" y="245"/>
                    </a:lnTo>
                    <a:lnTo>
                      <a:pt x="102" y="254"/>
                    </a:lnTo>
                    <a:lnTo>
                      <a:pt x="94" y="254"/>
                    </a:lnTo>
                    <a:lnTo>
                      <a:pt x="77" y="254"/>
                    </a:lnTo>
                    <a:lnTo>
                      <a:pt x="60" y="237"/>
                    </a:lnTo>
                    <a:lnTo>
                      <a:pt x="51" y="228"/>
                    </a:lnTo>
                    <a:lnTo>
                      <a:pt x="51" y="211"/>
                    </a:lnTo>
                    <a:lnTo>
                      <a:pt x="60" y="203"/>
                    </a:lnTo>
                    <a:lnTo>
                      <a:pt x="68" y="186"/>
                    </a:lnTo>
                    <a:lnTo>
                      <a:pt x="85" y="178"/>
                    </a:lnTo>
                    <a:lnTo>
                      <a:pt x="68" y="152"/>
                    </a:lnTo>
                    <a:close/>
                    <a:moveTo>
                      <a:pt x="161" y="296"/>
                    </a:moveTo>
                    <a:lnTo>
                      <a:pt x="136" y="305"/>
                    </a:lnTo>
                    <a:lnTo>
                      <a:pt x="110" y="313"/>
                    </a:lnTo>
                    <a:lnTo>
                      <a:pt x="94" y="330"/>
                    </a:lnTo>
                    <a:lnTo>
                      <a:pt x="85" y="338"/>
                    </a:lnTo>
                    <a:lnTo>
                      <a:pt x="77" y="364"/>
                    </a:lnTo>
                    <a:lnTo>
                      <a:pt x="77" y="389"/>
                    </a:lnTo>
                    <a:lnTo>
                      <a:pt x="85" y="406"/>
                    </a:lnTo>
                    <a:lnTo>
                      <a:pt x="102" y="423"/>
                    </a:lnTo>
                    <a:lnTo>
                      <a:pt x="119" y="432"/>
                    </a:lnTo>
                    <a:lnTo>
                      <a:pt x="136" y="432"/>
                    </a:lnTo>
                    <a:lnTo>
                      <a:pt x="161" y="432"/>
                    </a:lnTo>
                    <a:lnTo>
                      <a:pt x="195" y="423"/>
                    </a:lnTo>
                    <a:lnTo>
                      <a:pt x="220" y="415"/>
                    </a:lnTo>
                    <a:lnTo>
                      <a:pt x="237" y="406"/>
                    </a:lnTo>
                    <a:lnTo>
                      <a:pt x="263" y="389"/>
                    </a:lnTo>
                    <a:lnTo>
                      <a:pt x="280" y="364"/>
                    </a:lnTo>
                    <a:lnTo>
                      <a:pt x="271" y="330"/>
                    </a:lnTo>
                    <a:lnTo>
                      <a:pt x="263" y="313"/>
                    </a:lnTo>
                    <a:lnTo>
                      <a:pt x="254" y="305"/>
                    </a:lnTo>
                    <a:lnTo>
                      <a:pt x="237" y="296"/>
                    </a:lnTo>
                    <a:lnTo>
                      <a:pt x="212" y="288"/>
                    </a:lnTo>
                    <a:lnTo>
                      <a:pt x="187" y="288"/>
                    </a:lnTo>
                    <a:lnTo>
                      <a:pt x="161" y="296"/>
                    </a:lnTo>
                    <a:close/>
                    <a:moveTo>
                      <a:pt x="161" y="321"/>
                    </a:moveTo>
                    <a:lnTo>
                      <a:pt x="204" y="313"/>
                    </a:lnTo>
                    <a:lnTo>
                      <a:pt x="237" y="313"/>
                    </a:lnTo>
                    <a:lnTo>
                      <a:pt x="246" y="321"/>
                    </a:lnTo>
                    <a:lnTo>
                      <a:pt x="254" y="338"/>
                    </a:lnTo>
                    <a:lnTo>
                      <a:pt x="254" y="355"/>
                    </a:lnTo>
                    <a:lnTo>
                      <a:pt x="246" y="372"/>
                    </a:lnTo>
                    <a:lnTo>
                      <a:pt x="237" y="381"/>
                    </a:lnTo>
                    <a:lnTo>
                      <a:pt x="229" y="389"/>
                    </a:lnTo>
                    <a:lnTo>
                      <a:pt x="212" y="389"/>
                    </a:lnTo>
                    <a:lnTo>
                      <a:pt x="187" y="398"/>
                    </a:lnTo>
                    <a:lnTo>
                      <a:pt x="144" y="406"/>
                    </a:lnTo>
                    <a:lnTo>
                      <a:pt x="119" y="406"/>
                    </a:lnTo>
                    <a:lnTo>
                      <a:pt x="102" y="398"/>
                    </a:lnTo>
                    <a:lnTo>
                      <a:pt x="94" y="381"/>
                    </a:lnTo>
                    <a:lnTo>
                      <a:pt x="94" y="364"/>
                    </a:lnTo>
                    <a:lnTo>
                      <a:pt x="102" y="355"/>
                    </a:lnTo>
                    <a:lnTo>
                      <a:pt x="110" y="347"/>
                    </a:lnTo>
                    <a:lnTo>
                      <a:pt x="127" y="338"/>
                    </a:lnTo>
                    <a:lnTo>
                      <a:pt x="144" y="330"/>
                    </a:lnTo>
                    <a:lnTo>
                      <a:pt x="161" y="321"/>
                    </a:lnTo>
                    <a:close/>
                    <a:moveTo>
                      <a:pt x="204" y="448"/>
                    </a:moveTo>
                    <a:lnTo>
                      <a:pt x="178" y="457"/>
                    </a:lnTo>
                    <a:lnTo>
                      <a:pt x="153" y="465"/>
                    </a:lnTo>
                    <a:lnTo>
                      <a:pt x="136" y="474"/>
                    </a:lnTo>
                    <a:lnTo>
                      <a:pt x="127" y="491"/>
                    </a:lnTo>
                    <a:lnTo>
                      <a:pt x="119" y="508"/>
                    </a:lnTo>
                    <a:lnTo>
                      <a:pt x="119" y="533"/>
                    </a:lnTo>
                    <a:lnTo>
                      <a:pt x="127" y="559"/>
                    </a:lnTo>
                    <a:lnTo>
                      <a:pt x="144" y="567"/>
                    </a:lnTo>
                    <a:lnTo>
                      <a:pt x="161" y="575"/>
                    </a:lnTo>
                    <a:lnTo>
                      <a:pt x="178" y="584"/>
                    </a:lnTo>
                    <a:lnTo>
                      <a:pt x="204" y="575"/>
                    </a:lnTo>
                    <a:lnTo>
                      <a:pt x="237" y="575"/>
                    </a:lnTo>
                    <a:lnTo>
                      <a:pt x="263" y="567"/>
                    </a:lnTo>
                    <a:lnTo>
                      <a:pt x="280" y="559"/>
                    </a:lnTo>
                    <a:lnTo>
                      <a:pt x="305" y="533"/>
                    </a:lnTo>
                    <a:lnTo>
                      <a:pt x="322" y="508"/>
                    </a:lnTo>
                    <a:lnTo>
                      <a:pt x="314" y="482"/>
                    </a:lnTo>
                    <a:lnTo>
                      <a:pt x="305" y="465"/>
                    </a:lnTo>
                    <a:lnTo>
                      <a:pt x="297" y="448"/>
                    </a:lnTo>
                    <a:lnTo>
                      <a:pt x="280" y="440"/>
                    </a:lnTo>
                    <a:lnTo>
                      <a:pt x="254" y="440"/>
                    </a:lnTo>
                    <a:lnTo>
                      <a:pt x="229" y="440"/>
                    </a:lnTo>
                    <a:lnTo>
                      <a:pt x="204" y="448"/>
                    </a:lnTo>
                    <a:close/>
                    <a:moveTo>
                      <a:pt x="204" y="474"/>
                    </a:moveTo>
                    <a:lnTo>
                      <a:pt x="246" y="465"/>
                    </a:lnTo>
                    <a:lnTo>
                      <a:pt x="280" y="465"/>
                    </a:lnTo>
                    <a:lnTo>
                      <a:pt x="288" y="474"/>
                    </a:lnTo>
                    <a:lnTo>
                      <a:pt x="297" y="491"/>
                    </a:lnTo>
                    <a:lnTo>
                      <a:pt x="297" y="499"/>
                    </a:lnTo>
                    <a:lnTo>
                      <a:pt x="288" y="516"/>
                    </a:lnTo>
                    <a:lnTo>
                      <a:pt x="280" y="525"/>
                    </a:lnTo>
                    <a:lnTo>
                      <a:pt x="271" y="533"/>
                    </a:lnTo>
                    <a:lnTo>
                      <a:pt x="254" y="542"/>
                    </a:lnTo>
                    <a:lnTo>
                      <a:pt x="229" y="550"/>
                    </a:lnTo>
                    <a:lnTo>
                      <a:pt x="187" y="559"/>
                    </a:lnTo>
                    <a:lnTo>
                      <a:pt x="161" y="559"/>
                    </a:lnTo>
                    <a:lnTo>
                      <a:pt x="144" y="542"/>
                    </a:lnTo>
                    <a:lnTo>
                      <a:pt x="136" y="533"/>
                    </a:lnTo>
                    <a:lnTo>
                      <a:pt x="136" y="516"/>
                    </a:lnTo>
                    <a:lnTo>
                      <a:pt x="144" y="499"/>
                    </a:lnTo>
                    <a:lnTo>
                      <a:pt x="153" y="491"/>
                    </a:lnTo>
                    <a:lnTo>
                      <a:pt x="170" y="482"/>
                    </a:lnTo>
                    <a:lnTo>
                      <a:pt x="187" y="474"/>
                    </a:lnTo>
                    <a:lnTo>
                      <a:pt x="204" y="474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00" name="Rectangle 194">
                <a:extLst>
                  <a:ext uri="{FF2B5EF4-FFF2-40B4-BE49-F238E27FC236}">
                    <a16:creationId xmlns:a16="http://schemas.microsoft.com/office/drawing/2014/main" id="{02BBDA4E-2795-4D14-8A14-C062324F0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440000">
                <a:off x="5510" y="1715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201" name="Rectangle 195">
                <a:extLst>
                  <a:ext uri="{FF2B5EF4-FFF2-40B4-BE49-F238E27FC236}">
                    <a16:creationId xmlns:a16="http://schemas.microsoft.com/office/drawing/2014/main" id="{979AA11C-2664-4EA8-B238-F01395915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440000">
                <a:off x="5518" y="1748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3</a:t>
                </a:r>
                <a:endParaRPr lang="tr-TR" altLang="tr-TR" sz="1860"/>
              </a:p>
            </p:txBody>
          </p:sp>
          <p:sp>
            <p:nvSpPr>
              <p:cNvPr id="202" name="Rectangle 196">
                <a:extLst>
                  <a:ext uri="{FF2B5EF4-FFF2-40B4-BE49-F238E27FC236}">
                    <a16:creationId xmlns:a16="http://schemas.microsoft.com/office/drawing/2014/main" id="{BA20F3A4-14D2-4404-9289-A7CD8A137E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440000">
                <a:off x="5526" y="178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203" name="Rectangle 197">
                <a:extLst>
                  <a:ext uri="{FF2B5EF4-FFF2-40B4-BE49-F238E27FC236}">
                    <a16:creationId xmlns:a16="http://schemas.microsoft.com/office/drawing/2014/main" id="{43718A90-CF38-4519-979F-BBC224CF7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440000">
                <a:off x="5535" y="1813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204" name="Freeform 198">
                <a:extLst>
                  <a:ext uri="{FF2B5EF4-FFF2-40B4-BE49-F238E27FC236}">
                    <a16:creationId xmlns:a16="http://schemas.microsoft.com/office/drawing/2014/main" id="{4124064A-B6B0-42E3-856B-B8600323F5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7" y="756"/>
                <a:ext cx="97" cy="118"/>
              </a:xfrm>
              <a:custGeom>
                <a:avLst/>
                <a:gdLst>
                  <a:gd name="T0" fmla="*/ 161 w 440"/>
                  <a:gd name="T1" fmla="*/ 17 h 534"/>
                  <a:gd name="T2" fmla="*/ 68 w 440"/>
                  <a:gd name="T3" fmla="*/ 17 h 534"/>
                  <a:gd name="T4" fmla="*/ 0 w 440"/>
                  <a:gd name="T5" fmla="*/ 136 h 534"/>
                  <a:gd name="T6" fmla="*/ 110 w 440"/>
                  <a:gd name="T7" fmla="*/ 161 h 534"/>
                  <a:gd name="T8" fmla="*/ 76 w 440"/>
                  <a:gd name="T9" fmla="*/ 203 h 534"/>
                  <a:gd name="T10" fmla="*/ 102 w 440"/>
                  <a:gd name="T11" fmla="*/ 271 h 534"/>
                  <a:gd name="T12" fmla="*/ 153 w 440"/>
                  <a:gd name="T13" fmla="*/ 271 h 534"/>
                  <a:gd name="T14" fmla="*/ 229 w 440"/>
                  <a:gd name="T15" fmla="*/ 229 h 534"/>
                  <a:gd name="T16" fmla="*/ 263 w 440"/>
                  <a:gd name="T17" fmla="*/ 161 h 534"/>
                  <a:gd name="T18" fmla="*/ 220 w 440"/>
                  <a:gd name="T19" fmla="*/ 110 h 534"/>
                  <a:gd name="T20" fmla="*/ 153 w 440"/>
                  <a:gd name="T21" fmla="*/ 127 h 534"/>
                  <a:gd name="T22" fmla="*/ 178 w 440"/>
                  <a:gd name="T23" fmla="*/ 144 h 534"/>
                  <a:gd name="T24" fmla="*/ 229 w 440"/>
                  <a:gd name="T25" fmla="*/ 144 h 534"/>
                  <a:gd name="T26" fmla="*/ 220 w 440"/>
                  <a:gd name="T27" fmla="*/ 203 h 534"/>
                  <a:gd name="T28" fmla="*/ 127 w 440"/>
                  <a:gd name="T29" fmla="*/ 254 h 534"/>
                  <a:gd name="T30" fmla="*/ 93 w 440"/>
                  <a:gd name="T31" fmla="*/ 229 h 534"/>
                  <a:gd name="T32" fmla="*/ 144 w 440"/>
                  <a:gd name="T33" fmla="*/ 161 h 534"/>
                  <a:gd name="T34" fmla="*/ 186 w 440"/>
                  <a:gd name="T35" fmla="*/ 305 h 534"/>
                  <a:gd name="T36" fmla="*/ 169 w 440"/>
                  <a:gd name="T37" fmla="*/ 364 h 534"/>
                  <a:gd name="T38" fmla="*/ 212 w 440"/>
                  <a:gd name="T39" fmla="*/ 407 h 534"/>
                  <a:gd name="T40" fmla="*/ 271 w 440"/>
                  <a:gd name="T41" fmla="*/ 398 h 534"/>
                  <a:gd name="T42" fmla="*/ 330 w 440"/>
                  <a:gd name="T43" fmla="*/ 347 h 534"/>
                  <a:gd name="T44" fmla="*/ 339 w 440"/>
                  <a:gd name="T45" fmla="*/ 263 h 534"/>
                  <a:gd name="T46" fmla="*/ 296 w 440"/>
                  <a:gd name="T47" fmla="*/ 246 h 534"/>
                  <a:gd name="T48" fmla="*/ 220 w 440"/>
                  <a:gd name="T49" fmla="*/ 271 h 534"/>
                  <a:gd name="T50" fmla="*/ 296 w 440"/>
                  <a:gd name="T51" fmla="*/ 263 h 534"/>
                  <a:gd name="T52" fmla="*/ 330 w 440"/>
                  <a:gd name="T53" fmla="*/ 297 h 534"/>
                  <a:gd name="T54" fmla="*/ 279 w 440"/>
                  <a:gd name="T55" fmla="*/ 356 h 534"/>
                  <a:gd name="T56" fmla="*/ 203 w 440"/>
                  <a:gd name="T57" fmla="*/ 381 h 534"/>
                  <a:gd name="T58" fmla="*/ 195 w 440"/>
                  <a:gd name="T59" fmla="*/ 339 h 534"/>
                  <a:gd name="T60" fmla="*/ 313 w 440"/>
                  <a:gd name="T61" fmla="*/ 398 h 534"/>
                  <a:gd name="T62" fmla="*/ 263 w 440"/>
                  <a:gd name="T63" fmla="*/ 440 h 534"/>
                  <a:gd name="T64" fmla="*/ 271 w 440"/>
                  <a:gd name="T65" fmla="*/ 508 h 534"/>
                  <a:gd name="T66" fmla="*/ 313 w 440"/>
                  <a:gd name="T67" fmla="*/ 534 h 534"/>
                  <a:gd name="T68" fmla="*/ 390 w 440"/>
                  <a:gd name="T69" fmla="*/ 500 h 534"/>
                  <a:gd name="T70" fmla="*/ 440 w 440"/>
                  <a:gd name="T71" fmla="*/ 440 h 534"/>
                  <a:gd name="T72" fmla="*/ 415 w 440"/>
                  <a:gd name="T73" fmla="*/ 373 h 534"/>
                  <a:gd name="T74" fmla="*/ 364 w 440"/>
                  <a:gd name="T75" fmla="*/ 373 h 534"/>
                  <a:gd name="T76" fmla="*/ 322 w 440"/>
                  <a:gd name="T77" fmla="*/ 415 h 534"/>
                  <a:gd name="T78" fmla="*/ 406 w 440"/>
                  <a:gd name="T79" fmla="*/ 390 h 534"/>
                  <a:gd name="T80" fmla="*/ 415 w 440"/>
                  <a:gd name="T81" fmla="*/ 432 h 534"/>
                  <a:gd name="T82" fmla="*/ 339 w 440"/>
                  <a:gd name="T83" fmla="*/ 500 h 534"/>
                  <a:gd name="T84" fmla="*/ 279 w 440"/>
                  <a:gd name="T85" fmla="*/ 500 h 534"/>
                  <a:gd name="T86" fmla="*/ 296 w 440"/>
                  <a:gd name="T87" fmla="*/ 440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40" h="534">
                    <a:moveTo>
                      <a:pt x="9" y="153"/>
                    </a:moveTo>
                    <a:lnTo>
                      <a:pt x="169" y="34"/>
                    </a:lnTo>
                    <a:lnTo>
                      <a:pt x="161" y="17"/>
                    </a:lnTo>
                    <a:lnTo>
                      <a:pt x="127" y="17"/>
                    </a:lnTo>
                    <a:lnTo>
                      <a:pt x="85" y="0"/>
                    </a:lnTo>
                    <a:lnTo>
                      <a:pt x="68" y="17"/>
                    </a:lnTo>
                    <a:lnTo>
                      <a:pt x="93" y="34"/>
                    </a:lnTo>
                    <a:lnTo>
                      <a:pt x="119" y="43"/>
                    </a:lnTo>
                    <a:lnTo>
                      <a:pt x="0" y="136"/>
                    </a:lnTo>
                    <a:lnTo>
                      <a:pt x="9" y="153"/>
                    </a:lnTo>
                    <a:close/>
                    <a:moveTo>
                      <a:pt x="127" y="144"/>
                    </a:moveTo>
                    <a:lnTo>
                      <a:pt x="110" y="161"/>
                    </a:lnTo>
                    <a:lnTo>
                      <a:pt x="93" y="178"/>
                    </a:lnTo>
                    <a:lnTo>
                      <a:pt x="85" y="186"/>
                    </a:lnTo>
                    <a:lnTo>
                      <a:pt x="76" y="203"/>
                    </a:lnTo>
                    <a:lnTo>
                      <a:pt x="76" y="229"/>
                    </a:lnTo>
                    <a:lnTo>
                      <a:pt x="85" y="254"/>
                    </a:lnTo>
                    <a:lnTo>
                      <a:pt x="102" y="271"/>
                    </a:lnTo>
                    <a:lnTo>
                      <a:pt x="119" y="280"/>
                    </a:lnTo>
                    <a:lnTo>
                      <a:pt x="136" y="280"/>
                    </a:lnTo>
                    <a:lnTo>
                      <a:pt x="153" y="271"/>
                    </a:lnTo>
                    <a:lnTo>
                      <a:pt x="178" y="263"/>
                    </a:lnTo>
                    <a:lnTo>
                      <a:pt x="203" y="246"/>
                    </a:lnTo>
                    <a:lnTo>
                      <a:pt x="229" y="229"/>
                    </a:lnTo>
                    <a:lnTo>
                      <a:pt x="237" y="212"/>
                    </a:lnTo>
                    <a:lnTo>
                      <a:pt x="254" y="186"/>
                    </a:lnTo>
                    <a:lnTo>
                      <a:pt x="263" y="161"/>
                    </a:lnTo>
                    <a:lnTo>
                      <a:pt x="246" y="136"/>
                    </a:lnTo>
                    <a:lnTo>
                      <a:pt x="237" y="119"/>
                    </a:lnTo>
                    <a:lnTo>
                      <a:pt x="220" y="110"/>
                    </a:lnTo>
                    <a:lnTo>
                      <a:pt x="203" y="110"/>
                    </a:lnTo>
                    <a:lnTo>
                      <a:pt x="178" y="119"/>
                    </a:lnTo>
                    <a:lnTo>
                      <a:pt x="153" y="127"/>
                    </a:lnTo>
                    <a:lnTo>
                      <a:pt x="127" y="144"/>
                    </a:lnTo>
                    <a:close/>
                    <a:moveTo>
                      <a:pt x="144" y="161"/>
                    </a:moveTo>
                    <a:lnTo>
                      <a:pt x="178" y="144"/>
                    </a:lnTo>
                    <a:lnTo>
                      <a:pt x="203" y="136"/>
                    </a:lnTo>
                    <a:lnTo>
                      <a:pt x="220" y="136"/>
                    </a:lnTo>
                    <a:lnTo>
                      <a:pt x="229" y="144"/>
                    </a:lnTo>
                    <a:lnTo>
                      <a:pt x="237" y="161"/>
                    </a:lnTo>
                    <a:lnTo>
                      <a:pt x="237" y="178"/>
                    </a:lnTo>
                    <a:lnTo>
                      <a:pt x="220" y="203"/>
                    </a:lnTo>
                    <a:lnTo>
                      <a:pt x="186" y="229"/>
                    </a:lnTo>
                    <a:lnTo>
                      <a:pt x="153" y="246"/>
                    </a:lnTo>
                    <a:lnTo>
                      <a:pt x="127" y="254"/>
                    </a:lnTo>
                    <a:lnTo>
                      <a:pt x="110" y="254"/>
                    </a:lnTo>
                    <a:lnTo>
                      <a:pt x="102" y="246"/>
                    </a:lnTo>
                    <a:lnTo>
                      <a:pt x="93" y="229"/>
                    </a:lnTo>
                    <a:lnTo>
                      <a:pt x="102" y="212"/>
                    </a:lnTo>
                    <a:lnTo>
                      <a:pt x="110" y="186"/>
                    </a:lnTo>
                    <a:lnTo>
                      <a:pt x="144" y="161"/>
                    </a:lnTo>
                    <a:close/>
                    <a:moveTo>
                      <a:pt x="220" y="271"/>
                    </a:moveTo>
                    <a:lnTo>
                      <a:pt x="203" y="288"/>
                    </a:lnTo>
                    <a:lnTo>
                      <a:pt x="186" y="305"/>
                    </a:lnTo>
                    <a:lnTo>
                      <a:pt x="178" y="322"/>
                    </a:lnTo>
                    <a:lnTo>
                      <a:pt x="169" y="339"/>
                    </a:lnTo>
                    <a:lnTo>
                      <a:pt x="169" y="364"/>
                    </a:lnTo>
                    <a:lnTo>
                      <a:pt x="178" y="390"/>
                    </a:lnTo>
                    <a:lnTo>
                      <a:pt x="195" y="398"/>
                    </a:lnTo>
                    <a:lnTo>
                      <a:pt x="212" y="407"/>
                    </a:lnTo>
                    <a:lnTo>
                      <a:pt x="229" y="407"/>
                    </a:lnTo>
                    <a:lnTo>
                      <a:pt x="246" y="407"/>
                    </a:lnTo>
                    <a:lnTo>
                      <a:pt x="271" y="398"/>
                    </a:lnTo>
                    <a:lnTo>
                      <a:pt x="296" y="381"/>
                    </a:lnTo>
                    <a:lnTo>
                      <a:pt x="322" y="364"/>
                    </a:lnTo>
                    <a:lnTo>
                      <a:pt x="330" y="347"/>
                    </a:lnTo>
                    <a:lnTo>
                      <a:pt x="347" y="322"/>
                    </a:lnTo>
                    <a:lnTo>
                      <a:pt x="356" y="288"/>
                    </a:lnTo>
                    <a:lnTo>
                      <a:pt x="339" y="263"/>
                    </a:lnTo>
                    <a:lnTo>
                      <a:pt x="330" y="254"/>
                    </a:lnTo>
                    <a:lnTo>
                      <a:pt x="313" y="246"/>
                    </a:lnTo>
                    <a:lnTo>
                      <a:pt x="296" y="246"/>
                    </a:lnTo>
                    <a:lnTo>
                      <a:pt x="271" y="246"/>
                    </a:lnTo>
                    <a:lnTo>
                      <a:pt x="246" y="254"/>
                    </a:lnTo>
                    <a:lnTo>
                      <a:pt x="220" y="271"/>
                    </a:lnTo>
                    <a:close/>
                    <a:moveTo>
                      <a:pt x="237" y="297"/>
                    </a:moveTo>
                    <a:lnTo>
                      <a:pt x="271" y="271"/>
                    </a:lnTo>
                    <a:lnTo>
                      <a:pt x="296" y="263"/>
                    </a:lnTo>
                    <a:lnTo>
                      <a:pt x="313" y="271"/>
                    </a:lnTo>
                    <a:lnTo>
                      <a:pt x="322" y="280"/>
                    </a:lnTo>
                    <a:lnTo>
                      <a:pt x="330" y="297"/>
                    </a:lnTo>
                    <a:lnTo>
                      <a:pt x="330" y="313"/>
                    </a:lnTo>
                    <a:lnTo>
                      <a:pt x="313" y="330"/>
                    </a:lnTo>
                    <a:lnTo>
                      <a:pt x="279" y="356"/>
                    </a:lnTo>
                    <a:lnTo>
                      <a:pt x="246" y="381"/>
                    </a:lnTo>
                    <a:lnTo>
                      <a:pt x="220" y="390"/>
                    </a:lnTo>
                    <a:lnTo>
                      <a:pt x="203" y="381"/>
                    </a:lnTo>
                    <a:lnTo>
                      <a:pt x="195" y="373"/>
                    </a:lnTo>
                    <a:lnTo>
                      <a:pt x="186" y="356"/>
                    </a:lnTo>
                    <a:lnTo>
                      <a:pt x="195" y="339"/>
                    </a:lnTo>
                    <a:lnTo>
                      <a:pt x="203" y="322"/>
                    </a:lnTo>
                    <a:lnTo>
                      <a:pt x="237" y="297"/>
                    </a:lnTo>
                    <a:close/>
                    <a:moveTo>
                      <a:pt x="313" y="398"/>
                    </a:moveTo>
                    <a:lnTo>
                      <a:pt x="288" y="415"/>
                    </a:lnTo>
                    <a:lnTo>
                      <a:pt x="271" y="432"/>
                    </a:lnTo>
                    <a:lnTo>
                      <a:pt x="263" y="440"/>
                    </a:lnTo>
                    <a:lnTo>
                      <a:pt x="254" y="457"/>
                    </a:lnTo>
                    <a:lnTo>
                      <a:pt x="254" y="483"/>
                    </a:lnTo>
                    <a:lnTo>
                      <a:pt x="271" y="508"/>
                    </a:lnTo>
                    <a:lnTo>
                      <a:pt x="279" y="525"/>
                    </a:lnTo>
                    <a:lnTo>
                      <a:pt x="296" y="534"/>
                    </a:lnTo>
                    <a:lnTo>
                      <a:pt x="313" y="534"/>
                    </a:lnTo>
                    <a:lnTo>
                      <a:pt x="339" y="525"/>
                    </a:lnTo>
                    <a:lnTo>
                      <a:pt x="364" y="517"/>
                    </a:lnTo>
                    <a:lnTo>
                      <a:pt x="390" y="500"/>
                    </a:lnTo>
                    <a:lnTo>
                      <a:pt x="406" y="483"/>
                    </a:lnTo>
                    <a:lnTo>
                      <a:pt x="423" y="466"/>
                    </a:lnTo>
                    <a:lnTo>
                      <a:pt x="440" y="440"/>
                    </a:lnTo>
                    <a:lnTo>
                      <a:pt x="440" y="415"/>
                    </a:lnTo>
                    <a:lnTo>
                      <a:pt x="432" y="390"/>
                    </a:lnTo>
                    <a:lnTo>
                      <a:pt x="415" y="373"/>
                    </a:lnTo>
                    <a:lnTo>
                      <a:pt x="398" y="364"/>
                    </a:lnTo>
                    <a:lnTo>
                      <a:pt x="381" y="364"/>
                    </a:lnTo>
                    <a:lnTo>
                      <a:pt x="364" y="373"/>
                    </a:lnTo>
                    <a:lnTo>
                      <a:pt x="339" y="381"/>
                    </a:lnTo>
                    <a:lnTo>
                      <a:pt x="313" y="398"/>
                    </a:lnTo>
                    <a:close/>
                    <a:moveTo>
                      <a:pt x="322" y="415"/>
                    </a:moveTo>
                    <a:lnTo>
                      <a:pt x="364" y="398"/>
                    </a:lnTo>
                    <a:lnTo>
                      <a:pt x="390" y="390"/>
                    </a:lnTo>
                    <a:lnTo>
                      <a:pt x="406" y="390"/>
                    </a:lnTo>
                    <a:lnTo>
                      <a:pt x="415" y="398"/>
                    </a:lnTo>
                    <a:lnTo>
                      <a:pt x="423" y="415"/>
                    </a:lnTo>
                    <a:lnTo>
                      <a:pt x="415" y="432"/>
                    </a:lnTo>
                    <a:lnTo>
                      <a:pt x="406" y="457"/>
                    </a:lnTo>
                    <a:lnTo>
                      <a:pt x="373" y="483"/>
                    </a:lnTo>
                    <a:lnTo>
                      <a:pt x="339" y="500"/>
                    </a:lnTo>
                    <a:lnTo>
                      <a:pt x="313" y="508"/>
                    </a:lnTo>
                    <a:lnTo>
                      <a:pt x="296" y="508"/>
                    </a:lnTo>
                    <a:lnTo>
                      <a:pt x="279" y="500"/>
                    </a:lnTo>
                    <a:lnTo>
                      <a:pt x="279" y="483"/>
                    </a:lnTo>
                    <a:lnTo>
                      <a:pt x="279" y="466"/>
                    </a:lnTo>
                    <a:lnTo>
                      <a:pt x="296" y="440"/>
                    </a:lnTo>
                    <a:lnTo>
                      <a:pt x="322" y="415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4500" tIns="47250" rIns="94500" bIns="4725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60"/>
              </a:p>
            </p:txBody>
          </p:sp>
          <p:sp>
            <p:nvSpPr>
              <p:cNvPr id="205" name="Rectangle 199">
                <a:extLst>
                  <a:ext uri="{FF2B5EF4-FFF2-40B4-BE49-F238E27FC236}">
                    <a16:creationId xmlns:a16="http://schemas.microsoft.com/office/drawing/2014/main" id="{A0A5C91C-B684-4DC6-A236-92295449C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40000">
                <a:off x="3347" y="744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1</a:t>
                </a:r>
                <a:endParaRPr lang="tr-TR" altLang="tr-TR" sz="1860"/>
              </a:p>
            </p:txBody>
          </p:sp>
          <p:sp>
            <p:nvSpPr>
              <p:cNvPr id="206" name="Rectangle 200">
                <a:extLst>
                  <a:ext uri="{FF2B5EF4-FFF2-40B4-BE49-F238E27FC236}">
                    <a16:creationId xmlns:a16="http://schemas.microsoft.com/office/drawing/2014/main" id="{2C6C4D4B-525E-4887-A667-F9EE35FC5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40000">
                <a:off x="3363" y="772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207" name="Rectangle 201">
                <a:extLst>
                  <a:ext uri="{FF2B5EF4-FFF2-40B4-BE49-F238E27FC236}">
                    <a16:creationId xmlns:a16="http://schemas.microsoft.com/office/drawing/2014/main" id="{DB30CDD3-6533-464B-B802-2EF0D7868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40000">
                <a:off x="3384" y="801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208" name="Rectangle 202">
                <a:extLst>
                  <a:ext uri="{FF2B5EF4-FFF2-40B4-BE49-F238E27FC236}">
                    <a16:creationId xmlns:a16="http://schemas.microsoft.com/office/drawing/2014/main" id="{A404BAB5-51FF-4620-A6E4-A715AC90A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40000">
                <a:off x="3405" y="826"/>
                <a:ext cx="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0</a:t>
                </a:r>
                <a:endParaRPr lang="tr-TR" altLang="tr-TR" sz="1860"/>
              </a:p>
            </p:txBody>
          </p:sp>
          <p:sp>
            <p:nvSpPr>
              <p:cNvPr id="209" name="Rectangle 203">
                <a:extLst>
                  <a:ext uri="{FF2B5EF4-FFF2-40B4-BE49-F238E27FC236}">
                    <a16:creationId xmlns:a16="http://schemas.microsoft.com/office/drawing/2014/main" id="{FBC2B3C1-E4E1-4461-891D-CA83C4381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9" y="619"/>
                <a:ext cx="44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B</a:t>
                </a:r>
                <a:endParaRPr lang="tr-TR" altLang="tr-TR" sz="1860"/>
              </a:p>
            </p:txBody>
          </p:sp>
          <p:sp>
            <p:nvSpPr>
              <p:cNvPr id="210" name="Rectangle 204">
                <a:extLst>
                  <a:ext uri="{FF2B5EF4-FFF2-40B4-BE49-F238E27FC236}">
                    <a16:creationId xmlns:a16="http://schemas.microsoft.com/office/drawing/2014/main" id="{5B31B98A-51F1-4CF1-A7A1-63457009C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5" y="1144"/>
                <a:ext cx="48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45032"/>
                <a:r>
                  <a:rPr lang="tr-TR" altLang="tr-TR" sz="827">
                    <a:solidFill>
                      <a:srgbClr val="000000"/>
                    </a:solidFill>
                  </a:rPr>
                  <a:t>D</a:t>
                </a:r>
                <a:endParaRPr lang="tr-TR" altLang="tr-TR" sz="1860"/>
              </a:p>
            </p:txBody>
          </p:sp>
        </p:grpSp>
        <p:sp>
          <p:nvSpPr>
            <p:cNvPr id="8" name="Rectangle 206">
              <a:extLst>
                <a:ext uri="{FF2B5EF4-FFF2-40B4-BE49-F238E27FC236}">
                  <a16:creationId xmlns:a16="http://schemas.microsoft.com/office/drawing/2014/main" id="{17705DEA-A9B6-445F-8FC4-0360B28AB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" y="4219"/>
              <a:ext cx="44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827">
                  <a:solidFill>
                    <a:srgbClr val="000000"/>
                  </a:solidFill>
                </a:rPr>
                <a:t>A</a:t>
              </a:r>
              <a:endParaRPr lang="tr-TR" altLang="tr-TR" sz="1860"/>
            </a:p>
          </p:txBody>
        </p:sp>
        <p:sp>
          <p:nvSpPr>
            <p:cNvPr id="9" name="Rectangle 207">
              <a:extLst>
                <a:ext uri="{FF2B5EF4-FFF2-40B4-BE49-F238E27FC236}">
                  <a16:creationId xmlns:a16="http://schemas.microsoft.com/office/drawing/2014/main" id="{1277AECF-797F-478F-BA2D-F1D848F23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1345"/>
              <a:ext cx="48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827">
                  <a:solidFill>
                    <a:srgbClr val="000000"/>
                  </a:solidFill>
                </a:rPr>
                <a:t>C</a:t>
              </a:r>
              <a:endParaRPr lang="tr-TR" altLang="tr-TR" sz="1860"/>
            </a:p>
          </p:txBody>
        </p:sp>
        <p:sp>
          <p:nvSpPr>
            <p:cNvPr id="10" name="Rectangle 208">
              <a:extLst>
                <a:ext uri="{FF2B5EF4-FFF2-40B4-BE49-F238E27FC236}">
                  <a16:creationId xmlns:a16="http://schemas.microsoft.com/office/drawing/2014/main" id="{B528A465-53DA-48FC-AF7E-BECBAA075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" y="12"/>
              <a:ext cx="5877" cy="4294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</p:grpSp>
      <p:grpSp>
        <p:nvGrpSpPr>
          <p:cNvPr id="211" name="Group 4">
            <a:extLst>
              <a:ext uri="{FF2B5EF4-FFF2-40B4-BE49-F238E27FC236}">
                <a16:creationId xmlns:a16="http://schemas.microsoft.com/office/drawing/2014/main" id="{1EAAB05C-749A-4040-9FCE-99C94B6721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60155" y="55910"/>
            <a:ext cx="9686240" cy="7087493"/>
            <a:chOff x="890" y="0"/>
            <a:chExt cx="5904" cy="4320"/>
          </a:xfrm>
        </p:grpSpPr>
        <p:sp>
          <p:nvSpPr>
            <p:cNvPr id="212" name="AutoShape 3">
              <a:extLst>
                <a:ext uri="{FF2B5EF4-FFF2-40B4-BE49-F238E27FC236}">
                  <a16:creationId xmlns:a16="http://schemas.microsoft.com/office/drawing/2014/main" id="{9489A04B-D364-45A6-B009-23B66761DAF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90" y="0"/>
              <a:ext cx="590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13" name="Freeform 5">
              <a:extLst>
                <a:ext uri="{FF2B5EF4-FFF2-40B4-BE49-F238E27FC236}">
                  <a16:creationId xmlns:a16="http://schemas.microsoft.com/office/drawing/2014/main" id="{F7B1D990-C889-4548-9B1F-501CCC1D2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065"/>
              <a:ext cx="662" cy="275"/>
            </a:xfrm>
            <a:custGeom>
              <a:avLst/>
              <a:gdLst>
                <a:gd name="T0" fmla="*/ 2989 w 2989"/>
                <a:gd name="T1" fmla="*/ 0 h 1244"/>
                <a:gd name="T2" fmla="*/ 2633 w 2989"/>
                <a:gd name="T3" fmla="*/ 67 h 1244"/>
                <a:gd name="T4" fmla="*/ 2100 w 2989"/>
                <a:gd name="T5" fmla="*/ 330 h 1244"/>
                <a:gd name="T6" fmla="*/ 1736 w 2989"/>
                <a:gd name="T7" fmla="*/ 389 h 1244"/>
                <a:gd name="T8" fmla="*/ 1389 w 2989"/>
                <a:gd name="T9" fmla="*/ 398 h 1244"/>
                <a:gd name="T10" fmla="*/ 771 w 2989"/>
                <a:gd name="T11" fmla="*/ 804 h 1244"/>
                <a:gd name="T12" fmla="*/ 474 w 2989"/>
                <a:gd name="T13" fmla="*/ 973 h 1244"/>
                <a:gd name="T14" fmla="*/ 0 w 2989"/>
                <a:gd name="T15" fmla="*/ 1244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89" h="1244">
                  <a:moveTo>
                    <a:pt x="2989" y="0"/>
                  </a:moveTo>
                  <a:lnTo>
                    <a:pt x="2633" y="67"/>
                  </a:lnTo>
                  <a:lnTo>
                    <a:pt x="2100" y="330"/>
                  </a:lnTo>
                  <a:lnTo>
                    <a:pt x="1736" y="389"/>
                  </a:lnTo>
                  <a:lnTo>
                    <a:pt x="1389" y="398"/>
                  </a:lnTo>
                  <a:lnTo>
                    <a:pt x="771" y="804"/>
                  </a:lnTo>
                  <a:lnTo>
                    <a:pt x="474" y="973"/>
                  </a:lnTo>
                  <a:lnTo>
                    <a:pt x="0" y="1244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14" name="Freeform 6">
              <a:extLst>
                <a:ext uri="{FF2B5EF4-FFF2-40B4-BE49-F238E27FC236}">
                  <a16:creationId xmlns:a16="http://schemas.microsoft.com/office/drawing/2014/main" id="{F7EF6241-58F5-47E7-B104-ECEF2150C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" y="3540"/>
              <a:ext cx="457" cy="80"/>
            </a:xfrm>
            <a:custGeom>
              <a:avLst/>
              <a:gdLst>
                <a:gd name="T0" fmla="*/ 0 w 2066"/>
                <a:gd name="T1" fmla="*/ 364 h 364"/>
                <a:gd name="T2" fmla="*/ 483 w 2066"/>
                <a:gd name="T3" fmla="*/ 321 h 364"/>
                <a:gd name="T4" fmla="*/ 906 w 2066"/>
                <a:gd name="T5" fmla="*/ 84 h 364"/>
                <a:gd name="T6" fmla="*/ 1194 w 2066"/>
                <a:gd name="T7" fmla="*/ 0 h 364"/>
                <a:gd name="T8" fmla="*/ 1820 w 2066"/>
                <a:gd name="T9" fmla="*/ 93 h 364"/>
                <a:gd name="T10" fmla="*/ 2066 w 2066"/>
                <a:gd name="T11" fmla="*/ 10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6" h="364">
                  <a:moveTo>
                    <a:pt x="0" y="364"/>
                  </a:moveTo>
                  <a:lnTo>
                    <a:pt x="483" y="321"/>
                  </a:lnTo>
                  <a:lnTo>
                    <a:pt x="906" y="84"/>
                  </a:lnTo>
                  <a:lnTo>
                    <a:pt x="1194" y="0"/>
                  </a:lnTo>
                  <a:lnTo>
                    <a:pt x="1820" y="93"/>
                  </a:lnTo>
                  <a:lnTo>
                    <a:pt x="2066" y="101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15" name="Freeform 7">
              <a:extLst>
                <a:ext uri="{FF2B5EF4-FFF2-40B4-BE49-F238E27FC236}">
                  <a16:creationId xmlns:a16="http://schemas.microsoft.com/office/drawing/2014/main" id="{3E73614D-F77A-4EF0-9989-DB7B0C89B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" y="1530"/>
              <a:ext cx="206" cy="505"/>
            </a:xfrm>
            <a:custGeom>
              <a:avLst/>
              <a:gdLst>
                <a:gd name="T0" fmla="*/ 0 w 931"/>
                <a:gd name="T1" fmla="*/ 2277 h 2277"/>
                <a:gd name="T2" fmla="*/ 152 w 931"/>
                <a:gd name="T3" fmla="*/ 1837 h 2277"/>
                <a:gd name="T4" fmla="*/ 381 w 931"/>
                <a:gd name="T5" fmla="*/ 1321 h 2277"/>
                <a:gd name="T6" fmla="*/ 525 w 931"/>
                <a:gd name="T7" fmla="*/ 948 h 2277"/>
                <a:gd name="T8" fmla="*/ 719 w 931"/>
                <a:gd name="T9" fmla="*/ 542 h 2277"/>
                <a:gd name="T10" fmla="*/ 931 w 931"/>
                <a:gd name="T11" fmla="*/ 0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1" h="2277">
                  <a:moveTo>
                    <a:pt x="0" y="2277"/>
                  </a:moveTo>
                  <a:lnTo>
                    <a:pt x="152" y="1837"/>
                  </a:lnTo>
                  <a:lnTo>
                    <a:pt x="381" y="1321"/>
                  </a:lnTo>
                  <a:lnTo>
                    <a:pt x="525" y="948"/>
                  </a:lnTo>
                  <a:lnTo>
                    <a:pt x="719" y="542"/>
                  </a:lnTo>
                  <a:lnTo>
                    <a:pt x="931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16" name="Freeform 8">
              <a:extLst>
                <a:ext uri="{FF2B5EF4-FFF2-40B4-BE49-F238E27FC236}">
                  <a16:creationId xmlns:a16="http://schemas.microsoft.com/office/drawing/2014/main" id="{3B54DFCE-89C4-40B1-B73A-7F258A681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3024"/>
              <a:ext cx="1057" cy="356"/>
            </a:xfrm>
            <a:custGeom>
              <a:avLst/>
              <a:gdLst>
                <a:gd name="T0" fmla="*/ 0 w 4775"/>
                <a:gd name="T1" fmla="*/ 1609 h 1609"/>
                <a:gd name="T2" fmla="*/ 389 w 4775"/>
                <a:gd name="T3" fmla="*/ 1448 h 1609"/>
                <a:gd name="T4" fmla="*/ 643 w 4775"/>
                <a:gd name="T5" fmla="*/ 1355 h 1609"/>
                <a:gd name="T6" fmla="*/ 1194 w 4775"/>
                <a:gd name="T7" fmla="*/ 1050 h 1609"/>
                <a:gd name="T8" fmla="*/ 1736 w 4775"/>
                <a:gd name="T9" fmla="*/ 813 h 1609"/>
                <a:gd name="T10" fmla="*/ 2303 w 4775"/>
                <a:gd name="T11" fmla="*/ 644 h 1609"/>
                <a:gd name="T12" fmla="*/ 3446 w 4775"/>
                <a:gd name="T13" fmla="*/ 373 h 1609"/>
                <a:gd name="T14" fmla="*/ 3759 w 4775"/>
                <a:gd name="T15" fmla="*/ 305 h 1609"/>
                <a:gd name="T16" fmla="*/ 4242 w 4775"/>
                <a:gd name="T17" fmla="*/ 221 h 1609"/>
                <a:gd name="T18" fmla="*/ 4775 w 4775"/>
                <a:gd name="T19" fmla="*/ 0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75" h="1609">
                  <a:moveTo>
                    <a:pt x="0" y="1609"/>
                  </a:moveTo>
                  <a:lnTo>
                    <a:pt x="389" y="1448"/>
                  </a:lnTo>
                  <a:lnTo>
                    <a:pt x="643" y="1355"/>
                  </a:lnTo>
                  <a:lnTo>
                    <a:pt x="1194" y="1050"/>
                  </a:lnTo>
                  <a:lnTo>
                    <a:pt x="1736" y="813"/>
                  </a:lnTo>
                  <a:lnTo>
                    <a:pt x="2303" y="644"/>
                  </a:lnTo>
                  <a:lnTo>
                    <a:pt x="3446" y="373"/>
                  </a:lnTo>
                  <a:lnTo>
                    <a:pt x="3759" y="305"/>
                  </a:lnTo>
                  <a:lnTo>
                    <a:pt x="4242" y="221"/>
                  </a:lnTo>
                  <a:lnTo>
                    <a:pt x="4775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17" name="Freeform 9">
              <a:extLst>
                <a:ext uri="{FF2B5EF4-FFF2-40B4-BE49-F238E27FC236}">
                  <a16:creationId xmlns:a16="http://schemas.microsoft.com/office/drawing/2014/main" id="{5C06C8AF-E08C-4682-B3D2-F9AD42E9D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" y="12"/>
              <a:ext cx="1103" cy="1884"/>
            </a:xfrm>
            <a:custGeom>
              <a:avLst/>
              <a:gdLst>
                <a:gd name="T0" fmla="*/ 4987 w 4987"/>
                <a:gd name="T1" fmla="*/ 8509 h 8509"/>
                <a:gd name="T2" fmla="*/ 4225 w 4987"/>
                <a:gd name="T3" fmla="*/ 7196 h 8509"/>
                <a:gd name="T4" fmla="*/ 3971 w 4987"/>
                <a:gd name="T5" fmla="*/ 6189 h 8509"/>
                <a:gd name="T6" fmla="*/ 3522 w 4987"/>
                <a:gd name="T7" fmla="*/ 5249 h 8509"/>
                <a:gd name="T8" fmla="*/ 3175 w 4987"/>
                <a:gd name="T9" fmla="*/ 4699 h 8509"/>
                <a:gd name="T10" fmla="*/ 2642 w 4987"/>
                <a:gd name="T11" fmla="*/ 4157 h 8509"/>
                <a:gd name="T12" fmla="*/ 2125 w 4987"/>
                <a:gd name="T13" fmla="*/ 3471 h 8509"/>
                <a:gd name="T14" fmla="*/ 1583 w 4987"/>
                <a:gd name="T15" fmla="*/ 2735 h 8509"/>
                <a:gd name="T16" fmla="*/ 965 w 4987"/>
                <a:gd name="T17" fmla="*/ 1643 h 8509"/>
                <a:gd name="T18" fmla="*/ 559 w 4987"/>
                <a:gd name="T19" fmla="*/ 940 h 8509"/>
                <a:gd name="T20" fmla="*/ 153 w 4987"/>
                <a:gd name="T21" fmla="*/ 296 h 8509"/>
                <a:gd name="T22" fmla="*/ 0 w 4987"/>
                <a:gd name="T23" fmla="*/ 0 h 8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87" h="8509">
                  <a:moveTo>
                    <a:pt x="4987" y="8509"/>
                  </a:moveTo>
                  <a:lnTo>
                    <a:pt x="4225" y="7196"/>
                  </a:lnTo>
                  <a:lnTo>
                    <a:pt x="3971" y="6189"/>
                  </a:lnTo>
                  <a:lnTo>
                    <a:pt x="3522" y="5249"/>
                  </a:lnTo>
                  <a:lnTo>
                    <a:pt x="3175" y="4699"/>
                  </a:lnTo>
                  <a:lnTo>
                    <a:pt x="2642" y="4157"/>
                  </a:lnTo>
                  <a:lnTo>
                    <a:pt x="2125" y="3471"/>
                  </a:lnTo>
                  <a:lnTo>
                    <a:pt x="1583" y="2735"/>
                  </a:lnTo>
                  <a:lnTo>
                    <a:pt x="965" y="1643"/>
                  </a:lnTo>
                  <a:lnTo>
                    <a:pt x="559" y="940"/>
                  </a:lnTo>
                  <a:lnTo>
                    <a:pt x="153" y="29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18" name="Freeform 10">
              <a:extLst>
                <a:ext uri="{FF2B5EF4-FFF2-40B4-BE49-F238E27FC236}">
                  <a16:creationId xmlns:a16="http://schemas.microsoft.com/office/drawing/2014/main" id="{7857D636-60FC-47C9-918D-329F45992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1654"/>
              <a:ext cx="212" cy="995"/>
            </a:xfrm>
            <a:custGeom>
              <a:avLst/>
              <a:gdLst>
                <a:gd name="T0" fmla="*/ 0 w 957"/>
                <a:gd name="T1" fmla="*/ 4495 h 4495"/>
                <a:gd name="T2" fmla="*/ 26 w 957"/>
                <a:gd name="T3" fmla="*/ 3301 h 4495"/>
                <a:gd name="T4" fmla="*/ 51 w 957"/>
                <a:gd name="T5" fmla="*/ 2793 h 4495"/>
                <a:gd name="T6" fmla="*/ 246 w 957"/>
                <a:gd name="T7" fmla="*/ 2082 h 4495"/>
                <a:gd name="T8" fmla="*/ 491 w 957"/>
                <a:gd name="T9" fmla="*/ 1659 h 4495"/>
                <a:gd name="T10" fmla="*/ 847 w 957"/>
                <a:gd name="T11" fmla="*/ 829 h 4495"/>
                <a:gd name="T12" fmla="*/ 932 w 957"/>
                <a:gd name="T13" fmla="*/ 296 h 4495"/>
                <a:gd name="T14" fmla="*/ 957 w 957"/>
                <a:gd name="T15" fmla="*/ 0 h 4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7" h="4495">
                  <a:moveTo>
                    <a:pt x="0" y="4495"/>
                  </a:moveTo>
                  <a:lnTo>
                    <a:pt x="26" y="3301"/>
                  </a:lnTo>
                  <a:lnTo>
                    <a:pt x="51" y="2793"/>
                  </a:lnTo>
                  <a:lnTo>
                    <a:pt x="246" y="2082"/>
                  </a:lnTo>
                  <a:lnTo>
                    <a:pt x="491" y="1659"/>
                  </a:lnTo>
                  <a:lnTo>
                    <a:pt x="847" y="829"/>
                  </a:lnTo>
                  <a:lnTo>
                    <a:pt x="932" y="296"/>
                  </a:lnTo>
                  <a:lnTo>
                    <a:pt x="957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19" name="Freeform 11">
              <a:extLst>
                <a:ext uri="{FF2B5EF4-FFF2-40B4-BE49-F238E27FC236}">
                  <a16:creationId xmlns:a16="http://schemas.microsoft.com/office/drawing/2014/main" id="{C5EA3C38-D36D-4641-9ACD-929C1A618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1896"/>
              <a:ext cx="828" cy="2410"/>
            </a:xfrm>
            <a:custGeom>
              <a:avLst/>
              <a:gdLst>
                <a:gd name="T0" fmla="*/ 3022 w 3742"/>
                <a:gd name="T1" fmla="*/ 10887 h 10887"/>
                <a:gd name="T2" fmla="*/ 3318 w 3742"/>
                <a:gd name="T3" fmla="*/ 10202 h 10887"/>
                <a:gd name="T4" fmla="*/ 3572 w 3742"/>
                <a:gd name="T5" fmla="*/ 9177 h 10887"/>
                <a:gd name="T6" fmla="*/ 3572 w 3742"/>
                <a:gd name="T7" fmla="*/ 8661 h 10887"/>
                <a:gd name="T8" fmla="*/ 3378 w 3742"/>
                <a:gd name="T9" fmla="*/ 7848 h 10887"/>
                <a:gd name="T10" fmla="*/ 3378 w 3742"/>
                <a:gd name="T11" fmla="*/ 6993 h 10887"/>
                <a:gd name="T12" fmla="*/ 3445 w 3742"/>
                <a:gd name="T13" fmla="*/ 5816 h 10887"/>
                <a:gd name="T14" fmla="*/ 3742 w 3742"/>
                <a:gd name="T15" fmla="*/ 4986 h 10887"/>
                <a:gd name="T16" fmla="*/ 3742 w 3742"/>
                <a:gd name="T17" fmla="*/ 4301 h 10887"/>
                <a:gd name="T18" fmla="*/ 3640 w 3742"/>
                <a:gd name="T19" fmla="*/ 3547 h 10887"/>
                <a:gd name="T20" fmla="*/ 3640 w 3742"/>
                <a:gd name="T21" fmla="*/ 2582 h 10887"/>
                <a:gd name="T22" fmla="*/ 3335 w 3742"/>
                <a:gd name="T23" fmla="*/ 2006 h 10887"/>
                <a:gd name="T24" fmla="*/ 2396 w 3742"/>
                <a:gd name="T25" fmla="*/ 1388 h 10887"/>
                <a:gd name="T26" fmla="*/ 1092 w 3742"/>
                <a:gd name="T27" fmla="*/ 745 h 10887"/>
                <a:gd name="T28" fmla="*/ 516 w 3742"/>
                <a:gd name="T29" fmla="*/ 279 h 10887"/>
                <a:gd name="T30" fmla="*/ 0 w 3742"/>
                <a:gd name="T31" fmla="*/ 0 h 10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42" h="10887">
                  <a:moveTo>
                    <a:pt x="3022" y="10887"/>
                  </a:moveTo>
                  <a:lnTo>
                    <a:pt x="3318" y="10202"/>
                  </a:lnTo>
                  <a:lnTo>
                    <a:pt x="3572" y="9177"/>
                  </a:lnTo>
                  <a:lnTo>
                    <a:pt x="3572" y="8661"/>
                  </a:lnTo>
                  <a:lnTo>
                    <a:pt x="3378" y="7848"/>
                  </a:lnTo>
                  <a:lnTo>
                    <a:pt x="3378" y="6993"/>
                  </a:lnTo>
                  <a:lnTo>
                    <a:pt x="3445" y="5816"/>
                  </a:lnTo>
                  <a:lnTo>
                    <a:pt x="3742" y="4986"/>
                  </a:lnTo>
                  <a:lnTo>
                    <a:pt x="3742" y="4301"/>
                  </a:lnTo>
                  <a:lnTo>
                    <a:pt x="3640" y="3547"/>
                  </a:lnTo>
                  <a:lnTo>
                    <a:pt x="3640" y="2582"/>
                  </a:lnTo>
                  <a:lnTo>
                    <a:pt x="3335" y="2006"/>
                  </a:lnTo>
                  <a:lnTo>
                    <a:pt x="2396" y="1388"/>
                  </a:lnTo>
                  <a:lnTo>
                    <a:pt x="1092" y="745"/>
                  </a:lnTo>
                  <a:lnTo>
                    <a:pt x="516" y="279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20" name="Freeform 12">
              <a:extLst>
                <a:ext uri="{FF2B5EF4-FFF2-40B4-BE49-F238E27FC236}">
                  <a16:creationId xmlns:a16="http://schemas.microsoft.com/office/drawing/2014/main" id="{B42C2C9C-2808-49B6-8095-A95E96C4E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1427"/>
              <a:ext cx="540" cy="197"/>
            </a:xfrm>
            <a:custGeom>
              <a:avLst/>
              <a:gdLst>
                <a:gd name="T0" fmla="*/ 0 w 2438"/>
                <a:gd name="T1" fmla="*/ 889 h 889"/>
                <a:gd name="T2" fmla="*/ 559 w 2438"/>
                <a:gd name="T3" fmla="*/ 677 h 889"/>
                <a:gd name="T4" fmla="*/ 1084 w 2438"/>
                <a:gd name="T5" fmla="*/ 474 h 889"/>
                <a:gd name="T6" fmla="*/ 1304 w 2438"/>
                <a:gd name="T7" fmla="*/ 373 h 889"/>
                <a:gd name="T8" fmla="*/ 1651 w 2438"/>
                <a:gd name="T9" fmla="*/ 237 h 889"/>
                <a:gd name="T10" fmla="*/ 2167 w 2438"/>
                <a:gd name="T11" fmla="*/ 93 h 889"/>
                <a:gd name="T12" fmla="*/ 2438 w 2438"/>
                <a:gd name="T13" fmla="*/ 0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8" h="889">
                  <a:moveTo>
                    <a:pt x="0" y="889"/>
                  </a:moveTo>
                  <a:lnTo>
                    <a:pt x="559" y="677"/>
                  </a:lnTo>
                  <a:lnTo>
                    <a:pt x="1084" y="474"/>
                  </a:lnTo>
                  <a:lnTo>
                    <a:pt x="1304" y="373"/>
                  </a:lnTo>
                  <a:lnTo>
                    <a:pt x="1651" y="237"/>
                  </a:lnTo>
                  <a:lnTo>
                    <a:pt x="2167" y="93"/>
                  </a:lnTo>
                  <a:lnTo>
                    <a:pt x="2438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21" name="Freeform 13">
              <a:extLst>
                <a:ext uri="{FF2B5EF4-FFF2-40B4-BE49-F238E27FC236}">
                  <a16:creationId xmlns:a16="http://schemas.microsoft.com/office/drawing/2014/main" id="{42ABFA0A-793F-4604-AAE9-BCA32A4D5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5" y="2837"/>
              <a:ext cx="1016" cy="303"/>
            </a:xfrm>
            <a:custGeom>
              <a:avLst/>
              <a:gdLst>
                <a:gd name="T0" fmla="*/ 0 w 4588"/>
                <a:gd name="T1" fmla="*/ 0 h 1371"/>
                <a:gd name="T2" fmla="*/ 787 w 4588"/>
                <a:gd name="T3" fmla="*/ 34 h 1371"/>
                <a:gd name="T4" fmla="*/ 1388 w 4588"/>
                <a:gd name="T5" fmla="*/ 169 h 1371"/>
                <a:gd name="T6" fmla="*/ 1710 w 4588"/>
                <a:gd name="T7" fmla="*/ 144 h 1371"/>
                <a:gd name="T8" fmla="*/ 2353 w 4588"/>
                <a:gd name="T9" fmla="*/ 195 h 1371"/>
                <a:gd name="T10" fmla="*/ 2463 w 4588"/>
                <a:gd name="T11" fmla="*/ 406 h 1371"/>
                <a:gd name="T12" fmla="*/ 2861 w 4588"/>
                <a:gd name="T13" fmla="*/ 618 h 1371"/>
                <a:gd name="T14" fmla="*/ 3090 w 4588"/>
                <a:gd name="T15" fmla="*/ 846 h 1371"/>
                <a:gd name="T16" fmla="*/ 3598 w 4588"/>
                <a:gd name="T17" fmla="*/ 1007 h 1371"/>
                <a:gd name="T18" fmla="*/ 4368 w 4588"/>
                <a:gd name="T19" fmla="*/ 1346 h 1371"/>
                <a:gd name="T20" fmla="*/ 4588 w 4588"/>
                <a:gd name="T21" fmla="*/ 1371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88" h="1371">
                  <a:moveTo>
                    <a:pt x="0" y="0"/>
                  </a:moveTo>
                  <a:lnTo>
                    <a:pt x="787" y="34"/>
                  </a:lnTo>
                  <a:lnTo>
                    <a:pt x="1388" y="169"/>
                  </a:lnTo>
                  <a:lnTo>
                    <a:pt x="1710" y="144"/>
                  </a:lnTo>
                  <a:lnTo>
                    <a:pt x="2353" y="195"/>
                  </a:lnTo>
                  <a:lnTo>
                    <a:pt x="2463" y="406"/>
                  </a:lnTo>
                  <a:lnTo>
                    <a:pt x="2861" y="618"/>
                  </a:lnTo>
                  <a:lnTo>
                    <a:pt x="3090" y="846"/>
                  </a:lnTo>
                  <a:lnTo>
                    <a:pt x="3598" y="1007"/>
                  </a:lnTo>
                  <a:lnTo>
                    <a:pt x="4368" y="1346"/>
                  </a:lnTo>
                  <a:lnTo>
                    <a:pt x="4588" y="1371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22" name="Freeform 14">
              <a:extLst>
                <a:ext uri="{FF2B5EF4-FFF2-40B4-BE49-F238E27FC236}">
                  <a16:creationId xmlns:a16="http://schemas.microsoft.com/office/drawing/2014/main" id="{82B24B5E-7BFC-4E17-AA53-8549FC6DA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" y="2608"/>
              <a:ext cx="61" cy="1179"/>
            </a:xfrm>
            <a:custGeom>
              <a:avLst/>
              <a:gdLst>
                <a:gd name="T0" fmla="*/ 152 w 279"/>
                <a:gd name="T1" fmla="*/ 5325 h 5325"/>
                <a:gd name="T2" fmla="*/ 118 w 279"/>
                <a:gd name="T3" fmla="*/ 4809 h 5325"/>
                <a:gd name="T4" fmla="*/ 42 w 279"/>
                <a:gd name="T5" fmla="*/ 3835 h 5325"/>
                <a:gd name="T6" fmla="*/ 0 w 279"/>
                <a:gd name="T7" fmla="*/ 2828 h 5325"/>
                <a:gd name="T8" fmla="*/ 177 w 279"/>
                <a:gd name="T9" fmla="*/ 1939 h 5325"/>
                <a:gd name="T10" fmla="*/ 220 w 279"/>
                <a:gd name="T11" fmla="*/ 1371 h 5325"/>
                <a:gd name="T12" fmla="*/ 211 w 279"/>
                <a:gd name="T13" fmla="*/ 483 h 5325"/>
                <a:gd name="T14" fmla="*/ 279 w 279"/>
                <a:gd name="T15" fmla="*/ 0 h 5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9" h="5325">
                  <a:moveTo>
                    <a:pt x="152" y="5325"/>
                  </a:moveTo>
                  <a:lnTo>
                    <a:pt x="118" y="4809"/>
                  </a:lnTo>
                  <a:lnTo>
                    <a:pt x="42" y="3835"/>
                  </a:lnTo>
                  <a:lnTo>
                    <a:pt x="0" y="2828"/>
                  </a:lnTo>
                  <a:lnTo>
                    <a:pt x="177" y="1939"/>
                  </a:lnTo>
                  <a:lnTo>
                    <a:pt x="220" y="1371"/>
                  </a:lnTo>
                  <a:lnTo>
                    <a:pt x="211" y="483"/>
                  </a:lnTo>
                  <a:lnTo>
                    <a:pt x="279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23" name="Freeform 15">
              <a:extLst>
                <a:ext uri="{FF2B5EF4-FFF2-40B4-BE49-F238E27FC236}">
                  <a16:creationId xmlns:a16="http://schemas.microsoft.com/office/drawing/2014/main" id="{72268FB6-0F3A-439B-8C86-0DB1A5C9F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1" y="1654"/>
              <a:ext cx="403" cy="694"/>
            </a:xfrm>
            <a:custGeom>
              <a:avLst/>
              <a:gdLst>
                <a:gd name="T0" fmla="*/ 1820 w 1820"/>
                <a:gd name="T1" fmla="*/ 3132 h 3132"/>
                <a:gd name="T2" fmla="*/ 1609 w 1820"/>
                <a:gd name="T3" fmla="*/ 2785 h 3132"/>
                <a:gd name="T4" fmla="*/ 1346 w 1820"/>
                <a:gd name="T5" fmla="*/ 2345 h 3132"/>
                <a:gd name="T6" fmla="*/ 1219 w 1820"/>
                <a:gd name="T7" fmla="*/ 2082 h 3132"/>
                <a:gd name="T8" fmla="*/ 957 w 1820"/>
                <a:gd name="T9" fmla="*/ 1701 h 3132"/>
                <a:gd name="T10" fmla="*/ 855 w 1820"/>
                <a:gd name="T11" fmla="*/ 1473 h 3132"/>
                <a:gd name="T12" fmla="*/ 762 w 1820"/>
                <a:gd name="T13" fmla="*/ 1151 h 3132"/>
                <a:gd name="T14" fmla="*/ 686 w 1820"/>
                <a:gd name="T15" fmla="*/ 728 h 3132"/>
                <a:gd name="T16" fmla="*/ 525 w 1820"/>
                <a:gd name="T17" fmla="*/ 296 h 3132"/>
                <a:gd name="T18" fmla="*/ 296 w 1820"/>
                <a:gd name="T19" fmla="*/ 59 h 3132"/>
                <a:gd name="T20" fmla="*/ 0 w 1820"/>
                <a:gd name="T21" fmla="*/ 0 h 3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0" h="3132">
                  <a:moveTo>
                    <a:pt x="1820" y="3132"/>
                  </a:moveTo>
                  <a:lnTo>
                    <a:pt x="1609" y="2785"/>
                  </a:lnTo>
                  <a:lnTo>
                    <a:pt x="1346" y="2345"/>
                  </a:lnTo>
                  <a:lnTo>
                    <a:pt x="1219" y="2082"/>
                  </a:lnTo>
                  <a:lnTo>
                    <a:pt x="957" y="1701"/>
                  </a:lnTo>
                  <a:lnTo>
                    <a:pt x="855" y="1473"/>
                  </a:lnTo>
                  <a:lnTo>
                    <a:pt x="762" y="1151"/>
                  </a:lnTo>
                  <a:lnTo>
                    <a:pt x="686" y="728"/>
                  </a:lnTo>
                  <a:lnTo>
                    <a:pt x="525" y="296"/>
                  </a:lnTo>
                  <a:lnTo>
                    <a:pt x="296" y="59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24" name="Freeform 16">
              <a:extLst>
                <a:ext uri="{FF2B5EF4-FFF2-40B4-BE49-F238E27FC236}">
                  <a16:creationId xmlns:a16="http://schemas.microsoft.com/office/drawing/2014/main" id="{7990F05D-BD22-4888-A331-C107E12D2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1036"/>
              <a:ext cx="395" cy="211"/>
            </a:xfrm>
            <a:custGeom>
              <a:avLst/>
              <a:gdLst>
                <a:gd name="T0" fmla="*/ 0 w 1786"/>
                <a:gd name="T1" fmla="*/ 956 h 956"/>
                <a:gd name="T2" fmla="*/ 380 w 1786"/>
                <a:gd name="T3" fmla="*/ 821 h 956"/>
                <a:gd name="T4" fmla="*/ 702 w 1786"/>
                <a:gd name="T5" fmla="*/ 660 h 956"/>
                <a:gd name="T6" fmla="*/ 931 w 1786"/>
                <a:gd name="T7" fmla="*/ 533 h 956"/>
                <a:gd name="T8" fmla="*/ 1286 w 1786"/>
                <a:gd name="T9" fmla="*/ 355 h 956"/>
                <a:gd name="T10" fmla="*/ 1642 w 1786"/>
                <a:gd name="T11" fmla="*/ 144 h 956"/>
                <a:gd name="T12" fmla="*/ 1786 w 1786"/>
                <a:gd name="T13" fmla="*/ 0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6" h="956">
                  <a:moveTo>
                    <a:pt x="0" y="956"/>
                  </a:moveTo>
                  <a:lnTo>
                    <a:pt x="380" y="821"/>
                  </a:lnTo>
                  <a:lnTo>
                    <a:pt x="702" y="660"/>
                  </a:lnTo>
                  <a:lnTo>
                    <a:pt x="931" y="533"/>
                  </a:lnTo>
                  <a:lnTo>
                    <a:pt x="1286" y="355"/>
                  </a:lnTo>
                  <a:lnTo>
                    <a:pt x="1642" y="144"/>
                  </a:lnTo>
                  <a:lnTo>
                    <a:pt x="1786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25" name="Freeform 17">
              <a:extLst>
                <a:ext uri="{FF2B5EF4-FFF2-40B4-BE49-F238E27FC236}">
                  <a16:creationId xmlns:a16="http://schemas.microsoft.com/office/drawing/2014/main" id="{EA048C7C-C392-4E08-B616-DED6A6B53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6" y="1978"/>
              <a:ext cx="1444" cy="424"/>
            </a:xfrm>
            <a:custGeom>
              <a:avLst/>
              <a:gdLst>
                <a:gd name="T0" fmla="*/ 0 w 6527"/>
                <a:gd name="T1" fmla="*/ 1440 h 1914"/>
                <a:gd name="T2" fmla="*/ 355 w 6527"/>
                <a:gd name="T3" fmla="*/ 1592 h 1914"/>
                <a:gd name="T4" fmla="*/ 889 w 6527"/>
                <a:gd name="T5" fmla="*/ 1702 h 1914"/>
                <a:gd name="T6" fmla="*/ 1659 w 6527"/>
                <a:gd name="T7" fmla="*/ 1914 h 1914"/>
                <a:gd name="T8" fmla="*/ 2302 w 6527"/>
                <a:gd name="T9" fmla="*/ 1854 h 1914"/>
                <a:gd name="T10" fmla="*/ 2929 w 6527"/>
                <a:gd name="T11" fmla="*/ 1685 h 1914"/>
                <a:gd name="T12" fmla="*/ 3801 w 6527"/>
                <a:gd name="T13" fmla="*/ 1600 h 1914"/>
                <a:gd name="T14" fmla="*/ 4444 w 6527"/>
                <a:gd name="T15" fmla="*/ 1431 h 1914"/>
                <a:gd name="T16" fmla="*/ 5325 w 6527"/>
                <a:gd name="T17" fmla="*/ 999 h 1914"/>
                <a:gd name="T18" fmla="*/ 5773 w 6527"/>
                <a:gd name="T19" fmla="*/ 678 h 1914"/>
                <a:gd name="T20" fmla="*/ 6527 w 6527"/>
                <a:gd name="T21" fmla="*/ 0 h 1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27" h="1914">
                  <a:moveTo>
                    <a:pt x="0" y="1440"/>
                  </a:moveTo>
                  <a:lnTo>
                    <a:pt x="355" y="1592"/>
                  </a:lnTo>
                  <a:lnTo>
                    <a:pt x="889" y="1702"/>
                  </a:lnTo>
                  <a:lnTo>
                    <a:pt x="1659" y="1914"/>
                  </a:lnTo>
                  <a:lnTo>
                    <a:pt x="2302" y="1854"/>
                  </a:lnTo>
                  <a:lnTo>
                    <a:pt x="2929" y="1685"/>
                  </a:lnTo>
                  <a:lnTo>
                    <a:pt x="3801" y="1600"/>
                  </a:lnTo>
                  <a:lnTo>
                    <a:pt x="4444" y="1431"/>
                  </a:lnTo>
                  <a:lnTo>
                    <a:pt x="5325" y="999"/>
                  </a:lnTo>
                  <a:lnTo>
                    <a:pt x="5773" y="678"/>
                  </a:lnTo>
                  <a:lnTo>
                    <a:pt x="6527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26" name="Freeform 18">
              <a:extLst>
                <a:ext uri="{FF2B5EF4-FFF2-40B4-BE49-F238E27FC236}">
                  <a16:creationId xmlns:a16="http://schemas.microsoft.com/office/drawing/2014/main" id="{6C923395-C4E8-4F0F-9FD7-2FDC400DB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" y="1499"/>
              <a:ext cx="453" cy="301"/>
            </a:xfrm>
            <a:custGeom>
              <a:avLst/>
              <a:gdLst>
                <a:gd name="T0" fmla="*/ 0 w 2048"/>
                <a:gd name="T1" fmla="*/ 1363 h 1363"/>
                <a:gd name="T2" fmla="*/ 304 w 2048"/>
                <a:gd name="T3" fmla="*/ 1202 h 1363"/>
                <a:gd name="T4" fmla="*/ 719 w 2048"/>
                <a:gd name="T5" fmla="*/ 745 h 1363"/>
                <a:gd name="T6" fmla="*/ 990 w 2048"/>
                <a:gd name="T7" fmla="*/ 677 h 1363"/>
                <a:gd name="T8" fmla="*/ 1329 w 2048"/>
                <a:gd name="T9" fmla="*/ 491 h 1363"/>
                <a:gd name="T10" fmla="*/ 1667 w 2048"/>
                <a:gd name="T11" fmla="*/ 372 h 1363"/>
                <a:gd name="T12" fmla="*/ 2048 w 2048"/>
                <a:gd name="T13" fmla="*/ 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8" h="1363">
                  <a:moveTo>
                    <a:pt x="0" y="1363"/>
                  </a:moveTo>
                  <a:lnTo>
                    <a:pt x="304" y="1202"/>
                  </a:lnTo>
                  <a:lnTo>
                    <a:pt x="719" y="745"/>
                  </a:lnTo>
                  <a:lnTo>
                    <a:pt x="990" y="677"/>
                  </a:lnTo>
                  <a:lnTo>
                    <a:pt x="1329" y="491"/>
                  </a:lnTo>
                  <a:lnTo>
                    <a:pt x="1667" y="372"/>
                  </a:lnTo>
                  <a:lnTo>
                    <a:pt x="2048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27" name="Freeform 19">
              <a:extLst>
                <a:ext uri="{FF2B5EF4-FFF2-40B4-BE49-F238E27FC236}">
                  <a16:creationId xmlns:a16="http://schemas.microsoft.com/office/drawing/2014/main" id="{9EEFBF8B-4C55-41A1-9212-EE56B3CDF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1" y="12"/>
              <a:ext cx="204" cy="1642"/>
            </a:xfrm>
            <a:custGeom>
              <a:avLst/>
              <a:gdLst>
                <a:gd name="T0" fmla="*/ 0 w 923"/>
                <a:gd name="T1" fmla="*/ 7417 h 7417"/>
                <a:gd name="T2" fmla="*/ 0 w 923"/>
                <a:gd name="T3" fmla="*/ 6968 h 7417"/>
                <a:gd name="T4" fmla="*/ 110 w 923"/>
                <a:gd name="T5" fmla="*/ 6519 h 7417"/>
                <a:gd name="T6" fmla="*/ 59 w 923"/>
                <a:gd name="T7" fmla="*/ 5783 h 7417"/>
                <a:gd name="T8" fmla="*/ 127 w 923"/>
                <a:gd name="T9" fmla="*/ 5190 h 7417"/>
                <a:gd name="T10" fmla="*/ 263 w 923"/>
                <a:gd name="T11" fmla="*/ 4098 h 7417"/>
                <a:gd name="T12" fmla="*/ 271 w 923"/>
                <a:gd name="T13" fmla="*/ 3522 h 7417"/>
                <a:gd name="T14" fmla="*/ 271 w 923"/>
                <a:gd name="T15" fmla="*/ 3099 h 7417"/>
                <a:gd name="T16" fmla="*/ 271 w 923"/>
                <a:gd name="T17" fmla="*/ 2650 h 7417"/>
                <a:gd name="T18" fmla="*/ 483 w 923"/>
                <a:gd name="T19" fmla="*/ 1287 h 7417"/>
                <a:gd name="T20" fmla="*/ 711 w 923"/>
                <a:gd name="T21" fmla="*/ 525 h 7417"/>
                <a:gd name="T22" fmla="*/ 923 w 923"/>
                <a:gd name="T23" fmla="*/ 0 h 7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3" h="7417">
                  <a:moveTo>
                    <a:pt x="0" y="7417"/>
                  </a:moveTo>
                  <a:lnTo>
                    <a:pt x="0" y="6968"/>
                  </a:lnTo>
                  <a:lnTo>
                    <a:pt x="110" y="6519"/>
                  </a:lnTo>
                  <a:lnTo>
                    <a:pt x="59" y="5783"/>
                  </a:lnTo>
                  <a:lnTo>
                    <a:pt x="127" y="5190"/>
                  </a:lnTo>
                  <a:lnTo>
                    <a:pt x="263" y="4098"/>
                  </a:lnTo>
                  <a:lnTo>
                    <a:pt x="271" y="3522"/>
                  </a:lnTo>
                  <a:lnTo>
                    <a:pt x="271" y="3099"/>
                  </a:lnTo>
                  <a:lnTo>
                    <a:pt x="271" y="2650"/>
                  </a:lnTo>
                  <a:lnTo>
                    <a:pt x="483" y="1287"/>
                  </a:lnTo>
                  <a:lnTo>
                    <a:pt x="711" y="525"/>
                  </a:lnTo>
                  <a:lnTo>
                    <a:pt x="923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28" name="Freeform 20">
              <a:extLst>
                <a:ext uri="{FF2B5EF4-FFF2-40B4-BE49-F238E27FC236}">
                  <a16:creationId xmlns:a16="http://schemas.microsoft.com/office/drawing/2014/main" id="{742AA999-2A3D-4E09-916F-7ECE915DE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1896"/>
              <a:ext cx="2290" cy="2410"/>
            </a:xfrm>
            <a:custGeom>
              <a:avLst/>
              <a:gdLst>
                <a:gd name="T0" fmla="*/ 0 w 10346"/>
                <a:gd name="T1" fmla="*/ 10887 h 10887"/>
                <a:gd name="T2" fmla="*/ 271 w 10346"/>
                <a:gd name="T3" fmla="*/ 10456 h 10887"/>
                <a:gd name="T4" fmla="*/ 1058 w 10346"/>
                <a:gd name="T5" fmla="*/ 9821 h 10887"/>
                <a:gd name="T6" fmla="*/ 1634 w 10346"/>
                <a:gd name="T7" fmla="*/ 9067 h 10887"/>
                <a:gd name="T8" fmla="*/ 1812 w 10346"/>
                <a:gd name="T9" fmla="*/ 8322 h 10887"/>
                <a:gd name="T10" fmla="*/ 1981 w 10346"/>
                <a:gd name="T11" fmla="*/ 7653 h 10887"/>
                <a:gd name="T12" fmla="*/ 2108 w 10346"/>
                <a:gd name="T13" fmla="*/ 7120 h 10887"/>
                <a:gd name="T14" fmla="*/ 2362 w 10346"/>
                <a:gd name="T15" fmla="*/ 6519 h 10887"/>
                <a:gd name="T16" fmla="*/ 2625 w 10346"/>
                <a:gd name="T17" fmla="*/ 6112 h 10887"/>
                <a:gd name="T18" fmla="*/ 3073 w 10346"/>
                <a:gd name="T19" fmla="*/ 5621 h 10887"/>
                <a:gd name="T20" fmla="*/ 3353 w 10346"/>
                <a:gd name="T21" fmla="*/ 5156 h 10887"/>
                <a:gd name="T22" fmla="*/ 3717 w 10346"/>
                <a:gd name="T23" fmla="*/ 4809 h 10887"/>
                <a:gd name="T24" fmla="*/ 4038 w 10346"/>
                <a:gd name="T25" fmla="*/ 4445 h 10887"/>
                <a:gd name="T26" fmla="*/ 4699 w 10346"/>
                <a:gd name="T27" fmla="*/ 3937 h 10887"/>
                <a:gd name="T28" fmla="*/ 6214 w 10346"/>
                <a:gd name="T29" fmla="*/ 3166 h 10887"/>
                <a:gd name="T30" fmla="*/ 7569 w 10346"/>
                <a:gd name="T31" fmla="*/ 2540 h 10887"/>
                <a:gd name="T32" fmla="*/ 8398 w 10346"/>
                <a:gd name="T33" fmla="*/ 2074 h 10887"/>
                <a:gd name="T34" fmla="*/ 8830 w 10346"/>
                <a:gd name="T35" fmla="*/ 1727 h 10887"/>
                <a:gd name="T36" fmla="*/ 9381 w 10346"/>
                <a:gd name="T37" fmla="*/ 1261 h 10887"/>
                <a:gd name="T38" fmla="*/ 9812 w 10346"/>
                <a:gd name="T39" fmla="*/ 914 h 10887"/>
                <a:gd name="T40" fmla="*/ 10329 w 10346"/>
                <a:gd name="T41" fmla="*/ 169 h 10887"/>
                <a:gd name="T42" fmla="*/ 10346 w 10346"/>
                <a:gd name="T43" fmla="*/ 0 h 10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46" h="10887">
                  <a:moveTo>
                    <a:pt x="0" y="10887"/>
                  </a:moveTo>
                  <a:lnTo>
                    <a:pt x="271" y="10456"/>
                  </a:lnTo>
                  <a:lnTo>
                    <a:pt x="1058" y="9821"/>
                  </a:lnTo>
                  <a:lnTo>
                    <a:pt x="1634" y="9067"/>
                  </a:lnTo>
                  <a:lnTo>
                    <a:pt x="1812" y="8322"/>
                  </a:lnTo>
                  <a:lnTo>
                    <a:pt x="1981" y="7653"/>
                  </a:lnTo>
                  <a:lnTo>
                    <a:pt x="2108" y="7120"/>
                  </a:lnTo>
                  <a:lnTo>
                    <a:pt x="2362" y="6519"/>
                  </a:lnTo>
                  <a:lnTo>
                    <a:pt x="2625" y="6112"/>
                  </a:lnTo>
                  <a:lnTo>
                    <a:pt x="3073" y="5621"/>
                  </a:lnTo>
                  <a:lnTo>
                    <a:pt x="3353" y="5156"/>
                  </a:lnTo>
                  <a:lnTo>
                    <a:pt x="3717" y="4809"/>
                  </a:lnTo>
                  <a:lnTo>
                    <a:pt x="4038" y="4445"/>
                  </a:lnTo>
                  <a:lnTo>
                    <a:pt x="4699" y="3937"/>
                  </a:lnTo>
                  <a:lnTo>
                    <a:pt x="6214" y="3166"/>
                  </a:lnTo>
                  <a:lnTo>
                    <a:pt x="7569" y="2540"/>
                  </a:lnTo>
                  <a:lnTo>
                    <a:pt x="8398" y="2074"/>
                  </a:lnTo>
                  <a:lnTo>
                    <a:pt x="8830" y="1727"/>
                  </a:lnTo>
                  <a:lnTo>
                    <a:pt x="9381" y="1261"/>
                  </a:lnTo>
                  <a:lnTo>
                    <a:pt x="9812" y="914"/>
                  </a:lnTo>
                  <a:lnTo>
                    <a:pt x="10329" y="169"/>
                  </a:lnTo>
                  <a:lnTo>
                    <a:pt x="10346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29" name="Freeform 21">
              <a:extLst>
                <a:ext uri="{FF2B5EF4-FFF2-40B4-BE49-F238E27FC236}">
                  <a16:creationId xmlns:a16="http://schemas.microsoft.com/office/drawing/2014/main" id="{6B3DFA90-D042-4029-B675-6A95D0C4E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1180"/>
              <a:ext cx="475" cy="778"/>
            </a:xfrm>
            <a:custGeom>
              <a:avLst/>
              <a:gdLst>
                <a:gd name="T0" fmla="*/ 0 w 2142"/>
                <a:gd name="T1" fmla="*/ 3513 h 3513"/>
                <a:gd name="T2" fmla="*/ 491 w 2142"/>
                <a:gd name="T3" fmla="*/ 3031 h 3513"/>
                <a:gd name="T4" fmla="*/ 787 w 2142"/>
                <a:gd name="T5" fmla="*/ 2726 h 3513"/>
                <a:gd name="T6" fmla="*/ 1219 w 2142"/>
                <a:gd name="T7" fmla="*/ 2328 h 3513"/>
                <a:gd name="T8" fmla="*/ 1583 w 2142"/>
                <a:gd name="T9" fmla="*/ 2032 h 3513"/>
                <a:gd name="T10" fmla="*/ 1905 w 2142"/>
                <a:gd name="T11" fmla="*/ 1803 h 3513"/>
                <a:gd name="T12" fmla="*/ 1998 w 2142"/>
                <a:gd name="T13" fmla="*/ 1320 h 3513"/>
                <a:gd name="T14" fmla="*/ 1998 w 2142"/>
                <a:gd name="T15" fmla="*/ 973 h 3513"/>
                <a:gd name="T16" fmla="*/ 2117 w 2142"/>
                <a:gd name="T17" fmla="*/ 508 h 3513"/>
                <a:gd name="T18" fmla="*/ 2100 w 2142"/>
                <a:gd name="T19" fmla="*/ 279 h 3513"/>
                <a:gd name="T20" fmla="*/ 2142 w 2142"/>
                <a:gd name="T21" fmla="*/ 0 h 3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2" h="3513">
                  <a:moveTo>
                    <a:pt x="0" y="3513"/>
                  </a:moveTo>
                  <a:lnTo>
                    <a:pt x="491" y="3031"/>
                  </a:lnTo>
                  <a:lnTo>
                    <a:pt x="787" y="2726"/>
                  </a:lnTo>
                  <a:lnTo>
                    <a:pt x="1219" y="2328"/>
                  </a:lnTo>
                  <a:lnTo>
                    <a:pt x="1583" y="2032"/>
                  </a:lnTo>
                  <a:lnTo>
                    <a:pt x="1905" y="1803"/>
                  </a:lnTo>
                  <a:lnTo>
                    <a:pt x="1998" y="1320"/>
                  </a:lnTo>
                  <a:lnTo>
                    <a:pt x="1998" y="973"/>
                  </a:lnTo>
                  <a:lnTo>
                    <a:pt x="2117" y="508"/>
                  </a:lnTo>
                  <a:lnTo>
                    <a:pt x="2100" y="279"/>
                  </a:lnTo>
                  <a:lnTo>
                    <a:pt x="2142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30" name="Freeform 22">
              <a:extLst>
                <a:ext uri="{FF2B5EF4-FFF2-40B4-BE49-F238E27FC236}">
                  <a16:creationId xmlns:a16="http://schemas.microsoft.com/office/drawing/2014/main" id="{66A6BB97-9AAF-48B4-A563-A2E1764FB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" y="1309"/>
              <a:ext cx="75" cy="212"/>
            </a:xfrm>
            <a:custGeom>
              <a:avLst/>
              <a:gdLst>
                <a:gd name="T0" fmla="*/ 0 w 339"/>
                <a:gd name="T1" fmla="*/ 956 h 956"/>
                <a:gd name="T2" fmla="*/ 119 w 339"/>
                <a:gd name="T3" fmla="*/ 618 h 956"/>
                <a:gd name="T4" fmla="*/ 229 w 339"/>
                <a:gd name="T5" fmla="*/ 516 h 956"/>
                <a:gd name="T6" fmla="*/ 339 w 339"/>
                <a:gd name="T7" fmla="*/ 288 h 956"/>
                <a:gd name="T8" fmla="*/ 322 w 339"/>
                <a:gd name="T9" fmla="*/ 0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956">
                  <a:moveTo>
                    <a:pt x="0" y="956"/>
                  </a:moveTo>
                  <a:lnTo>
                    <a:pt x="119" y="618"/>
                  </a:lnTo>
                  <a:lnTo>
                    <a:pt x="229" y="516"/>
                  </a:lnTo>
                  <a:lnTo>
                    <a:pt x="339" y="288"/>
                  </a:lnTo>
                  <a:lnTo>
                    <a:pt x="322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31" name="Freeform 23">
              <a:extLst>
                <a:ext uri="{FF2B5EF4-FFF2-40B4-BE49-F238E27FC236}">
                  <a16:creationId xmlns:a16="http://schemas.microsoft.com/office/drawing/2014/main" id="{CC0E5590-0917-4D7D-A695-0F2F49648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" y="1109"/>
              <a:ext cx="122" cy="120"/>
            </a:xfrm>
            <a:custGeom>
              <a:avLst/>
              <a:gdLst>
                <a:gd name="T0" fmla="*/ 0 w 550"/>
                <a:gd name="T1" fmla="*/ 542 h 542"/>
                <a:gd name="T2" fmla="*/ 169 w 550"/>
                <a:gd name="T3" fmla="*/ 457 h 542"/>
                <a:gd name="T4" fmla="*/ 288 w 550"/>
                <a:gd name="T5" fmla="*/ 423 h 542"/>
                <a:gd name="T6" fmla="*/ 449 w 550"/>
                <a:gd name="T7" fmla="*/ 169 h 542"/>
                <a:gd name="T8" fmla="*/ 550 w 550"/>
                <a:gd name="T9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0" h="542">
                  <a:moveTo>
                    <a:pt x="0" y="542"/>
                  </a:moveTo>
                  <a:lnTo>
                    <a:pt x="169" y="457"/>
                  </a:lnTo>
                  <a:lnTo>
                    <a:pt x="288" y="423"/>
                  </a:lnTo>
                  <a:lnTo>
                    <a:pt x="449" y="169"/>
                  </a:lnTo>
                  <a:lnTo>
                    <a:pt x="550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32" name="Freeform 24">
              <a:extLst>
                <a:ext uri="{FF2B5EF4-FFF2-40B4-BE49-F238E27FC236}">
                  <a16:creationId xmlns:a16="http://schemas.microsoft.com/office/drawing/2014/main" id="{24C24A19-8B7A-448A-A723-C256A1D8F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803"/>
              <a:ext cx="15" cy="208"/>
            </a:xfrm>
            <a:custGeom>
              <a:avLst/>
              <a:gdLst>
                <a:gd name="T0" fmla="*/ 34 w 68"/>
                <a:gd name="T1" fmla="*/ 940 h 940"/>
                <a:gd name="T2" fmla="*/ 0 w 68"/>
                <a:gd name="T3" fmla="*/ 643 h 940"/>
                <a:gd name="T4" fmla="*/ 51 w 68"/>
                <a:gd name="T5" fmla="*/ 313 h 940"/>
                <a:gd name="T6" fmla="*/ 68 w 68"/>
                <a:gd name="T7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940">
                  <a:moveTo>
                    <a:pt x="34" y="940"/>
                  </a:moveTo>
                  <a:lnTo>
                    <a:pt x="0" y="643"/>
                  </a:lnTo>
                  <a:lnTo>
                    <a:pt x="51" y="313"/>
                  </a:lnTo>
                  <a:lnTo>
                    <a:pt x="68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33" name="Freeform 25">
              <a:extLst>
                <a:ext uri="{FF2B5EF4-FFF2-40B4-BE49-F238E27FC236}">
                  <a16:creationId xmlns:a16="http://schemas.microsoft.com/office/drawing/2014/main" id="{E6CD1C69-0058-4DF8-82EA-D1A5A1087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" y="1697"/>
              <a:ext cx="90" cy="534"/>
            </a:xfrm>
            <a:custGeom>
              <a:avLst/>
              <a:gdLst>
                <a:gd name="T0" fmla="*/ 9 w 407"/>
                <a:gd name="T1" fmla="*/ 2413 h 2413"/>
                <a:gd name="T2" fmla="*/ 297 w 407"/>
                <a:gd name="T3" fmla="*/ 2032 h 2413"/>
                <a:gd name="T4" fmla="*/ 407 w 407"/>
                <a:gd name="T5" fmla="*/ 1524 h 2413"/>
                <a:gd name="T6" fmla="*/ 398 w 407"/>
                <a:gd name="T7" fmla="*/ 1033 h 2413"/>
                <a:gd name="T8" fmla="*/ 280 w 407"/>
                <a:gd name="T9" fmla="*/ 754 h 2413"/>
                <a:gd name="T10" fmla="*/ 178 w 407"/>
                <a:gd name="T11" fmla="*/ 424 h 2413"/>
                <a:gd name="T12" fmla="*/ 77 w 407"/>
                <a:gd name="T13" fmla="*/ 195 h 2413"/>
                <a:gd name="T14" fmla="*/ 0 w 407"/>
                <a:gd name="T15" fmla="*/ 0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7" h="2413">
                  <a:moveTo>
                    <a:pt x="9" y="2413"/>
                  </a:moveTo>
                  <a:lnTo>
                    <a:pt x="297" y="2032"/>
                  </a:lnTo>
                  <a:lnTo>
                    <a:pt x="407" y="1524"/>
                  </a:lnTo>
                  <a:lnTo>
                    <a:pt x="398" y="1033"/>
                  </a:lnTo>
                  <a:lnTo>
                    <a:pt x="280" y="754"/>
                  </a:lnTo>
                  <a:lnTo>
                    <a:pt x="178" y="424"/>
                  </a:lnTo>
                  <a:lnTo>
                    <a:pt x="77" y="19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234" name="Freeform 26">
              <a:extLst>
                <a:ext uri="{FF2B5EF4-FFF2-40B4-BE49-F238E27FC236}">
                  <a16:creationId xmlns:a16="http://schemas.microsoft.com/office/drawing/2014/main" id="{C4207D68-D4DB-4FA1-A940-8C4B2A35F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" y="1755"/>
              <a:ext cx="365" cy="398"/>
            </a:xfrm>
            <a:custGeom>
              <a:avLst/>
              <a:gdLst>
                <a:gd name="T0" fmla="*/ 0 w 1651"/>
                <a:gd name="T1" fmla="*/ 1795 h 1795"/>
                <a:gd name="T2" fmla="*/ 990 w 1651"/>
                <a:gd name="T3" fmla="*/ 940 h 1795"/>
                <a:gd name="T4" fmla="*/ 1422 w 1651"/>
                <a:gd name="T5" fmla="*/ 372 h 1795"/>
                <a:gd name="T6" fmla="*/ 1651 w 1651"/>
                <a:gd name="T7" fmla="*/ 0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1" h="1795">
                  <a:moveTo>
                    <a:pt x="0" y="1795"/>
                  </a:moveTo>
                  <a:lnTo>
                    <a:pt x="990" y="940"/>
                  </a:lnTo>
                  <a:lnTo>
                    <a:pt x="1422" y="372"/>
                  </a:lnTo>
                  <a:lnTo>
                    <a:pt x="1651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</p:grpSp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913DDE69-3CD1-47A9-8740-C5FFD093370D}"/>
              </a:ext>
            </a:extLst>
          </p:cNvPr>
          <p:cNvCxnSpPr/>
          <p:nvPr/>
        </p:nvCxnSpPr>
        <p:spPr>
          <a:xfrm flipV="1">
            <a:off x="4050531" y="1130519"/>
            <a:ext cx="7069615" cy="59882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Düz Bağlayıcı 234">
            <a:extLst>
              <a:ext uri="{FF2B5EF4-FFF2-40B4-BE49-F238E27FC236}">
                <a16:creationId xmlns:a16="http://schemas.microsoft.com/office/drawing/2014/main" id="{1AC83D25-A786-4236-BABE-994E1749893B}"/>
              </a:ext>
            </a:extLst>
          </p:cNvPr>
          <p:cNvCxnSpPr>
            <a:cxnSpLocks/>
          </p:cNvCxnSpPr>
          <p:nvPr/>
        </p:nvCxnSpPr>
        <p:spPr>
          <a:xfrm flipV="1">
            <a:off x="1496249" y="2009893"/>
            <a:ext cx="9643584" cy="35665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D16271F-E700-4AFD-8788-FDF314FD5A22}"/>
              </a:ext>
            </a:extLst>
          </p:cNvPr>
          <p:cNvSpPr/>
          <p:nvPr/>
        </p:nvSpPr>
        <p:spPr>
          <a:xfrm>
            <a:off x="-54502" y="-2619"/>
            <a:ext cx="1594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Profil Analizleri</a:t>
            </a:r>
          </a:p>
        </p:txBody>
      </p:sp>
    </p:spTree>
    <p:extLst>
      <p:ext uri="{BB962C8B-B14F-4D97-AF65-F5344CB8AC3E}">
        <p14:creationId xmlns:p14="http://schemas.microsoft.com/office/powerpoint/2010/main" val="959263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384FD0E7-9F8B-466C-A614-9F157587B9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4008" y="214306"/>
            <a:ext cx="8727306" cy="3546777"/>
            <a:chOff x="499" y="281"/>
            <a:chExt cx="3750" cy="1524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31B7F926-906E-44ED-BA8F-AED7E79120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9" y="281"/>
              <a:ext cx="3750" cy="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 dirty="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615C486-B3D3-4093-AB61-C5987544C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" y="359"/>
              <a:ext cx="3576" cy="1240"/>
            </a:xfrm>
            <a:custGeom>
              <a:avLst/>
              <a:gdLst>
                <a:gd name="T0" fmla="*/ 10 w 15758"/>
                <a:gd name="T1" fmla="*/ 0 h 5456"/>
                <a:gd name="T2" fmla="*/ 9 w 15758"/>
                <a:gd name="T3" fmla="*/ 773 h 5456"/>
                <a:gd name="T4" fmla="*/ 0 w 15758"/>
                <a:gd name="T5" fmla="*/ 5451 h 5456"/>
                <a:gd name="T6" fmla="*/ 15758 w 15758"/>
                <a:gd name="T7" fmla="*/ 5456 h 5456"/>
                <a:gd name="T8" fmla="*/ 15757 w 15758"/>
                <a:gd name="T9" fmla="*/ 5046 h 5456"/>
                <a:gd name="T10" fmla="*/ 15757 w 15758"/>
                <a:gd name="T11" fmla="*/ 5009 h 5456"/>
                <a:gd name="T12" fmla="*/ 15748 w 15758"/>
                <a:gd name="T13" fmla="*/ 318 h 5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58" h="5456">
                  <a:moveTo>
                    <a:pt x="10" y="0"/>
                  </a:moveTo>
                  <a:lnTo>
                    <a:pt x="9" y="773"/>
                  </a:lnTo>
                  <a:lnTo>
                    <a:pt x="0" y="5451"/>
                  </a:lnTo>
                  <a:lnTo>
                    <a:pt x="15758" y="5456"/>
                  </a:lnTo>
                  <a:lnTo>
                    <a:pt x="15757" y="5046"/>
                  </a:lnTo>
                  <a:lnTo>
                    <a:pt x="15757" y="5009"/>
                  </a:lnTo>
                  <a:lnTo>
                    <a:pt x="15748" y="318"/>
                  </a:lnTo>
                </a:path>
              </a:pathLst>
            </a:custGeom>
            <a:noFill/>
            <a:ln w="19050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7511DAB-C07B-47F7-B5D3-8DB08A969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531"/>
              <a:ext cx="49" cy="0"/>
            </a:xfrm>
            <a:custGeom>
              <a:avLst/>
              <a:gdLst>
                <a:gd name="T0" fmla="*/ 217 w 217"/>
                <a:gd name="T1" fmla="*/ 0 w 2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17">
                  <a:moveTo>
                    <a:pt x="217" y="0"/>
                  </a:moveTo>
                  <a:cubicBezTo>
                    <a:pt x="127" y="0"/>
                    <a:pt x="0" y="0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3F0DC11-8907-43E3-BF73-DE4ADE8B9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689"/>
              <a:ext cx="49" cy="0"/>
            </a:xfrm>
            <a:custGeom>
              <a:avLst/>
              <a:gdLst>
                <a:gd name="T0" fmla="*/ 216 w 216"/>
                <a:gd name="T1" fmla="*/ 0 w 2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16">
                  <a:moveTo>
                    <a:pt x="216" y="0"/>
                  </a:moveTo>
                  <a:cubicBezTo>
                    <a:pt x="127" y="0"/>
                    <a:pt x="0" y="0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93864F0-8672-405F-A290-8712B0712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836"/>
              <a:ext cx="50" cy="0"/>
            </a:xfrm>
            <a:custGeom>
              <a:avLst/>
              <a:gdLst>
                <a:gd name="T0" fmla="*/ 217 w 217"/>
                <a:gd name="T1" fmla="*/ 0 w 2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17">
                  <a:moveTo>
                    <a:pt x="217" y="0"/>
                  </a:moveTo>
                  <a:cubicBezTo>
                    <a:pt x="127" y="0"/>
                    <a:pt x="0" y="0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AE1269A-B612-485D-8858-9769CB82D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992"/>
              <a:ext cx="50" cy="0"/>
            </a:xfrm>
            <a:custGeom>
              <a:avLst/>
              <a:gdLst>
                <a:gd name="T0" fmla="*/ 217 w 217"/>
                <a:gd name="T1" fmla="*/ 0 w 2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17">
                  <a:moveTo>
                    <a:pt x="217" y="0"/>
                  </a:moveTo>
                  <a:cubicBezTo>
                    <a:pt x="127" y="0"/>
                    <a:pt x="0" y="0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FF766C4-60D2-4F39-9AFA-3C6E3E1D6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1142"/>
              <a:ext cx="50" cy="0"/>
            </a:xfrm>
            <a:custGeom>
              <a:avLst/>
              <a:gdLst>
                <a:gd name="T0" fmla="*/ 217 w 217"/>
                <a:gd name="T1" fmla="*/ 0 w 2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17">
                  <a:moveTo>
                    <a:pt x="217" y="0"/>
                  </a:moveTo>
                  <a:cubicBezTo>
                    <a:pt x="127" y="0"/>
                    <a:pt x="0" y="0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49ABF19-3DCD-4C9A-8C61-0EBCFA0E9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" y="1295"/>
              <a:ext cx="49" cy="0"/>
            </a:xfrm>
            <a:custGeom>
              <a:avLst/>
              <a:gdLst>
                <a:gd name="T0" fmla="*/ 217 w 217"/>
                <a:gd name="T1" fmla="*/ 0 w 2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17">
                  <a:moveTo>
                    <a:pt x="217" y="0"/>
                  </a:moveTo>
                  <a:cubicBezTo>
                    <a:pt x="127" y="0"/>
                    <a:pt x="0" y="0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10196B1-8538-4343-ADA6-9C9EEE497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448"/>
              <a:ext cx="49" cy="0"/>
            </a:xfrm>
            <a:custGeom>
              <a:avLst/>
              <a:gdLst>
                <a:gd name="T0" fmla="*/ 217 w 217"/>
                <a:gd name="T1" fmla="*/ 0 w 2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17">
                  <a:moveTo>
                    <a:pt x="217" y="0"/>
                  </a:moveTo>
                  <a:cubicBezTo>
                    <a:pt x="127" y="0"/>
                    <a:pt x="0" y="0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EED8886-FF95-45D7-B2C7-060AA6E18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1599"/>
              <a:ext cx="49" cy="0"/>
            </a:xfrm>
            <a:custGeom>
              <a:avLst/>
              <a:gdLst>
                <a:gd name="T0" fmla="*/ 217 w 217"/>
                <a:gd name="T1" fmla="*/ 0 w 2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17">
                  <a:moveTo>
                    <a:pt x="217" y="0"/>
                  </a:moveTo>
                  <a:cubicBezTo>
                    <a:pt x="127" y="0"/>
                    <a:pt x="0" y="0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604AD39-820B-4034-8D1D-40D97ED90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" y="1760"/>
              <a:ext cx="469" cy="34"/>
            </a:xfrm>
            <a:custGeom>
              <a:avLst/>
              <a:gdLst>
                <a:gd name="T0" fmla="*/ 0 w 2069"/>
                <a:gd name="T1" fmla="*/ 0 h 149"/>
                <a:gd name="T2" fmla="*/ 0 w 2069"/>
                <a:gd name="T3" fmla="*/ 149 h 149"/>
                <a:gd name="T4" fmla="*/ 2069 w 2069"/>
                <a:gd name="T5" fmla="*/ 149 h 149"/>
                <a:gd name="T6" fmla="*/ 2069 w 2069"/>
                <a:gd name="T7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9" h="149">
                  <a:moveTo>
                    <a:pt x="0" y="0"/>
                  </a:moveTo>
                  <a:lnTo>
                    <a:pt x="0" y="149"/>
                  </a:lnTo>
                  <a:lnTo>
                    <a:pt x="2069" y="149"/>
                  </a:lnTo>
                  <a:lnTo>
                    <a:pt x="2069" y="4"/>
                  </a:lnTo>
                </a:path>
              </a:pathLst>
            </a:custGeom>
            <a:noFill/>
            <a:ln w="7938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BA4A4DFE-7EEE-4E2C-A2FF-0F3A53162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" y="1716"/>
              <a:ext cx="16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517">
                  <a:solidFill>
                    <a:srgbClr val="141515"/>
                  </a:solidFill>
                </a:rPr>
                <a:t>0</a:t>
              </a:r>
              <a:endParaRPr lang="tr-TR" altLang="tr-TR" sz="1860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DFE74E4A-184E-4510-9190-2BA6C4404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" y="1716"/>
              <a:ext cx="88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517">
                  <a:solidFill>
                    <a:srgbClr val="141515"/>
                  </a:solidFill>
                </a:rPr>
                <a:t>2,5 km</a:t>
              </a:r>
              <a:endParaRPr lang="tr-TR" altLang="tr-TR" sz="1860"/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62B7A903-E4C7-450A-9EC7-D6D5039C6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" y="1573"/>
              <a:ext cx="6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517">
                  <a:solidFill>
                    <a:srgbClr val="141515"/>
                  </a:solidFill>
                </a:rPr>
                <a:t>1000</a:t>
              </a:r>
              <a:endParaRPr lang="tr-TR" altLang="tr-TR" sz="1860"/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9CBA679A-AD2D-44BD-B27B-F1E9DA651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" y="1426"/>
              <a:ext cx="6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517">
                  <a:solidFill>
                    <a:srgbClr val="141515"/>
                  </a:solidFill>
                </a:rPr>
                <a:t>1050</a:t>
              </a:r>
              <a:endParaRPr lang="tr-TR" altLang="tr-TR" sz="1860"/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73CC1F75-2DFE-4E87-AA6C-98E9B59D3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" y="1274"/>
              <a:ext cx="6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517">
                  <a:solidFill>
                    <a:srgbClr val="141515"/>
                  </a:solidFill>
                </a:rPr>
                <a:t>1100</a:t>
              </a:r>
              <a:endParaRPr lang="tr-TR" altLang="tr-TR" sz="1860"/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0A2574C1-12AA-4ACE-A270-A1569E390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" y="1119"/>
              <a:ext cx="6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517">
                  <a:solidFill>
                    <a:srgbClr val="141515"/>
                  </a:solidFill>
                </a:rPr>
                <a:t>1150</a:t>
              </a:r>
              <a:endParaRPr lang="tr-TR" altLang="tr-TR" sz="1860"/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FC3AB87A-65FE-4961-A429-787A8D664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" y="967"/>
              <a:ext cx="6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517">
                  <a:solidFill>
                    <a:srgbClr val="141515"/>
                  </a:solidFill>
                </a:rPr>
                <a:t>1200</a:t>
              </a:r>
              <a:endParaRPr lang="tr-TR" altLang="tr-TR" sz="1860"/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25305862-D406-4C0F-877E-18DCE0B55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" y="811"/>
              <a:ext cx="6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517">
                  <a:solidFill>
                    <a:srgbClr val="141515"/>
                  </a:solidFill>
                </a:rPr>
                <a:t>1250</a:t>
              </a:r>
              <a:endParaRPr lang="tr-TR" altLang="tr-TR" sz="1860"/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5F1AE1A7-67E7-47F3-A476-0D385C199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" y="664"/>
              <a:ext cx="6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517">
                  <a:solidFill>
                    <a:srgbClr val="141515"/>
                  </a:solidFill>
                </a:rPr>
                <a:t>1300</a:t>
              </a:r>
              <a:endParaRPr lang="tr-TR" altLang="tr-TR" sz="1860"/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CE6EE1B2-72F9-4500-A476-B177090B5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" y="508"/>
              <a:ext cx="6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517">
                  <a:solidFill>
                    <a:srgbClr val="141515"/>
                  </a:solidFill>
                </a:rPr>
                <a:t>1350</a:t>
              </a:r>
              <a:endParaRPr lang="tr-TR" altLang="tr-TR" sz="1860"/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E617AE4E-5DC2-45C0-B855-56B3B230C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" y="428"/>
              <a:ext cx="2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517">
                  <a:solidFill>
                    <a:srgbClr val="141515"/>
                  </a:solidFill>
                </a:rPr>
                <a:t>m</a:t>
              </a:r>
              <a:endParaRPr lang="tr-TR" altLang="tr-TR" sz="1860"/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7AD92BFA-5EBD-41B2-9639-830363059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293"/>
              <a:ext cx="273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723">
                  <a:solidFill>
                    <a:srgbClr val="141515"/>
                  </a:solidFill>
                </a:rPr>
                <a:t>A-B Profil Hattı</a:t>
              </a:r>
              <a:endParaRPr lang="tr-TR" altLang="tr-TR" sz="1860"/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718851AF-71A0-4C80-BBA3-959262C81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281"/>
              <a:ext cx="23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620">
                  <a:solidFill>
                    <a:srgbClr val="141515"/>
                  </a:solidFill>
                </a:rPr>
                <a:t>A</a:t>
              </a:r>
              <a:endParaRPr lang="tr-TR" altLang="tr-TR" sz="1860"/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7D9D425E-A3E6-4126-9E55-5B598F994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348"/>
              <a:ext cx="23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620">
                  <a:solidFill>
                    <a:srgbClr val="141515"/>
                  </a:solidFill>
                </a:rPr>
                <a:t>B</a:t>
              </a:r>
              <a:endParaRPr lang="tr-TR" altLang="tr-TR" sz="1860"/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73A9DBE5-633C-4B79-B6A5-63100B58D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428"/>
              <a:ext cx="49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620">
                  <a:solidFill>
                    <a:srgbClr val="141515"/>
                  </a:solidFill>
                </a:rPr>
                <a:t>KD</a:t>
              </a:r>
              <a:endParaRPr lang="tr-TR" altLang="tr-TR" sz="1860"/>
            </a:p>
          </p:txBody>
        </p:sp>
        <p:sp>
          <p:nvSpPr>
            <p:cNvPr id="30" name="Rectangle 30">
              <a:extLst>
                <a:ext uri="{FF2B5EF4-FFF2-40B4-BE49-F238E27FC236}">
                  <a16:creationId xmlns:a16="http://schemas.microsoft.com/office/drawing/2014/main" id="{0C1BB21E-11E6-4718-8D70-EC30D90CB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" y="361"/>
              <a:ext cx="51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620">
                  <a:solidFill>
                    <a:srgbClr val="141515"/>
                  </a:solidFill>
                </a:rPr>
                <a:t>GB</a:t>
              </a:r>
              <a:endParaRPr lang="tr-TR" altLang="tr-TR" sz="186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B75C67E1-22B8-4E72-B4FD-1D086D16F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" y="464"/>
              <a:ext cx="3574" cy="1034"/>
            </a:xfrm>
            <a:custGeom>
              <a:avLst/>
              <a:gdLst>
                <a:gd name="T0" fmla="*/ 15748 w 15748"/>
                <a:gd name="T1" fmla="*/ 4546 h 4546"/>
                <a:gd name="T2" fmla="*/ 14801 w 15748"/>
                <a:gd name="T3" fmla="*/ 4461 h 4546"/>
                <a:gd name="T4" fmla="*/ 14335 w 15748"/>
                <a:gd name="T5" fmla="*/ 4408 h 4546"/>
                <a:gd name="T6" fmla="*/ 13573 w 15748"/>
                <a:gd name="T7" fmla="*/ 4318 h 4546"/>
                <a:gd name="T8" fmla="*/ 13240 w 15748"/>
                <a:gd name="T9" fmla="*/ 4159 h 4546"/>
                <a:gd name="T10" fmla="*/ 12853 w 15748"/>
                <a:gd name="T11" fmla="*/ 3868 h 4546"/>
                <a:gd name="T12" fmla="*/ 12504 w 15748"/>
                <a:gd name="T13" fmla="*/ 3609 h 4546"/>
                <a:gd name="T14" fmla="*/ 12314 w 15748"/>
                <a:gd name="T15" fmla="*/ 3202 h 4546"/>
                <a:gd name="T16" fmla="*/ 12187 w 15748"/>
                <a:gd name="T17" fmla="*/ 2619 h 4546"/>
                <a:gd name="T18" fmla="*/ 12139 w 15748"/>
                <a:gd name="T19" fmla="*/ 2000 h 4546"/>
                <a:gd name="T20" fmla="*/ 12107 w 15748"/>
                <a:gd name="T21" fmla="*/ 1651 h 4546"/>
                <a:gd name="T22" fmla="*/ 12049 w 15748"/>
                <a:gd name="T23" fmla="*/ 1545 h 4546"/>
                <a:gd name="T24" fmla="*/ 11896 w 15748"/>
                <a:gd name="T25" fmla="*/ 1259 h 4546"/>
                <a:gd name="T26" fmla="*/ 11668 w 15748"/>
                <a:gd name="T27" fmla="*/ 1201 h 4546"/>
                <a:gd name="T28" fmla="*/ 11419 w 15748"/>
                <a:gd name="T29" fmla="*/ 1074 h 4546"/>
                <a:gd name="T30" fmla="*/ 11208 w 15748"/>
                <a:gd name="T31" fmla="*/ 916 h 4546"/>
                <a:gd name="T32" fmla="*/ 11112 w 15748"/>
                <a:gd name="T33" fmla="*/ 1005 h 4546"/>
                <a:gd name="T34" fmla="*/ 10996 w 15748"/>
                <a:gd name="T35" fmla="*/ 1524 h 4546"/>
                <a:gd name="T36" fmla="*/ 10964 w 15748"/>
                <a:gd name="T37" fmla="*/ 1947 h 4546"/>
                <a:gd name="T38" fmla="*/ 10864 w 15748"/>
                <a:gd name="T39" fmla="*/ 2604 h 4546"/>
                <a:gd name="T40" fmla="*/ 10774 w 15748"/>
                <a:gd name="T41" fmla="*/ 2910 h 4546"/>
                <a:gd name="T42" fmla="*/ 10541 w 15748"/>
                <a:gd name="T43" fmla="*/ 3313 h 4546"/>
                <a:gd name="T44" fmla="*/ 10361 w 15748"/>
                <a:gd name="T45" fmla="*/ 3477 h 4546"/>
                <a:gd name="T46" fmla="*/ 10208 w 15748"/>
                <a:gd name="T47" fmla="*/ 3657 h 4546"/>
                <a:gd name="T48" fmla="*/ 10001 w 15748"/>
                <a:gd name="T49" fmla="*/ 3916 h 4546"/>
                <a:gd name="T50" fmla="*/ 9869 w 15748"/>
                <a:gd name="T51" fmla="*/ 4323 h 4546"/>
                <a:gd name="T52" fmla="*/ 9753 w 15748"/>
                <a:gd name="T53" fmla="*/ 4350 h 4546"/>
                <a:gd name="T54" fmla="*/ 9282 w 15748"/>
                <a:gd name="T55" fmla="*/ 4392 h 4546"/>
                <a:gd name="T56" fmla="*/ 8848 w 15748"/>
                <a:gd name="T57" fmla="*/ 4434 h 4546"/>
                <a:gd name="T58" fmla="*/ 8297 w 15748"/>
                <a:gd name="T59" fmla="*/ 4371 h 4546"/>
                <a:gd name="T60" fmla="*/ 7906 w 15748"/>
                <a:gd name="T61" fmla="*/ 4307 h 4546"/>
                <a:gd name="T62" fmla="*/ 7493 w 15748"/>
                <a:gd name="T63" fmla="*/ 4053 h 4546"/>
                <a:gd name="T64" fmla="*/ 6985 w 15748"/>
                <a:gd name="T65" fmla="*/ 3725 h 4546"/>
                <a:gd name="T66" fmla="*/ 6625 w 15748"/>
                <a:gd name="T67" fmla="*/ 3503 h 4546"/>
                <a:gd name="T68" fmla="*/ 6117 w 15748"/>
                <a:gd name="T69" fmla="*/ 3143 h 4546"/>
                <a:gd name="T70" fmla="*/ 5577 w 15748"/>
                <a:gd name="T71" fmla="*/ 2974 h 4546"/>
                <a:gd name="T72" fmla="*/ 5281 w 15748"/>
                <a:gd name="T73" fmla="*/ 2709 h 4546"/>
                <a:gd name="T74" fmla="*/ 5048 w 15748"/>
                <a:gd name="T75" fmla="*/ 2328 h 4546"/>
                <a:gd name="T76" fmla="*/ 4815 w 15748"/>
                <a:gd name="T77" fmla="*/ 296 h 4546"/>
                <a:gd name="T78" fmla="*/ 4403 w 15748"/>
                <a:gd name="T79" fmla="*/ 159 h 4546"/>
                <a:gd name="T80" fmla="*/ 3895 w 15748"/>
                <a:gd name="T81" fmla="*/ 85 h 4546"/>
                <a:gd name="T82" fmla="*/ 3313 w 15748"/>
                <a:gd name="T83" fmla="*/ 85 h 4546"/>
                <a:gd name="T84" fmla="*/ 3048 w 15748"/>
                <a:gd name="T85" fmla="*/ 339 h 4546"/>
                <a:gd name="T86" fmla="*/ 2942 w 15748"/>
                <a:gd name="T87" fmla="*/ 1281 h 4546"/>
                <a:gd name="T88" fmla="*/ 2847 w 15748"/>
                <a:gd name="T89" fmla="*/ 2170 h 4546"/>
                <a:gd name="T90" fmla="*/ 2720 w 15748"/>
                <a:gd name="T91" fmla="*/ 2413 h 4546"/>
                <a:gd name="T92" fmla="*/ 2424 w 15748"/>
                <a:gd name="T93" fmla="*/ 2805 h 4546"/>
                <a:gd name="T94" fmla="*/ 2297 w 15748"/>
                <a:gd name="T95" fmla="*/ 3006 h 4546"/>
                <a:gd name="T96" fmla="*/ 2180 w 15748"/>
                <a:gd name="T97" fmla="*/ 2910 h 4546"/>
                <a:gd name="T98" fmla="*/ 1968 w 15748"/>
                <a:gd name="T99" fmla="*/ 2582 h 4546"/>
                <a:gd name="T100" fmla="*/ 1683 w 15748"/>
                <a:gd name="T101" fmla="*/ 2307 h 4546"/>
                <a:gd name="T102" fmla="*/ 1460 w 15748"/>
                <a:gd name="T103" fmla="*/ 783 h 4546"/>
                <a:gd name="T104" fmla="*/ 1291 w 15748"/>
                <a:gd name="T105" fmla="*/ 286 h 4546"/>
                <a:gd name="T106" fmla="*/ 593 w 15748"/>
                <a:gd name="T107" fmla="*/ 127 h 4546"/>
                <a:gd name="T108" fmla="*/ 0 w 15748"/>
                <a:gd name="T109" fmla="*/ 0 h 4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748" h="4546">
                  <a:moveTo>
                    <a:pt x="15748" y="4546"/>
                  </a:moveTo>
                  <a:cubicBezTo>
                    <a:pt x="15748" y="4546"/>
                    <a:pt x="14864" y="4472"/>
                    <a:pt x="14801" y="4461"/>
                  </a:cubicBezTo>
                  <a:cubicBezTo>
                    <a:pt x="14737" y="4450"/>
                    <a:pt x="14436" y="4413"/>
                    <a:pt x="14335" y="4408"/>
                  </a:cubicBezTo>
                  <a:cubicBezTo>
                    <a:pt x="14235" y="4403"/>
                    <a:pt x="13679" y="4318"/>
                    <a:pt x="13573" y="4318"/>
                  </a:cubicBezTo>
                  <a:cubicBezTo>
                    <a:pt x="13467" y="4318"/>
                    <a:pt x="13277" y="4196"/>
                    <a:pt x="13240" y="4159"/>
                  </a:cubicBezTo>
                  <a:cubicBezTo>
                    <a:pt x="13203" y="4122"/>
                    <a:pt x="12890" y="3905"/>
                    <a:pt x="12853" y="3868"/>
                  </a:cubicBezTo>
                  <a:cubicBezTo>
                    <a:pt x="12816" y="3831"/>
                    <a:pt x="12504" y="3609"/>
                    <a:pt x="12504" y="3609"/>
                  </a:cubicBezTo>
                  <a:lnTo>
                    <a:pt x="12314" y="3202"/>
                  </a:lnTo>
                  <a:lnTo>
                    <a:pt x="12187" y="2619"/>
                  </a:lnTo>
                  <a:cubicBezTo>
                    <a:pt x="12187" y="2619"/>
                    <a:pt x="12139" y="2032"/>
                    <a:pt x="12139" y="2000"/>
                  </a:cubicBezTo>
                  <a:cubicBezTo>
                    <a:pt x="12139" y="1969"/>
                    <a:pt x="12107" y="1651"/>
                    <a:pt x="12107" y="1651"/>
                  </a:cubicBezTo>
                  <a:lnTo>
                    <a:pt x="12049" y="1545"/>
                  </a:lnTo>
                  <a:lnTo>
                    <a:pt x="11896" y="1259"/>
                  </a:lnTo>
                  <a:cubicBezTo>
                    <a:pt x="11896" y="1259"/>
                    <a:pt x="11737" y="1217"/>
                    <a:pt x="11668" y="1201"/>
                  </a:cubicBezTo>
                  <a:cubicBezTo>
                    <a:pt x="11599" y="1185"/>
                    <a:pt x="11451" y="1090"/>
                    <a:pt x="11419" y="1074"/>
                  </a:cubicBezTo>
                  <a:cubicBezTo>
                    <a:pt x="11388" y="1058"/>
                    <a:pt x="11250" y="931"/>
                    <a:pt x="11208" y="916"/>
                  </a:cubicBezTo>
                  <a:cubicBezTo>
                    <a:pt x="11165" y="900"/>
                    <a:pt x="11112" y="1005"/>
                    <a:pt x="11112" y="1005"/>
                  </a:cubicBezTo>
                  <a:lnTo>
                    <a:pt x="10996" y="1524"/>
                  </a:lnTo>
                  <a:lnTo>
                    <a:pt x="10964" y="1947"/>
                  </a:lnTo>
                  <a:lnTo>
                    <a:pt x="10864" y="2604"/>
                  </a:lnTo>
                  <a:cubicBezTo>
                    <a:pt x="10864" y="2604"/>
                    <a:pt x="10837" y="2826"/>
                    <a:pt x="10774" y="2910"/>
                  </a:cubicBezTo>
                  <a:cubicBezTo>
                    <a:pt x="10710" y="2995"/>
                    <a:pt x="10541" y="3313"/>
                    <a:pt x="10541" y="3313"/>
                  </a:cubicBezTo>
                  <a:cubicBezTo>
                    <a:pt x="10541" y="3313"/>
                    <a:pt x="10393" y="3445"/>
                    <a:pt x="10361" y="3477"/>
                  </a:cubicBezTo>
                  <a:cubicBezTo>
                    <a:pt x="10329" y="3508"/>
                    <a:pt x="10208" y="3657"/>
                    <a:pt x="10208" y="3657"/>
                  </a:cubicBezTo>
                  <a:lnTo>
                    <a:pt x="10001" y="3916"/>
                  </a:lnTo>
                  <a:lnTo>
                    <a:pt x="9869" y="4323"/>
                  </a:lnTo>
                  <a:lnTo>
                    <a:pt x="9753" y="4350"/>
                  </a:lnTo>
                  <a:lnTo>
                    <a:pt x="9282" y="4392"/>
                  </a:lnTo>
                  <a:lnTo>
                    <a:pt x="8848" y="4434"/>
                  </a:lnTo>
                  <a:lnTo>
                    <a:pt x="8297" y="4371"/>
                  </a:lnTo>
                  <a:cubicBezTo>
                    <a:pt x="8297" y="4371"/>
                    <a:pt x="8022" y="4339"/>
                    <a:pt x="7906" y="4307"/>
                  </a:cubicBezTo>
                  <a:cubicBezTo>
                    <a:pt x="7789" y="4276"/>
                    <a:pt x="7588" y="4128"/>
                    <a:pt x="7493" y="4053"/>
                  </a:cubicBezTo>
                  <a:cubicBezTo>
                    <a:pt x="7398" y="3979"/>
                    <a:pt x="7228" y="3778"/>
                    <a:pt x="6985" y="3725"/>
                  </a:cubicBezTo>
                  <a:cubicBezTo>
                    <a:pt x="6742" y="3672"/>
                    <a:pt x="6742" y="3556"/>
                    <a:pt x="6625" y="3503"/>
                  </a:cubicBezTo>
                  <a:cubicBezTo>
                    <a:pt x="6509" y="3450"/>
                    <a:pt x="6202" y="3196"/>
                    <a:pt x="6117" y="3143"/>
                  </a:cubicBezTo>
                  <a:cubicBezTo>
                    <a:pt x="6032" y="3090"/>
                    <a:pt x="5726" y="2995"/>
                    <a:pt x="5577" y="2974"/>
                  </a:cubicBezTo>
                  <a:cubicBezTo>
                    <a:pt x="5429" y="2953"/>
                    <a:pt x="5281" y="2709"/>
                    <a:pt x="5281" y="2709"/>
                  </a:cubicBezTo>
                  <a:lnTo>
                    <a:pt x="5048" y="2328"/>
                  </a:lnTo>
                  <a:lnTo>
                    <a:pt x="4815" y="296"/>
                  </a:lnTo>
                  <a:cubicBezTo>
                    <a:pt x="4815" y="296"/>
                    <a:pt x="4466" y="180"/>
                    <a:pt x="4403" y="159"/>
                  </a:cubicBezTo>
                  <a:cubicBezTo>
                    <a:pt x="4339" y="138"/>
                    <a:pt x="4032" y="85"/>
                    <a:pt x="3895" y="85"/>
                  </a:cubicBezTo>
                  <a:cubicBezTo>
                    <a:pt x="3757" y="85"/>
                    <a:pt x="3418" y="53"/>
                    <a:pt x="3313" y="85"/>
                  </a:cubicBezTo>
                  <a:cubicBezTo>
                    <a:pt x="3207" y="116"/>
                    <a:pt x="3048" y="339"/>
                    <a:pt x="3048" y="339"/>
                  </a:cubicBezTo>
                  <a:cubicBezTo>
                    <a:pt x="3048" y="339"/>
                    <a:pt x="2942" y="1217"/>
                    <a:pt x="2942" y="1281"/>
                  </a:cubicBezTo>
                  <a:cubicBezTo>
                    <a:pt x="2942" y="1344"/>
                    <a:pt x="2847" y="2170"/>
                    <a:pt x="2847" y="2170"/>
                  </a:cubicBezTo>
                  <a:lnTo>
                    <a:pt x="2720" y="2413"/>
                  </a:lnTo>
                  <a:cubicBezTo>
                    <a:pt x="2720" y="2413"/>
                    <a:pt x="2466" y="2731"/>
                    <a:pt x="2424" y="2805"/>
                  </a:cubicBezTo>
                  <a:cubicBezTo>
                    <a:pt x="2381" y="2879"/>
                    <a:pt x="2297" y="3006"/>
                    <a:pt x="2297" y="3006"/>
                  </a:cubicBezTo>
                  <a:cubicBezTo>
                    <a:pt x="2297" y="3006"/>
                    <a:pt x="2212" y="2974"/>
                    <a:pt x="2180" y="2910"/>
                  </a:cubicBezTo>
                  <a:cubicBezTo>
                    <a:pt x="2148" y="2847"/>
                    <a:pt x="2148" y="2720"/>
                    <a:pt x="1968" y="2582"/>
                  </a:cubicBezTo>
                  <a:cubicBezTo>
                    <a:pt x="1789" y="2445"/>
                    <a:pt x="1672" y="2529"/>
                    <a:pt x="1683" y="2307"/>
                  </a:cubicBezTo>
                  <a:cubicBezTo>
                    <a:pt x="1693" y="2085"/>
                    <a:pt x="1492" y="889"/>
                    <a:pt x="1460" y="783"/>
                  </a:cubicBezTo>
                  <a:cubicBezTo>
                    <a:pt x="1429" y="677"/>
                    <a:pt x="1291" y="286"/>
                    <a:pt x="1291" y="286"/>
                  </a:cubicBezTo>
                  <a:lnTo>
                    <a:pt x="593" y="127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DD4EF0E3-732C-49BB-A976-BF850D7920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41333" y="3464182"/>
            <a:ext cx="8772413" cy="3546777"/>
            <a:chOff x="2067" y="2390"/>
            <a:chExt cx="5347" cy="2120"/>
          </a:xfrm>
        </p:grpSpPr>
        <p:sp>
          <p:nvSpPr>
            <p:cNvPr id="35" name="AutoShape 33">
              <a:extLst>
                <a:ext uri="{FF2B5EF4-FFF2-40B4-BE49-F238E27FC236}">
                  <a16:creationId xmlns:a16="http://schemas.microsoft.com/office/drawing/2014/main" id="{40B8F5EC-6F03-4783-BBEF-FBF498E8C72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67" y="2390"/>
              <a:ext cx="5347" cy="2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C70E623B-4EF4-43F0-B8BB-2DC30831B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" y="2516"/>
              <a:ext cx="5106" cy="1773"/>
            </a:xfrm>
            <a:custGeom>
              <a:avLst/>
              <a:gdLst>
                <a:gd name="T0" fmla="*/ 10 w 15729"/>
                <a:gd name="T1" fmla="*/ 0 h 5456"/>
                <a:gd name="T2" fmla="*/ 9 w 15729"/>
                <a:gd name="T3" fmla="*/ 772 h 5456"/>
                <a:gd name="T4" fmla="*/ 0 w 15729"/>
                <a:gd name="T5" fmla="*/ 5450 h 5456"/>
                <a:gd name="T6" fmla="*/ 15729 w 15729"/>
                <a:gd name="T7" fmla="*/ 5456 h 5456"/>
                <a:gd name="T8" fmla="*/ 15728 w 15729"/>
                <a:gd name="T9" fmla="*/ 5045 h 5456"/>
                <a:gd name="T10" fmla="*/ 15728 w 15729"/>
                <a:gd name="T11" fmla="*/ 5008 h 5456"/>
                <a:gd name="T12" fmla="*/ 15718 w 15729"/>
                <a:gd name="T13" fmla="*/ 317 h 5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29" h="5456">
                  <a:moveTo>
                    <a:pt x="10" y="0"/>
                  </a:moveTo>
                  <a:lnTo>
                    <a:pt x="9" y="772"/>
                  </a:lnTo>
                  <a:lnTo>
                    <a:pt x="0" y="5450"/>
                  </a:lnTo>
                  <a:lnTo>
                    <a:pt x="15729" y="5456"/>
                  </a:lnTo>
                  <a:lnTo>
                    <a:pt x="15728" y="5045"/>
                  </a:lnTo>
                  <a:lnTo>
                    <a:pt x="15728" y="5008"/>
                  </a:lnTo>
                  <a:lnTo>
                    <a:pt x="15718" y="317"/>
                  </a:lnTo>
                </a:path>
              </a:pathLst>
            </a:custGeom>
            <a:noFill/>
            <a:ln w="19050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28328EC-0E98-41FA-8DB7-5F1C5C274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" y="2432"/>
              <a:ext cx="56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1034" dirty="0">
                  <a:solidFill>
                    <a:srgbClr val="141515"/>
                  </a:solidFill>
                </a:rPr>
                <a:t>C-D Profil Hattı</a:t>
              </a:r>
              <a:endParaRPr lang="tr-TR" altLang="tr-TR" sz="1860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C4E9059-4359-4022-930C-5A2CC04BA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4446"/>
              <a:ext cx="632" cy="49"/>
            </a:xfrm>
            <a:custGeom>
              <a:avLst/>
              <a:gdLst>
                <a:gd name="T0" fmla="*/ 0 w 1947"/>
                <a:gd name="T1" fmla="*/ 0 h 150"/>
                <a:gd name="T2" fmla="*/ 0 w 1947"/>
                <a:gd name="T3" fmla="*/ 150 h 150"/>
                <a:gd name="T4" fmla="*/ 1947 w 1947"/>
                <a:gd name="T5" fmla="*/ 150 h 150"/>
                <a:gd name="T6" fmla="*/ 1947 w 1947"/>
                <a:gd name="T7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7" h="150">
                  <a:moveTo>
                    <a:pt x="0" y="0"/>
                  </a:moveTo>
                  <a:lnTo>
                    <a:pt x="0" y="150"/>
                  </a:lnTo>
                  <a:lnTo>
                    <a:pt x="1947" y="150"/>
                  </a:lnTo>
                  <a:lnTo>
                    <a:pt x="1947" y="4"/>
                  </a:lnTo>
                </a:path>
              </a:pathLst>
            </a:custGeom>
            <a:noFill/>
            <a:ln w="11113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3E80815-77FF-4AA2-9EC9-4F1274116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" y="4382"/>
              <a:ext cx="37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827">
                  <a:solidFill>
                    <a:srgbClr val="141515"/>
                  </a:solidFill>
                </a:rPr>
                <a:t>0</a:t>
              </a:r>
              <a:endParaRPr lang="tr-TR" altLang="tr-TR" sz="186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4230A4E-C634-46EF-8AE2-28BB039C5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4382"/>
              <a:ext cx="200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827">
                  <a:solidFill>
                    <a:srgbClr val="141515"/>
                  </a:solidFill>
                </a:rPr>
                <a:t>2,5 km</a:t>
              </a:r>
              <a:endParaRPr lang="tr-TR" altLang="tr-TR" sz="186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9F72F86-CE31-400A-9541-DC1F9614E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7" y="2553"/>
              <a:ext cx="44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827">
                  <a:solidFill>
                    <a:srgbClr val="141515"/>
                  </a:solidFill>
                </a:rPr>
                <a:t>B</a:t>
              </a:r>
              <a:endParaRPr lang="tr-TR" altLang="tr-TR" sz="186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D5AD311-B0D9-467A-B812-CD3DBB964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6" y="2625"/>
              <a:ext cx="48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827">
                  <a:solidFill>
                    <a:srgbClr val="141515"/>
                  </a:solidFill>
                </a:rPr>
                <a:t>D</a:t>
              </a:r>
              <a:endParaRPr lang="tr-TR" altLang="tr-TR" sz="186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250A2AE-795F-480F-A72E-EF044FB41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6" y="2511"/>
              <a:ext cx="48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827">
                  <a:solidFill>
                    <a:srgbClr val="141515"/>
                  </a:solidFill>
                </a:rPr>
                <a:t>D</a:t>
              </a:r>
              <a:endParaRPr lang="tr-TR" altLang="tr-TR" sz="186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81F066A-C96E-430C-9269-1395B3C56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" y="2390"/>
              <a:ext cx="48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827">
                  <a:solidFill>
                    <a:srgbClr val="141515"/>
                  </a:solidFill>
                </a:rPr>
                <a:t>C</a:t>
              </a:r>
              <a:endParaRPr lang="tr-TR" altLang="tr-TR" sz="186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BBAEE76-5212-4447-B0A5-76B79EF43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9" y="4255"/>
              <a:ext cx="149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827">
                  <a:solidFill>
                    <a:srgbClr val="141515"/>
                  </a:solidFill>
                </a:rPr>
                <a:t>1000</a:t>
              </a:r>
              <a:endParaRPr lang="tr-TR" altLang="tr-TR" sz="186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28AD695B-729F-479E-838A-96F0F5CB7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4286"/>
              <a:ext cx="71" cy="0"/>
            </a:xfrm>
            <a:custGeom>
              <a:avLst/>
              <a:gdLst>
                <a:gd name="T0" fmla="*/ 217 w 217"/>
                <a:gd name="T1" fmla="*/ 0 w 2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17">
                  <a:moveTo>
                    <a:pt x="217" y="0"/>
                  </a:moveTo>
                  <a:cubicBezTo>
                    <a:pt x="127" y="0"/>
                    <a:pt x="0" y="0"/>
                    <a:pt x="0" y="0"/>
                  </a:cubicBezTo>
                </a:path>
              </a:pathLst>
            </a:custGeom>
            <a:noFill/>
            <a:ln w="11113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C80C632-7DB1-4530-B732-2543B84EE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" y="3850"/>
              <a:ext cx="71" cy="0"/>
            </a:xfrm>
            <a:custGeom>
              <a:avLst/>
              <a:gdLst>
                <a:gd name="T0" fmla="*/ 217 w 217"/>
                <a:gd name="T1" fmla="*/ 0 w 2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17">
                  <a:moveTo>
                    <a:pt x="217" y="0"/>
                  </a:moveTo>
                  <a:cubicBezTo>
                    <a:pt x="127" y="0"/>
                    <a:pt x="0" y="0"/>
                    <a:pt x="0" y="0"/>
                  </a:cubicBezTo>
                </a:path>
              </a:pathLst>
            </a:custGeom>
            <a:noFill/>
            <a:ln w="11113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444F2CDE-E642-4F0C-8138-0F7F7A121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3425"/>
              <a:ext cx="71" cy="0"/>
            </a:xfrm>
            <a:custGeom>
              <a:avLst/>
              <a:gdLst>
                <a:gd name="T0" fmla="*/ 217 w 217"/>
                <a:gd name="T1" fmla="*/ 0 w 2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17">
                  <a:moveTo>
                    <a:pt x="217" y="0"/>
                  </a:moveTo>
                  <a:cubicBezTo>
                    <a:pt x="127" y="0"/>
                    <a:pt x="0" y="0"/>
                    <a:pt x="0" y="0"/>
                  </a:cubicBezTo>
                </a:path>
              </a:pathLst>
            </a:custGeom>
            <a:noFill/>
            <a:ln w="11113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883B38F-4C42-4DFB-B863-FE097A28B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" y="3011"/>
              <a:ext cx="70" cy="0"/>
            </a:xfrm>
            <a:custGeom>
              <a:avLst/>
              <a:gdLst>
                <a:gd name="T0" fmla="*/ 217 w 217"/>
                <a:gd name="T1" fmla="*/ 0 w 2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17">
                  <a:moveTo>
                    <a:pt x="217" y="0"/>
                  </a:moveTo>
                  <a:cubicBezTo>
                    <a:pt x="127" y="0"/>
                    <a:pt x="0" y="0"/>
                    <a:pt x="0" y="0"/>
                  </a:cubicBezTo>
                </a:path>
              </a:pathLst>
            </a:custGeom>
            <a:noFill/>
            <a:ln w="11113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64A8D3B-64A6-4A7D-A894-E84DDBDAB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9" y="3822"/>
              <a:ext cx="149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827">
                  <a:solidFill>
                    <a:srgbClr val="141515"/>
                  </a:solidFill>
                </a:rPr>
                <a:t>1125</a:t>
              </a:r>
              <a:endParaRPr lang="tr-TR" altLang="tr-TR" sz="186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9CC096E-5A58-4804-8831-261A6C9EE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" y="3395"/>
              <a:ext cx="149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827">
                  <a:solidFill>
                    <a:srgbClr val="141515"/>
                  </a:solidFill>
                </a:rPr>
                <a:t>1250</a:t>
              </a:r>
              <a:endParaRPr lang="tr-TR" altLang="tr-TR" sz="186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F5768AD-9DC4-4DCE-AD5C-0231CDA38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" y="2980"/>
              <a:ext cx="149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45032"/>
              <a:r>
                <a:rPr lang="tr-TR" altLang="tr-TR" sz="827">
                  <a:solidFill>
                    <a:srgbClr val="141515"/>
                  </a:solidFill>
                </a:rPr>
                <a:t>1375</a:t>
              </a:r>
              <a:endParaRPr lang="tr-TR" altLang="tr-TR" sz="186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1DF36DAD-46F2-423C-B518-F69A456DE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" y="2700"/>
              <a:ext cx="5103" cy="1444"/>
            </a:xfrm>
            <a:custGeom>
              <a:avLst/>
              <a:gdLst>
                <a:gd name="T0" fmla="*/ 15212 w 15720"/>
                <a:gd name="T1" fmla="*/ 4413 h 4444"/>
                <a:gd name="T2" fmla="*/ 14070 w 15720"/>
                <a:gd name="T3" fmla="*/ 4302 h 4444"/>
                <a:gd name="T4" fmla="*/ 12987 w 15720"/>
                <a:gd name="T5" fmla="*/ 3868 h 4444"/>
                <a:gd name="T6" fmla="*/ 12163 w 15720"/>
                <a:gd name="T7" fmla="*/ 3704 h 4444"/>
                <a:gd name="T8" fmla="*/ 11850 w 15720"/>
                <a:gd name="T9" fmla="*/ 3397 h 4444"/>
                <a:gd name="T10" fmla="*/ 11611 w 15720"/>
                <a:gd name="T11" fmla="*/ 3249 h 4444"/>
                <a:gd name="T12" fmla="*/ 11478 w 15720"/>
                <a:gd name="T13" fmla="*/ 2349 h 4444"/>
                <a:gd name="T14" fmla="*/ 11308 w 15720"/>
                <a:gd name="T15" fmla="*/ 2137 h 4444"/>
                <a:gd name="T16" fmla="*/ 10873 w 15720"/>
                <a:gd name="T17" fmla="*/ 2100 h 4444"/>
                <a:gd name="T18" fmla="*/ 10650 w 15720"/>
                <a:gd name="T19" fmla="*/ 2545 h 4444"/>
                <a:gd name="T20" fmla="*/ 10480 w 15720"/>
                <a:gd name="T21" fmla="*/ 3026 h 4444"/>
                <a:gd name="T22" fmla="*/ 10220 w 15720"/>
                <a:gd name="T23" fmla="*/ 3159 h 4444"/>
                <a:gd name="T24" fmla="*/ 9901 w 15720"/>
                <a:gd name="T25" fmla="*/ 2947 h 4444"/>
                <a:gd name="T26" fmla="*/ 9731 w 15720"/>
                <a:gd name="T27" fmla="*/ 3016 h 4444"/>
                <a:gd name="T28" fmla="*/ 9493 w 15720"/>
                <a:gd name="T29" fmla="*/ 3328 h 4444"/>
                <a:gd name="T30" fmla="*/ 9154 w 15720"/>
                <a:gd name="T31" fmla="*/ 3079 h 4444"/>
                <a:gd name="T32" fmla="*/ 8471 w 15720"/>
                <a:gd name="T33" fmla="*/ 3354 h 4444"/>
                <a:gd name="T34" fmla="*/ 8016 w 15720"/>
                <a:gd name="T35" fmla="*/ 3968 h 4444"/>
                <a:gd name="T36" fmla="*/ 7720 w 15720"/>
                <a:gd name="T37" fmla="*/ 4333 h 4444"/>
                <a:gd name="T38" fmla="*/ 7201 w 15720"/>
                <a:gd name="T39" fmla="*/ 4312 h 4444"/>
                <a:gd name="T40" fmla="*/ 6365 w 15720"/>
                <a:gd name="T41" fmla="*/ 4127 h 4444"/>
                <a:gd name="T42" fmla="*/ 5169 w 15720"/>
                <a:gd name="T43" fmla="*/ 3646 h 4444"/>
                <a:gd name="T44" fmla="*/ 4508 w 15720"/>
                <a:gd name="T45" fmla="*/ 3386 h 4444"/>
                <a:gd name="T46" fmla="*/ 4138 w 15720"/>
                <a:gd name="T47" fmla="*/ 3265 h 4444"/>
                <a:gd name="T48" fmla="*/ 3608 w 15720"/>
                <a:gd name="T49" fmla="*/ 3169 h 4444"/>
                <a:gd name="T50" fmla="*/ 3413 w 15720"/>
                <a:gd name="T51" fmla="*/ 2349 h 4444"/>
                <a:gd name="T52" fmla="*/ 3259 w 15720"/>
                <a:gd name="T53" fmla="*/ 1137 h 4444"/>
                <a:gd name="T54" fmla="*/ 3074 w 15720"/>
                <a:gd name="T55" fmla="*/ 539 h 4444"/>
                <a:gd name="T56" fmla="*/ 2576 w 15720"/>
                <a:gd name="T57" fmla="*/ 5 h 4444"/>
                <a:gd name="T58" fmla="*/ 1947 w 15720"/>
                <a:gd name="T59" fmla="*/ 354 h 4444"/>
                <a:gd name="T60" fmla="*/ 1619 w 15720"/>
                <a:gd name="T61" fmla="*/ 1365 h 4444"/>
                <a:gd name="T62" fmla="*/ 1550 w 15720"/>
                <a:gd name="T63" fmla="*/ 2603 h 4444"/>
                <a:gd name="T64" fmla="*/ 1402 w 15720"/>
                <a:gd name="T65" fmla="*/ 2841 h 4444"/>
                <a:gd name="T66" fmla="*/ 1217 w 15720"/>
                <a:gd name="T67" fmla="*/ 2645 h 4444"/>
                <a:gd name="T68" fmla="*/ 1074 w 15720"/>
                <a:gd name="T69" fmla="*/ 1169 h 4444"/>
                <a:gd name="T70" fmla="*/ 751 w 15720"/>
                <a:gd name="T71" fmla="*/ 598 h 4444"/>
                <a:gd name="T72" fmla="*/ 185 w 15720"/>
                <a:gd name="T73" fmla="*/ 508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720" h="4444">
                  <a:moveTo>
                    <a:pt x="15720" y="4444"/>
                  </a:moveTo>
                  <a:cubicBezTo>
                    <a:pt x="15720" y="4444"/>
                    <a:pt x="15260" y="4408"/>
                    <a:pt x="15212" y="4413"/>
                  </a:cubicBezTo>
                  <a:cubicBezTo>
                    <a:pt x="15164" y="4418"/>
                    <a:pt x="14436" y="4339"/>
                    <a:pt x="14373" y="4339"/>
                  </a:cubicBezTo>
                  <a:cubicBezTo>
                    <a:pt x="14309" y="4339"/>
                    <a:pt x="14118" y="4328"/>
                    <a:pt x="14070" y="4302"/>
                  </a:cubicBezTo>
                  <a:cubicBezTo>
                    <a:pt x="14022" y="4275"/>
                    <a:pt x="13257" y="3921"/>
                    <a:pt x="13257" y="3921"/>
                  </a:cubicBezTo>
                  <a:lnTo>
                    <a:pt x="12987" y="3868"/>
                  </a:lnTo>
                  <a:lnTo>
                    <a:pt x="12296" y="3825"/>
                  </a:lnTo>
                  <a:cubicBezTo>
                    <a:pt x="12296" y="3825"/>
                    <a:pt x="12222" y="3799"/>
                    <a:pt x="12163" y="3704"/>
                  </a:cubicBezTo>
                  <a:cubicBezTo>
                    <a:pt x="12105" y="3608"/>
                    <a:pt x="12068" y="3503"/>
                    <a:pt x="12036" y="3487"/>
                  </a:cubicBezTo>
                  <a:cubicBezTo>
                    <a:pt x="12004" y="3471"/>
                    <a:pt x="11909" y="3413"/>
                    <a:pt x="11850" y="3397"/>
                  </a:cubicBezTo>
                  <a:cubicBezTo>
                    <a:pt x="11792" y="3381"/>
                    <a:pt x="11670" y="3354"/>
                    <a:pt x="11670" y="3354"/>
                  </a:cubicBezTo>
                  <a:cubicBezTo>
                    <a:pt x="11670" y="3354"/>
                    <a:pt x="11622" y="3280"/>
                    <a:pt x="11611" y="3249"/>
                  </a:cubicBezTo>
                  <a:cubicBezTo>
                    <a:pt x="11600" y="3217"/>
                    <a:pt x="11574" y="2889"/>
                    <a:pt x="11558" y="2841"/>
                  </a:cubicBezTo>
                  <a:cubicBezTo>
                    <a:pt x="11542" y="2794"/>
                    <a:pt x="11494" y="2386"/>
                    <a:pt x="11478" y="2349"/>
                  </a:cubicBezTo>
                  <a:cubicBezTo>
                    <a:pt x="11462" y="2312"/>
                    <a:pt x="11420" y="2217"/>
                    <a:pt x="11420" y="2217"/>
                  </a:cubicBezTo>
                  <a:cubicBezTo>
                    <a:pt x="11420" y="2217"/>
                    <a:pt x="11346" y="2148"/>
                    <a:pt x="11308" y="2137"/>
                  </a:cubicBezTo>
                  <a:cubicBezTo>
                    <a:pt x="11271" y="2127"/>
                    <a:pt x="11170" y="2084"/>
                    <a:pt x="11069" y="2084"/>
                  </a:cubicBezTo>
                  <a:cubicBezTo>
                    <a:pt x="10969" y="2084"/>
                    <a:pt x="10947" y="2042"/>
                    <a:pt x="10873" y="2100"/>
                  </a:cubicBezTo>
                  <a:cubicBezTo>
                    <a:pt x="10799" y="2159"/>
                    <a:pt x="10761" y="2132"/>
                    <a:pt x="10735" y="2217"/>
                  </a:cubicBezTo>
                  <a:cubicBezTo>
                    <a:pt x="10708" y="2301"/>
                    <a:pt x="10661" y="2444"/>
                    <a:pt x="10650" y="2545"/>
                  </a:cubicBezTo>
                  <a:cubicBezTo>
                    <a:pt x="10639" y="2645"/>
                    <a:pt x="10570" y="2979"/>
                    <a:pt x="10570" y="2979"/>
                  </a:cubicBezTo>
                  <a:lnTo>
                    <a:pt x="10480" y="3026"/>
                  </a:lnTo>
                  <a:cubicBezTo>
                    <a:pt x="10480" y="3026"/>
                    <a:pt x="10427" y="3000"/>
                    <a:pt x="10379" y="3048"/>
                  </a:cubicBezTo>
                  <a:cubicBezTo>
                    <a:pt x="10331" y="3095"/>
                    <a:pt x="10220" y="3159"/>
                    <a:pt x="10220" y="3159"/>
                  </a:cubicBezTo>
                  <a:cubicBezTo>
                    <a:pt x="10220" y="3159"/>
                    <a:pt x="10172" y="3190"/>
                    <a:pt x="10098" y="3132"/>
                  </a:cubicBezTo>
                  <a:cubicBezTo>
                    <a:pt x="10023" y="3074"/>
                    <a:pt x="9933" y="2973"/>
                    <a:pt x="9901" y="2947"/>
                  </a:cubicBezTo>
                  <a:cubicBezTo>
                    <a:pt x="9869" y="2921"/>
                    <a:pt x="9875" y="2905"/>
                    <a:pt x="9837" y="2910"/>
                  </a:cubicBezTo>
                  <a:cubicBezTo>
                    <a:pt x="9800" y="2915"/>
                    <a:pt x="9758" y="2979"/>
                    <a:pt x="9731" y="3016"/>
                  </a:cubicBezTo>
                  <a:cubicBezTo>
                    <a:pt x="9705" y="3053"/>
                    <a:pt x="9667" y="3090"/>
                    <a:pt x="9667" y="3122"/>
                  </a:cubicBezTo>
                  <a:cubicBezTo>
                    <a:pt x="9646" y="3153"/>
                    <a:pt x="9493" y="3328"/>
                    <a:pt x="9493" y="3328"/>
                  </a:cubicBezTo>
                  <a:cubicBezTo>
                    <a:pt x="9493" y="3328"/>
                    <a:pt x="9382" y="3212"/>
                    <a:pt x="9339" y="3180"/>
                  </a:cubicBezTo>
                  <a:cubicBezTo>
                    <a:pt x="9297" y="3148"/>
                    <a:pt x="9270" y="3079"/>
                    <a:pt x="9154" y="3079"/>
                  </a:cubicBezTo>
                  <a:cubicBezTo>
                    <a:pt x="9038" y="3079"/>
                    <a:pt x="8852" y="3212"/>
                    <a:pt x="8852" y="3212"/>
                  </a:cubicBezTo>
                  <a:lnTo>
                    <a:pt x="8471" y="3354"/>
                  </a:lnTo>
                  <a:cubicBezTo>
                    <a:pt x="8471" y="3354"/>
                    <a:pt x="8329" y="3651"/>
                    <a:pt x="8297" y="3667"/>
                  </a:cubicBezTo>
                  <a:cubicBezTo>
                    <a:pt x="8265" y="3683"/>
                    <a:pt x="8016" y="3968"/>
                    <a:pt x="8016" y="3968"/>
                  </a:cubicBezTo>
                  <a:cubicBezTo>
                    <a:pt x="8016" y="3968"/>
                    <a:pt x="7900" y="4148"/>
                    <a:pt x="7873" y="4185"/>
                  </a:cubicBezTo>
                  <a:cubicBezTo>
                    <a:pt x="7847" y="4222"/>
                    <a:pt x="7784" y="4307"/>
                    <a:pt x="7720" y="4333"/>
                  </a:cubicBezTo>
                  <a:cubicBezTo>
                    <a:pt x="7657" y="4360"/>
                    <a:pt x="7604" y="4349"/>
                    <a:pt x="7498" y="4339"/>
                  </a:cubicBezTo>
                  <a:cubicBezTo>
                    <a:pt x="7392" y="4328"/>
                    <a:pt x="7286" y="4312"/>
                    <a:pt x="7201" y="4312"/>
                  </a:cubicBezTo>
                  <a:cubicBezTo>
                    <a:pt x="7117" y="4312"/>
                    <a:pt x="6984" y="4328"/>
                    <a:pt x="6895" y="4296"/>
                  </a:cubicBezTo>
                  <a:cubicBezTo>
                    <a:pt x="6805" y="4265"/>
                    <a:pt x="6455" y="4175"/>
                    <a:pt x="6365" y="4127"/>
                  </a:cubicBezTo>
                  <a:cubicBezTo>
                    <a:pt x="6275" y="4079"/>
                    <a:pt x="5979" y="3841"/>
                    <a:pt x="5868" y="3820"/>
                  </a:cubicBezTo>
                  <a:cubicBezTo>
                    <a:pt x="5757" y="3799"/>
                    <a:pt x="5217" y="3646"/>
                    <a:pt x="5169" y="3646"/>
                  </a:cubicBezTo>
                  <a:cubicBezTo>
                    <a:pt x="5122" y="3646"/>
                    <a:pt x="4878" y="3598"/>
                    <a:pt x="4831" y="3577"/>
                  </a:cubicBezTo>
                  <a:cubicBezTo>
                    <a:pt x="4783" y="3556"/>
                    <a:pt x="4508" y="3386"/>
                    <a:pt x="4508" y="3386"/>
                  </a:cubicBezTo>
                  <a:lnTo>
                    <a:pt x="4370" y="3317"/>
                  </a:lnTo>
                  <a:cubicBezTo>
                    <a:pt x="4370" y="3317"/>
                    <a:pt x="4259" y="3259"/>
                    <a:pt x="4138" y="3265"/>
                  </a:cubicBezTo>
                  <a:cubicBezTo>
                    <a:pt x="4016" y="3270"/>
                    <a:pt x="3968" y="3286"/>
                    <a:pt x="3862" y="3270"/>
                  </a:cubicBezTo>
                  <a:cubicBezTo>
                    <a:pt x="3757" y="3254"/>
                    <a:pt x="3630" y="3254"/>
                    <a:pt x="3608" y="3169"/>
                  </a:cubicBezTo>
                  <a:cubicBezTo>
                    <a:pt x="3587" y="3085"/>
                    <a:pt x="3540" y="2852"/>
                    <a:pt x="3508" y="2709"/>
                  </a:cubicBezTo>
                  <a:cubicBezTo>
                    <a:pt x="3476" y="2566"/>
                    <a:pt x="3428" y="2545"/>
                    <a:pt x="3413" y="2349"/>
                  </a:cubicBezTo>
                  <a:cubicBezTo>
                    <a:pt x="3397" y="2153"/>
                    <a:pt x="3370" y="1608"/>
                    <a:pt x="3349" y="1487"/>
                  </a:cubicBezTo>
                  <a:cubicBezTo>
                    <a:pt x="3328" y="1365"/>
                    <a:pt x="3270" y="1185"/>
                    <a:pt x="3259" y="1137"/>
                  </a:cubicBezTo>
                  <a:cubicBezTo>
                    <a:pt x="3249" y="1090"/>
                    <a:pt x="3180" y="777"/>
                    <a:pt x="3164" y="735"/>
                  </a:cubicBezTo>
                  <a:cubicBezTo>
                    <a:pt x="3148" y="693"/>
                    <a:pt x="3090" y="592"/>
                    <a:pt x="3074" y="539"/>
                  </a:cubicBezTo>
                  <a:cubicBezTo>
                    <a:pt x="3058" y="486"/>
                    <a:pt x="3074" y="195"/>
                    <a:pt x="2926" y="127"/>
                  </a:cubicBezTo>
                  <a:cubicBezTo>
                    <a:pt x="2778" y="58"/>
                    <a:pt x="2656" y="10"/>
                    <a:pt x="2576" y="5"/>
                  </a:cubicBezTo>
                  <a:cubicBezTo>
                    <a:pt x="2497" y="0"/>
                    <a:pt x="2285" y="31"/>
                    <a:pt x="2206" y="79"/>
                  </a:cubicBezTo>
                  <a:cubicBezTo>
                    <a:pt x="2127" y="127"/>
                    <a:pt x="1994" y="280"/>
                    <a:pt x="1947" y="354"/>
                  </a:cubicBezTo>
                  <a:cubicBezTo>
                    <a:pt x="1899" y="428"/>
                    <a:pt x="1719" y="650"/>
                    <a:pt x="1703" y="756"/>
                  </a:cubicBezTo>
                  <a:cubicBezTo>
                    <a:pt x="1687" y="862"/>
                    <a:pt x="1624" y="1259"/>
                    <a:pt x="1619" y="1365"/>
                  </a:cubicBezTo>
                  <a:cubicBezTo>
                    <a:pt x="1613" y="1471"/>
                    <a:pt x="1629" y="2217"/>
                    <a:pt x="1619" y="2249"/>
                  </a:cubicBezTo>
                  <a:cubicBezTo>
                    <a:pt x="1608" y="2280"/>
                    <a:pt x="1550" y="2603"/>
                    <a:pt x="1550" y="2603"/>
                  </a:cubicBezTo>
                  <a:lnTo>
                    <a:pt x="1502" y="2767"/>
                  </a:lnTo>
                  <a:cubicBezTo>
                    <a:pt x="1502" y="2767"/>
                    <a:pt x="1433" y="2841"/>
                    <a:pt x="1402" y="2841"/>
                  </a:cubicBezTo>
                  <a:cubicBezTo>
                    <a:pt x="1370" y="2841"/>
                    <a:pt x="1365" y="2884"/>
                    <a:pt x="1312" y="2809"/>
                  </a:cubicBezTo>
                  <a:cubicBezTo>
                    <a:pt x="1259" y="2735"/>
                    <a:pt x="1264" y="2820"/>
                    <a:pt x="1217" y="2645"/>
                  </a:cubicBezTo>
                  <a:cubicBezTo>
                    <a:pt x="1169" y="2471"/>
                    <a:pt x="1153" y="2026"/>
                    <a:pt x="1153" y="1857"/>
                  </a:cubicBezTo>
                  <a:cubicBezTo>
                    <a:pt x="1153" y="1688"/>
                    <a:pt x="1095" y="1243"/>
                    <a:pt x="1074" y="1169"/>
                  </a:cubicBezTo>
                  <a:cubicBezTo>
                    <a:pt x="1052" y="1095"/>
                    <a:pt x="957" y="846"/>
                    <a:pt x="936" y="804"/>
                  </a:cubicBezTo>
                  <a:cubicBezTo>
                    <a:pt x="915" y="762"/>
                    <a:pt x="820" y="640"/>
                    <a:pt x="751" y="598"/>
                  </a:cubicBezTo>
                  <a:cubicBezTo>
                    <a:pt x="682" y="555"/>
                    <a:pt x="502" y="529"/>
                    <a:pt x="470" y="529"/>
                  </a:cubicBezTo>
                  <a:cubicBezTo>
                    <a:pt x="439" y="529"/>
                    <a:pt x="317" y="523"/>
                    <a:pt x="185" y="508"/>
                  </a:cubicBezTo>
                  <a:cubicBezTo>
                    <a:pt x="52" y="492"/>
                    <a:pt x="0" y="476"/>
                    <a:pt x="0" y="476"/>
                  </a:cubicBezTo>
                </a:path>
              </a:pathLst>
            </a:cu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4500" tIns="47250" rIns="94500" bIns="47250" numCol="1" anchor="t" anchorCtr="0" compatLnSpc="1">
              <a:prstTxWarp prst="textNoShape">
                <a:avLst/>
              </a:prstTxWarp>
            </a:bodyPr>
            <a:lstStyle/>
            <a:p>
              <a:endParaRPr lang="tr-TR" sz="1860"/>
            </a:p>
          </p:txBody>
        </p:sp>
      </p:grpSp>
    </p:spTree>
    <p:extLst>
      <p:ext uri="{BB962C8B-B14F-4D97-AF65-F5344CB8AC3E}">
        <p14:creationId xmlns:p14="http://schemas.microsoft.com/office/powerpoint/2010/main" val="3383570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</TotalTime>
  <Words>484</Words>
  <Application>Microsoft Office PowerPoint</Application>
  <PresentationFormat>Custom</PresentationFormat>
  <Paragraphs>432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Erkan Yılmaz</dc:creator>
  <cp:lastModifiedBy>Erkan Yılmaz</cp:lastModifiedBy>
  <cp:revision>19</cp:revision>
  <dcterms:created xsi:type="dcterms:W3CDTF">2017-11-15T17:51:58Z</dcterms:created>
  <dcterms:modified xsi:type="dcterms:W3CDTF">2018-12-02T14:13:01Z</dcterms:modified>
</cp:coreProperties>
</file>