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23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68978-78C9-4153-AB35-5388C5412268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F9DE-6916-4AEF-9778-554796E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212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68978-78C9-4153-AB35-5388C5412268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F9DE-6916-4AEF-9778-554796E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99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68978-78C9-4153-AB35-5388C5412268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F9DE-6916-4AEF-9778-554796E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76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68978-78C9-4153-AB35-5388C5412268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F9DE-6916-4AEF-9778-554796E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330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68978-78C9-4153-AB35-5388C5412268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F9DE-6916-4AEF-9778-554796E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804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68978-78C9-4153-AB35-5388C5412268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F9DE-6916-4AEF-9778-554796E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870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68978-78C9-4153-AB35-5388C5412268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F9DE-6916-4AEF-9778-554796E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80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68978-78C9-4153-AB35-5388C5412268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F9DE-6916-4AEF-9778-554796E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764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68978-78C9-4153-AB35-5388C5412268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F9DE-6916-4AEF-9778-554796E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97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68978-78C9-4153-AB35-5388C5412268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F9DE-6916-4AEF-9778-554796E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005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68978-78C9-4153-AB35-5388C5412268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EF9DE-6916-4AEF-9778-554796E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51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68978-78C9-4153-AB35-5388C5412268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EF9DE-6916-4AEF-9778-554796E9C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823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err="1" smtClean="0"/>
              <a:t>Ethics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Information </a:t>
            </a:r>
            <a:r>
              <a:rPr lang="tr-TR" b="1" dirty="0" err="1" smtClean="0"/>
              <a:t>Technology</a:t>
            </a:r>
            <a:endParaRPr lang="en-US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Information </a:t>
            </a:r>
            <a:r>
              <a:rPr lang="tr-TR" dirty="0" err="1" smtClean="0"/>
              <a:t>Technology</a:t>
            </a:r>
            <a:r>
              <a:rPr lang="tr-TR" dirty="0" smtClean="0"/>
              <a:t> in Business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Society</a:t>
            </a:r>
            <a:r>
              <a:rPr lang="tr-TR" dirty="0" smtClean="0"/>
              <a:t> 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21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Behavioral</a:t>
            </a:r>
            <a:r>
              <a:rPr lang="tr-TR" b="1" dirty="0" smtClean="0"/>
              <a:t> </a:t>
            </a:r>
            <a:r>
              <a:rPr lang="tr-TR" b="1" dirty="0" err="1" smtClean="0"/>
              <a:t>Targeting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Information is </a:t>
            </a:r>
            <a:r>
              <a:rPr lang="tr-TR" dirty="0" err="1"/>
              <a:t>valuable</a:t>
            </a:r>
            <a:r>
              <a:rPr lang="tr-TR" dirty="0"/>
              <a:t> </a:t>
            </a:r>
            <a:r>
              <a:rPr lang="tr-TR" dirty="0" err="1"/>
              <a:t>particularly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companies</a:t>
            </a:r>
            <a:r>
              <a:rPr lang="tr-TR" dirty="0"/>
              <a:t>.</a:t>
            </a:r>
          </a:p>
          <a:p>
            <a:pPr lvl="1"/>
            <a:r>
              <a:rPr lang="tr-TR" dirty="0" smtClean="0"/>
              <a:t>Free</a:t>
            </a:r>
            <a:r>
              <a:rPr lang="tr-TR" dirty="0" smtClean="0"/>
              <a:t>-PC.com </a:t>
            </a:r>
            <a:r>
              <a:rPr lang="tr-TR" dirty="0" err="1" smtClean="0"/>
              <a:t>example</a:t>
            </a:r>
            <a:endParaRPr lang="tr-TR" dirty="0" smtClean="0"/>
          </a:p>
          <a:p>
            <a:r>
              <a:rPr lang="tr-TR" dirty="0" err="1" smtClean="0"/>
              <a:t>Companies</a:t>
            </a:r>
            <a:r>
              <a:rPr lang="tr-TR" dirty="0" smtClean="0"/>
              <a:t> </a:t>
            </a:r>
            <a:r>
              <a:rPr lang="tr-TR" dirty="0" err="1" smtClean="0"/>
              <a:t>track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online </a:t>
            </a:r>
            <a:r>
              <a:rPr lang="tr-TR" dirty="0" err="1" smtClean="0"/>
              <a:t>movements</a:t>
            </a:r>
            <a:r>
              <a:rPr lang="tr-TR" dirty="0" smtClean="0"/>
              <a:t> of </a:t>
            </a:r>
            <a:r>
              <a:rPr lang="tr-TR" dirty="0" err="1" smtClean="0"/>
              <a:t>consumers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doing</a:t>
            </a:r>
            <a:r>
              <a:rPr lang="tr-TR" dirty="0" smtClean="0"/>
              <a:t> </a:t>
            </a:r>
            <a:r>
              <a:rPr lang="tr-TR" dirty="0" err="1" smtClean="0"/>
              <a:t>so</a:t>
            </a:r>
            <a:r>
              <a:rPr lang="tr-TR" dirty="0" smtClean="0"/>
              <a:t>,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offer</a:t>
            </a:r>
            <a:r>
              <a:rPr lang="tr-TR" dirty="0" smtClean="0"/>
              <a:t> </a:t>
            </a:r>
            <a:r>
              <a:rPr lang="tr-TR" dirty="0" err="1" smtClean="0"/>
              <a:t>specific</a:t>
            </a:r>
            <a:r>
              <a:rPr lang="tr-TR" dirty="0" smtClean="0"/>
              <a:t> </a:t>
            </a:r>
            <a:r>
              <a:rPr lang="tr-TR" dirty="0" err="1" smtClean="0"/>
              <a:t>advertisements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consumer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ethical</a:t>
            </a:r>
            <a:r>
              <a:rPr lang="tr-TR" smtClean="0"/>
              <a:t> dilemma here?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721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Laudon</a:t>
            </a:r>
            <a:r>
              <a:rPr lang="tr-TR" dirty="0" smtClean="0"/>
              <a:t>, </a:t>
            </a:r>
            <a:r>
              <a:rPr lang="tr-TR" dirty="0"/>
              <a:t>K. </a:t>
            </a:r>
            <a:r>
              <a:rPr lang="tr-TR" dirty="0" err="1"/>
              <a:t>And</a:t>
            </a:r>
            <a:r>
              <a:rPr lang="tr-TR" dirty="0"/>
              <a:t> J. </a:t>
            </a:r>
            <a:r>
              <a:rPr lang="tr-TR" dirty="0" err="1"/>
              <a:t>Laudon</a:t>
            </a:r>
            <a:r>
              <a:rPr lang="tr-TR" dirty="0"/>
              <a:t>, </a:t>
            </a:r>
            <a:r>
              <a:rPr lang="tr-TR" i="1" dirty="0"/>
              <a:t>Management Information </a:t>
            </a:r>
            <a:r>
              <a:rPr lang="tr-TR" i="1" dirty="0" err="1"/>
              <a:t>Systems</a:t>
            </a:r>
            <a:r>
              <a:rPr lang="tr-TR" i="1" dirty="0"/>
              <a:t> </a:t>
            </a:r>
            <a:r>
              <a:rPr lang="tr-TR" i="1" dirty="0" err="1"/>
              <a:t>Managing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Digital</a:t>
            </a:r>
            <a:r>
              <a:rPr lang="tr-TR" i="1" dirty="0"/>
              <a:t> </a:t>
            </a:r>
            <a:r>
              <a:rPr lang="tr-TR" i="1" dirty="0" err="1"/>
              <a:t>Firm</a:t>
            </a:r>
            <a:r>
              <a:rPr lang="tr-TR" dirty="0"/>
              <a:t>, 12th Ed., </a:t>
            </a:r>
            <a:r>
              <a:rPr lang="tr-TR" dirty="0" err="1"/>
              <a:t>Pearson</a:t>
            </a:r>
            <a:r>
              <a:rPr lang="tr-TR" dirty="0"/>
              <a:t> </a:t>
            </a:r>
            <a:r>
              <a:rPr lang="tr-TR" dirty="0" err="1"/>
              <a:t>Prentice</a:t>
            </a:r>
            <a:r>
              <a:rPr lang="tr-TR" dirty="0"/>
              <a:t> </a:t>
            </a:r>
            <a:r>
              <a:rPr lang="tr-TR" dirty="0" err="1"/>
              <a:t>Hall</a:t>
            </a:r>
            <a:r>
              <a:rPr lang="tr-TR" dirty="0"/>
              <a:t>, 2012.</a:t>
            </a:r>
          </a:p>
          <a:p>
            <a:r>
              <a:rPr lang="tr-TR" dirty="0" err="1"/>
              <a:t>Baltzan</a:t>
            </a:r>
            <a:r>
              <a:rPr lang="tr-TR" dirty="0"/>
              <a:t>, P., </a:t>
            </a:r>
            <a:r>
              <a:rPr lang="tr-TR" i="1" dirty="0"/>
              <a:t>Business </a:t>
            </a:r>
            <a:r>
              <a:rPr lang="tr-TR" i="1" dirty="0" err="1"/>
              <a:t>Driven</a:t>
            </a:r>
            <a:r>
              <a:rPr lang="tr-TR" i="1" dirty="0"/>
              <a:t> Information </a:t>
            </a:r>
            <a:r>
              <a:rPr lang="tr-TR" i="1" dirty="0" err="1"/>
              <a:t>Systems</a:t>
            </a:r>
            <a:r>
              <a:rPr lang="tr-TR" dirty="0"/>
              <a:t>, 4th. Ed., </a:t>
            </a:r>
            <a:r>
              <a:rPr lang="tr-TR" dirty="0" err="1"/>
              <a:t>McGraw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, 2014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Himma</a:t>
            </a:r>
            <a:r>
              <a:rPr lang="tr-TR" dirty="0" smtClean="0"/>
              <a:t>, K. </a:t>
            </a:r>
            <a:r>
              <a:rPr lang="tr-TR" dirty="0" err="1" smtClean="0"/>
              <a:t>and</a:t>
            </a:r>
            <a:r>
              <a:rPr lang="tr-TR" dirty="0" smtClean="0"/>
              <a:t> H. </a:t>
            </a:r>
            <a:r>
              <a:rPr lang="tr-TR" dirty="0" err="1" smtClean="0"/>
              <a:t>Tavani</a:t>
            </a:r>
            <a:r>
              <a:rPr lang="tr-TR" dirty="0" smtClean="0"/>
              <a:t>,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Handbook</a:t>
            </a:r>
            <a:r>
              <a:rPr lang="tr-TR" i="1" dirty="0" smtClean="0"/>
              <a:t> of Information </a:t>
            </a:r>
            <a:r>
              <a:rPr lang="tr-TR" i="1" dirty="0" err="1" smtClean="0"/>
              <a:t>Ethics</a:t>
            </a:r>
            <a:r>
              <a:rPr lang="tr-TR" dirty="0" smtClean="0"/>
              <a:t>, </a:t>
            </a:r>
            <a:r>
              <a:rPr lang="tr-TR" dirty="0" err="1" smtClean="0"/>
              <a:t>Wiley</a:t>
            </a:r>
            <a:r>
              <a:rPr lang="tr-TR" dirty="0" smtClean="0"/>
              <a:t>, 2008</a:t>
            </a:r>
          </a:p>
          <a:p>
            <a:r>
              <a:rPr lang="tr-TR" dirty="0" err="1" smtClean="0"/>
              <a:t>Reynolds</a:t>
            </a:r>
            <a:r>
              <a:rPr lang="tr-TR" dirty="0" smtClean="0"/>
              <a:t>, G. W., </a:t>
            </a:r>
            <a:r>
              <a:rPr lang="tr-TR" i="1" dirty="0" err="1" smtClean="0"/>
              <a:t>Ethics</a:t>
            </a:r>
            <a:r>
              <a:rPr lang="tr-TR" i="1" dirty="0" smtClean="0"/>
              <a:t> in Information </a:t>
            </a:r>
            <a:r>
              <a:rPr lang="tr-TR" i="1" dirty="0" err="1" smtClean="0"/>
              <a:t>Technology</a:t>
            </a:r>
            <a:r>
              <a:rPr lang="tr-TR" dirty="0" smtClean="0"/>
              <a:t>, </a:t>
            </a:r>
            <a:r>
              <a:rPr lang="tr-TR" dirty="0" err="1" smtClean="0"/>
              <a:t>Cengage</a:t>
            </a:r>
            <a:r>
              <a:rPr lang="tr-TR" dirty="0" smtClean="0"/>
              <a:t> Learning, 5th </a:t>
            </a:r>
            <a:r>
              <a:rPr lang="tr-TR" dirty="0" err="1" smtClean="0"/>
              <a:t>Ed</a:t>
            </a:r>
            <a:r>
              <a:rPr lang="tr-TR" dirty="0" smtClean="0"/>
              <a:t>, 2015.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6031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Ethics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Business </a:t>
            </a:r>
            <a:r>
              <a:rPr lang="tr-TR" b="1" dirty="0" err="1" smtClean="0"/>
              <a:t>Ethics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mtClean="0"/>
              <a:t>Volkswagen installed a code to all its vehicules functioning as a «defeat device» </a:t>
            </a:r>
            <a:r>
              <a:rPr lang="en-US"/>
              <a:t>to sense when one of its diesel vehicles was being tested for nitrogen oxide emissions test</a:t>
            </a:r>
            <a:r>
              <a:rPr lang="en-US" smtClean="0"/>
              <a:t>.</a:t>
            </a: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820404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Ethics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Business </a:t>
            </a:r>
            <a:r>
              <a:rPr lang="tr-TR" b="1" dirty="0" err="1" smtClean="0"/>
              <a:t>Ethics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Once </a:t>
            </a:r>
            <a:r>
              <a:rPr lang="en-US"/>
              <a:t>a test was detected, the software would reduce torque and NOx </a:t>
            </a:r>
            <a:r>
              <a:rPr lang="en-US" smtClean="0"/>
              <a:t>emissions</a:t>
            </a:r>
            <a:r>
              <a:rPr lang="tr-TR" smtClean="0"/>
              <a:t>.</a:t>
            </a:r>
          </a:p>
          <a:p>
            <a:r>
              <a:rPr lang="tr-TR" smtClean="0"/>
              <a:t>W</a:t>
            </a:r>
            <a:r>
              <a:rPr lang="en-US" smtClean="0"/>
              <a:t>hile </a:t>
            </a:r>
            <a:r>
              <a:rPr lang="en-US"/>
              <a:t>under normal conditions, that is, when the vehicle was </a:t>
            </a:r>
            <a:r>
              <a:rPr lang="en-US" i="1"/>
              <a:t>not</a:t>
            </a:r>
            <a:r>
              <a:rPr lang="en-US"/>
              <a:t> being tested for emissions, the car would be guided by a separate program that would increase acceleration, torque, and fuel economy</a:t>
            </a:r>
            <a:r>
              <a:rPr lang="en-US" smtClean="0"/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404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Ethics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Business </a:t>
            </a:r>
            <a:r>
              <a:rPr lang="tr-TR" b="1" dirty="0" err="1" smtClean="0"/>
              <a:t>Ethics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The case of Volkswagen is not ethical and definitely not legal.</a:t>
            </a:r>
          </a:p>
          <a:p>
            <a:r>
              <a:rPr lang="tr-TR" smtClean="0"/>
              <a:t>What is ethics?</a:t>
            </a:r>
          </a:p>
          <a:p>
            <a:r>
              <a:rPr lang="tr-TR" smtClean="0"/>
              <a:t>What is business ethics?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894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Ethics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Business </a:t>
            </a:r>
            <a:r>
              <a:rPr lang="tr-TR" b="1" dirty="0" err="1" smtClean="0"/>
              <a:t>Ethics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Ethics </a:t>
            </a:r>
            <a:r>
              <a:rPr lang="en-US"/>
              <a:t>is the branch of philosophy that involves systematizing, defending, and recommending concepts of right and wrong </a:t>
            </a:r>
            <a:r>
              <a:rPr lang="en-US" smtClean="0"/>
              <a:t>conduct</a:t>
            </a:r>
            <a:r>
              <a:rPr lang="tr-TR" smtClean="0"/>
              <a:t>.</a:t>
            </a:r>
          </a:p>
          <a:p>
            <a:r>
              <a:rPr lang="tr-TR" smtClean="0"/>
              <a:t>Ethics is a system of moral principles.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818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Ethics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Business </a:t>
            </a:r>
            <a:r>
              <a:rPr lang="tr-TR" b="1" dirty="0" err="1" smtClean="0"/>
              <a:t>Ethics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smtClean="0"/>
              <a:t>Business Ethics or corporate ethics is applied ethical principles that investigates the ethical problems in a business environment.</a:t>
            </a:r>
          </a:p>
          <a:p>
            <a:r>
              <a:rPr lang="tr-TR" sz="3600" smtClean="0"/>
              <a:t>Both individuals and entire organization are responsible.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709247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Ethics</a:t>
            </a:r>
            <a:r>
              <a:rPr lang="tr-TR" b="1" dirty="0" smtClean="0"/>
              <a:t> </a:t>
            </a:r>
            <a:r>
              <a:rPr lang="tr-TR" b="1" dirty="0" err="1" smtClean="0"/>
              <a:t>and</a:t>
            </a:r>
            <a:r>
              <a:rPr lang="tr-TR" b="1" dirty="0" smtClean="0"/>
              <a:t> Business </a:t>
            </a:r>
            <a:r>
              <a:rPr lang="tr-TR" b="1" dirty="0" err="1" smtClean="0"/>
              <a:t>Ethics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smtClean="0"/>
              <a:t>Information systems have changed the life of societies and individuals.</a:t>
            </a:r>
          </a:p>
          <a:p>
            <a:r>
              <a:rPr lang="tr-TR" sz="3600" smtClean="0"/>
              <a:t>IS can be used to achieve progress and also commit crimes.</a:t>
            </a:r>
          </a:p>
          <a:p>
            <a:r>
              <a:rPr lang="tr-TR" sz="3600" smtClean="0"/>
              <a:t>Thus, IS creates new ethical problems.</a:t>
            </a:r>
          </a:p>
          <a:p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842474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Information </a:t>
            </a:r>
            <a:r>
              <a:rPr lang="tr-TR" b="1" dirty="0" err="1" smtClean="0"/>
              <a:t>Ethics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smtClean="0"/>
              <a:t>Information ethics</a:t>
            </a:r>
          </a:p>
          <a:p>
            <a:pPr lvl="1"/>
            <a:r>
              <a:rPr lang="tr-TR" sz="3200"/>
              <a:t>i</a:t>
            </a:r>
            <a:r>
              <a:rPr lang="tr-TR" sz="3200" smtClean="0"/>
              <a:t>s about the ethical problems that arise from the information techologies.</a:t>
            </a:r>
          </a:p>
          <a:p>
            <a:pPr lvl="1"/>
            <a:r>
              <a:rPr lang="tr-TR" sz="3200" smtClean="0"/>
              <a:t>Not only its development and use </a:t>
            </a:r>
          </a:p>
          <a:p>
            <a:pPr lvl="1"/>
            <a:r>
              <a:rPr lang="tr-TR" sz="3200" smtClean="0"/>
              <a:t>But also </a:t>
            </a:r>
            <a:r>
              <a:rPr lang="en-US" sz="3200"/>
              <a:t>the creation, collection, duplication, distribution, and processing of information </a:t>
            </a:r>
            <a:r>
              <a:rPr lang="en-US" sz="3200" smtClean="0"/>
              <a:t>itself</a:t>
            </a:r>
            <a:r>
              <a:rPr lang="tr-TR" sz="3200" smtClean="0"/>
              <a:t>.</a:t>
            </a: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1735233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Information </a:t>
            </a:r>
            <a:r>
              <a:rPr lang="tr-TR" b="1" dirty="0" err="1" smtClean="0"/>
              <a:t>Ethics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smtClean="0"/>
              <a:t>Information technologies by themselves have no ethical rules.</a:t>
            </a:r>
          </a:p>
          <a:p>
            <a:r>
              <a:rPr lang="tr-TR" sz="3600" smtClean="0"/>
              <a:t>They have no impact by themselves.</a:t>
            </a:r>
          </a:p>
          <a:p>
            <a:r>
              <a:rPr lang="tr-TR" sz="3600" smtClean="0"/>
              <a:t>People have ethics.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396104790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360</Words>
  <Application>Microsoft Office PowerPoint</Application>
  <PresentationFormat>Ekran Gösterisi (4:3)</PresentationFormat>
  <Paragraphs>41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Calibri</vt:lpstr>
      <vt:lpstr>Ofis Teması</vt:lpstr>
      <vt:lpstr>Ethics and Information Technology</vt:lpstr>
      <vt:lpstr>Ethics and Business Ethics</vt:lpstr>
      <vt:lpstr>Ethics and Business Ethics</vt:lpstr>
      <vt:lpstr>Ethics and Business Ethics</vt:lpstr>
      <vt:lpstr>Ethics and Business Ethics</vt:lpstr>
      <vt:lpstr>Ethics and Business Ethics</vt:lpstr>
      <vt:lpstr>Ethics and Business Ethics</vt:lpstr>
      <vt:lpstr>Information Ethics</vt:lpstr>
      <vt:lpstr>Information Ethics</vt:lpstr>
      <vt:lpstr>Behavioral Targeting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Ethics and Information Technology</dc:title>
  <dc:creator>Sevgi Eda Tuzcu</dc:creator>
  <cp:lastModifiedBy>SEVGI EDA TUZCU</cp:lastModifiedBy>
  <cp:revision>21</cp:revision>
  <dcterms:created xsi:type="dcterms:W3CDTF">2018-09-19T06:56:35Z</dcterms:created>
  <dcterms:modified xsi:type="dcterms:W3CDTF">2018-09-19T10:36:52Z</dcterms:modified>
</cp:coreProperties>
</file>