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08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84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9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23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851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88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17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05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0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72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6DC0-7F0B-44B2-91C8-B9CDD4C54B34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CC4A0-86EC-4D09-86C4-A4D69FD81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4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ANT330 BİYOİSTATİSTİK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4.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0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YAYILIM 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Varyans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564904"/>
            <a:ext cx="5565685" cy="14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6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84835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3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6" y="764704"/>
            <a:ext cx="809029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357438"/>
            <a:ext cx="6267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13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MERKEZİ EĞİLİM 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MOD</a:t>
            </a:r>
          </a:p>
          <a:p>
            <a:pPr lvl="1"/>
            <a:r>
              <a:rPr lang="tr-TR" dirty="0" smtClean="0"/>
              <a:t>Tepe değer</a:t>
            </a:r>
          </a:p>
          <a:p>
            <a:pPr lvl="1"/>
            <a:r>
              <a:rPr lang="tr-TR" dirty="0" smtClean="0"/>
              <a:t>En sık rastlanan değer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291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MERKEZİ EĞİLİM 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MEDYAN</a:t>
            </a:r>
          </a:p>
          <a:p>
            <a:pPr lvl="1"/>
            <a:r>
              <a:rPr lang="tr-TR" dirty="0" smtClean="0"/>
              <a:t>Ortanca</a:t>
            </a:r>
          </a:p>
          <a:p>
            <a:pPr lvl="1"/>
            <a:r>
              <a:rPr lang="tr-TR" dirty="0" smtClean="0"/>
              <a:t>50. </a:t>
            </a:r>
            <a:r>
              <a:rPr lang="tr-TR" dirty="0" err="1" smtClean="0"/>
              <a:t>persentil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619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MERKEZİ EĞİLİM 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ORTALAMA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4477982" cy="11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9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92488" cy="27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95" y="2564904"/>
            <a:ext cx="6207501" cy="40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7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00800" cy="620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0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819275"/>
            <a:ext cx="44005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5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YAYILIM 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Ranj</a:t>
            </a:r>
            <a:endParaRPr lang="tr-TR" dirty="0" smtClean="0"/>
          </a:p>
          <a:p>
            <a:endParaRPr lang="tr-TR" dirty="0"/>
          </a:p>
          <a:p>
            <a:pPr marL="457200" lvl="1" indent="0">
              <a:buNone/>
            </a:pPr>
            <a:r>
              <a:rPr lang="tr-TR" dirty="0" smtClean="0"/>
              <a:t>Maksimum değer – minimum değer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48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YAYILIM ÖLÇÜLERİ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Standart sapma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486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07" y="2635584"/>
            <a:ext cx="4168730" cy="107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4752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6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42</Words>
  <Application>Microsoft Office PowerPoint</Application>
  <PresentationFormat>Ekran Gösterisi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ANT330 BİYOİSTATİSTİK</vt:lpstr>
      <vt:lpstr>MERKEZİ EĞİLİM ÖLÇÜLERİ</vt:lpstr>
      <vt:lpstr>MERKEZİ EĞİLİM ÖLÇÜLERİ</vt:lpstr>
      <vt:lpstr>MERKEZİ EĞİLİM ÖLÇÜLERİ</vt:lpstr>
      <vt:lpstr>PowerPoint Sunusu</vt:lpstr>
      <vt:lpstr>PowerPoint Sunusu</vt:lpstr>
      <vt:lpstr>PowerPoint Sunusu</vt:lpstr>
      <vt:lpstr>YAYILIM ÖLÇÜLERİ</vt:lpstr>
      <vt:lpstr>YAYILIM ÖLÇÜLERİ</vt:lpstr>
      <vt:lpstr>YAYILIM ÖLÇÜLERİ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7</cp:revision>
  <dcterms:created xsi:type="dcterms:W3CDTF">2020-05-08T08:20:12Z</dcterms:created>
  <dcterms:modified xsi:type="dcterms:W3CDTF">2020-05-08T08:39:42Z</dcterms:modified>
</cp:coreProperties>
</file>