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59" r:id="rId5"/>
    <p:sldId id="261" r:id="rId6"/>
    <p:sldId id="262" r:id="rId7"/>
    <p:sldId id="263" r:id="rId8"/>
    <p:sldId id="267" r:id="rId9"/>
    <p:sldId id="268" r:id="rId10"/>
    <p:sldId id="269" r:id="rId11"/>
    <p:sldId id="264" r:id="rId12"/>
    <p:sldId id="265" r:id="rId13"/>
    <p:sldId id="266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44" y="-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76DC0-7F0B-44B2-91C8-B9CDD4C54B34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CC4A0-86EC-4D09-86C4-A4D69FD81F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6089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76DC0-7F0B-44B2-91C8-B9CDD4C54B34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CC4A0-86EC-4D09-86C4-A4D69FD81F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5847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76DC0-7F0B-44B2-91C8-B9CDD4C54B34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CC4A0-86EC-4D09-86C4-A4D69FD81F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0936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76DC0-7F0B-44B2-91C8-B9CDD4C54B34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CC4A0-86EC-4D09-86C4-A4D69FD81F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6235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76DC0-7F0B-44B2-91C8-B9CDD4C54B34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CC4A0-86EC-4D09-86C4-A4D69FD81F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8514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76DC0-7F0B-44B2-91C8-B9CDD4C54B34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CC4A0-86EC-4D09-86C4-A4D69FD81F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3884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76DC0-7F0B-44B2-91C8-B9CDD4C54B34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CC4A0-86EC-4D09-86C4-A4D69FD81F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815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76DC0-7F0B-44B2-91C8-B9CDD4C54B34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CC4A0-86EC-4D09-86C4-A4D69FD81F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4177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76DC0-7F0B-44B2-91C8-B9CDD4C54B34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CC4A0-86EC-4D09-86C4-A4D69FD81F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8055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76DC0-7F0B-44B2-91C8-B9CDD4C54B34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CC4A0-86EC-4D09-86C4-A4D69FD81F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6093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76DC0-7F0B-44B2-91C8-B9CDD4C54B34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CC4A0-86EC-4D09-86C4-A4D69FD81F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9726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376DC0-7F0B-44B2-91C8-B9CDD4C54B34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0CC4A0-86EC-4D09-86C4-A4D69FD81F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1478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ANT330 BİYOİSTATİSTİK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4. </a:t>
            </a:r>
            <a:r>
              <a:rPr lang="tr-TR" dirty="0" smtClean="0"/>
              <a:t>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65015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YAYILIM ÖLÇÜLERİ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Varyans</a:t>
            </a:r>
            <a:endParaRPr lang="tr-TR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5" y="2564904"/>
            <a:ext cx="5565685" cy="143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85692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764704"/>
            <a:ext cx="5848350" cy="3451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28330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216" y="764704"/>
            <a:ext cx="8090299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6713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275" y="2357438"/>
            <a:ext cx="626745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2137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MERKEZİ EĞİLİM ÖLÇÜLERİ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MOD</a:t>
            </a:r>
          </a:p>
          <a:p>
            <a:pPr lvl="1"/>
            <a:r>
              <a:rPr lang="tr-TR" dirty="0" smtClean="0"/>
              <a:t>Tepe değer</a:t>
            </a:r>
          </a:p>
          <a:p>
            <a:pPr lvl="1"/>
            <a:r>
              <a:rPr lang="tr-TR" dirty="0" smtClean="0"/>
              <a:t>En sık rastlanan değer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52919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MERKEZİ EĞİLİM ÖLÇÜLERİ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MEDYAN</a:t>
            </a:r>
          </a:p>
          <a:p>
            <a:pPr lvl="1"/>
            <a:r>
              <a:rPr lang="tr-TR" dirty="0" smtClean="0"/>
              <a:t>Ortanca</a:t>
            </a:r>
          </a:p>
          <a:p>
            <a:pPr lvl="1"/>
            <a:r>
              <a:rPr lang="tr-TR" dirty="0" smtClean="0"/>
              <a:t>50. </a:t>
            </a:r>
            <a:r>
              <a:rPr lang="tr-TR" dirty="0" err="1" smtClean="0"/>
              <a:t>persentil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961963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MERKEZİ EĞİLİM ÖLÇÜLERİ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ORTALAMA</a:t>
            </a:r>
          </a:p>
          <a:p>
            <a:endParaRPr lang="tr-T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564904"/>
            <a:ext cx="4477982" cy="1105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6196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4392488" cy="2782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8995" y="2564904"/>
            <a:ext cx="6207501" cy="406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35797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60648"/>
            <a:ext cx="7200800" cy="620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09099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1725" y="1819275"/>
            <a:ext cx="4400550" cy="321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31590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YAYILIM ÖLÇÜLERİ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Ranj</a:t>
            </a:r>
            <a:endParaRPr lang="tr-TR" dirty="0" smtClean="0"/>
          </a:p>
          <a:p>
            <a:endParaRPr lang="tr-TR" dirty="0"/>
          </a:p>
          <a:p>
            <a:pPr marL="457200" lvl="1" indent="0">
              <a:buNone/>
            </a:pPr>
            <a:r>
              <a:rPr lang="tr-TR" dirty="0" smtClean="0"/>
              <a:t>Maksimum değer – minimum değer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594881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YAYILIM ÖLÇÜLERİ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Standart sapma</a:t>
            </a:r>
            <a:endParaRPr lang="tr-T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348880"/>
            <a:ext cx="3486150" cy="164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8807" y="2635584"/>
            <a:ext cx="4168730" cy="1074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221088"/>
            <a:ext cx="475297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8569212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42</Words>
  <Application>Microsoft Office PowerPoint</Application>
  <PresentationFormat>Ekran Gösterisi (4:3)</PresentationFormat>
  <Paragraphs>20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4" baseType="lpstr">
      <vt:lpstr>Ofis Teması</vt:lpstr>
      <vt:lpstr>ANT330 BİYOİSTATİSTİK</vt:lpstr>
      <vt:lpstr>MERKEZİ EĞİLİM ÖLÇÜLERİ</vt:lpstr>
      <vt:lpstr>MERKEZİ EĞİLİM ÖLÇÜLERİ</vt:lpstr>
      <vt:lpstr>MERKEZİ EĞİLİM ÖLÇÜLERİ</vt:lpstr>
      <vt:lpstr>PowerPoint Sunusu</vt:lpstr>
      <vt:lpstr>PowerPoint Sunusu</vt:lpstr>
      <vt:lpstr>PowerPoint Sunusu</vt:lpstr>
      <vt:lpstr>YAYILIM ÖLÇÜLERİ</vt:lpstr>
      <vt:lpstr>YAYILIM ÖLÇÜLERİ</vt:lpstr>
      <vt:lpstr>YAYILIM ÖLÇÜLERİ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ANT330 BİYOİSTATİSTİK</dc:title>
  <dc:creator>SONY</dc:creator>
  <cp:lastModifiedBy>SONY</cp:lastModifiedBy>
  <cp:revision>7</cp:revision>
  <dcterms:created xsi:type="dcterms:W3CDTF">2020-05-08T08:20:12Z</dcterms:created>
  <dcterms:modified xsi:type="dcterms:W3CDTF">2020-05-08T08:39:42Z</dcterms:modified>
</cp:coreProperties>
</file>