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Periglasyal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şekiller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7.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Polonyalı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jeomorfolog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Walery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von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Lozinzki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"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"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terimini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ilk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kez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1909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yılında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Orta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Avrupa'nın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Karpat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Dağları'ndaki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soğuk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hava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koşullarını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tanımlamak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için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kullanmıştır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1910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yılında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"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kuşak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"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fikri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Stokholm'deki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11.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Jeoloji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Kongresi'nde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Pleyistosen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tabakaları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buzullarının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çevresindeki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alanlardaki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iklimsel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jeomorfik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koşulları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tanımlamak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için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kabul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edilmiştir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Bu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kuşak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enlemsel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ağaç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sınırına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kadar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güneye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uzanan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tundra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bölgelerini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kapsamıştır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Modern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kullanımda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ise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uzaklığına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bakılmaksızın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soğuk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ancak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buzullara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ait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olmayan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koşulları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tanımlayan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geniş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alanı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ifade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etmektedir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Yüksek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enlemlerde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yükseltisel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enlemsel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ağaç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sınırının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altında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bulunan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bölgeleri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kapsar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Bu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alanlar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;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kutup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çöllerinden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çöllerden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Antartika'nın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Yüksek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Arktik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buzsuz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alanlarını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tundra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bölgelerini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boreal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orman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bölgelerini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orta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enlemlerde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hatta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aşağı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enlemlerde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bulunan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yüksek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alpin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bölgeleri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kapsar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geniş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alpin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Çin'in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Tibet (Qinghai-Xizang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)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Platosu'dur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Periglasyal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ortamlarda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tipik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kış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aylarında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aşırı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don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görülürken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yaz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aylarında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yerlerde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kar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görülmez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. Bu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tür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koşulları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dört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farklı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iklim</a:t>
            </a:r>
            <a:r>
              <a:rPr lang="en-US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oluşturur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: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kutup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bölgesi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düzlükleri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kutupaltı</a:t>
            </a:r>
            <a:r>
              <a:rPr lang="tr-TR" sz="18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 smtClean="0">
                <a:solidFill>
                  <a:srgbClr val="231F20"/>
                </a:solidFill>
                <a:latin typeface="MinionPro-Regular"/>
              </a:rPr>
              <a:t>düzlükleri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orta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enlem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düzlükleri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dağlık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MinionPro-Regular"/>
              </a:rPr>
              <a:t>araziler</a:t>
            </a: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>
                <a:solidFill>
                  <a:srgbClr val="231F20"/>
                </a:solidFill>
                <a:latin typeface="MinionPro-Regular"/>
              </a:rPr>
              <a:t>(Washburn 1979, 7-8).</a:t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r>
              <a:rPr lang="en-US" sz="18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1800" dirty="0">
                <a:solidFill>
                  <a:srgbClr val="231F20"/>
                </a:solidFill>
                <a:latin typeface="MinionPro-Regular"/>
              </a:rPr>
            </a:br>
            <a:endParaRPr lang="en-US" sz="1800" dirty="0"/>
          </a:p>
        </p:txBody>
      </p:sp>
      <p:sp>
        <p:nvSpPr>
          <p:cNvPr id="5" name="Dikdörtgen 4"/>
          <p:cNvSpPr/>
          <p:nvPr/>
        </p:nvSpPr>
        <p:spPr>
          <a:xfrm>
            <a:off x="-284789" y="6101063"/>
            <a:ext cx="943304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2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62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231F20"/>
                </a:solidFill>
                <a:latin typeface="MinionPro-Regular"/>
              </a:rPr>
              <a:t>1.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Kutup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bölgesi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düzlükleri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iklimi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nde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soğuk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ayın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sıcaklık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ortalaması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3°C'nin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altındadır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Buz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örtüleri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çıplak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kayalık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yüzeyler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tundra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bitki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örtüsü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kaplı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bölgelerle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ilişkilidirler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</a:t>
            </a:r>
            <a:br>
              <a:rPr lang="en-US" sz="2000" dirty="0">
                <a:solidFill>
                  <a:srgbClr val="231F20"/>
                </a:solidFill>
                <a:latin typeface="MinionPro-Regular"/>
              </a:rPr>
            </a:br>
            <a:r>
              <a:rPr lang="en-US" sz="2000" dirty="0">
                <a:solidFill>
                  <a:srgbClr val="231F20"/>
                </a:solidFill>
                <a:latin typeface="MinionPro-Regular"/>
              </a:rPr>
              <a:t>2.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Kutupaltı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düzlükleri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iklimi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nde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soğuk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ayın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sıcaklık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ortalaması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da 3°C'nin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altındadır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ancak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sıcak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ayın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sıcaklığı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10°C'nin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üstündedir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Kuzey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Yarımküre'de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sıcak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aya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ait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10°C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izotermi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kabaca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enlemsel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ağaç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sınırında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bulunmaktadır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kutupaltı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düzlük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iklimleri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kuzey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boreal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ormanlarıyla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ilişkilidir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</a:t>
            </a:r>
            <a:br>
              <a:rPr lang="en-US" sz="2000" dirty="0">
                <a:solidFill>
                  <a:srgbClr val="231F20"/>
                </a:solidFill>
                <a:latin typeface="MinionPro-Regular"/>
              </a:rPr>
            </a:br>
            <a:r>
              <a:rPr lang="en-US" sz="2000" dirty="0">
                <a:solidFill>
                  <a:srgbClr val="231F20"/>
                </a:solidFill>
                <a:latin typeface="MinionPro-Regular"/>
              </a:rPr>
              <a:t>3.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Orta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enlem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düzlükleri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iklimleri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nde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soğuk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ayın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sıcaklık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ortalaması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3°C'nin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altındadır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ancak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yılda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az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dört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ay,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sıcaklık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10°C'nin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üstündedir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</a:t>
            </a:r>
            <a:br>
              <a:rPr lang="en-US" sz="2000" dirty="0">
                <a:solidFill>
                  <a:srgbClr val="231F20"/>
                </a:solidFill>
                <a:latin typeface="MinionPro-Regular"/>
              </a:rPr>
            </a:br>
            <a:r>
              <a:rPr lang="en-US" sz="2000" dirty="0">
                <a:solidFill>
                  <a:srgbClr val="231F20"/>
                </a:solidFill>
                <a:latin typeface="MinionPro-Regular"/>
              </a:rPr>
              <a:t>4.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Dağlık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arazi</a:t>
            </a:r>
            <a:r>
              <a:rPr lang="en-US" sz="20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MinionPro-Bold"/>
              </a:rPr>
              <a:t>iklimleri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yükseklik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nedeniyle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soğuktur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Açıya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bağlı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kısa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mesafelerde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önemli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ölçüde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farklılık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gösterirler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Günlük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sıcaklık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farkları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oldukça</a:t>
            </a:r>
            <a:r>
              <a:rPr lang="en-US" sz="20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MinionPro-Regular"/>
              </a:rPr>
              <a:t>yüksektir</a:t>
            </a:r>
            <a:endParaRPr lang="en-US" sz="2000" dirty="0"/>
          </a:p>
        </p:txBody>
      </p:sp>
      <p:sp>
        <p:nvSpPr>
          <p:cNvPr id="4" name="Dikdörtgen 3"/>
          <p:cNvSpPr/>
          <p:nvPr/>
        </p:nvSpPr>
        <p:spPr>
          <a:xfrm>
            <a:off x="-284789" y="6101063"/>
            <a:ext cx="943304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2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826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0" y="908720"/>
            <a:ext cx="869714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8C003E"/>
                </a:solidFill>
                <a:latin typeface="UniversLTStd-Bold"/>
              </a:rPr>
              <a:t>Permafrost</a:t>
            </a:r>
            <a:r>
              <a:rPr lang="en-US" sz="2000" dirty="0" smtClean="0">
                <a:solidFill>
                  <a:srgbClr val="8C003E"/>
                </a:solidFill>
                <a:latin typeface="UniversLTStd-Bold"/>
              </a:rPr>
              <a:t/>
            </a:r>
            <a:br>
              <a:rPr lang="en-US" sz="2000" dirty="0" smtClean="0">
                <a:solidFill>
                  <a:srgbClr val="8C003E"/>
                </a:solidFill>
                <a:latin typeface="UniversLTStd-Bold"/>
              </a:rPr>
            </a:b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Kalıcı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hâlde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bulunan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yerin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kesintisiz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kesintili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kuşakları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bilinen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b="1" dirty="0" smtClean="0">
                <a:solidFill>
                  <a:srgbClr val="231F20"/>
                </a:solidFill>
                <a:latin typeface="MinionPro-Bold"/>
              </a:rPr>
              <a:t>permafrost,</a:t>
            </a:r>
            <a:r>
              <a:rPr lang="tr-TR" sz="2000" b="1" dirty="0" smtClean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günümüzde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Yerküre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yüzeyinin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yaklaşık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yüzde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25'ini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kaplamaktadır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. Permafrost,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üst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üste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iki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veya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fazla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yıl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hâlde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kalan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toprak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veya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kayadır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. Permafrost,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bazı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malzemelerin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0°C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altında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donmadan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kalmasına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imkân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tanıdığından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zeminde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önemli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miktarda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sıvı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hâlde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su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bulunabileceğinden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zeminden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farklıdır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. Permafrost,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Kuzey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Yarımküre'de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Arktik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arktikaltı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(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arktik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çevresi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bölgede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büyük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alan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kaplamaktadır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. Permafrost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üst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üste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iki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kış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hâlde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kalan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ince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katmanlar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yüzlerce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metre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kalınlıkta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binlerce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yıl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yaşında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zemin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arasında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değişkenlik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göstermektedir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Permafrost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kış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donunun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derinliğinin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yaz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erimesi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derinliğinden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büyük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olduğu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yerlerde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gelişmekte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böylece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sürekli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donmuş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hâlde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kalan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tr-TR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zemin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bölgesi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2000" dirty="0" err="1" smtClean="0">
                <a:solidFill>
                  <a:srgbClr val="231F20"/>
                </a:solidFill>
                <a:latin typeface="MinionPro-Regular"/>
              </a:rPr>
              <a:t>yaratmaktadır</a:t>
            </a:r>
            <a:r>
              <a:rPr lang="en-US" sz="2000" dirty="0" smtClean="0">
                <a:solidFill>
                  <a:srgbClr val="231F20"/>
                </a:solidFill>
                <a:latin typeface="MinionPro-Regular"/>
              </a:rPr>
              <a:t>.</a:t>
            </a:r>
            <a:br>
              <a:rPr lang="en-US" sz="2000" dirty="0" smtClean="0">
                <a:solidFill>
                  <a:srgbClr val="231F20"/>
                </a:solidFill>
                <a:latin typeface="MinionPro-Regular"/>
              </a:rPr>
            </a:br>
            <a:endParaRPr lang="en-US" sz="2000" dirty="0"/>
          </a:p>
        </p:txBody>
      </p:sp>
      <p:sp>
        <p:nvSpPr>
          <p:cNvPr id="5" name="Dikdörtgen 4"/>
          <p:cNvSpPr/>
          <p:nvPr/>
        </p:nvSpPr>
        <p:spPr>
          <a:xfrm>
            <a:off x="-284789" y="6101063"/>
            <a:ext cx="943304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200" dirty="0">
                <a:solidFill>
                  <a:srgbClr val="231F20"/>
                </a:solidFill>
                <a:latin typeface="MinionPro-Regular"/>
              </a:rPr>
              <a:t>Kaynak: </a:t>
            </a:r>
            <a:r>
              <a:rPr lang="tr-TR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Doğan, U.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translate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Editor: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Huggett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Geomorphology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tr-TR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Routhledge</a:t>
            </a:r>
            <a:r>
              <a:rPr lang="tr-TR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, Third Edition, 2011.)</a:t>
            </a:r>
            <a:endParaRPr lang="en-US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1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2054"/>
          <a:stretch/>
        </p:blipFill>
        <p:spPr>
          <a:xfrm>
            <a:off x="100811" y="617296"/>
            <a:ext cx="8712968" cy="6240704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484954" y="116632"/>
            <a:ext cx="765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Antarktika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polygonlar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r="7550" b="14304"/>
          <a:stretch/>
        </p:blipFill>
        <p:spPr>
          <a:xfrm>
            <a:off x="323528" y="476672"/>
            <a:ext cx="8046582" cy="5805264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503169" y="630329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</a:t>
            </a:r>
            <a:r>
              <a:rPr lang="tr-TR" dirty="0" err="1" smtClean="0"/>
              <a:t>çkar</a:t>
            </a:r>
            <a:r>
              <a:rPr lang="tr-TR" dirty="0" smtClean="0"/>
              <a:t> Dağı Kaya buzulları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/>
          <a:stretch/>
        </p:blipFill>
        <p:spPr>
          <a:xfrm>
            <a:off x="0" y="-1"/>
            <a:ext cx="8964488" cy="6272707"/>
          </a:xfrm>
          <a:prstGeom prst="rect">
            <a:avLst/>
          </a:prstGeom>
        </p:spPr>
      </p:pic>
      <p:sp>
        <p:nvSpPr>
          <p:cNvPr id="5" name="TextBox 15"/>
          <p:cNvSpPr txBox="1"/>
          <p:nvPr/>
        </p:nvSpPr>
        <p:spPr>
          <a:xfrm>
            <a:off x="467544" y="62116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Soliflüksiyon</a:t>
            </a:r>
            <a:r>
              <a:rPr lang="tr-TR" dirty="0" smtClean="0"/>
              <a:t>, Doğu Karadeniz Dağları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"/>
          <a:stretch/>
        </p:blipFill>
        <p:spPr>
          <a:xfrm>
            <a:off x="1" y="198645"/>
            <a:ext cx="8964488" cy="6295455"/>
          </a:xfrm>
          <a:prstGeom prst="rect">
            <a:avLst/>
          </a:prstGeom>
        </p:spPr>
      </p:pic>
      <p:sp>
        <p:nvSpPr>
          <p:cNvPr id="5" name="TextBox 17"/>
          <p:cNvSpPr txBox="1"/>
          <p:nvPr/>
        </p:nvSpPr>
        <p:spPr>
          <a:xfrm>
            <a:off x="1403648" y="6488668"/>
            <a:ext cx="554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Taş Halkaları, Aladağlar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203</Words>
  <Application>Microsoft Office PowerPoint</Application>
  <PresentationFormat>Ekran Gösterisi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Periglasyal şekiller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Periglasyal şekiller</dc:title>
  <dc:creator>Kullanıcı</dc:creator>
  <cp:lastModifiedBy>Kullanıcı</cp:lastModifiedBy>
  <cp:revision>4</cp:revision>
  <dcterms:created xsi:type="dcterms:W3CDTF">2020-01-30T18:58:52Z</dcterms:created>
  <dcterms:modified xsi:type="dcterms:W3CDTF">2020-02-05T19:28:17Z</dcterms:modified>
</cp:coreProperties>
</file>