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60" r:id="rId5"/>
    <p:sldId id="306" r:id="rId6"/>
    <p:sldId id="300" r:id="rId7"/>
    <p:sldId id="304" r:id="rId8"/>
    <p:sldId id="307" r:id="rId9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7" autoAdjust="0"/>
    <p:restoredTop sz="94660"/>
  </p:normalViewPr>
  <p:slideViewPr>
    <p:cSldViewPr>
      <p:cViewPr varScale="1">
        <p:scale>
          <a:sx n="83" d="100"/>
          <a:sy n="83" d="100"/>
        </p:scale>
        <p:origin x="158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5F68E-30EF-4280-AFC5-9C96A93CC208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25F09-34D8-4F8F-A042-9BD471225B0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255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EB7A-3D9C-4AA6-B7A4-351C98C64EC5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42A9A-604E-425F-BAF9-4EC59AA010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160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2FC9E-E5C3-49CD-ACC0-F9025AF72AC7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91413-4134-4D5F-BC9D-9D316523F92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747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C224A-C846-4B7E-B92D-2CB8E349C42A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9AFEC-F92E-43CD-ADB4-B69C7B8612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9003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C7F8B-3B05-4287-BED6-441CCA221B2B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F51FB-3CE7-4110-A654-16CE898A5C6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4269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43438-F260-4211-8120-D3AA732E7505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BFD7-B4B5-423F-904A-13EFECF02F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1720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15075-65A5-405E-9E42-CA4CBAE783C4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F7F5-4359-40DD-8C2B-1088CA05DA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841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46A2-7491-4BE0-BE8B-624E9D550625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C10B0-41C9-401F-8C53-6D3245D9437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9787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569A5-1308-41EA-9990-472DAA55BAA2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8B59-FB1A-4E32-9CE5-0EDFFD1A1D0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2275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FC52-CDEB-4F8E-BCB8-2219EA89B0E9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FA79-D69B-4830-84DC-F9332A511E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970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F4FB9-F9DA-4509-A2D2-01866142D996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E85B2-64B5-403C-87C7-D20107EBF2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29929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4D95E8-A883-432D-9D6A-30A3818A11B8}" type="datetimeFigureOut">
              <a:rPr lang="tr-TR"/>
              <a:pPr>
                <a:defRPr/>
              </a:pPr>
              <a:t>2.02.2020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9B894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66836BEC-660A-439F-9621-511E6EAE227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anose="020405020504050203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Kamusal Alan ve Kent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4. Hafta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Mezopotamya</a:t>
            </a:r>
          </a:p>
        </p:txBody>
      </p:sp>
      <p:pic>
        <p:nvPicPr>
          <p:cNvPr id="4099" name="5 İçerik Yer Tutucusu" descr="mezopotamya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1554163"/>
            <a:ext cx="6985000" cy="452596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Mezopotamya Uygarliklari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En bilinenleri</a:t>
            </a:r>
          </a:p>
          <a:p>
            <a:pPr lvl="1" eaLnBrk="1" hangingPunct="1"/>
            <a:r>
              <a:rPr lang="tr-TR" altLang="tr-TR" smtClean="0"/>
              <a:t>Sümer (Sumeria M.Ö. 4500- 2300)</a:t>
            </a:r>
          </a:p>
          <a:p>
            <a:pPr lvl="1" eaLnBrk="1" hangingPunct="1"/>
            <a:r>
              <a:rPr lang="tr-TR" altLang="tr-TR" smtClean="0"/>
              <a:t>Akad (Akkadia M.Ö. 2300- 2200)</a:t>
            </a:r>
          </a:p>
          <a:p>
            <a:pPr lvl="1" eaLnBrk="1" hangingPunct="1"/>
            <a:r>
              <a:rPr lang="tr-TR" altLang="tr-TR" smtClean="0"/>
              <a:t>Babil (Babylonia M.Ö. 1800- 600)</a:t>
            </a:r>
          </a:p>
          <a:p>
            <a:pPr lvl="1" eaLnBrk="1" hangingPunct="1"/>
            <a:r>
              <a:rPr lang="tr-TR" altLang="tr-TR" smtClean="0"/>
              <a:t>Asur (Assyrian M.Ö. 2600 – 600)</a:t>
            </a:r>
          </a:p>
          <a:p>
            <a:pPr lvl="1" eaLnBrk="1" hangingPunct="1"/>
            <a:r>
              <a:rPr lang="tr-TR" altLang="tr-TR" smtClean="0"/>
              <a:t>Elam (Elam M.Ö. 2700 -500)</a:t>
            </a:r>
          </a:p>
          <a:p>
            <a:pPr lvl="1" eaLnBrk="1" hangingPunct="1"/>
            <a:endParaRPr lang="tr-TR" altLang="tr-T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Mezopotamya sehir devletleri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Her şehrin kendi devleti var</a:t>
            </a:r>
          </a:p>
          <a:p>
            <a:pPr eaLnBrk="1" hangingPunct="1"/>
            <a:r>
              <a:rPr lang="tr-TR" altLang="tr-TR" smtClean="0"/>
              <a:t>Kendi tanrıları</a:t>
            </a:r>
          </a:p>
          <a:p>
            <a:pPr eaLnBrk="1" hangingPunct="1"/>
            <a:r>
              <a:rPr lang="tr-TR" altLang="tr-TR" smtClean="0"/>
              <a:t>Kendi yasaları</a:t>
            </a:r>
          </a:p>
          <a:p>
            <a:pPr eaLnBrk="1" hangingPunct="1"/>
            <a:r>
              <a:rPr lang="tr-TR" altLang="tr-TR" smtClean="0"/>
              <a:t>Kendi özel gün ve kutlamaları</a:t>
            </a:r>
          </a:p>
          <a:p>
            <a:pPr eaLnBrk="1" hangingPunct="1"/>
            <a:r>
              <a:rPr lang="tr-TR" altLang="tr-TR" smtClean="0"/>
              <a:t>Rahip-kral</a:t>
            </a:r>
          </a:p>
          <a:p>
            <a:pPr eaLnBrk="1" hangingPunct="1"/>
            <a:r>
              <a:rPr lang="tr-TR" altLang="tr-TR" smtClean="0"/>
              <a:t>Ziggurat </a:t>
            </a:r>
          </a:p>
        </p:txBody>
      </p:sp>
      <p:pic>
        <p:nvPicPr>
          <p:cNvPr id="10244" name="3 Resim" descr="exam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1142">
            <a:off x="7043738" y="4333875"/>
            <a:ext cx="1506537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Ziggurat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ana bölümden oluşur</a:t>
            </a:r>
          </a:p>
          <a:p>
            <a:r>
              <a:rPr lang="tr-TR" dirty="0" smtClean="0"/>
              <a:t>İlk kat erzak deposudur</a:t>
            </a:r>
          </a:p>
          <a:p>
            <a:r>
              <a:rPr lang="tr-TR" dirty="0" smtClean="0"/>
              <a:t>2. katta okullar ve tapınak bulunur</a:t>
            </a:r>
          </a:p>
          <a:p>
            <a:r>
              <a:rPr lang="tr-TR" dirty="0" smtClean="0"/>
              <a:t>En üst kat ise gözlemevi olarak kullanılmıştır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329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tr-TR" altLang="tr-TR" sz="2000" dirty="0" smtClean="0"/>
              <a:t>URUK: Kral Gılgamış’ın adıyla anılan ve ilk yazılı destan olarak bilinen Gılgamış Destanı’nın geçtiği kenttir. Ayrıca Nuh </a:t>
            </a:r>
            <a:r>
              <a:rPr lang="tr-TR" altLang="tr-TR" sz="2000" dirty="0" err="1" smtClean="0"/>
              <a:t>Tufanı’nın</a:t>
            </a:r>
            <a:r>
              <a:rPr lang="tr-TR" altLang="tr-TR" sz="2000" dirty="0" smtClean="0"/>
              <a:t> geçtiği 4 kentten biri olduğu söylenmektedir. </a:t>
            </a:r>
          </a:p>
        </p:txBody>
      </p:sp>
      <p:pic>
        <p:nvPicPr>
          <p:cNvPr id="21507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579688"/>
            <a:ext cx="4038600" cy="2566987"/>
          </a:xfrm>
        </p:spPr>
      </p:pic>
      <p:pic>
        <p:nvPicPr>
          <p:cNvPr id="21508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551113"/>
            <a:ext cx="4038600" cy="26241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r>
              <a:rPr lang="tr-TR" altLang="tr-TR" sz="2800" dirty="0" smtClean="0"/>
              <a:t>Gılgamış Destanı</a:t>
            </a:r>
          </a:p>
        </p:txBody>
      </p:sp>
      <p:sp>
        <p:nvSpPr>
          <p:cNvPr id="22531" name="İçerik Yer Tutucus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400675"/>
          </a:xfrm>
        </p:spPr>
        <p:txBody>
          <a:bodyPr/>
          <a:lstStyle/>
          <a:p>
            <a:endParaRPr lang="tr-TR" altLang="tr-TR" sz="1100" dirty="0" smtClean="0"/>
          </a:p>
          <a:p>
            <a:pPr>
              <a:lnSpc>
                <a:spcPct val="150000"/>
              </a:lnSpc>
            </a:pPr>
            <a:r>
              <a:rPr lang="tr-TR" altLang="tr-TR" sz="2000" dirty="0" err="1" smtClean="0"/>
              <a:t>Gılgameş</a:t>
            </a:r>
            <a:r>
              <a:rPr lang="tr-TR" altLang="tr-TR" sz="2000" dirty="0" smtClean="0"/>
              <a:t> Destanı Asur Krallığı’nın son büyük kralı </a:t>
            </a:r>
            <a:r>
              <a:rPr lang="tr-TR" altLang="tr-TR" sz="2000" dirty="0" err="1" smtClean="0"/>
              <a:t>Asurbanipal’ın</a:t>
            </a:r>
            <a:r>
              <a:rPr lang="tr-TR" altLang="tr-TR" sz="2000" dirty="0" smtClean="0"/>
              <a:t> (MÖ 669-631) kurduğu kitaplıkta 1853 yılında bulunmuştur.</a:t>
            </a:r>
          </a:p>
          <a:p>
            <a:pPr>
              <a:lnSpc>
                <a:spcPct val="150000"/>
              </a:lnSpc>
            </a:pPr>
            <a:endParaRPr lang="tr-TR" altLang="tr-TR" sz="2000" dirty="0" smtClean="0"/>
          </a:p>
          <a:p>
            <a:pPr>
              <a:lnSpc>
                <a:spcPct val="150000"/>
              </a:lnSpc>
            </a:pPr>
            <a:r>
              <a:rPr lang="tr-TR" altLang="tr-TR" sz="2000" dirty="0" err="1" smtClean="0"/>
              <a:t>Asurbanipal</a:t>
            </a:r>
            <a:r>
              <a:rPr lang="tr-TR" altLang="tr-TR" sz="2000" dirty="0" smtClean="0"/>
              <a:t>, çağının tarihsel tutanaklarıyla daha eski dönemlerin ilahilerini, şiirlerini, bilimsel ve dinsel metinlerini bir araya toplayarak, büyük görkemli bir kitaplık kurdurmuştu. Dört bir yana saldığı adamların Babil, Uruk ve </a:t>
            </a:r>
            <a:r>
              <a:rPr lang="tr-TR" altLang="tr-TR" sz="2000" dirty="0" err="1" smtClean="0"/>
              <a:t>Nippur</a:t>
            </a:r>
            <a:r>
              <a:rPr lang="tr-TR" altLang="tr-TR" sz="2000" dirty="0" smtClean="0"/>
              <a:t> gibi eski bilim merkezlerindeki arşivleri taramalarını buyurmuş, sonra da daha önceki çağlarda kullanılan dil olan Sümerceyle yazılmış metinleri kopya edip Akad-Sami dillerine çevirmişti.</a:t>
            </a:r>
          </a:p>
          <a:p>
            <a:endParaRPr lang="tr-TR" altLang="tr-TR" sz="1800" dirty="0" smtClean="0"/>
          </a:p>
          <a:p>
            <a:endParaRPr lang="tr-TR" altLang="tr-TR" sz="12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Gılgamış Destanı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2800" dirty="0"/>
              <a:t>1853 yılında bulunan bu tabletlerin değeri çok daha sonraları anlaşılabildi.</a:t>
            </a:r>
          </a:p>
          <a:p>
            <a:endParaRPr lang="tr-TR" altLang="tr-TR" sz="2800" dirty="0"/>
          </a:p>
          <a:p>
            <a:r>
              <a:rPr lang="tr-TR" altLang="tr-TR" sz="2800" dirty="0"/>
              <a:t>Tabletler 12 bölümden oluşmaktaydı. Metindeki boşluklar Mezopotamya’ da ve Anadolu’ da ortaya </a:t>
            </a:r>
            <a:r>
              <a:rPr lang="tr-TR" altLang="tr-TR" sz="2800" dirty="0" smtClean="0"/>
              <a:t>çıkarılan </a:t>
            </a:r>
            <a:r>
              <a:rPr lang="tr-TR" altLang="tr-TR" sz="2800" dirty="0"/>
              <a:t>başka kitabelerden elde edilen bilgilerle tamamlanmıştır.</a:t>
            </a:r>
          </a:p>
          <a:p>
            <a:endParaRPr lang="tr-TR" altLang="tr-TR" sz="1800" dirty="0"/>
          </a:p>
          <a:p>
            <a:r>
              <a:rPr lang="tr-TR" altLang="tr-TR" sz="2800" dirty="0"/>
              <a:t>Sümer toplumuna ilişkin önemli bilgiler </a:t>
            </a:r>
            <a:r>
              <a:rPr lang="tr-TR" altLang="tr-TR" sz="2800" dirty="0" smtClean="0"/>
              <a:t>verir</a:t>
            </a: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284529751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Özel 9">
      <a:dk1>
        <a:srgbClr val="F79646"/>
      </a:dk1>
      <a:lt1>
        <a:srgbClr val="973A36"/>
      </a:lt1>
      <a:dk2>
        <a:srgbClr val="4CADC5"/>
      </a:dk2>
      <a:lt2>
        <a:srgbClr val="FFC000"/>
      </a:lt2>
      <a:accent1>
        <a:srgbClr val="76923C"/>
      </a:accent1>
      <a:accent2>
        <a:srgbClr val="31859B"/>
      </a:accent2>
      <a:accent3>
        <a:srgbClr val="938953"/>
      </a:accent3>
      <a:accent4>
        <a:srgbClr val="92CDDC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246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Georgia</vt:lpstr>
      <vt:lpstr>Ofis Teması</vt:lpstr>
      <vt:lpstr>Kamusal Alan ve Kent</vt:lpstr>
      <vt:lpstr>Mezopotamya</vt:lpstr>
      <vt:lpstr>Mezopotamya Uygarliklari</vt:lpstr>
      <vt:lpstr>Mezopotamya sehir devletleri</vt:lpstr>
      <vt:lpstr>Ziggurat</vt:lpstr>
      <vt:lpstr>URUK: Kral Gılgamış’ın adıyla anılan ve ilk yazılı destan olarak bilinen Gılgamış Destanı’nın geçtiği kenttir. Ayrıca Nuh Tufanı’nın geçtiği 4 kentten biri olduğu söylenmektedir. </vt:lpstr>
      <vt:lpstr>Gılgamış Destanı</vt:lpstr>
      <vt:lpstr>Gılgamış Destanı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Kamusal Alan ve Kent</dc:title>
  <dc:creator>Word</dc:creator>
  <cp:lastModifiedBy>user</cp:lastModifiedBy>
  <cp:revision>22</cp:revision>
  <dcterms:created xsi:type="dcterms:W3CDTF">2017-03-17T08:43:05Z</dcterms:created>
  <dcterms:modified xsi:type="dcterms:W3CDTF">2020-02-02T15:05:54Z</dcterms:modified>
</cp:coreProperties>
</file>