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188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1918447"/>
            <a:ext cx="7583488" cy="1470025"/>
          </a:xfrm>
        </p:spPr>
        <p:txBody>
          <a:bodyPr anchor="b" anchorCtr="0"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3478306"/>
            <a:ext cx="7583487" cy="1752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39F7A-5374-CC45-89AB-943E4119344D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0C0B1-D17D-8749-9922-9B852D06FB2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4320"/>
            <a:ext cx="3959352" cy="1691640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64608" y="264907"/>
            <a:ext cx="3959352" cy="6328186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0801"/>
            <a:ext cx="3959352" cy="32004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Font typeface="Calisto MT" pitchFamily="18" charset="0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70048" y="6356350"/>
            <a:ext cx="162763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39A39F7A-5374-CC45-89AB-943E4119344D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2808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38129"/>
            <a:ext cx="758952" cy="57607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7880C0B1-D17D-8749-9922-9B852D06FB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038600"/>
            <a:ext cx="7620000" cy="990600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ctr">
              <a:defRPr sz="36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 typeface="Calisto MT" pitchFamily="18" charset="0"/>
              <a:buNone/>
            </a:pPr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2900" y="265176"/>
            <a:ext cx="8458200" cy="3697224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000"/>
              </a:spcBef>
              <a:buFont typeface="Calisto MT" pitchFamily="18" charset="0"/>
              <a:buNone/>
              <a:defRPr sz="24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5042647"/>
            <a:ext cx="7620000" cy="1129553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39F7A-5374-CC45-89AB-943E4119344D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0C0B1-D17D-8749-9922-9B852D06FB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39A39F7A-5374-CC45-89AB-943E4119344D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7880C0B1-D17D-8749-9922-9B852D06FB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39F7A-5374-CC45-89AB-943E4119344D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0C0B1-D17D-8749-9922-9B852D06FB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2"/>
          <a:srcRect r="14719"/>
          <a:stretch>
            <a:fillRect/>
          </a:stretch>
        </p:blipFill>
        <p:spPr>
          <a:xfrm>
            <a:off x="0" y="4482"/>
            <a:ext cx="779811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48600" y="457200"/>
            <a:ext cx="1219200" cy="5668963"/>
          </a:xfrm>
        </p:spPr>
        <p:txBody>
          <a:bodyPr vert="eaVert">
            <a:normAutofit/>
          </a:bodyPr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457200"/>
            <a:ext cx="6383337" cy="56689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24800" y="6356350"/>
            <a:ext cx="1066800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39A39F7A-5374-CC45-89AB-943E4119344D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0C0B1-D17D-8749-9922-9B852D06FB2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5400000" flipH="1">
            <a:off x="4421262" y="3365075"/>
            <a:ext cx="6855164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39F7A-5374-CC45-89AB-943E4119344D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0C0B1-D17D-8749-9922-9B852D06FB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789081"/>
            <a:ext cx="7583488" cy="1470025"/>
          </a:xfrm>
        </p:spPr>
        <p:txBody>
          <a:bodyPr anchor="ctr" anchorCtr="0"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4724400"/>
            <a:ext cx="7583487" cy="1385047"/>
          </a:xfrm>
        </p:spPr>
        <p:txBody>
          <a:bodyPr anchor="ctr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39F7A-5374-CC45-89AB-943E4119344D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0C0B1-D17D-8749-9922-9B852D06FB2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3677371" y="2564085"/>
            <a:ext cx="1789259" cy="1729830"/>
          </a:xfrm>
          <a:prstGeom prst="ellipse">
            <a:avLst/>
          </a:prstGeom>
          <a:noFill/>
          <a:ln w="127000">
            <a:solidFill>
              <a:schemeClr val="tx2"/>
            </a:solidFill>
          </a:ln>
          <a:effectLst>
            <a:innerShdw blurRad="101600" dist="76200" dir="13500000">
              <a:prstClr val="black">
                <a:alpha val="57000"/>
              </a:prstClr>
            </a:innerShdw>
          </a:effectLst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46984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66667"/>
          <a:stretch>
            <a:fillRect/>
          </a:stretch>
        </p:blipFill>
        <p:spPr>
          <a:xfrm>
            <a:off x="0" y="4572000"/>
            <a:ext cx="9144000" cy="228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71800"/>
            <a:ext cx="7583487" cy="1362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4724400"/>
            <a:ext cx="7583487" cy="139849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 typeface="Calisto MT" pitchFamily="18" charset="0"/>
              <a:buNone/>
              <a:defRPr sz="18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39F7A-5374-CC45-89AB-943E4119344D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0C0B1-D17D-8749-9922-9B852D06FB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1" name="Picture 10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3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6791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39F7A-5374-CC45-89AB-943E4119344D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0C0B1-D17D-8749-9922-9B852D06FB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3" name="Picture 12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6791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96791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39F7A-5374-CC45-89AB-943E4119344D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0C0B1-D17D-8749-9922-9B852D06FB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39F7A-5374-CC45-89AB-943E4119344D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0C0B1-D17D-8749-9922-9B852D06FB2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Overlay-FullBackground.jpg"/>
          <p:cNvPicPr>
            <a:picLocks noChangeAspect="1"/>
          </p:cNvPicPr>
          <p:nvPr/>
        </p:nvPicPr>
        <p:blipFill>
          <a:blip r:embed="rId3"/>
          <a:srcRect t="21046"/>
          <a:stretch>
            <a:fillRect/>
          </a:stretch>
        </p:blipFill>
        <p:spPr>
          <a:xfrm>
            <a:off x="0" y="1447800"/>
            <a:ext cx="9144000" cy="54146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39F7A-5374-CC45-89AB-943E4119344D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0C0B1-D17D-8749-9922-9B852D06FB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3049"/>
            <a:ext cx="3962400" cy="1690221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6401" y="273050"/>
            <a:ext cx="3959352" cy="58531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5104"/>
            <a:ext cx="3962400" cy="320040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67000" y="6356350"/>
            <a:ext cx="162261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39A39F7A-5374-CC45-89AB-943E4119344D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1553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48338"/>
            <a:ext cx="762000" cy="57626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7880C0B1-D17D-8749-9922-9B852D06FB2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8" cy="42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3249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39A39F7A-5374-CC45-89AB-943E4119344D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047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7880C0B1-D17D-8749-9922-9B852D06FB2D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effectLst>
            <a:outerShdw blurRad="50800" dist="12700" dir="2700000" sx="100500" sy="100500" algn="tl" rotWithShape="0">
              <a:prstClr val="black">
                <a:alpha val="6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Calisto MT" pitchFamily="18" charset="0"/>
        <a:buChar char="•"/>
        <a:defRPr sz="24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22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20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5pPr>
      <a:lvl6pPr marL="1711325" indent="-280988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6pPr>
      <a:lvl7pPr marL="2000250" indent="-2809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800" kern="1200" dirty="0" smtClean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7pPr>
      <a:lvl8pPr marL="2290763" indent="-280988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8pPr>
      <a:lvl9pPr marL="2571750" indent="-2809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800" kern="1200" dirty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İlk </a:t>
            </a:r>
            <a:r>
              <a:rPr lang="en-US" dirty="0" err="1" smtClean="0"/>
              <a:t>Seyahatler</a:t>
            </a:r>
            <a:r>
              <a:rPr lang="en-US" dirty="0" smtClean="0"/>
              <a:t> </a:t>
            </a:r>
            <a:r>
              <a:rPr lang="en-US" dirty="0" err="1" smtClean="0"/>
              <a:t>Devam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635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2259" y="1600200"/>
            <a:ext cx="8608884" cy="496090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dirty="0" err="1" smtClean="0"/>
              <a:t>Kazanç</a:t>
            </a:r>
            <a:r>
              <a:rPr lang="en-US" b="1" dirty="0" smtClean="0"/>
              <a:t> </a:t>
            </a:r>
            <a:r>
              <a:rPr lang="en-US" b="1" dirty="0" err="1" smtClean="0"/>
              <a:t>elde</a:t>
            </a:r>
            <a:r>
              <a:rPr lang="en-US" b="1" dirty="0" smtClean="0"/>
              <a:t> </a:t>
            </a:r>
            <a:r>
              <a:rPr lang="en-US" b="1" dirty="0" err="1" smtClean="0"/>
              <a:t>etme</a:t>
            </a:r>
            <a:r>
              <a:rPr lang="en-US" b="1" dirty="0" smtClean="0"/>
              <a:t> </a:t>
            </a:r>
            <a:r>
              <a:rPr lang="en-US" b="1" dirty="0" err="1"/>
              <a:t>hırsı</a:t>
            </a:r>
            <a:r>
              <a:rPr lang="en-US" b="1" dirty="0"/>
              <a:t>, </a:t>
            </a:r>
            <a:r>
              <a:rPr lang="en-US" b="1" dirty="0" err="1"/>
              <a:t>kâr</a:t>
            </a:r>
            <a:r>
              <a:rPr lang="en-US" b="1" dirty="0"/>
              <a:t> </a:t>
            </a:r>
            <a:r>
              <a:rPr lang="en-US" b="1" dirty="0" err="1"/>
              <a:t>sevdası</a:t>
            </a:r>
            <a:r>
              <a:rPr lang="en-US" b="1" dirty="0"/>
              <a:t>, </a:t>
            </a:r>
            <a:r>
              <a:rPr lang="en-US" b="1" dirty="0" err="1" smtClean="0"/>
              <a:t>hastalıklara</a:t>
            </a:r>
            <a:r>
              <a:rPr lang="en-US" b="1" dirty="0" smtClean="0"/>
              <a:t> </a:t>
            </a:r>
            <a:r>
              <a:rPr lang="en-US" b="1" dirty="0" err="1"/>
              <a:t>şifa</a:t>
            </a:r>
            <a:r>
              <a:rPr lang="en-US" b="1" dirty="0"/>
              <a:t> </a:t>
            </a:r>
            <a:r>
              <a:rPr lang="en-US" b="1" dirty="0" err="1"/>
              <a:t>bulma</a:t>
            </a:r>
            <a:r>
              <a:rPr lang="en-US" b="1" dirty="0"/>
              <a:t> </a:t>
            </a:r>
            <a:r>
              <a:rPr lang="en-US" b="1" dirty="0" err="1"/>
              <a:t>isteğinin</a:t>
            </a:r>
            <a:r>
              <a:rPr lang="en-US" b="1" dirty="0"/>
              <a:t> </a:t>
            </a:r>
            <a:r>
              <a:rPr lang="en-US" b="1" dirty="0" err="1"/>
              <a:t>yanı</a:t>
            </a:r>
            <a:r>
              <a:rPr lang="en-US" b="1" dirty="0"/>
              <a:t> </a:t>
            </a:r>
            <a:r>
              <a:rPr lang="en-US" b="1" dirty="0" err="1" smtClean="0"/>
              <a:t>sıra</a:t>
            </a:r>
            <a:r>
              <a:rPr lang="en-US" b="1" dirty="0"/>
              <a:t>, salt </a:t>
            </a:r>
            <a:r>
              <a:rPr lang="en-US" b="1" dirty="0" err="1"/>
              <a:t>macera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eğlence</a:t>
            </a:r>
            <a:r>
              <a:rPr lang="en-US" b="1" dirty="0"/>
              <a:t> de </a:t>
            </a:r>
            <a:r>
              <a:rPr lang="en-US" b="1" dirty="0" err="1"/>
              <a:t>yolculuk</a:t>
            </a:r>
            <a:r>
              <a:rPr lang="en-US" b="1" dirty="0"/>
              <a:t> </a:t>
            </a:r>
            <a:r>
              <a:rPr lang="en-US" b="1" dirty="0" err="1"/>
              <a:t>amacı</a:t>
            </a:r>
            <a:r>
              <a:rPr lang="en-US" b="1" dirty="0"/>
              <a:t> </a:t>
            </a:r>
            <a:r>
              <a:rPr lang="en-US" b="1" dirty="0" err="1"/>
              <a:t>olabiliyordu</a:t>
            </a:r>
            <a:r>
              <a:rPr lang="en-US" b="1" dirty="0"/>
              <a:t>. </a:t>
            </a:r>
            <a:r>
              <a:rPr lang="en-US" b="1" dirty="0" err="1"/>
              <a:t>Yolculuk</a:t>
            </a:r>
            <a:r>
              <a:rPr lang="en-US" b="1" dirty="0"/>
              <a:t> </a:t>
            </a:r>
            <a:r>
              <a:rPr lang="en-US" b="1" dirty="0" err="1"/>
              <a:t>yaşamın</a:t>
            </a:r>
            <a:r>
              <a:rPr lang="en-US" b="1" dirty="0"/>
              <a:t> ta </a:t>
            </a:r>
            <a:r>
              <a:rPr lang="en-US" b="1" dirty="0" err="1"/>
              <a:t>kendisi</a:t>
            </a:r>
            <a:r>
              <a:rPr lang="en-US" b="1" dirty="0"/>
              <a:t>,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mülkiyet</a:t>
            </a:r>
            <a:r>
              <a:rPr lang="en-US" b="1" dirty="0"/>
              <a:t>,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zenginlikti</a:t>
            </a:r>
            <a:r>
              <a:rPr lang="en-US" b="1" dirty="0"/>
              <a:t>; “</a:t>
            </a:r>
            <a:r>
              <a:rPr lang="en-US" b="1" dirty="0" err="1"/>
              <a:t>kitapların</a:t>
            </a:r>
            <a:r>
              <a:rPr lang="en-US" b="1" dirty="0"/>
              <a:t> </a:t>
            </a:r>
            <a:r>
              <a:rPr lang="en-US" b="1" dirty="0" err="1"/>
              <a:t>kitabı</a:t>
            </a:r>
            <a:r>
              <a:rPr lang="en-US" b="1" dirty="0"/>
              <a:t>”, </a:t>
            </a:r>
            <a:r>
              <a:rPr lang="en-US" b="1" dirty="0" err="1" smtClean="0"/>
              <a:t>Medea’nın</a:t>
            </a:r>
            <a:r>
              <a:rPr lang="en-US" b="1" dirty="0" smtClean="0"/>
              <a:t> </a:t>
            </a:r>
            <a:r>
              <a:rPr lang="en-US" b="1" dirty="0" err="1"/>
              <a:t>gençlik</a:t>
            </a:r>
            <a:r>
              <a:rPr lang="en-US" b="1" dirty="0"/>
              <a:t> </a:t>
            </a:r>
            <a:r>
              <a:rPr lang="en-US" b="1" dirty="0" err="1"/>
              <a:t>iksiri</a:t>
            </a:r>
            <a:r>
              <a:rPr lang="en-US" b="1" dirty="0"/>
              <a:t> </a:t>
            </a:r>
            <a:r>
              <a:rPr lang="en-US" b="1" dirty="0" err="1"/>
              <a:t>diye</a:t>
            </a:r>
            <a:r>
              <a:rPr lang="en-US" b="1" dirty="0"/>
              <a:t> </a:t>
            </a:r>
            <a:r>
              <a:rPr lang="en-US" b="1" dirty="0" err="1"/>
              <a:t>biliniyordu</a:t>
            </a:r>
            <a:r>
              <a:rPr lang="en-US" b="1" dirty="0"/>
              <a:t>. </a:t>
            </a:r>
            <a:r>
              <a:rPr lang="en-US" b="1" dirty="0" err="1"/>
              <a:t>Şansı</a:t>
            </a:r>
            <a:r>
              <a:rPr lang="en-US" b="1" dirty="0"/>
              <a:t> </a:t>
            </a:r>
            <a:r>
              <a:rPr lang="en-US" b="1" dirty="0" err="1"/>
              <a:t>yaver</a:t>
            </a:r>
            <a:r>
              <a:rPr lang="en-US" b="1" dirty="0"/>
              <a:t> </a:t>
            </a:r>
            <a:r>
              <a:rPr lang="en-US" b="1" dirty="0" err="1"/>
              <a:t>gidip</a:t>
            </a:r>
            <a:r>
              <a:rPr lang="en-US" b="1" dirty="0"/>
              <a:t> de </a:t>
            </a:r>
            <a:r>
              <a:rPr lang="en-US" b="1" dirty="0" err="1"/>
              <a:t>evlerine</a:t>
            </a:r>
            <a:r>
              <a:rPr lang="en-US" b="1" dirty="0"/>
              <a:t> </a:t>
            </a:r>
            <a:r>
              <a:rPr lang="en-US" b="1" dirty="0" err="1"/>
              <a:t>geri</a:t>
            </a:r>
            <a:r>
              <a:rPr lang="en-US" b="1" dirty="0"/>
              <a:t> </a:t>
            </a:r>
            <a:r>
              <a:rPr lang="en-US" b="1" dirty="0" err="1"/>
              <a:t>dönebilenler</a:t>
            </a:r>
            <a:r>
              <a:rPr lang="en-US" b="1" dirty="0"/>
              <a:t>, </a:t>
            </a:r>
            <a:r>
              <a:rPr lang="en-US" b="1" dirty="0" err="1"/>
              <a:t>görmüs</a:t>
            </a:r>
            <a:r>
              <a:rPr lang="en-US" b="1" dirty="0"/>
              <a:t>̧ </a:t>
            </a:r>
            <a:r>
              <a:rPr lang="en-US" b="1" dirty="0" err="1"/>
              <a:t>geçirmis</a:t>
            </a:r>
            <a:r>
              <a:rPr lang="en-US" b="1" dirty="0"/>
              <a:t>̧, </a:t>
            </a:r>
            <a:r>
              <a:rPr lang="en-US" b="1" dirty="0" err="1"/>
              <a:t>kültürlu</a:t>
            </a:r>
            <a:r>
              <a:rPr lang="en-US" b="1" dirty="0"/>
              <a:t>̈ </a:t>
            </a:r>
            <a:r>
              <a:rPr lang="en-US" b="1" dirty="0" err="1"/>
              <a:t>kişiler</a:t>
            </a:r>
            <a:r>
              <a:rPr lang="en-US" b="1" dirty="0"/>
              <a:t> </a:t>
            </a:r>
            <a:r>
              <a:rPr lang="en-US" b="1" dirty="0" err="1"/>
              <a:t>sayılıyor</a:t>
            </a:r>
            <a:r>
              <a:rPr lang="en-US" b="1" dirty="0"/>
              <a:t>, her </a:t>
            </a:r>
            <a:r>
              <a:rPr lang="en-US" b="1" dirty="0" err="1"/>
              <a:t>yerde</a:t>
            </a:r>
            <a:r>
              <a:rPr lang="en-US" b="1" dirty="0"/>
              <a:t> </a:t>
            </a:r>
            <a:r>
              <a:rPr lang="en-US" b="1" dirty="0" err="1"/>
              <a:t>kabul</a:t>
            </a:r>
            <a:r>
              <a:rPr lang="en-US" b="1" dirty="0"/>
              <a:t> </a:t>
            </a:r>
            <a:r>
              <a:rPr lang="en-US" b="1" dirty="0" err="1"/>
              <a:t>görüyorlardı</a:t>
            </a:r>
            <a:r>
              <a:rPr lang="en-US" b="1" dirty="0"/>
              <a:t>. </a:t>
            </a:r>
            <a:r>
              <a:rPr lang="en-US" b="1" dirty="0" err="1"/>
              <a:t>Seyyahlar</a:t>
            </a:r>
            <a:r>
              <a:rPr lang="en-US" b="1" dirty="0"/>
              <a:t> </a:t>
            </a:r>
            <a:r>
              <a:rPr lang="en-US" b="1" dirty="0" err="1"/>
              <a:t>yeni</a:t>
            </a:r>
            <a:r>
              <a:rPr lang="en-US" b="1" dirty="0"/>
              <a:t> </a:t>
            </a:r>
            <a:r>
              <a:rPr lang="en-US" b="1" dirty="0" err="1"/>
              <a:t>fikirlerle</a:t>
            </a:r>
            <a:r>
              <a:rPr lang="en-US" b="1" dirty="0"/>
              <a:t> </a:t>
            </a:r>
            <a:r>
              <a:rPr lang="en-US" b="1" dirty="0" err="1"/>
              <a:t>dönüp</a:t>
            </a:r>
            <a:r>
              <a:rPr lang="en-US" b="1" dirty="0"/>
              <a:t> </a:t>
            </a:r>
            <a:r>
              <a:rPr lang="en-US" b="1" dirty="0" err="1"/>
              <a:t>bambaşka</a:t>
            </a:r>
            <a:r>
              <a:rPr lang="en-US" b="1" dirty="0"/>
              <a:t> </a:t>
            </a:r>
            <a:r>
              <a:rPr lang="en-US" b="1" dirty="0" err="1"/>
              <a:t>ufuklar</a:t>
            </a:r>
            <a:r>
              <a:rPr lang="en-US" b="1" dirty="0"/>
              <a:t> </a:t>
            </a:r>
            <a:r>
              <a:rPr lang="en-US" b="1" dirty="0" err="1"/>
              <a:t>açıyor</a:t>
            </a:r>
            <a:r>
              <a:rPr lang="en-US" b="1" dirty="0"/>
              <a:t>, </a:t>
            </a:r>
            <a:r>
              <a:rPr lang="en-US" b="1" dirty="0" err="1"/>
              <a:t>dünyaya</a:t>
            </a:r>
            <a:r>
              <a:rPr lang="en-US" b="1" dirty="0"/>
              <a:t> </a:t>
            </a:r>
            <a:r>
              <a:rPr lang="en-US" b="1" dirty="0" err="1"/>
              <a:t>açılmaya</a:t>
            </a:r>
            <a:r>
              <a:rPr lang="en-US" b="1" dirty="0"/>
              <a:t> </a:t>
            </a:r>
            <a:r>
              <a:rPr lang="en-US" b="1" dirty="0" err="1"/>
              <a:t>önayak</a:t>
            </a:r>
            <a:r>
              <a:rPr lang="en-US" b="1" dirty="0"/>
              <a:t> </a:t>
            </a:r>
            <a:r>
              <a:rPr lang="en-US" b="1" dirty="0" err="1"/>
              <a:t>oluyorlardı</a:t>
            </a:r>
            <a:r>
              <a:rPr lang="en-US" b="1" dirty="0"/>
              <a:t>. </a:t>
            </a:r>
            <a:r>
              <a:rPr lang="en-US" b="1" dirty="0" err="1"/>
              <a:t>Yabancı</a:t>
            </a:r>
            <a:r>
              <a:rPr lang="en-US" b="1" dirty="0"/>
              <a:t> </a:t>
            </a:r>
            <a:r>
              <a:rPr lang="en-US" b="1" dirty="0" err="1"/>
              <a:t>kıtalardan</a:t>
            </a:r>
            <a:r>
              <a:rPr lang="en-US" b="1" dirty="0"/>
              <a:t> </a:t>
            </a:r>
            <a:r>
              <a:rPr lang="en-US" b="1" dirty="0" err="1"/>
              <a:t>yeni</a:t>
            </a:r>
            <a:r>
              <a:rPr lang="en-US" b="1" dirty="0"/>
              <a:t> </a:t>
            </a:r>
            <a:r>
              <a:rPr lang="en-US" b="1" dirty="0" err="1"/>
              <a:t>yeni</a:t>
            </a:r>
            <a:r>
              <a:rPr lang="en-US" b="1" dirty="0"/>
              <a:t> </a:t>
            </a:r>
            <a:r>
              <a:rPr lang="en-US" b="1" dirty="0" err="1"/>
              <a:t>itkiler</a:t>
            </a:r>
            <a:r>
              <a:rPr lang="en-US" b="1" dirty="0"/>
              <a:t> </a:t>
            </a:r>
            <a:r>
              <a:rPr lang="en-US" b="1" dirty="0" err="1"/>
              <a:t>geliyordu</a:t>
            </a:r>
            <a:r>
              <a:rPr lang="en-US" b="1" dirty="0"/>
              <a:t>; </a:t>
            </a:r>
            <a:r>
              <a:rPr lang="en-US" b="1" dirty="0" err="1"/>
              <a:t>yolculuk</a:t>
            </a:r>
            <a:r>
              <a:rPr lang="en-US" b="1" dirty="0"/>
              <a:t> </a:t>
            </a:r>
            <a:r>
              <a:rPr lang="en-US" b="1" dirty="0" err="1"/>
              <a:t>önyargıları</a:t>
            </a:r>
            <a:r>
              <a:rPr lang="en-US" b="1" dirty="0"/>
              <a:t> </a:t>
            </a:r>
            <a:r>
              <a:rPr lang="en-US" b="1" dirty="0" err="1"/>
              <a:t>yıkıyor</a:t>
            </a:r>
            <a:r>
              <a:rPr lang="en-US" b="1" dirty="0"/>
              <a:t>, </a:t>
            </a:r>
            <a:r>
              <a:rPr lang="en-US" b="1" dirty="0" err="1"/>
              <a:t>insanları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halkları</a:t>
            </a:r>
            <a:r>
              <a:rPr lang="en-US" b="1" dirty="0"/>
              <a:t> </a:t>
            </a:r>
            <a:r>
              <a:rPr lang="en-US" b="1" dirty="0" err="1" smtClean="0"/>
              <a:t>kaynaştırıyordu</a:t>
            </a:r>
            <a:r>
              <a:rPr lang="en-US" b="1" dirty="0"/>
              <a:t>. </a:t>
            </a:r>
            <a:r>
              <a:rPr lang="en-US" b="1" dirty="0" err="1"/>
              <a:t>Seyahat</a:t>
            </a:r>
            <a:r>
              <a:rPr lang="en-US" b="1" dirty="0"/>
              <a:t>, </a:t>
            </a:r>
            <a:r>
              <a:rPr lang="en-US" b="1" dirty="0" err="1"/>
              <a:t>dünyayı</a:t>
            </a:r>
            <a:r>
              <a:rPr lang="en-US" b="1" dirty="0"/>
              <a:t> </a:t>
            </a:r>
            <a:r>
              <a:rPr lang="en-US" b="1" dirty="0" err="1"/>
              <a:t>şeffaflaştırıp</a:t>
            </a:r>
            <a:r>
              <a:rPr lang="en-US" b="1" dirty="0"/>
              <a:t> </a:t>
            </a:r>
            <a:r>
              <a:rPr lang="en-US" b="1" dirty="0" err="1"/>
              <a:t>insanileştiriyordu</a:t>
            </a:r>
            <a:r>
              <a:rPr lang="en-US" b="1" dirty="0"/>
              <a:t>. </a:t>
            </a:r>
            <a:endParaRPr lang="en-US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595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314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/>
              <a:t>Bugün</a:t>
            </a:r>
            <a:r>
              <a:rPr lang="en-US" b="1" dirty="0"/>
              <a:t> </a:t>
            </a:r>
            <a:r>
              <a:rPr lang="en-US" b="1" dirty="0" err="1"/>
              <a:t>birçok</a:t>
            </a:r>
            <a:r>
              <a:rPr lang="en-US" b="1" dirty="0"/>
              <a:t> </a:t>
            </a:r>
            <a:r>
              <a:rPr lang="en-US" b="1" dirty="0" err="1"/>
              <a:t>kişi</a:t>
            </a:r>
            <a:r>
              <a:rPr lang="en-US" b="1" dirty="0"/>
              <a:t> </a:t>
            </a:r>
            <a:r>
              <a:rPr lang="en-US" b="1" dirty="0" err="1"/>
              <a:t>yollarda</a:t>
            </a:r>
            <a:r>
              <a:rPr lang="en-US" b="1" dirty="0"/>
              <a:t>; </a:t>
            </a:r>
            <a:r>
              <a:rPr lang="en-US" b="1" dirty="0" err="1"/>
              <a:t>uçakla</a:t>
            </a:r>
            <a:r>
              <a:rPr lang="en-US" b="1" dirty="0"/>
              <a:t>, </a:t>
            </a:r>
            <a:r>
              <a:rPr lang="en-US" b="1" dirty="0" err="1"/>
              <a:t>trenle</a:t>
            </a:r>
            <a:r>
              <a:rPr lang="en-US" b="1" dirty="0"/>
              <a:t> </a:t>
            </a:r>
            <a:r>
              <a:rPr lang="en-US" b="1" dirty="0" err="1"/>
              <a:t>ya</a:t>
            </a:r>
            <a:r>
              <a:rPr lang="en-US" b="1" dirty="0"/>
              <a:t> da </a:t>
            </a:r>
            <a:r>
              <a:rPr lang="en-US" b="1" dirty="0" err="1"/>
              <a:t>otomobille</a:t>
            </a:r>
            <a:r>
              <a:rPr lang="en-US" b="1" dirty="0"/>
              <a:t>. </a:t>
            </a:r>
            <a:r>
              <a:rPr lang="en-US" b="1" dirty="0" err="1"/>
              <a:t>Daha</a:t>
            </a:r>
            <a:r>
              <a:rPr lang="en-US" b="1" dirty="0"/>
              <a:t> </a:t>
            </a:r>
            <a:r>
              <a:rPr lang="en-US" b="1" dirty="0" err="1"/>
              <a:t>önce</a:t>
            </a:r>
            <a:r>
              <a:rPr lang="en-US" b="1" dirty="0"/>
              <a:t> </a:t>
            </a:r>
            <a:r>
              <a:rPr lang="en-US" b="1" dirty="0" err="1"/>
              <a:t>insanlar</a:t>
            </a:r>
            <a:r>
              <a:rPr lang="en-US" b="1" dirty="0"/>
              <a:t> hiç </a:t>
            </a:r>
            <a:r>
              <a:rPr lang="en-US" b="1" dirty="0" err="1"/>
              <a:t>bu</a:t>
            </a:r>
            <a:r>
              <a:rPr lang="en-US" b="1" dirty="0"/>
              <a:t> </a:t>
            </a:r>
            <a:r>
              <a:rPr lang="en-US" b="1" dirty="0" err="1"/>
              <a:t>kadar</a:t>
            </a:r>
            <a:r>
              <a:rPr lang="en-US" b="1" dirty="0"/>
              <a:t> </a:t>
            </a:r>
            <a:r>
              <a:rPr lang="en-US" b="1" dirty="0" err="1"/>
              <a:t>hareketli</a:t>
            </a:r>
            <a:r>
              <a:rPr lang="en-US" b="1" dirty="0"/>
              <a:t> </a:t>
            </a:r>
            <a:r>
              <a:rPr lang="en-US" b="1" dirty="0" err="1"/>
              <a:t>olmamışlarsa</a:t>
            </a:r>
            <a:r>
              <a:rPr lang="en-US" b="1" dirty="0"/>
              <a:t> da, modern </a:t>
            </a:r>
            <a:r>
              <a:rPr lang="en-US" b="1" dirty="0" err="1"/>
              <a:t>yolculu</a:t>
            </a:r>
            <a:r>
              <a:rPr lang="en-US" b="1" dirty="0"/>
              <a:t> </a:t>
            </a:r>
            <a:r>
              <a:rPr lang="en-US" b="1" dirty="0" err="1"/>
              <a:t>ğun</a:t>
            </a:r>
            <a:r>
              <a:rPr lang="en-US" b="1" dirty="0"/>
              <a:t> </a:t>
            </a:r>
            <a:r>
              <a:rPr lang="en-US" b="1" dirty="0" err="1"/>
              <a:t>çeşitli</a:t>
            </a:r>
            <a:r>
              <a:rPr lang="en-US" b="1" dirty="0"/>
              <a:t> </a:t>
            </a:r>
            <a:r>
              <a:rPr lang="en-US" b="1" dirty="0" err="1"/>
              <a:t>biçimleri</a:t>
            </a:r>
            <a:r>
              <a:rPr lang="en-US" b="1" dirty="0"/>
              <a:t> </a:t>
            </a:r>
            <a:r>
              <a:rPr lang="en-US" b="1" dirty="0" err="1"/>
              <a:t>henüz</a:t>
            </a:r>
            <a:r>
              <a:rPr lang="en-US" b="1" dirty="0"/>
              <a:t> </a:t>
            </a:r>
            <a:r>
              <a:rPr lang="en-US" b="1" dirty="0" err="1"/>
              <a:t>çok</a:t>
            </a:r>
            <a:r>
              <a:rPr lang="en-US" b="1" dirty="0"/>
              <a:t> </a:t>
            </a:r>
            <a:r>
              <a:rPr lang="en-US" b="1" dirty="0" err="1"/>
              <a:t>eski</a:t>
            </a:r>
            <a:r>
              <a:rPr lang="en-US" b="1" dirty="0"/>
              <a:t> </a:t>
            </a:r>
            <a:r>
              <a:rPr lang="en-US" b="1" dirty="0" err="1"/>
              <a:t>çağlarda</a:t>
            </a:r>
            <a:r>
              <a:rPr lang="en-US" b="1" dirty="0"/>
              <a:t> </a:t>
            </a:r>
            <a:r>
              <a:rPr lang="en-US" b="1" dirty="0" err="1"/>
              <a:t>oluştu</a:t>
            </a:r>
            <a:r>
              <a:rPr lang="en-US" b="1" dirty="0"/>
              <a:t>. </a:t>
            </a:r>
            <a:r>
              <a:rPr lang="en-US" b="1" dirty="0" err="1"/>
              <a:t>Seyahatin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gezginliğin</a:t>
            </a:r>
            <a:r>
              <a:rPr lang="en-US" b="1" dirty="0"/>
              <a:t> </a:t>
            </a:r>
            <a:r>
              <a:rPr lang="en-US" b="1" dirty="0" err="1"/>
              <a:t>tarihi</a:t>
            </a:r>
            <a:r>
              <a:rPr lang="en-US" b="1" dirty="0"/>
              <a:t> </a:t>
            </a:r>
            <a:r>
              <a:rPr lang="en-US" b="1" dirty="0" err="1"/>
              <a:t>binlerce</a:t>
            </a:r>
            <a:r>
              <a:rPr lang="en-US" b="1" dirty="0"/>
              <a:t> </a:t>
            </a:r>
            <a:r>
              <a:rPr lang="en-US" b="1" dirty="0" err="1"/>
              <a:t>yıl</a:t>
            </a:r>
            <a:r>
              <a:rPr lang="en-US" b="1" dirty="0"/>
              <a:t> </a:t>
            </a:r>
            <a:r>
              <a:rPr lang="en-US" b="1" dirty="0" err="1"/>
              <a:t>öncesine</a:t>
            </a:r>
            <a:r>
              <a:rPr lang="en-US" b="1" dirty="0"/>
              <a:t> </a:t>
            </a:r>
            <a:r>
              <a:rPr lang="en-US" b="1" dirty="0" err="1"/>
              <a:t>dayanır</a:t>
            </a:r>
            <a:r>
              <a:rPr lang="en-US" b="1" dirty="0"/>
              <a:t>. </a:t>
            </a:r>
            <a:r>
              <a:rPr lang="en-US" b="1" dirty="0" err="1"/>
              <a:t>Avcı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toplayıcı</a:t>
            </a:r>
            <a:r>
              <a:rPr lang="en-US" b="1" dirty="0"/>
              <a:t> </a:t>
            </a:r>
            <a:r>
              <a:rPr lang="en-US" b="1" dirty="0" err="1"/>
              <a:t>göçebe</a:t>
            </a:r>
            <a:r>
              <a:rPr lang="en-US" b="1" dirty="0"/>
              <a:t> </a:t>
            </a:r>
            <a:r>
              <a:rPr lang="en-US" b="1" dirty="0" err="1"/>
              <a:t>toplulukların</a:t>
            </a:r>
            <a:r>
              <a:rPr lang="en-US" b="1" dirty="0"/>
              <a:t> </a:t>
            </a:r>
            <a:r>
              <a:rPr lang="en-US" b="1" dirty="0" err="1"/>
              <a:t>seferlerinden</a:t>
            </a:r>
            <a:r>
              <a:rPr lang="en-US" b="1" dirty="0"/>
              <a:t>, </a:t>
            </a:r>
            <a:r>
              <a:rPr lang="en-US" b="1" dirty="0" err="1"/>
              <a:t>antik</a:t>
            </a:r>
            <a:r>
              <a:rPr lang="en-US" b="1" dirty="0"/>
              <a:t> </a:t>
            </a:r>
            <a:r>
              <a:rPr lang="en-US" b="1" dirty="0" err="1"/>
              <a:t>Roma’daki</a:t>
            </a:r>
            <a:r>
              <a:rPr lang="en-US" b="1" dirty="0"/>
              <a:t> </a:t>
            </a:r>
            <a:r>
              <a:rPr lang="en-US" b="1" dirty="0" err="1"/>
              <a:t>turistik</a:t>
            </a:r>
            <a:r>
              <a:rPr lang="en-US" b="1" dirty="0"/>
              <a:t> </a:t>
            </a:r>
            <a:r>
              <a:rPr lang="en-US" b="1" dirty="0" err="1"/>
              <a:t>organizasyonlara</a:t>
            </a:r>
            <a:r>
              <a:rPr lang="en-US" b="1" dirty="0"/>
              <a:t>, </a:t>
            </a:r>
            <a:r>
              <a:rPr lang="en-US" b="1" dirty="0" err="1"/>
              <a:t>ortaçağdaki</a:t>
            </a:r>
            <a:r>
              <a:rPr lang="en-US" b="1" dirty="0"/>
              <a:t> </a:t>
            </a:r>
            <a:r>
              <a:rPr lang="en-US" b="1" dirty="0" err="1"/>
              <a:t>hac</a:t>
            </a:r>
            <a:r>
              <a:rPr lang="en-US" b="1" dirty="0"/>
              <a:t> </a:t>
            </a:r>
            <a:r>
              <a:rPr lang="en-US" b="1" dirty="0" err="1"/>
              <a:t>yolculukları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hacı</a:t>
            </a:r>
            <a:r>
              <a:rPr lang="en-US" b="1" dirty="0"/>
              <a:t> </a:t>
            </a:r>
            <a:r>
              <a:rPr lang="en-US" b="1" dirty="0" err="1"/>
              <a:t>kafilelerinden</a:t>
            </a:r>
            <a:r>
              <a:rPr lang="en-US" b="1" dirty="0"/>
              <a:t>, </a:t>
            </a:r>
            <a:r>
              <a:rPr lang="en-US" b="1" dirty="0" err="1"/>
              <a:t>gezgin</a:t>
            </a:r>
            <a:r>
              <a:rPr lang="en-US" b="1" dirty="0"/>
              <a:t> </a:t>
            </a:r>
            <a:r>
              <a:rPr lang="en-US" b="1" dirty="0" err="1"/>
              <a:t>skolastik</a:t>
            </a:r>
            <a:r>
              <a:rPr lang="en-US" b="1" dirty="0"/>
              <a:t>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904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373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 smtClean="0"/>
              <a:t>öğrencileri</a:t>
            </a:r>
            <a:r>
              <a:rPr lang="en-US" b="1" dirty="0"/>
              <a:t>, </a:t>
            </a:r>
            <a:r>
              <a:rPr lang="en-US" b="1" dirty="0" err="1"/>
              <a:t>hokkabazlar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zanaatçılara</a:t>
            </a:r>
            <a:r>
              <a:rPr lang="en-US" b="1" dirty="0"/>
              <a:t>, </a:t>
            </a:r>
            <a:r>
              <a:rPr lang="en-US" b="1" dirty="0" err="1"/>
              <a:t>Aydınlanma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Rönesans</a:t>
            </a:r>
            <a:r>
              <a:rPr lang="en-US" b="1" dirty="0"/>
              <a:t> </a:t>
            </a:r>
            <a:r>
              <a:rPr lang="en-US" b="1" dirty="0" err="1"/>
              <a:t>dönemindeki</a:t>
            </a:r>
            <a:r>
              <a:rPr lang="en-US" b="1" dirty="0"/>
              <a:t> </a:t>
            </a:r>
            <a:r>
              <a:rPr lang="en-US" b="1" dirty="0" err="1"/>
              <a:t>eğitim</a:t>
            </a:r>
            <a:r>
              <a:rPr lang="en-US" b="1" dirty="0"/>
              <a:t> </a:t>
            </a:r>
            <a:r>
              <a:rPr lang="en-US" b="1" dirty="0" err="1"/>
              <a:t>gezilerine</a:t>
            </a:r>
            <a:r>
              <a:rPr lang="en-US" b="1" dirty="0"/>
              <a:t> </a:t>
            </a:r>
            <a:r>
              <a:rPr lang="en-US" b="1" dirty="0" err="1"/>
              <a:t>dek</a:t>
            </a:r>
            <a:r>
              <a:rPr lang="en-US" b="1" dirty="0"/>
              <a:t> </a:t>
            </a:r>
            <a:r>
              <a:rPr lang="en-US" b="1" dirty="0" err="1"/>
              <a:t>uzanır</a:t>
            </a:r>
            <a:r>
              <a:rPr lang="en-US" b="1" dirty="0"/>
              <a:t>. Thomas Cook </a:t>
            </a:r>
            <a:r>
              <a:rPr lang="en-US" b="1" dirty="0" err="1"/>
              <a:t>ve</a:t>
            </a:r>
            <a:r>
              <a:rPr lang="en-US" b="1" dirty="0"/>
              <a:t> Kari Baedeker, turbo </a:t>
            </a:r>
            <a:r>
              <a:rPr lang="en-US" b="1" dirty="0" err="1"/>
              <a:t>gemiler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jetlerin</a:t>
            </a:r>
            <a:r>
              <a:rPr lang="en-US" b="1" dirty="0"/>
              <a:t> </a:t>
            </a:r>
            <a:r>
              <a:rPr lang="en-US" b="1" dirty="0" err="1"/>
              <a:t>damgasını</a:t>
            </a:r>
            <a:r>
              <a:rPr lang="en-US" b="1" dirty="0"/>
              <a:t> </a:t>
            </a:r>
            <a:r>
              <a:rPr lang="en-US" b="1" dirty="0" err="1"/>
              <a:t>vurduğu</a:t>
            </a:r>
            <a:r>
              <a:rPr lang="en-US" b="1" dirty="0"/>
              <a:t> </a:t>
            </a:r>
            <a:r>
              <a:rPr lang="en-US" b="1" dirty="0" err="1"/>
              <a:t>günümüz</a:t>
            </a:r>
            <a:r>
              <a:rPr lang="en-US" b="1" dirty="0"/>
              <a:t> </a:t>
            </a:r>
            <a:r>
              <a:rPr lang="en-US" b="1" dirty="0" err="1"/>
              <a:t>turiz</a:t>
            </a:r>
            <a:r>
              <a:rPr lang="en-US" b="1" dirty="0"/>
              <a:t> mini </a:t>
            </a:r>
            <a:r>
              <a:rPr lang="en-US" b="1" dirty="0" err="1"/>
              <a:t>hayal</a:t>
            </a:r>
            <a:r>
              <a:rPr lang="en-US" b="1" dirty="0"/>
              <a:t> bile </a:t>
            </a:r>
            <a:r>
              <a:rPr lang="en-US" b="1" dirty="0" err="1"/>
              <a:t>edemeseler</a:t>
            </a:r>
            <a:r>
              <a:rPr lang="en-US" b="1" dirty="0"/>
              <a:t> de, </a:t>
            </a:r>
            <a:r>
              <a:rPr lang="en-US" b="1" dirty="0" err="1"/>
              <a:t>coşkulu</a:t>
            </a:r>
            <a:r>
              <a:rPr lang="en-US" b="1" dirty="0"/>
              <a:t> </a:t>
            </a:r>
            <a:r>
              <a:rPr lang="en-US" b="1" dirty="0" err="1"/>
              <a:t>birer</a:t>
            </a:r>
            <a:r>
              <a:rPr lang="en-US" b="1" dirty="0"/>
              <a:t> </a:t>
            </a:r>
            <a:r>
              <a:rPr lang="en-US" b="1" dirty="0" err="1"/>
              <a:t>seyahat</a:t>
            </a:r>
            <a:r>
              <a:rPr lang="en-US" b="1" dirty="0"/>
              <a:t> </a:t>
            </a:r>
            <a:r>
              <a:rPr lang="en-US" b="1" dirty="0" err="1"/>
              <a:t>girişimcisi</a:t>
            </a:r>
            <a:r>
              <a:rPr lang="en-US" b="1" dirty="0"/>
              <a:t> </a:t>
            </a:r>
            <a:r>
              <a:rPr lang="en-US" b="1" dirty="0" err="1"/>
              <a:t>olarak</a:t>
            </a:r>
            <a:r>
              <a:rPr lang="en-US" b="1" dirty="0"/>
              <a:t> </a:t>
            </a:r>
            <a:r>
              <a:rPr lang="en-US" b="1" dirty="0" err="1"/>
              <a:t>turizmin</a:t>
            </a:r>
            <a:r>
              <a:rPr lang="en-US" b="1" dirty="0"/>
              <a:t> </a:t>
            </a:r>
            <a:r>
              <a:rPr lang="en-US" b="1" dirty="0" err="1"/>
              <a:t>temelini</a:t>
            </a:r>
            <a:r>
              <a:rPr lang="en-US" b="1" dirty="0"/>
              <a:t> </a:t>
            </a:r>
            <a:r>
              <a:rPr lang="en-US" b="1" dirty="0" err="1"/>
              <a:t>attılar</a:t>
            </a:r>
            <a:r>
              <a:rPr lang="en-US" b="1" dirty="0"/>
              <a:t>. </a:t>
            </a:r>
            <a:r>
              <a:rPr lang="en-US" b="1" dirty="0" err="1"/>
              <a:t>Bütün</a:t>
            </a:r>
            <a:r>
              <a:rPr lang="en-US" b="1" dirty="0"/>
              <a:t> </a:t>
            </a:r>
            <a:r>
              <a:rPr lang="en-US" b="1" dirty="0" err="1"/>
              <a:t>bu</a:t>
            </a:r>
            <a:r>
              <a:rPr lang="en-US" b="1" dirty="0"/>
              <a:t> </a:t>
            </a:r>
            <a:r>
              <a:rPr lang="en-US" b="1" dirty="0" err="1"/>
              <a:t>seyahatlerin</a:t>
            </a:r>
            <a:r>
              <a:rPr lang="en-US" b="1" dirty="0"/>
              <a:t> </a:t>
            </a:r>
            <a:r>
              <a:rPr lang="en-US" b="1" dirty="0" err="1"/>
              <a:t>ayrıntılı</a:t>
            </a:r>
            <a:r>
              <a:rPr lang="en-US" b="1" dirty="0"/>
              <a:t> </a:t>
            </a:r>
            <a:r>
              <a:rPr lang="en-US" b="1" dirty="0" err="1"/>
              <a:t>tasvirleri</a:t>
            </a:r>
            <a:r>
              <a:rPr lang="en-US" b="1" dirty="0"/>
              <a:t> </a:t>
            </a:r>
            <a:r>
              <a:rPr lang="en-US" b="1" dirty="0" err="1"/>
              <a:t>ciltler</a:t>
            </a:r>
            <a:r>
              <a:rPr lang="en-US" b="1" dirty="0"/>
              <a:t> </a:t>
            </a:r>
            <a:r>
              <a:rPr lang="en-US" b="1" dirty="0" err="1"/>
              <a:t>doldururdu</a:t>
            </a:r>
            <a:r>
              <a:rPr lang="en-US" b="1" dirty="0"/>
              <a:t>. </a:t>
            </a:r>
            <a:r>
              <a:rPr lang="en-US" b="1" dirty="0" err="1"/>
              <a:t>Burada</a:t>
            </a:r>
            <a:r>
              <a:rPr lang="en-US" b="1" dirty="0"/>
              <a:t>,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görev</a:t>
            </a:r>
            <a:r>
              <a:rPr lang="en-US" b="1" dirty="0"/>
              <a:t> </a:t>
            </a:r>
            <a:r>
              <a:rPr lang="en-US" b="1" dirty="0" err="1"/>
              <a:t>ya</a:t>
            </a:r>
            <a:r>
              <a:rPr lang="en-US" b="1" dirty="0"/>
              <a:t> da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amac</a:t>
            </a:r>
            <a:r>
              <a:rPr lang="en-US" b="1" dirty="0"/>
              <a:t>̧ </a:t>
            </a:r>
            <a:r>
              <a:rPr lang="en-US" b="1" dirty="0" err="1"/>
              <a:t>uğruna</a:t>
            </a:r>
            <a:r>
              <a:rPr lang="en-US" b="1" dirty="0"/>
              <a:t> </a:t>
            </a:r>
            <a:r>
              <a:rPr lang="en-US" b="1" dirty="0" err="1"/>
              <a:t>yapılan</a:t>
            </a:r>
            <a:r>
              <a:rPr lang="en-US" b="1" dirty="0"/>
              <a:t> </a:t>
            </a:r>
            <a:r>
              <a:rPr lang="en-US" b="1" dirty="0" err="1"/>
              <a:t>yolculuklar</a:t>
            </a:r>
            <a:r>
              <a:rPr lang="en-US" b="1" dirty="0"/>
              <a:t> da </a:t>
            </a:r>
            <a:r>
              <a:rPr lang="en-US" b="1" dirty="0" err="1"/>
              <a:t>göz</a:t>
            </a:r>
            <a:r>
              <a:rPr lang="en-US" b="1" dirty="0"/>
              <a:t> </a:t>
            </a:r>
            <a:r>
              <a:rPr lang="en-US" b="1" dirty="0" err="1"/>
              <a:t>ardı</a:t>
            </a:r>
            <a:r>
              <a:rPr lang="en-US" b="1" dirty="0"/>
              <a:t> </a:t>
            </a:r>
            <a:r>
              <a:rPr lang="en-US" b="1" dirty="0" err="1"/>
              <a:t>edilmemiştir</a:t>
            </a:r>
            <a:r>
              <a:rPr lang="en-US" b="1" dirty="0"/>
              <a:t>; </a:t>
            </a:r>
            <a:r>
              <a:rPr lang="en-US" b="1" dirty="0" err="1"/>
              <a:t>kâşifler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16. </a:t>
            </a:r>
            <a:r>
              <a:rPr lang="en-US" b="1" dirty="0" err="1"/>
              <a:t>yüzyıldaki</a:t>
            </a:r>
            <a:r>
              <a:rPr lang="en-US" b="1" dirty="0"/>
              <a:t> </a:t>
            </a:r>
            <a:r>
              <a:rPr lang="en-US" b="1" dirty="0" err="1"/>
              <a:t>İspanyol</a:t>
            </a:r>
            <a:r>
              <a:rPr lang="en-US" b="1" dirty="0"/>
              <a:t> </a:t>
            </a:r>
            <a:r>
              <a:rPr lang="en-US" b="1" dirty="0" err="1"/>
              <a:t>denizciler</a:t>
            </a:r>
            <a:r>
              <a:rPr lang="en-US" b="1" dirty="0"/>
              <a:t> </a:t>
            </a:r>
            <a:r>
              <a:rPr lang="en-US" b="1" dirty="0" err="1"/>
              <a:t>Güney</a:t>
            </a:r>
            <a:r>
              <a:rPr lang="en-US" b="1" dirty="0"/>
              <a:t> </a:t>
            </a:r>
            <a:r>
              <a:rPr lang="en-US" b="1" dirty="0" err="1"/>
              <a:t>Amerika’ya</a:t>
            </a:r>
            <a:r>
              <a:rPr lang="en-US" b="1" dirty="0"/>
              <a:t> </a:t>
            </a:r>
            <a:r>
              <a:rPr lang="en-US" b="1" dirty="0" err="1"/>
              <a:t>yelken</a:t>
            </a:r>
            <a:r>
              <a:rPr lang="en-US" b="1" dirty="0"/>
              <a:t> </a:t>
            </a:r>
            <a:r>
              <a:rPr lang="en-US" b="1" dirty="0" err="1"/>
              <a:t>açarken</a:t>
            </a:r>
            <a:r>
              <a:rPr lang="en-US" b="1" dirty="0"/>
              <a:t>, </a:t>
            </a:r>
            <a:r>
              <a:rPr lang="en-US" b="1" dirty="0" err="1"/>
              <a:t>güçlu</a:t>
            </a:r>
            <a:r>
              <a:rPr lang="en-US" b="1" dirty="0"/>
              <a:t>̈ </a:t>
            </a:r>
            <a:r>
              <a:rPr lang="en-US" b="1" dirty="0" err="1"/>
              <a:t>politik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ekono</a:t>
            </a:r>
            <a:r>
              <a:rPr lang="en-US" b="1" dirty="0"/>
              <a:t> </a:t>
            </a:r>
            <a:r>
              <a:rPr lang="en-US" b="1" dirty="0" err="1"/>
              <a:t>mik</a:t>
            </a:r>
            <a:r>
              <a:rPr lang="en-US" b="1" dirty="0"/>
              <a:t> </a:t>
            </a:r>
            <a:r>
              <a:rPr lang="en-US" b="1" dirty="0" err="1"/>
              <a:t>çıkarların</a:t>
            </a:r>
            <a:r>
              <a:rPr lang="en-US" b="1" dirty="0"/>
              <a:t> </a:t>
            </a:r>
            <a:r>
              <a:rPr lang="en-US" b="1" dirty="0" err="1"/>
              <a:t>peşindeydiler</a:t>
            </a:r>
            <a:r>
              <a:rPr lang="en-US" b="1" dirty="0"/>
              <a:t> ne de </a:t>
            </a:r>
            <a:r>
              <a:rPr lang="en-US" b="1" dirty="0" err="1"/>
              <a:t>olsa</a:t>
            </a:r>
            <a:r>
              <a:rPr lang="en-US" b="1" dirty="0"/>
              <a:t>.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786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/>
              <a:t>Gizemli</a:t>
            </a:r>
            <a:r>
              <a:rPr lang="en-US" b="1" dirty="0"/>
              <a:t> </a:t>
            </a:r>
            <a:r>
              <a:rPr lang="en-US" b="1" dirty="0" err="1"/>
              <a:t>sırlarla</a:t>
            </a:r>
            <a:r>
              <a:rPr lang="en-US" b="1" dirty="0"/>
              <a:t> </a:t>
            </a:r>
            <a:r>
              <a:rPr lang="en-US" b="1" dirty="0" err="1"/>
              <a:t>dolu</a:t>
            </a:r>
            <a:r>
              <a:rPr lang="en-US" b="1" dirty="0"/>
              <a:t> </a:t>
            </a:r>
            <a:r>
              <a:rPr lang="en-US" b="1" dirty="0" err="1"/>
              <a:t>uzak</a:t>
            </a:r>
            <a:r>
              <a:rPr lang="en-US" b="1" dirty="0"/>
              <a:t> </a:t>
            </a:r>
            <a:r>
              <a:rPr lang="en-US" b="1" dirty="0" err="1"/>
              <a:t>diyarlar</a:t>
            </a:r>
            <a:r>
              <a:rPr lang="en-US" b="1" dirty="0"/>
              <a:t>, </a:t>
            </a:r>
            <a:r>
              <a:rPr lang="en-US" b="1" dirty="0" err="1"/>
              <a:t>yabancı</a:t>
            </a:r>
            <a:r>
              <a:rPr lang="en-US" b="1" dirty="0"/>
              <a:t> </a:t>
            </a:r>
            <a:r>
              <a:rPr lang="en-US" b="1" dirty="0" err="1"/>
              <a:t>insanlar</a:t>
            </a:r>
            <a:r>
              <a:rPr lang="en-US" b="1" dirty="0"/>
              <a:t>... </a:t>
            </a:r>
            <a:r>
              <a:rPr lang="en-US" b="1" dirty="0" err="1"/>
              <a:t>Bilinmeyen</a:t>
            </a:r>
            <a:r>
              <a:rPr lang="en-US" b="1" dirty="0"/>
              <a:t> </a:t>
            </a:r>
            <a:r>
              <a:rPr lang="en-US" b="1" dirty="0" err="1"/>
              <a:t>bölgelerin</a:t>
            </a:r>
            <a:r>
              <a:rPr lang="en-US" b="1" dirty="0"/>
              <a:t> </a:t>
            </a:r>
            <a:r>
              <a:rPr lang="en-US" b="1" dirty="0" err="1"/>
              <a:t>keşfi</a:t>
            </a:r>
            <a:r>
              <a:rPr lang="en-US" b="1" dirty="0"/>
              <a:t> </a:t>
            </a:r>
            <a:r>
              <a:rPr lang="en-US" b="1" dirty="0" err="1"/>
              <a:t>binlerce</a:t>
            </a:r>
            <a:r>
              <a:rPr lang="en-US" b="1" dirty="0"/>
              <a:t> </a:t>
            </a:r>
            <a:r>
              <a:rPr lang="en-US" b="1" dirty="0" err="1"/>
              <a:t>yıldan</a:t>
            </a:r>
            <a:r>
              <a:rPr lang="en-US" b="1" dirty="0"/>
              <a:t> </a:t>
            </a:r>
            <a:r>
              <a:rPr lang="en-US" b="1" dirty="0" err="1"/>
              <a:t>beri</a:t>
            </a:r>
            <a:r>
              <a:rPr lang="en-US" b="1" dirty="0"/>
              <a:t>, </a:t>
            </a:r>
            <a:r>
              <a:rPr lang="en-US" b="1" dirty="0" err="1"/>
              <a:t>insanlığın</a:t>
            </a:r>
            <a:r>
              <a:rPr lang="en-US" b="1" dirty="0"/>
              <a:t> en </a:t>
            </a:r>
            <a:r>
              <a:rPr lang="en-US" b="1" dirty="0" err="1"/>
              <a:t>büyük</a:t>
            </a:r>
            <a:r>
              <a:rPr lang="en-US" b="1" dirty="0"/>
              <a:t> </a:t>
            </a:r>
            <a:r>
              <a:rPr lang="en-US" b="1" dirty="0" err="1"/>
              <a:t>macerasıdır</a:t>
            </a:r>
            <a:r>
              <a:rPr lang="en-US" b="1" dirty="0"/>
              <a:t>. </a:t>
            </a:r>
            <a:r>
              <a:rPr lang="en-US" b="1" dirty="0" err="1"/>
              <a:t>Daha</a:t>
            </a:r>
            <a:r>
              <a:rPr lang="en-US" b="1" dirty="0"/>
              <a:t> ilk </a:t>
            </a:r>
            <a:r>
              <a:rPr lang="en-US" b="1" dirty="0" err="1"/>
              <a:t>çağlarda</a:t>
            </a:r>
            <a:r>
              <a:rPr lang="en-US" b="1" dirty="0"/>
              <a:t> </a:t>
            </a:r>
            <a:r>
              <a:rPr lang="en-US" b="1" dirty="0" err="1"/>
              <a:t>avcılar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toplayıcılar</a:t>
            </a:r>
            <a:r>
              <a:rPr lang="en-US" b="1" dirty="0"/>
              <a:t>, </a:t>
            </a:r>
            <a:r>
              <a:rPr lang="en-US" b="1" dirty="0" err="1"/>
              <a:t>yerlerinden</a:t>
            </a:r>
            <a:r>
              <a:rPr lang="en-US" b="1" dirty="0"/>
              <a:t> </a:t>
            </a:r>
            <a:r>
              <a:rPr lang="en-US" b="1" dirty="0" err="1"/>
              <a:t>yurtlarından</a:t>
            </a:r>
            <a:r>
              <a:rPr lang="en-US" b="1" dirty="0"/>
              <a:t> </a:t>
            </a:r>
            <a:r>
              <a:rPr lang="en-US" b="1" dirty="0" err="1"/>
              <a:t>ayrıldılar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verimli</a:t>
            </a:r>
            <a:r>
              <a:rPr lang="en-US" b="1" dirty="0"/>
              <a:t> </a:t>
            </a:r>
            <a:r>
              <a:rPr lang="en-US" b="1" dirty="0" err="1"/>
              <a:t>avlaklar</a:t>
            </a:r>
            <a:r>
              <a:rPr lang="en-US" b="1" dirty="0"/>
              <a:t> </a:t>
            </a:r>
            <a:r>
              <a:rPr lang="en-US" b="1" dirty="0" err="1"/>
              <a:t>bulup</a:t>
            </a:r>
            <a:r>
              <a:rPr lang="en-US" b="1" dirty="0"/>
              <a:t> </a:t>
            </a:r>
            <a:r>
              <a:rPr lang="en-US" b="1" dirty="0" err="1"/>
              <a:t>daha</a:t>
            </a:r>
            <a:r>
              <a:rPr lang="en-US" b="1" dirty="0"/>
              <a:t> </a:t>
            </a:r>
            <a:r>
              <a:rPr lang="en-US" b="1" dirty="0" err="1"/>
              <a:t>iyi</a:t>
            </a:r>
            <a:r>
              <a:rPr lang="en-US" b="1" dirty="0"/>
              <a:t> </a:t>
            </a:r>
            <a:r>
              <a:rPr lang="en-US" b="1" dirty="0" err="1"/>
              <a:t>yaşam</a:t>
            </a:r>
            <a:r>
              <a:rPr lang="en-US" b="1" dirty="0"/>
              <a:t> </a:t>
            </a:r>
            <a:r>
              <a:rPr lang="en-US" b="1" dirty="0" err="1"/>
              <a:t>koşullarına</a:t>
            </a:r>
            <a:r>
              <a:rPr lang="en-US" b="1" dirty="0"/>
              <a:t> </a:t>
            </a:r>
            <a:r>
              <a:rPr lang="en-US" b="1" dirty="0" err="1"/>
              <a:t>sahip</a:t>
            </a:r>
            <a:r>
              <a:rPr lang="en-US" b="1" dirty="0"/>
              <a:t> </a:t>
            </a:r>
            <a:r>
              <a:rPr lang="en-US" b="1" dirty="0" err="1"/>
              <a:t>olmak</a:t>
            </a:r>
            <a:r>
              <a:rPr lang="en-US" b="1" dirty="0"/>
              <a:t> </a:t>
            </a:r>
            <a:r>
              <a:rPr lang="en-US" b="1" dirty="0" err="1"/>
              <a:t>amacıyla</a:t>
            </a:r>
            <a:r>
              <a:rPr lang="en-US" b="1" dirty="0"/>
              <a:t>, </a:t>
            </a:r>
            <a:r>
              <a:rPr lang="en-US" b="1" dirty="0" err="1"/>
              <a:t>genis</a:t>
            </a:r>
            <a:r>
              <a:rPr lang="en-US" b="1" dirty="0"/>
              <a:t>̧ </a:t>
            </a:r>
            <a:r>
              <a:rPr lang="en-US" b="1" dirty="0" err="1"/>
              <a:t>bölgeleri</a:t>
            </a:r>
            <a:r>
              <a:rPr lang="en-US" b="1" dirty="0"/>
              <a:t> </a:t>
            </a:r>
            <a:r>
              <a:rPr lang="en-US" b="1" dirty="0" err="1"/>
              <a:t>keşfe</a:t>
            </a:r>
            <a:r>
              <a:rPr lang="en-US" b="1" dirty="0"/>
              <a:t> </a:t>
            </a:r>
            <a:r>
              <a:rPr lang="en-US" b="1" dirty="0" err="1"/>
              <a:t>çıktılar</a:t>
            </a:r>
            <a:r>
              <a:rPr lang="en-US" b="1" dirty="0"/>
              <a:t>. </a:t>
            </a:r>
            <a:r>
              <a:rPr lang="en-US" b="1" dirty="0" err="1"/>
              <a:t>İnsanlar</a:t>
            </a:r>
            <a:r>
              <a:rPr lang="en-US" b="1" dirty="0"/>
              <a:t> </a:t>
            </a:r>
            <a:r>
              <a:rPr lang="en-US" b="1" dirty="0" err="1"/>
              <a:t>hayvan</a:t>
            </a:r>
            <a:r>
              <a:rPr lang="en-US" b="1" dirty="0"/>
              <a:t> </a:t>
            </a:r>
            <a:r>
              <a:rPr lang="en-US" b="1" dirty="0" err="1"/>
              <a:t>besle</a:t>
            </a:r>
            <a:r>
              <a:rPr lang="en-US" b="1" dirty="0"/>
              <a:t> </a:t>
            </a:r>
            <a:r>
              <a:rPr lang="en-US" b="1" dirty="0" err="1"/>
              <a:t>meye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bitki</a:t>
            </a:r>
            <a:r>
              <a:rPr lang="en-US" b="1" dirty="0"/>
              <a:t> </a:t>
            </a:r>
            <a:r>
              <a:rPr lang="en-US" b="1" dirty="0" err="1"/>
              <a:t>yetiştirmeye</a:t>
            </a:r>
            <a:r>
              <a:rPr lang="en-US" b="1" dirty="0"/>
              <a:t> </a:t>
            </a:r>
            <a:r>
              <a:rPr lang="en-US" b="1" dirty="0" err="1"/>
              <a:t>başlayıp</a:t>
            </a:r>
            <a:r>
              <a:rPr lang="en-US" b="1" dirty="0"/>
              <a:t> </a:t>
            </a:r>
            <a:r>
              <a:rPr lang="en-US" b="1" dirty="0" err="1"/>
              <a:t>yerleşik</a:t>
            </a:r>
            <a:r>
              <a:rPr lang="en-US" b="1" dirty="0"/>
              <a:t> </a:t>
            </a:r>
            <a:r>
              <a:rPr lang="en-US" b="1" dirty="0" err="1"/>
              <a:t>düzene</a:t>
            </a:r>
            <a:r>
              <a:rPr lang="en-US" b="1" dirty="0"/>
              <a:t> </a:t>
            </a:r>
            <a:r>
              <a:rPr lang="en-US" b="1" dirty="0" err="1"/>
              <a:t>geçti</a:t>
            </a:r>
            <a:r>
              <a:rPr lang="en-US" b="1" dirty="0"/>
              <a:t>.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106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/>
              <a:t>Çeşitli</a:t>
            </a:r>
            <a:r>
              <a:rPr lang="en-US" b="1" dirty="0"/>
              <a:t> </a:t>
            </a:r>
            <a:r>
              <a:rPr lang="en-US" b="1" dirty="0" err="1"/>
              <a:t>aletler</a:t>
            </a:r>
            <a:r>
              <a:rPr lang="en-US" b="1" dirty="0"/>
              <a:t> </a:t>
            </a:r>
            <a:r>
              <a:rPr lang="en-US" b="1" dirty="0" err="1"/>
              <a:t>üretilip</a:t>
            </a:r>
            <a:r>
              <a:rPr lang="en-US" b="1" dirty="0"/>
              <a:t>, </a:t>
            </a:r>
            <a:r>
              <a:rPr lang="en-US" b="1" dirty="0" err="1"/>
              <a:t>başka</a:t>
            </a:r>
            <a:r>
              <a:rPr lang="en-US" b="1" dirty="0"/>
              <a:t> </a:t>
            </a:r>
            <a:r>
              <a:rPr lang="en-US" b="1" dirty="0" err="1"/>
              <a:t>mallarla</a:t>
            </a:r>
            <a:r>
              <a:rPr lang="en-US" b="1" dirty="0"/>
              <a:t> takas </a:t>
            </a:r>
            <a:r>
              <a:rPr lang="en-US" b="1" dirty="0" err="1"/>
              <a:t>edildi</a:t>
            </a:r>
            <a:r>
              <a:rPr lang="en-US" b="1" dirty="0"/>
              <a:t>, </a:t>
            </a:r>
            <a:r>
              <a:rPr lang="en-US" b="1" dirty="0" err="1"/>
              <a:t>zanaatin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ticaretin</a:t>
            </a:r>
            <a:r>
              <a:rPr lang="en-US" b="1" dirty="0"/>
              <a:t> </a:t>
            </a:r>
            <a:r>
              <a:rPr lang="en-US" b="1" dirty="0" err="1"/>
              <a:t>temelleri</a:t>
            </a:r>
            <a:r>
              <a:rPr lang="en-US" b="1" dirty="0"/>
              <a:t> </a:t>
            </a:r>
            <a:r>
              <a:rPr lang="en-US" b="1" dirty="0" err="1"/>
              <a:t>atıldı</a:t>
            </a:r>
            <a:r>
              <a:rPr lang="en-US" b="1" dirty="0"/>
              <a:t>. </a:t>
            </a:r>
            <a:r>
              <a:rPr lang="en-US" b="1" dirty="0" err="1"/>
              <a:t>Bodensee’deki</a:t>
            </a:r>
            <a:r>
              <a:rPr lang="en-US" b="1" dirty="0"/>
              <a:t> </a:t>
            </a:r>
            <a:r>
              <a:rPr lang="en-US" b="1" dirty="0" err="1"/>
              <a:t>kazık</a:t>
            </a:r>
            <a:r>
              <a:rPr lang="en-US" b="1" dirty="0"/>
              <a:t> </a:t>
            </a:r>
            <a:r>
              <a:rPr lang="en-US" b="1" dirty="0" err="1"/>
              <a:t>temelli</a:t>
            </a:r>
            <a:r>
              <a:rPr lang="en-US" b="1" dirty="0"/>
              <a:t> </a:t>
            </a:r>
            <a:r>
              <a:rPr lang="en-US" b="1" dirty="0" err="1"/>
              <a:t>evlerin</a:t>
            </a:r>
            <a:r>
              <a:rPr lang="en-US" b="1" dirty="0"/>
              <a:t> </a:t>
            </a:r>
            <a:r>
              <a:rPr lang="en-US" b="1" dirty="0" err="1"/>
              <a:t>yakınlarında</a:t>
            </a:r>
            <a:r>
              <a:rPr lang="en-US" b="1" dirty="0"/>
              <a:t>, </a:t>
            </a:r>
            <a:r>
              <a:rPr lang="en-US" b="1" dirty="0" err="1"/>
              <a:t>Güney</a:t>
            </a:r>
            <a:r>
              <a:rPr lang="en-US" b="1" dirty="0"/>
              <a:t> </a:t>
            </a:r>
            <a:r>
              <a:rPr lang="en-US" b="1" dirty="0" err="1"/>
              <a:t>İsvec</a:t>
            </a:r>
            <a:r>
              <a:rPr lang="en-US" b="1" dirty="0"/>
              <a:t>̧ </a:t>
            </a:r>
            <a:r>
              <a:rPr lang="en-US" b="1" dirty="0" err="1" smtClean="0"/>
              <a:t>ve</a:t>
            </a:r>
            <a:r>
              <a:rPr lang="en-US" b="1" dirty="0" smtClean="0"/>
              <a:t> </a:t>
            </a:r>
            <a:r>
              <a:rPr lang="en-US" b="1" dirty="0" err="1"/>
              <a:t>Rügen</a:t>
            </a:r>
            <a:r>
              <a:rPr lang="en-US" b="1" dirty="0"/>
              <a:t> </a:t>
            </a:r>
            <a:r>
              <a:rPr lang="en-US" b="1" dirty="0" err="1"/>
              <a:t>adasından</a:t>
            </a:r>
            <a:r>
              <a:rPr lang="en-US" b="1" dirty="0"/>
              <a:t> </a:t>
            </a:r>
            <a:r>
              <a:rPr lang="en-US" b="1" dirty="0" err="1"/>
              <a:t>gelme</a:t>
            </a:r>
            <a:r>
              <a:rPr lang="en-US" b="1" dirty="0"/>
              <a:t> </a:t>
            </a:r>
            <a:r>
              <a:rPr lang="en-US" b="1" dirty="0" err="1"/>
              <a:t>çakmak</a:t>
            </a:r>
            <a:r>
              <a:rPr lang="en-US" b="1" dirty="0"/>
              <a:t> </a:t>
            </a:r>
            <a:r>
              <a:rPr lang="en-US" b="1" dirty="0" err="1"/>
              <a:t>taşlarına</a:t>
            </a:r>
            <a:r>
              <a:rPr lang="en-US" b="1" dirty="0"/>
              <a:t> </a:t>
            </a:r>
            <a:r>
              <a:rPr lang="en-US" b="1" dirty="0" err="1"/>
              <a:t>rastlanmıs</a:t>
            </a:r>
            <a:r>
              <a:rPr lang="en-US" b="1" dirty="0"/>
              <a:t>̧; </a:t>
            </a:r>
            <a:r>
              <a:rPr lang="en-US" b="1" dirty="0" err="1"/>
              <a:t>Güney</a:t>
            </a:r>
            <a:r>
              <a:rPr lang="en-US" b="1" dirty="0"/>
              <a:t> Fran </a:t>
            </a:r>
            <a:r>
              <a:rPr lang="en-US" b="1" dirty="0" err="1"/>
              <a:t>sa’daki</a:t>
            </a:r>
            <a:r>
              <a:rPr lang="en-US" b="1" dirty="0"/>
              <a:t> </a:t>
            </a:r>
            <a:r>
              <a:rPr lang="en-US" b="1" dirty="0" err="1"/>
              <a:t>ünlu</a:t>
            </a:r>
            <a:r>
              <a:rPr lang="en-US" b="1" dirty="0"/>
              <a:t>̈ Cro-Magnon </a:t>
            </a:r>
            <a:r>
              <a:rPr lang="en-US" b="1" dirty="0" err="1"/>
              <a:t>mağarasında</a:t>
            </a:r>
            <a:r>
              <a:rPr lang="en-US" b="1" dirty="0"/>
              <a:t> </a:t>
            </a:r>
            <a:r>
              <a:rPr lang="en-US" b="1" dirty="0" err="1"/>
              <a:t>ise</a:t>
            </a:r>
            <a:r>
              <a:rPr lang="en-US" b="1" dirty="0"/>
              <a:t>, </a:t>
            </a:r>
            <a:r>
              <a:rPr lang="en-US" b="1" dirty="0" err="1"/>
              <a:t>otuz</a:t>
            </a:r>
            <a:r>
              <a:rPr lang="en-US" b="1" dirty="0"/>
              <a:t> bin </a:t>
            </a:r>
            <a:r>
              <a:rPr lang="en-US" b="1" dirty="0" err="1"/>
              <a:t>yılı</a:t>
            </a:r>
            <a:r>
              <a:rPr lang="en-US" b="1" dirty="0"/>
              <a:t> </a:t>
            </a:r>
            <a:r>
              <a:rPr lang="en-US" b="1" dirty="0" err="1"/>
              <a:t>aşkın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süre</a:t>
            </a:r>
            <a:r>
              <a:rPr lang="en-US" b="1" dirty="0"/>
              <a:t> </a:t>
            </a:r>
            <a:r>
              <a:rPr lang="en-US" b="1" dirty="0" err="1"/>
              <a:t>önce</a:t>
            </a:r>
            <a:r>
              <a:rPr lang="en-US" b="1" dirty="0"/>
              <a:t> Atlas </a:t>
            </a:r>
            <a:r>
              <a:rPr lang="en-US" b="1" dirty="0" err="1"/>
              <a:t>Okyanusu</a:t>
            </a:r>
            <a:r>
              <a:rPr lang="en-US" b="1" dirty="0"/>
              <a:t> </a:t>
            </a:r>
            <a:r>
              <a:rPr lang="en-US" b="1" dirty="0" err="1"/>
              <a:t>kıyılarından</a:t>
            </a:r>
            <a:r>
              <a:rPr lang="en-US" b="1" dirty="0"/>
              <a:t> takas </a:t>
            </a:r>
            <a:r>
              <a:rPr lang="en-US" b="1" dirty="0" err="1"/>
              <a:t>yoluyla</a:t>
            </a:r>
            <a:r>
              <a:rPr lang="en-US" b="1" dirty="0"/>
              <a:t> </a:t>
            </a:r>
            <a:r>
              <a:rPr lang="en-US" b="1" dirty="0" err="1"/>
              <a:t>getirilen</a:t>
            </a:r>
            <a:r>
              <a:rPr lang="en-US" b="1" dirty="0"/>
              <a:t> </a:t>
            </a:r>
            <a:r>
              <a:rPr lang="en-US" b="1" dirty="0" err="1"/>
              <a:t>deniz</a:t>
            </a:r>
            <a:r>
              <a:rPr lang="en-US" b="1" dirty="0"/>
              <a:t> </a:t>
            </a:r>
            <a:r>
              <a:rPr lang="en-US" b="1" dirty="0" err="1"/>
              <a:t>kabukları</a:t>
            </a:r>
            <a:r>
              <a:rPr lang="en-US" b="1" dirty="0"/>
              <a:t> </a:t>
            </a:r>
            <a:r>
              <a:rPr lang="en-US" b="1" dirty="0" err="1"/>
              <a:t>bulunmuştur</a:t>
            </a:r>
            <a:r>
              <a:rPr lang="en-US" b="1" dirty="0"/>
              <a:t>.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704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Kaynak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Winfried </a:t>
            </a:r>
            <a:r>
              <a:rPr lang="en-US" dirty="0" err="1" smtClean="0"/>
              <a:t>Löschburg</a:t>
            </a:r>
            <a:r>
              <a:rPr lang="en-US" dirty="0" smtClean="0"/>
              <a:t>- </a:t>
            </a:r>
            <a:r>
              <a:rPr lang="en-US" dirty="0" err="1" smtClean="0"/>
              <a:t>Seyahatin</a:t>
            </a:r>
            <a:r>
              <a:rPr lang="en-US" dirty="0" smtClean="0"/>
              <a:t> </a:t>
            </a:r>
            <a:r>
              <a:rPr lang="en-US" dirty="0" err="1"/>
              <a:t>K</a:t>
            </a:r>
            <a:r>
              <a:rPr lang="en-US" dirty="0" err="1" smtClean="0"/>
              <a:t>ültür</a:t>
            </a:r>
            <a:r>
              <a:rPr lang="en-US" dirty="0" smtClean="0"/>
              <a:t> </a:t>
            </a:r>
            <a:r>
              <a:rPr lang="en-US" dirty="0" err="1" smtClean="0"/>
              <a:t>Tarihi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3355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recedent">
  <a:themeElements>
    <a:clrScheme name="Precedent">
      <a:dk1>
        <a:srgbClr val="921F07"/>
      </a:dk1>
      <a:lt1>
        <a:sysClr val="window" lastClr="FFFFFF"/>
      </a:lt1>
      <a:dk2>
        <a:srgbClr val="333333"/>
      </a:dk2>
      <a:lt2>
        <a:srgbClr val="E5E5D3"/>
      </a:lt2>
      <a:accent1>
        <a:srgbClr val="993232"/>
      </a:accent1>
      <a:accent2>
        <a:srgbClr val="9B6C34"/>
      </a:accent2>
      <a:accent3>
        <a:srgbClr val="736C5D"/>
      </a:accent3>
      <a:accent4>
        <a:srgbClr val="C9972B"/>
      </a:accent4>
      <a:accent5>
        <a:srgbClr val="C95F2B"/>
      </a:accent5>
      <a:accent6>
        <a:srgbClr val="8F7A05"/>
      </a:accent6>
      <a:hlink>
        <a:srgbClr val="933926"/>
      </a:hlink>
      <a:folHlink>
        <a:srgbClr val="916019"/>
      </a:folHlink>
    </a:clrScheme>
    <a:fontScheme name="Precedent">
      <a:majorFont>
        <a:latin typeface="Perpetua Titling MT"/>
        <a:ea typeface=""/>
        <a:cs typeface=""/>
        <a:font script="Jpan" typeface="ＭＳ Ｐ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inorFont>
    </a:fontScheme>
    <a:fmtScheme name="Precedent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tint val="100000"/>
                <a:shade val="30000"/>
                <a:satMod val="135000"/>
              </a:schemeClr>
            </a:gs>
          </a:gsLst>
          <a:path path="circle">
            <a:fillToRect l="70000" t="10000" b="7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35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25400" dir="4800000" sx="103000" sy="103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3000000"/>
            </a:lightRig>
          </a:scene3d>
          <a:sp3d prstMaterial="softEdge">
            <a:bevelT w="0" h="0"/>
          </a:sp3d>
        </a:effectStyle>
        <a:effectStyle>
          <a:effectLst>
            <a:innerShdw blurRad="127000" dist="38100" dir="13200000">
              <a:srgbClr val="000000">
                <a:alpha val="75000"/>
              </a:srgbClr>
            </a:innerShdw>
            <a:outerShdw blurRad="38100" dist="12700" dir="1800000" sx="101000" sy="101000" rotWithShape="0">
              <a:srgbClr val="000000">
                <a:alpha val="40000"/>
              </a:srgbClr>
            </a:outerShdw>
            <a:reflection blurRad="127000" stA="25000" endPos="30000" dist="127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12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shade val="30000"/>
                <a:satMod val="150000"/>
              </a:schemeClr>
            </a:gs>
          </a:gsLst>
          <a:path path="circle">
            <a:fillToRect t="10000" r="70000" b="7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30000"/>
                <a:lumMod val="80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Precedent.thmx</Template>
  <TotalTime>8</TotalTime>
  <Words>385</Words>
  <Application>Microsoft Macintosh PowerPoint</Application>
  <PresentationFormat>On-screen Show (4:3)</PresentationFormat>
  <Paragraphs>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Precedent</vt:lpstr>
      <vt:lpstr>İlk Seyahatler Devam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Kaynak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İlk Seyahatler Devam</dc:title>
  <dc:creator>azade</dc:creator>
  <cp:lastModifiedBy>azade</cp:lastModifiedBy>
  <cp:revision>3</cp:revision>
  <dcterms:created xsi:type="dcterms:W3CDTF">2017-11-06T14:08:21Z</dcterms:created>
  <dcterms:modified xsi:type="dcterms:W3CDTF">2017-11-06T14:33:02Z</dcterms:modified>
</cp:coreProperties>
</file>