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0" r:id="rId4"/>
    <p:sldId id="287" r:id="rId5"/>
    <p:sldId id="288" r:id="rId6"/>
    <p:sldId id="291" r:id="rId7"/>
    <p:sldId id="289" r:id="rId8"/>
    <p:sldId id="290" r:id="rId9"/>
    <p:sldId id="29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dirty="0" smtClean="0"/>
              <a:t>RİTÜEL SINIFLAMALARI</a:t>
            </a:r>
            <a:endParaRPr lang="tr-TR" b="1"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7593" y="2774838"/>
            <a:ext cx="10515600" cy="1325563"/>
          </a:xfrm>
        </p:spPr>
        <p:txBody>
          <a:bodyPr/>
          <a:lstStyle/>
          <a:p>
            <a:pPr algn="ctr"/>
            <a:r>
              <a:rPr lang="tr-TR" b="1" dirty="0"/>
              <a:t>Kriz </a:t>
            </a:r>
            <a:r>
              <a:rPr lang="tr-TR" b="1" dirty="0" err="1"/>
              <a:t>ritleri</a:t>
            </a:r>
            <a:endParaRPr lang="tr-TR" dirty="0"/>
          </a:p>
        </p:txBody>
      </p:sp>
    </p:spTree>
    <p:extLst>
      <p:ext uri="{BB962C8B-B14F-4D97-AF65-F5344CB8AC3E}">
        <p14:creationId xmlns:p14="http://schemas.microsoft.com/office/powerpoint/2010/main" val="3471098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Kişinin veya toplumun beklenmeyen kriz anlarında uygulanan </a:t>
            </a:r>
            <a:r>
              <a:rPr lang="tr-TR" dirty="0" err="1"/>
              <a:t>ritlerdir</a:t>
            </a:r>
            <a:r>
              <a:rPr lang="tr-TR" dirty="0"/>
              <a:t>. Bunlar yaşamın (dünyanın) normal düzenini bozan, kişi ve topluluk hayatını tehdit eden durumlarda karşımıza çıkan,  kişi veya toplulukça krizin yarattığı belirsizlik ve huzursuzluğu aşmak için organize edilen </a:t>
            </a:r>
            <a:r>
              <a:rPr lang="tr-TR" dirty="0" err="1"/>
              <a:t>ritlerdir</a:t>
            </a:r>
            <a:r>
              <a:rPr lang="tr-TR" dirty="0"/>
              <a:t>. </a:t>
            </a:r>
          </a:p>
        </p:txBody>
      </p:sp>
    </p:spTree>
    <p:extLst>
      <p:ext uri="{BB962C8B-B14F-4D97-AF65-F5344CB8AC3E}">
        <p14:creationId xmlns:p14="http://schemas.microsoft.com/office/powerpoint/2010/main" val="192278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Çok çeşitlilik gösterirler; kişisel, sınırlı, karşı tepki biçiminde aynı zamanda bütün bir grubun krizin içinde bulunduğu durumlarda yapılan geniş ve kolektif </a:t>
            </a:r>
            <a:r>
              <a:rPr lang="tr-TR" dirty="0" err="1"/>
              <a:t>ritlerdir</a:t>
            </a:r>
            <a:r>
              <a:rPr lang="tr-TR" dirty="0"/>
              <a:t>. Hastalıklardan kurtulma, felaketlerden kurtulma, kıtlıktan kuraklıktan kurtulma (yağmur yağdırma) hırsızlığa, kıskançlığa, kötülüklere, nazara karşı koyma ilk akla gelenlerdir.</a:t>
            </a:r>
          </a:p>
          <a:p>
            <a:endParaRPr lang="tr-TR" dirty="0"/>
          </a:p>
        </p:txBody>
      </p:sp>
    </p:spTree>
    <p:extLst>
      <p:ext uri="{BB962C8B-B14F-4D97-AF65-F5344CB8AC3E}">
        <p14:creationId xmlns:p14="http://schemas.microsoft.com/office/powerpoint/2010/main" val="2385532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Hastalıklardan kurtulma, felaketlerden kurtulma, kıtlıktan kuraklıktan kurtulma (yağmur yağdırma) hırsızlığa, kıskançlığa, kötülüklere, nazara karşı koyma ilk akla gelenlerdir.</a:t>
            </a:r>
          </a:p>
          <a:p>
            <a:pPr marL="0" indent="0">
              <a:buNone/>
            </a:pPr>
            <a:endParaRPr lang="tr-TR" dirty="0"/>
          </a:p>
        </p:txBody>
      </p:sp>
    </p:spTree>
    <p:extLst>
      <p:ext uri="{BB962C8B-B14F-4D97-AF65-F5344CB8AC3E}">
        <p14:creationId xmlns:p14="http://schemas.microsoft.com/office/powerpoint/2010/main" val="23896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Bu </a:t>
            </a:r>
            <a:r>
              <a:rPr lang="tr-TR" dirty="0" err="1"/>
              <a:t>ritlerin</a:t>
            </a:r>
            <a:r>
              <a:rPr lang="tr-TR" dirty="0"/>
              <a:t> amacı, kriz nedenlerini ortaya çıkarmak, suçluları belirlemek ve beklenmeyen olayların doğasını çözmektir. Örneğin bir hastalığın tedavisi, bu hastalığın ilk meydana gelmesi ve tedavi edilmesini anlatan mitin çağrılması (hatırlanması) ile gerçekleştirilir. Mit, günümüze getirilir, tedavi tekrarlanır ve hastalık, ilk çıkış yerine tekrar gönderilir, aynen ezelden beri olduğu gibi hastalık yok edilir. </a:t>
            </a:r>
          </a:p>
          <a:p>
            <a:endParaRPr lang="tr-TR" dirty="0"/>
          </a:p>
        </p:txBody>
      </p:sp>
    </p:spTree>
    <p:extLst>
      <p:ext uri="{BB962C8B-B14F-4D97-AF65-F5344CB8AC3E}">
        <p14:creationId xmlns:p14="http://schemas.microsoft.com/office/powerpoint/2010/main" val="2299833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Kriz </a:t>
            </a:r>
            <a:r>
              <a:rPr lang="tr-TR" dirty="0" err="1"/>
              <a:t>ritleri</a:t>
            </a:r>
            <a:r>
              <a:rPr lang="tr-TR" dirty="0"/>
              <a:t> kişisel ya da grup merkezlidir; kapsamları oldukça geniştir. Felaketler, kazalar ve talihsizlikler kendi türlerinde tek olduğu için, bu </a:t>
            </a:r>
            <a:r>
              <a:rPr lang="tr-TR" dirty="0" err="1"/>
              <a:t>ritler</a:t>
            </a:r>
            <a:r>
              <a:rPr lang="tr-TR" dirty="0"/>
              <a:t>, tekrarlanmayan türdedir. </a:t>
            </a:r>
          </a:p>
          <a:p>
            <a:pPr marL="0" indent="0">
              <a:buNone/>
            </a:pPr>
            <a:endParaRPr lang="tr-TR" dirty="0"/>
          </a:p>
        </p:txBody>
      </p:sp>
    </p:spTree>
    <p:extLst>
      <p:ext uri="{BB962C8B-B14F-4D97-AF65-F5344CB8AC3E}">
        <p14:creationId xmlns:p14="http://schemas.microsoft.com/office/powerpoint/2010/main" val="58216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19866" y="2506662"/>
            <a:ext cx="10515600" cy="4351338"/>
          </a:xfrm>
        </p:spPr>
        <p:txBody>
          <a:bodyPr/>
          <a:lstStyle/>
          <a:p>
            <a:pPr algn="just"/>
            <a:r>
              <a:rPr lang="tr-TR" dirty="0"/>
              <a:t>Kriz </a:t>
            </a:r>
            <a:r>
              <a:rPr lang="tr-TR" dirty="0" err="1"/>
              <a:t>ritleri</a:t>
            </a:r>
            <a:r>
              <a:rPr lang="tr-TR" dirty="0"/>
              <a:t> önceden tahmin edilemezler; kişileri ya da toplumu şaşırtırlar ve zamanlamalarına müdahale edilemez. Bunlar tekrar etmeyen olaylardır ve sadece bir kez ortaya çıktıklarından beklenilmez olmaları normaldir.</a:t>
            </a:r>
          </a:p>
        </p:txBody>
      </p:sp>
    </p:spTree>
    <p:extLst>
      <p:ext uri="{BB962C8B-B14F-4D97-AF65-F5344CB8AC3E}">
        <p14:creationId xmlns:p14="http://schemas.microsoft.com/office/powerpoint/2010/main" val="10377404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249</Words>
  <Application>Microsoft Office PowerPoint</Application>
  <PresentationFormat>Geniş ekran</PresentationFormat>
  <Paragraphs>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HLK 112 FOLKLOR ve KÜLTÜR II </vt:lpstr>
      <vt:lpstr>RİTÜEL SINIFLAMALARI</vt:lpstr>
      <vt:lpstr>Kriz ritleri</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44</cp:revision>
  <dcterms:created xsi:type="dcterms:W3CDTF">2018-03-01T08:51:22Z</dcterms:created>
  <dcterms:modified xsi:type="dcterms:W3CDTF">2018-03-01T13:23:24Z</dcterms:modified>
</cp:coreProperties>
</file>