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9" r:id="rId5"/>
    <p:sldId id="264" r:id="rId6"/>
    <p:sldId id="263" r:id="rId7"/>
    <p:sldId id="258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0769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752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3340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34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7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089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38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557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4873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744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92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55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SOĞUK ALKOLLÜ İÇECEKLER VE SERVİSİ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VOTKA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7195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VOTKA SERVİS TÜRLERİ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algn="just"/>
            <a:r>
              <a:rPr lang="tr-TR" dirty="0" smtClean="0"/>
              <a:t>Sek votka, ayaklı küçük bardak olan votka bardağına veya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rocks</a:t>
            </a:r>
            <a:r>
              <a:rPr lang="tr-TR" dirty="0" smtClean="0"/>
              <a:t> bardağına 4 cl. votka konarak servisi yapılır. Arzuya göre, bardağa buz ve limon dilimi de konulabilir. </a:t>
            </a:r>
          </a:p>
          <a:p>
            <a:pPr algn="just"/>
            <a:r>
              <a:rPr lang="tr-TR" dirty="0" smtClean="0"/>
              <a:t>Votka limon, </a:t>
            </a:r>
            <a:r>
              <a:rPr lang="tr-TR" dirty="0" err="1" smtClean="0"/>
              <a:t>tunbler</a:t>
            </a:r>
            <a:r>
              <a:rPr lang="tr-TR" dirty="0" smtClean="0"/>
              <a:t> bardağına 3-4 parça buz, bir ölçü votka ve bir o kadar da limon suyu konarak servisi yapılır. </a:t>
            </a:r>
          </a:p>
        </p:txBody>
      </p:sp>
    </p:spTree>
    <p:extLst>
      <p:ext uri="{BB962C8B-B14F-4D97-AF65-F5344CB8AC3E}">
        <p14:creationId xmlns:p14="http://schemas.microsoft.com/office/powerpoint/2010/main" val="1519480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VOTKA SERVİS TÜRLERİ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algn="just"/>
            <a:r>
              <a:rPr lang="tr-TR" smtClean="0"/>
              <a:t>Votka </a:t>
            </a:r>
            <a:r>
              <a:rPr lang="tr-TR" dirty="0" smtClean="0"/>
              <a:t>meyve suyu veya kola, votka limon gibi hazırlanır. Sadece votka kola servisinde, isteğe göre bardağın içine bir dilim limon atılabilir. </a:t>
            </a:r>
          </a:p>
        </p:txBody>
      </p:sp>
    </p:spTree>
    <p:extLst>
      <p:ext uri="{BB962C8B-B14F-4D97-AF65-F5344CB8AC3E}">
        <p14:creationId xmlns:p14="http://schemas.microsoft.com/office/powerpoint/2010/main" val="3775116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VOTKA SERVİSİ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algn="just"/>
            <a:r>
              <a:rPr lang="tr-TR" dirty="0" smtClean="0"/>
              <a:t>Uygun bir tepsi seçip üzerine örtü veya peçete örtmek gerekmektedir. </a:t>
            </a:r>
          </a:p>
          <a:p>
            <a:pPr algn="just"/>
            <a:r>
              <a:rPr lang="tr-TR" dirty="0" smtClean="0"/>
              <a:t>Bardağına konmuş içeceği, buzu, varsa katkı maddesini (tonik, kola, meyve suyu vb.), bardak altlığını, tepsi üzerine uygun şekilde yerleştirmek gerekir. </a:t>
            </a:r>
          </a:p>
        </p:txBody>
      </p:sp>
    </p:spTree>
    <p:extLst>
      <p:ext uri="{BB962C8B-B14F-4D97-AF65-F5344CB8AC3E}">
        <p14:creationId xmlns:p14="http://schemas.microsoft.com/office/powerpoint/2010/main" val="1057694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VOTKA SERVİSİ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Tepsi sol ele alınarak masaya gidilir.  </a:t>
            </a:r>
          </a:p>
          <a:p>
            <a:pPr algn="just"/>
            <a:r>
              <a:rPr lang="tr-TR" dirty="0" smtClean="0"/>
              <a:t>Servis edilecek ilk konuğun sağ tarafından uygun şekilde yanaşılır. </a:t>
            </a:r>
          </a:p>
          <a:p>
            <a:pPr algn="just"/>
            <a:r>
              <a:rPr lang="tr-TR" dirty="0" smtClean="0"/>
              <a:t>Bardak altlığını ilk olarak yerleştirmek gerekir. </a:t>
            </a:r>
          </a:p>
          <a:p>
            <a:pPr algn="just"/>
            <a:r>
              <a:rPr lang="tr-TR" dirty="0" smtClean="0"/>
              <a:t>Bardak altlığının üzerine konur. </a:t>
            </a:r>
          </a:p>
        </p:txBody>
      </p:sp>
    </p:spTree>
    <p:extLst>
      <p:ext uri="{BB962C8B-B14F-4D97-AF65-F5344CB8AC3E}">
        <p14:creationId xmlns:p14="http://schemas.microsoft.com/office/powerpoint/2010/main" val="1054047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VOTKA SERVİSİ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algn="just"/>
            <a:r>
              <a:rPr lang="tr-TR" dirty="0" smtClean="0"/>
              <a:t>Varsa buz kabını ve maşasını koymak, konuk istiyorsa buz servisini yapmak gerekir. </a:t>
            </a:r>
          </a:p>
          <a:p>
            <a:pPr algn="just"/>
            <a:r>
              <a:rPr lang="tr-TR" dirty="0" smtClean="0"/>
              <a:t>Varsa katkı maddesini, (soda, tonik vb.) bardağa konuğun isteğini göz önüne alarak servis etmek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2614513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VOTKA SERVİSİ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Şişede içecek kaldıysa, şişe masaya bırakılmalıdır. </a:t>
            </a:r>
          </a:p>
          <a:p>
            <a:pPr algn="just"/>
            <a:r>
              <a:rPr lang="tr-TR" dirty="0" smtClean="0"/>
              <a:t>Uygun şekilde geri </a:t>
            </a:r>
            <a:r>
              <a:rPr lang="tr-TR" dirty="0" err="1" smtClean="0"/>
              <a:t>çekilinir</a:t>
            </a:r>
            <a:r>
              <a:rPr lang="tr-TR" dirty="0" smtClean="0"/>
              <a:t>. </a:t>
            </a:r>
          </a:p>
          <a:p>
            <a:pPr algn="just"/>
            <a:r>
              <a:rPr lang="tr-TR" dirty="0" smtClean="0"/>
              <a:t>Sıradaki diğer konuğa ve en son ev sahibine servis yapılarak servis işlemi tamamlanır.</a:t>
            </a:r>
          </a:p>
        </p:txBody>
      </p:sp>
    </p:spTree>
    <p:extLst>
      <p:ext uri="{BB962C8B-B14F-4D97-AF65-F5344CB8AC3E}">
        <p14:creationId xmlns:p14="http://schemas.microsoft.com/office/powerpoint/2010/main" val="147365468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228</Words>
  <Application>Microsoft Office PowerPoint</Application>
  <PresentationFormat>Ekran Gösterisi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SOĞUK ALKOLLÜ İÇECEKLER VE SERVİSİ</vt:lpstr>
      <vt:lpstr>VOTKA SERVİS TÜRLERİ</vt:lpstr>
      <vt:lpstr>VOTKA SERVİS TÜRLERİ</vt:lpstr>
      <vt:lpstr>VOTKA SERVİSİ</vt:lpstr>
      <vt:lpstr>VOTKA SERVİSİ</vt:lpstr>
      <vt:lpstr>VOTKA SERVİSİ</vt:lpstr>
      <vt:lpstr> VOTKA SERVİSİ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 DEPARTMANI İŞGÖREN TANIMLARI</dc:title>
  <dc:creator>BEMYO ST</dc:creator>
  <cp:lastModifiedBy>BEMYO ST</cp:lastModifiedBy>
  <cp:revision>18</cp:revision>
  <dcterms:created xsi:type="dcterms:W3CDTF">2017-10-27T12:58:22Z</dcterms:created>
  <dcterms:modified xsi:type="dcterms:W3CDTF">2017-10-27T13:44:43Z</dcterms:modified>
</cp:coreProperties>
</file>