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Film İncelemesi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Filmler bize toplumlar ve kültürler hakkında pek çok şey söyler.</a:t>
            </a:r>
          </a:p>
          <a:p>
            <a:r>
              <a:rPr lang="tr-TR" dirty="0" smtClean="0"/>
              <a:t>B</a:t>
            </a:r>
            <a:r>
              <a:rPr lang="tr-TR" dirty="0" smtClean="0"/>
              <a:t>elirli bir zamanda ve yerdeki toplumsal rolleri gösteren araçlardır.</a:t>
            </a:r>
          </a:p>
          <a:p>
            <a:r>
              <a:rPr lang="tr-TR" dirty="0" smtClean="0"/>
              <a:t>Bir film yalnızca yönetmen ya da senaristin değil toplumun perspektifini de yansıtır.</a:t>
            </a:r>
          </a:p>
          <a:p>
            <a:r>
              <a:rPr lang="tr-TR" dirty="0" smtClean="0"/>
              <a:t>Film değerlendirilirken de kitap incelemesinde verilen ipuçlarından yararlanılabilir.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Öncelikle her film topluma dair bir şey söylemez elbette, böyle olanları incelediğimizi varsayarsak;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filmin çekildiği tarihsel koşulara, filmden bağımsız olarak temel sorununa dair edilmiş kelamlara ve neden bu filmi seçtiğimize dair sorulara yanıt vermemiz beklenir.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Film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Filmlerdeki sosyolojik temaları tanımlamak</a:t>
            </a:r>
            <a:endParaRPr lang="tr-TR" dirty="0" smtClean="0"/>
          </a:p>
          <a:p>
            <a:r>
              <a:rPr lang="tr-TR" dirty="0" smtClean="0"/>
              <a:t>Film olayların ve zamanın toplumsal gerçekliğini hangi yollarla yansıtıyor ya da yansıtıyor mu?</a:t>
            </a:r>
          </a:p>
          <a:p>
            <a:r>
              <a:rPr lang="tr-TR" dirty="0" smtClean="0"/>
              <a:t>Sosyolojik fikirlere ve araştırmalara uyuyor mu ya da onlarla çelişiyor mu?</a:t>
            </a:r>
          </a:p>
          <a:p>
            <a:r>
              <a:rPr lang="tr-TR" dirty="0" smtClean="0"/>
              <a:t>Birey ve toplum arasındaki ilişki hakkında  -tarihselliği bağlamında- ne söylüyor ya da bir şey söylüyor mu?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Filmin sosyolojik olarak ne söylüyor? Bu soruyu cevaplarken: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filmin konusunu,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işinize yarayacak sahneleri betimleyebilirsiniz,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diyaloglarlardan</a:t>
            </a:r>
            <a:r>
              <a:rPr lang="tr-TR" dirty="0" smtClean="0"/>
              <a:t> doğrudan alıntı yapabilirsiniz.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Filmi </a:t>
            </a:r>
            <a:r>
              <a:rPr lang="tr-TR" dirty="0" smtClean="0"/>
              <a:t>özetlemeyin. Filmin konusundan, yönetmeninden ve gerekliyse yönetmenin hayatından vs girişte kısaca bahsetmeniz yeterli.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Filmi sosyolojik olarak değerlendirirken: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1. toplumsal bağlamı nasıl yansıttığına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2. sosyal gerçekliği nasıl saptırdığına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3. toplumsal ya da bireysel sorunlara yaklaşımına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4. sosyal teorilerle ilişkisine</a:t>
            </a:r>
          </a:p>
          <a:p>
            <a:pPr>
              <a:buNone/>
            </a:pPr>
            <a:r>
              <a:rPr lang="tr-TR" dirty="0" smtClean="0"/>
              <a:t>	5. tarih ve toplumsal yapı ile ilgisine bakılır.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133</Words>
  <Application>Microsoft Office PowerPoint</Application>
  <PresentationFormat>Ekran Gösterisi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Film İncelemesi</vt:lpstr>
      <vt:lpstr>Film İncelemesi</vt:lpstr>
      <vt:lpstr>Film İncelemesi</vt:lpstr>
      <vt:lpstr>Film İncelemesi</vt:lpstr>
      <vt:lpstr>Film İncelemesi</vt:lpstr>
      <vt:lpstr>Film İncelemesi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Film İncelemesi</dc:title>
  <dc:creator>irem yilmaz</dc:creator>
  <cp:lastModifiedBy>iremyilmaz</cp:lastModifiedBy>
  <cp:revision>10</cp:revision>
  <dcterms:created xsi:type="dcterms:W3CDTF">2017-11-14T13:11:38Z</dcterms:created>
  <dcterms:modified xsi:type="dcterms:W3CDTF">2017-11-20T16:03:03Z</dcterms:modified>
</cp:coreProperties>
</file>