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 Başlık 2">
            <a:extLst>
              <a:ext uri="{FF2B5EF4-FFF2-40B4-BE49-F238E27FC236}">
                <a16:creationId xmlns:a16="http://schemas.microsoft.com/office/drawing/2014/main" id="{60929741-7821-4A9E-A458-8FC615A6AE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4413" y="3986804"/>
            <a:ext cx="9555162" cy="2118721"/>
          </a:xfrm>
        </p:spPr>
        <p:txBody>
          <a:bodyPr>
            <a:normAutofit/>
          </a:bodyPr>
          <a:lstStyle/>
          <a:p>
            <a:r>
              <a:rPr lang="tr-TR" sz="6000" b="1" dirty="0"/>
              <a:t>FİNAL SINAV HAFTASI</a:t>
            </a:r>
          </a:p>
        </p:txBody>
      </p:sp>
    </p:spTree>
    <p:extLst>
      <p:ext uri="{BB962C8B-B14F-4D97-AF65-F5344CB8AC3E}">
        <p14:creationId xmlns:p14="http://schemas.microsoft.com/office/powerpoint/2010/main" val="1489129166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{9460E671-CCFB-467C-90A7-B9E46EC8F401}tf02892315</Template>
  <TotalTime>2</TotalTime>
  <Words>3</Words>
  <Application>Microsoft Office PowerPoint</Application>
  <PresentationFormat>Geniş ekran</PresentationFormat>
  <Paragraphs>1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Duman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Levent KARAFAKI</dc:creator>
  <cp:lastModifiedBy>Filiz ÇETİNKAYA</cp:lastModifiedBy>
  <cp:revision>1</cp:revision>
  <dcterms:created xsi:type="dcterms:W3CDTF">2020-02-24T14:59:14Z</dcterms:created>
  <dcterms:modified xsi:type="dcterms:W3CDTF">2020-05-03T17:57:26Z</dcterms:modified>
</cp:coreProperties>
</file>