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0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11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3/16/21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1D10C97-E369-B044-9BC6-4E814E1C6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/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9E2EEE5-1534-DA43-9C84-348CD16109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</p:spTree>
    <p:extLst>
      <p:ext uri="{BB962C8B-B14F-4D97-AF65-F5344CB8AC3E}">
        <p14:creationId xmlns:p14="http://schemas.microsoft.com/office/powerpoint/2010/main" val="1217917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form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main Powers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problem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unconstitutionnality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«ARTICLE 2-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democratic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solidarity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loyal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nationalism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Atatürk,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preamble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357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Powers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judiciary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GNAT (Grand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Assembly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careful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proceudre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GNAT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857459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body.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presidential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73002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judiciary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ARTICLE 138-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discharge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conviction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conforming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 organ,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authority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judicial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circulars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suggestions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asked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Assembly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judicial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concerning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3450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administravie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body’s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sense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sense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7817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body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analyzed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officers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invailidity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04783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harming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Analogy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punishments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executed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898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judiciary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bodies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716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analyzing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philosophical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sociological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sovereignty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analyzed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ptax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68605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860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6012.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92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dealing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businessman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enterprise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TCC,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«Commercial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businesses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artisans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prescribed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limit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continuously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,».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157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ciritical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TCC.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pratnership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Commandite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Commandite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Joint-stock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896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Joint-stock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responsible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shareholders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liability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strictly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joint-stock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76309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bracnh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seperately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it.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unseperately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coupons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2089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dealing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International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element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foreigness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690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Statecan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powerful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limit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8083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4460DB-80DB-8244-8C92-D8185AD9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BBE101-9152-7047-9BF4-63F2C6DF2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Criminal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50980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112</TotalTime>
  <Words>1143</Words>
  <Application>Microsoft Macintosh PowerPoint</Application>
  <PresentationFormat>Geniş ekran</PresentationFormat>
  <Paragraphs>100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Gill Sans MT</vt:lpstr>
      <vt:lpstr>Times New Roman</vt:lpstr>
      <vt:lpstr>Galeri</vt:lpstr>
      <vt:lpstr>Introductıon to cıvıl law and persons</vt:lpstr>
      <vt:lpstr>Branches of Law III</vt:lpstr>
      <vt:lpstr>Branches of Law III</vt:lpstr>
      <vt:lpstr>Branches of Law III</vt:lpstr>
      <vt:lpstr>Branches of Law III</vt:lpstr>
      <vt:lpstr>Branches of Law III</vt:lpstr>
      <vt:lpstr>Branches of Law III</vt:lpstr>
      <vt:lpstr>Branches of Law IV</vt:lpstr>
      <vt:lpstr>Branches of Law IV</vt:lpstr>
      <vt:lpstr>Branches of Law IV</vt:lpstr>
      <vt:lpstr>Branches of Law IV</vt:lpstr>
      <vt:lpstr>Branches of Law IV</vt:lpstr>
      <vt:lpstr>Branches of Law IV</vt:lpstr>
      <vt:lpstr>Branches of Law V</vt:lpstr>
      <vt:lpstr>Branches of Law V</vt:lpstr>
      <vt:lpstr>Branches of Law V</vt:lpstr>
      <vt:lpstr>Branches of Law V</vt:lpstr>
      <vt:lpstr>Branches of Law V</vt:lpstr>
      <vt:lpstr>Branches of Law V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33</cp:revision>
  <dcterms:created xsi:type="dcterms:W3CDTF">2020-11-22T17:45:05Z</dcterms:created>
  <dcterms:modified xsi:type="dcterms:W3CDTF">2021-03-16T09:45:00Z</dcterms:modified>
</cp:coreProperties>
</file>