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13DFC-5F00-40BD-8B81-9AD40BD9818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71826-DC37-4987-B93A-49E19B9A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90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32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6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14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7303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13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068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29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0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4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5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8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9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8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1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2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43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C243E-E50C-4D72-82C5-7FA47D56AB5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AF526A-03A9-4A7C-B383-DFE29FC0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6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422885" y="300625"/>
            <a:ext cx="9602101" cy="2863628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Kimyasallara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zararlı</a:t>
            </a:r>
            <a:r>
              <a:rPr lang="en-US" b="1" dirty="0"/>
              <a:t> </a:t>
            </a:r>
            <a:r>
              <a:rPr lang="en-US" b="1" dirty="0" err="1"/>
              <a:t>maddelere</a:t>
            </a:r>
            <a:r>
              <a:rPr lang="en-US" b="1" dirty="0"/>
              <a:t> </a:t>
            </a:r>
            <a:r>
              <a:rPr lang="en-US" b="1" dirty="0" err="1"/>
              <a:t>bağlı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gelişebilecek</a:t>
            </a:r>
            <a:r>
              <a:rPr lang="en-US" b="1" dirty="0"/>
              <a:t> </a:t>
            </a:r>
            <a:r>
              <a:rPr lang="en-US" b="1" dirty="0" err="1"/>
              <a:t>riskler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bunlardan</a:t>
            </a:r>
            <a:r>
              <a:rPr lang="en-US" b="1" dirty="0"/>
              <a:t> </a:t>
            </a:r>
            <a:r>
              <a:rPr lang="en-US" b="1" dirty="0" err="1"/>
              <a:t>korunma</a:t>
            </a:r>
            <a:r>
              <a:rPr lang="en-US" b="1" dirty="0"/>
              <a:t> </a:t>
            </a:r>
            <a:r>
              <a:rPr lang="en-US" b="1" dirty="0" err="1"/>
              <a:t>yöntemleri</a:t>
            </a:r>
            <a:endParaRPr lang="tr-TR" sz="8000" b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4907870" y="4214237"/>
            <a:ext cx="8915399" cy="1126283"/>
          </a:xfrm>
        </p:spPr>
        <p:txBody>
          <a:bodyPr>
            <a:noAutofit/>
          </a:bodyPr>
          <a:lstStyle/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3650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60959" y="571859"/>
            <a:ext cx="8911687" cy="1280890"/>
          </a:xfrm>
        </p:spPr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Kimyasallara bağlı risk faktörleri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97972" y="2375263"/>
            <a:ext cx="8915400" cy="3777622"/>
          </a:xfrm>
        </p:spPr>
        <p:txBody>
          <a:bodyPr/>
          <a:lstStyle/>
          <a:p>
            <a:r>
              <a:rPr lang="tr-TR" dirty="0" smtClean="0"/>
              <a:t>Dezenfektanlar- göz, cilt teması, solunması</a:t>
            </a:r>
          </a:p>
          <a:p>
            <a:r>
              <a:rPr lang="tr-TR" dirty="0" err="1" smtClean="0"/>
              <a:t>Akril</a:t>
            </a:r>
            <a:endParaRPr lang="tr-TR" dirty="0" smtClean="0"/>
          </a:p>
          <a:p>
            <a:r>
              <a:rPr lang="tr-TR" dirty="0" smtClean="0"/>
              <a:t>Cıva- amalgam</a:t>
            </a:r>
          </a:p>
          <a:p>
            <a:r>
              <a:rPr lang="tr-TR" dirty="0" err="1" smtClean="0"/>
              <a:t>Anestezik</a:t>
            </a:r>
            <a:r>
              <a:rPr lang="tr-TR" dirty="0" smtClean="0"/>
              <a:t> gazlar</a:t>
            </a:r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3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76600" y="1511808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Ç</a:t>
            </a:r>
            <a:r>
              <a:rPr lang="en-US" b="1" dirty="0" err="1" smtClean="0"/>
              <a:t>alışma</a:t>
            </a:r>
            <a:r>
              <a:rPr lang="en-US" b="1" dirty="0" smtClean="0"/>
              <a:t> </a:t>
            </a:r>
            <a:r>
              <a:rPr lang="en-US" b="1" dirty="0" err="1" smtClean="0"/>
              <a:t>Ortamı</a:t>
            </a:r>
            <a:endParaRPr lang="tr-TR" b="1" dirty="0" smtClean="0"/>
          </a:p>
          <a:p>
            <a:pPr marL="0" indent="0">
              <a:buNone/>
            </a:pPr>
            <a:endParaRPr lang="en-US" b="1" dirty="0"/>
          </a:p>
          <a:p>
            <a:r>
              <a:rPr lang="en-US" dirty="0" err="1" smtClean="0"/>
              <a:t>Yeterli</a:t>
            </a:r>
            <a:r>
              <a:rPr lang="en-US" dirty="0" smtClean="0"/>
              <a:t> </a:t>
            </a:r>
            <a:r>
              <a:rPr lang="en-US" dirty="0" err="1"/>
              <a:t>sayı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nitelikte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koruyucu</a:t>
            </a:r>
            <a:r>
              <a:rPr lang="en-US" dirty="0"/>
              <a:t> </a:t>
            </a:r>
            <a:r>
              <a:rPr lang="en-US" dirty="0" err="1" smtClean="0"/>
              <a:t>donanım</a:t>
            </a:r>
            <a:endParaRPr lang="en-US" dirty="0"/>
          </a:p>
          <a:p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/>
              <a:t>koruyucuların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 smtClean="0"/>
              <a:t>kullanımı</a:t>
            </a:r>
            <a:endParaRPr lang="tr-TR" dirty="0" smtClean="0"/>
          </a:p>
          <a:p>
            <a:r>
              <a:rPr lang="en-US" dirty="0" err="1" smtClean="0"/>
              <a:t>Tehlikeli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zararlı</a:t>
            </a:r>
            <a:r>
              <a:rPr lang="en-US" dirty="0"/>
              <a:t> </a:t>
            </a:r>
            <a:r>
              <a:rPr lang="en-US" dirty="0" err="1"/>
              <a:t>atık</a:t>
            </a:r>
            <a:r>
              <a:rPr lang="en-US" dirty="0"/>
              <a:t> </a:t>
            </a:r>
            <a:r>
              <a:rPr lang="en-US" dirty="0" err="1"/>
              <a:t>yönetiminin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endParaRPr lang="en-US" dirty="0"/>
          </a:p>
          <a:p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/>
              <a:t>atıkların</a:t>
            </a:r>
            <a:r>
              <a:rPr lang="en-US" dirty="0"/>
              <a:t> </a:t>
            </a:r>
            <a:r>
              <a:rPr lang="en-US" dirty="0" err="1"/>
              <a:t>kontrolü</a:t>
            </a:r>
            <a:r>
              <a:rPr lang="en-US" dirty="0"/>
              <a:t> </a:t>
            </a:r>
            <a:r>
              <a:rPr lang="en-US" dirty="0" err="1"/>
              <a:t>yönetmeliği</a:t>
            </a:r>
            <a:endParaRPr lang="en-US" dirty="0"/>
          </a:p>
          <a:p>
            <a:r>
              <a:rPr lang="en-US" dirty="0" err="1" smtClean="0"/>
              <a:t>Depolar</a:t>
            </a:r>
            <a:r>
              <a:rPr lang="en-US" dirty="0"/>
              <a:t>; </a:t>
            </a:r>
            <a:r>
              <a:rPr lang="en-US" dirty="0" err="1"/>
              <a:t>Tehlikelerine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sınıflandırılmış</a:t>
            </a:r>
            <a:r>
              <a:rPr lang="en-US" dirty="0"/>
              <a:t> </a:t>
            </a:r>
            <a:r>
              <a:rPr lang="en-US" dirty="0" err="1"/>
              <a:t>etmenler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97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67</Words>
  <Application>Microsoft Office PowerPoint</Application>
  <PresentationFormat>Geniş ekran</PresentationFormat>
  <Paragraphs>17</Paragraphs>
  <Slides>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9" baseType="lpstr">
      <vt:lpstr>Apple Chancery</vt:lpstr>
      <vt:lpstr>Arial</vt:lpstr>
      <vt:lpstr>Calibri</vt:lpstr>
      <vt:lpstr>Century Gothic</vt:lpstr>
      <vt:lpstr>Wingdings 3</vt:lpstr>
      <vt:lpstr>Duman</vt:lpstr>
      <vt:lpstr>Kimyasallara ve zararlı maddelere bağlı olarak gelişebilecek riskler ve bunlardan korunma yöntemleri</vt:lpstr>
      <vt:lpstr>Kimyasallara bağlı risk faktörleri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Kimyasallara ve zararlı maddelere bağlı olarak gelişebilecek riskler ve bunlardan korunma yöntemleri</dc:title>
  <dc:creator>mert ocak</dc:creator>
  <cp:lastModifiedBy>mert ocak</cp:lastModifiedBy>
  <cp:revision>2</cp:revision>
  <dcterms:created xsi:type="dcterms:W3CDTF">2020-01-17T08:39:54Z</dcterms:created>
  <dcterms:modified xsi:type="dcterms:W3CDTF">2020-01-17T08:46:19Z</dcterms:modified>
</cp:coreProperties>
</file>