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62" r:id="rId4"/>
    <p:sldId id="263" r:id="rId5"/>
    <p:sldId id="264" r:id="rId6"/>
    <p:sldId id="267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7B193C-F156-453D-8B2D-120B42154A4A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1EE88BA-D901-46F7-9B50-E039846A28AD}">
      <dgm:prSet phldrT="[Metin]"/>
      <dgm:spPr/>
      <dgm:t>
        <a:bodyPr/>
        <a:lstStyle/>
        <a:p>
          <a:r>
            <a:rPr lang="tr-TR" dirty="0" smtClean="0"/>
            <a:t>Analiz</a:t>
          </a:r>
          <a:endParaRPr lang="tr-TR" dirty="0"/>
        </a:p>
      </dgm:t>
    </dgm:pt>
    <dgm:pt modelId="{DF48C073-29DA-48B9-A10D-A56CB13D0785}" type="parTrans" cxnId="{20660360-3BD6-4FB4-9BD6-9E696A9BCB7E}">
      <dgm:prSet/>
      <dgm:spPr/>
      <dgm:t>
        <a:bodyPr/>
        <a:lstStyle/>
        <a:p>
          <a:endParaRPr lang="tr-TR"/>
        </a:p>
      </dgm:t>
    </dgm:pt>
    <dgm:pt modelId="{6B2FD483-D796-4928-9F9C-1722B3324735}" type="sibTrans" cxnId="{20660360-3BD6-4FB4-9BD6-9E696A9BCB7E}">
      <dgm:prSet/>
      <dgm:spPr/>
      <dgm:t>
        <a:bodyPr/>
        <a:lstStyle/>
        <a:p>
          <a:endParaRPr lang="tr-TR"/>
        </a:p>
      </dgm:t>
    </dgm:pt>
    <dgm:pt modelId="{116F20C5-7100-42D4-A45B-806677134D8B}">
      <dgm:prSet phldrT="[Metin]"/>
      <dgm:spPr/>
      <dgm:t>
        <a:bodyPr/>
        <a:lstStyle/>
        <a:p>
          <a:r>
            <a:rPr lang="tr-TR" dirty="0" smtClean="0"/>
            <a:t>Tasarım</a:t>
          </a:r>
          <a:endParaRPr lang="tr-TR" dirty="0"/>
        </a:p>
      </dgm:t>
    </dgm:pt>
    <dgm:pt modelId="{ED7887EF-C5A9-4B32-9E54-9A8D7E7F6FF0}" type="parTrans" cxnId="{A66BF8C6-CBCC-4015-B475-CA799C54B79E}">
      <dgm:prSet/>
      <dgm:spPr/>
      <dgm:t>
        <a:bodyPr/>
        <a:lstStyle/>
        <a:p>
          <a:endParaRPr lang="tr-TR"/>
        </a:p>
      </dgm:t>
    </dgm:pt>
    <dgm:pt modelId="{08CC6D88-D9CB-47F2-981D-DBDCAC73D658}" type="sibTrans" cxnId="{A66BF8C6-CBCC-4015-B475-CA799C54B79E}">
      <dgm:prSet/>
      <dgm:spPr/>
      <dgm:t>
        <a:bodyPr/>
        <a:lstStyle/>
        <a:p>
          <a:endParaRPr lang="tr-TR"/>
        </a:p>
      </dgm:t>
    </dgm:pt>
    <dgm:pt modelId="{F21B943C-8B81-4676-80A4-82FAC9FB94D0}">
      <dgm:prSet phldrT="[Metin]"/>
      <dgm:spPr/>
      <dgm:t>
        <a:bodyPr/>
        <a:lstStyle/>
        <a:p>
          <a:r>
            <a:rPr lang="tr-TR" dirty="0" smtClean="0"/>
            <a:t>Geliştirme</a:t>
          </a:r>
          <a:endParaRPr lang="tr-TR" dirty="0"/>
        </a:p>
      </dgm:t>
    </dgm:pt>
    <dgm:pt modelId="{2549F4A5-C0AC-4354-A95A-CF23A528F7F5}" type="parTrans" cxnId="{8DEC1F85-28E1-42BE-8531-51E7680FBEB9}">
      <dgm:prSet/>
      <dgm:spPr/>
      <dgm:t>
        <a:bodyPr/>
        <a:lstStyle/>
        <a:p>
          <a:endParaRPr lang="tr-TR"/>
        </a:p>
      </dgm:t>
    </dgm:pt>
    <dgm:pt modelId="{3A92A4A7-D388-42C6-8821-7418F1063CF7}" type="sibTrans" cxnId="{8DEC1F85-28E1-42BE-8531-51E7680FBEB9}">
      <dgm:prSet/>
      <dgm:spPr/>
      <dgm:t>
        <a:bodyPr/>
        <a:lstStyle/>
        <a:p>
          <a:endParaRPr lang="tr-TR"/>
        </a:p>
      </dgm:t>
    </dgm:pt>
    <dgm:pt modelId="{11EAF620-B221-4143-9E56-4D2BA55226BD}">
      <dgm:prSet/>
      <dgm:spPr/>
      <dgm:t>
        <a:bodyPr/>
        <a:lstStyle/>
        <a:p>
          <a:r>
            <a:rPr lang="tr-TR" dirty="0" smtClean="0"/>
            <a:t>Uygulama</a:t>
          </a:r>
          <a:endParaRPr lang="tr-TR" dirty="0"/>
        </a:p>
      </dgm:t>
    </dgm:pt>
    <dgm:pt modelId="{46D1D68F-CCF5-4C10-97FB-2216917187CC}" type="parTrans" cxnId="{F2EE3A9B-84A1-4902-A84A-A93853E4174B}">
      <dgm:prSet/>
      <dgm:spPr/>
      <dgm:t>
        <a:bodyPr/>
        <a:lstStyle/>
        <a:p>
          <a:endParaRPr lang="tr-TR"/>
        </a:p>
      </dgm:t>
    </dgm:pt>
    <dgm:pt modelId="{7D844701-4309-43E2-8DCC-275370B7F5FC}" type="sibTrans" cxnId="{F2EE3A9B-84A1-4902-A84A-A93853E4174B}">
      <dgm:prSet/>
      <dgm:spPr/>
      <dgm:t>
        <a:bodyPr/>
        <a:lstStyle/>
        <a:p>
          <a:endParaRPr lang="tr-TR"/>
        </a:p>
      </dgm:t>
    </dgm:pt>
    <dgm:pt modelId="{560E68C8-2BCA-4887-B637-8AAE1B3C1F41}">
      <dgm:prSet/>
      <dgm:spPr/>
      <dgm:t>
        <a:bodyPr/>
        <a:lstStyle/>
        <a:p>
          <a:r>
            <a:rPr lang="tr-TR" dirty="0" smtClean="0"/>
            <a:t>Değerlendirme</a:t>
          </a:r>
          <a:endParaRPr lang="tr-TR" dirty="0"/>
        </a:p>
      </dgm:t>
    </dgm:pt>
    <dgm:pt modelId="{DDA89CC0-4DD0-482E-93F8-26E80207272F}" type="parTrans" cxnId="{3E612F3F-6C85-46CE-8328-073EBE9337F9}">
      <dgm:prSet/>
      <dgm:spPr/>
      <dgm:t>
        <a:bodyPr/>
        <a:lstStyle/>
        <a:p>
          <a:endParaRPr lang="tr-TR"/>
        </a:p>
      </dgm:t>
    </dgm:pt>
    <dgm:pt modelId="{DFBE7012-CEE3-44A9-A13E-03DD3B6F5252}" type="sibTrans" cxnId="{3E612F3F-6C85-46CE-8328-073EBE9337F9}">
      <dgm:prSet/>
      <dgm:spPr/>
      <dgm:t>
        <a:bodyPr/>
        <a:lstStyle/>
        <a:p>
          <a:endParaRPr lang="tr-TR"/>
        </a:p>
      </dgm:t>
    </dgm:pt>
    <dgm:pt modelId="{9F1350B2-888C-40EC-B404-B6596062AF4F}" type="pres">
      <dgm:prSet presAssocID="{967B193C-F156-453D-8B2D-120B42154A4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E5BC44C-B691-49A3-8065-98BBD44784A7}" type="pres">
      <dgm:prSet presAssocID="{F1EE88BA-D901-46F7-9B50-E039846A28A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752D512-07D5-4E02-910F-770D7EF43BCF}" type="pres">
      <dgm:prSet presAssocID="{6B2FD483-D796-4928-9F9C-1722B3324735}" presName="sibTrans" presStyleCnt="0"/>
      <dgm:spPr/>
    </dgm:pt>
    <dgm:pt modelId="{A2FD7281-BE8D-4C8A-89E7-619C08AB8FA1}" type="pres">
      <dgm:prSet presAssocID="{116F20C5-7100-42D4-A45B-806677134D8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FD43162-57BA-4852-ACF9-8225C92FF8AD}" type="pres">
      <dgm:prSet presAssocID="{08CC6D88-D9CB-47F2-981D-DBDCAC73D658}" presName="sibTrans" presStyleCnt="0"/>
      <dgm:spPr/>
    </dgm:pt>
    <dgm:pt modelId="{D1C2550C-3835-4742-8844-5725C7B37544}" type="pres">
      <dgm:prSet presAssocID="{F21B943C-8B81-4676-80A4-82FAC9FB94D0}" presName="node" presStyleLbl="node1" presStyleIdx="2" presStyleCnt="5" custLinFactNeighborX="-14221" custLinFactNeighborY="-95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588488B-52AB-47EA-B655-57C8590E707B}" type="pres">
      <dgm:prSet presAssocID="{3A92A4A7-D388-42C6-8821-7418F1063CF7}" presName="sibTrans" presStyleCnt="0"/>
      <dgm:spPr/>
    </dgm:pt>
    <dgm:pt modelId="{F75EC298-D389-4152-A9A2-844904864D63}" type="pres">
      <dgm:prSet presAssocID="{11EAF620-B221-4143-9E56-4D2BA55226B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DE2E562-BD54-4585-90FE-BCBB14198367}" type="pres">
      <dgm:prSet presAssocID="{7D844701-4309-43E2-8DCC-275370B7F5FC}" presName="sibTrans" presStyleCnt="0"/>
      <dgm:spPr/>
    </dgm:pt>
    <dgm:pt modelId="{084731B1-2DE3-4A0A-B4E3-530F02BB5EB1}" type="pres">
      <dgm:prSet presAssocID="{560E68C8-2BCA-4887-B637-8AAE1B3C1F4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07A356F-84FE-4F44-B9AB-3B005EF67FBB}" type="presOf" srcId="{F1EE88BA-D901-46F7-9B50-E039846A28AD}" destId="{1E5BC44C-B691-49A3-8065-98BBD44784A7}" srcOrd="0" destOrd="0" presId="urn:microsoft.com/office/officeart/2005/8/layout/hList6"/>
    <dgm:cxn modelId="{B84141BB-E1BF-4A8E-B6D9-1E5DFC9405A5}" type="presOf" srcId="{F21B943C-8B81-4676-80A4-82FAC9FB94D0}" destId="{D1C2550C-3835-4742-8844-5725C7B37544}" srcOrd="0" destOrd="0" presId="urn:microsoft.com/office/officeart/2005/8/layout/hList6"/>
    <dgm:cxn modelId="{1F0BE262-6566-4146-A892-5843F4C4EE72}" type="presOf" srcId="{11EAF620-B221-4143-9E56-4D2BA55226BD}" destId="{F75EC298-D389-4152-A9A2-844904864D63}" srcOrd="0" destOrd="0" presId="urn:microsoft.com/office/officeart/2005/8/layout/hList6"/>
    <dgm:cxn modelId="{F2EE3A9B-84A1-4902-A84A-A93853E4174B}" srcId="{967B193C-F156-453D-8B2D-120B42154A4A}" destId="{11EAF620-B221-4143-9E56-4D2BA55226BD}" srcOrd="3" destOrd="0" parTransId="{46D1D68F-CCF5-4C10-97FB-2216917187CC}" sibTransId="{7D844701-4309-43E2-8DCC-275370B7F5FC}"/>
    <dgm:cxn modelId="{3E612F3F-6C85-46CE-8328-073EBE9337F9}" srcId="{967B193C-F156-453D-8B2D-120B42154A4A}" destId="{560E68C8-2BCA-4887-B637-8AAE1B3C1F41}" srcOrd="4" destOrd="0" parTransId="{DDA89CC0-4DD0-482E-93F8-26E80207272F}" sibTransId="{DFBE7012-CEE3-44A9-A13E-03DD3B6F5252}"/>
    <dgm:cxn modelId="{D47A4E50-B21E-495C-9EBE-95F5822EEBFF}" type="presOf" srcId="{967B193C-F156-453D-8B2D-120B42154A4A}" destId="{9F1350B2-888C-40EC-B404-B6596062AF4F}" srcOrd="0" destOrd="0" presId="urn:microsoft.com/office/officeart/2005/8/layout/hList6"/>
    <dgm:cxn modelId="{20660360-3BD6-4FB4-9BD6-9E696A9BCB7E}" srcId="{967B193C-F156-453D-8B2D-120B42154A4A}" destId="{F1EE88BA-D901-46F7-9B50-E039846A28AD}" srcOrd="0" destOrd="0" parTransId="{DF48C073-29DA-48B9-A10D-A56CB13D0785}" sibTransId="{6B2FD483-D796-4928-9F9C-1722B3324735}"/>
    <dgm:cxn modelId="{A66BF8C6-CBCC-4015-B475-CA799C54B79E}" srcId="{967B193C-F156-453D-8B2D-120B42154A4A}" destId="{116F20C5-7100-42D4-A45B-806677134D8B}" srcOrd="1" destOrd="0" parTransId="{ED7887EF-C5A9-4B32-9E54-9A8D7E7F6FF0}" sibTransId="{08CC6D88-D9CB-47F2-981D-DBDCAC73D658}"/>
    <dgm:cxn modelId="{575619E7-17EF-44F4-8A0B-11D8FCF33AC4}" type="presOf" srcId="{560E68C8-2BCA-4887-B637-8AAE1B3C1F41}" destId="{084731B1-2DE3-4A0A-B4E3-530F02BB5EB1}" srcOrd="0" destOrd="0" presId="urn:microsoft.com/office/officeart/2005/8/layout/hList6"/>
    <dgm:cxn modelId="{EBBC07AC-1C03-4D2A-874E-3693DCAA0A3C}" type="presOf" srcId="{116F20C5-7100-42D4-A45B-806677134D8B}" destId="{A2FD7281-BE8D-4C8A-89E7-619C08AB8FA1}" srcOrd="0" destOrd="0" presId="urn:microsoft.com/office/officeart/2005/8/layout/hList6"/>
    <dgm:cxn modelId="{8DEC1F85-28E1-42BE-8531-51E7680FBEB9}" srcId="{967B193C-F156-453D-8B2D-120B42154A4A}" destId="{F21B943C-8B81-4676-80A4-82FAC9FB94D0}" srcOrd="2" destOrd="0" parTransId="{2549F4A5-C0AC-4354-A95A-CF23A528F7F5}" sibTransId="{3A92A4A7-D388-42C6-8821-7418F1063CF7}"/>
    <dgm:cxn modelId="{0423BAA7-39B5-4759-935D-A867C3F27A26}" type="presParOf" srcId="{9F1350B2-888C-40EC-B404-B6596062AF4F}" destId="{1E5BC44C-B691-49A3-8065-98BBD44784A7}" srcOrd="0" destOrd="0" presId="urn:microsoft.com/office/officeart/2005/8/layout/hList6"/>
    <dgm:cxn modelId="{AF7DF3FB-3CAD-488E-A186-7597F89506FA}" type="presParOf" srcId="{9F1350B2-888C-40EC-B404-B6596062AF4F}" destId="{6752D512-07D5-4E02-910F-770D7EF43BCF}" srcOrd="1" destOrd="0" presId="urn:microsoft.com/office/officeart/2005/8/layout/hList6"/>
    <dgm:cxn modelId="{BB654F2B-F1E6-46D8-9DD7-10A14A1F81DC}" type="presParOf" srcId="{9F1350B2-888C-40EC-B404-B6596062AF4F}" destId="{A2FD7281-BE8D-4C8A-89E7-619C08AB8FA1}" srcOrd="2" destOrd="0" presId="urn:microsoft.com/office/officeart/2005/8/layout/hList6"/>
    <dgm:cxn modelId="{9D87E04F-6CA4-4D45-8240-2EC6AAC29E89}" type="presParOf" srcId="{9F1350B2-888C-40EC-B404-B6596062AF4F}" destId="{7FD43162-57BA-4852-ACF9-8225C92FF8AD}" srcOrd="3" destOrd="0" presId="urn:microsoft.com/office/officeart/2005/8/layout/hList6"/>
    <dgm:cxn modelId="{E5CC7940-E274-4E02-BD5C-AB6EC496A9ED}" type="presParOf" srcId="{9F1350B2-888C-40EC-B404-B6596062AF4F}" destId="{D1C2550C-3835-4742-8844-5725C7B37544}" srcOrd="4" destOrd="0" presId="urn:microsoft.com/office/officeart/2005/8/layout/hList6"/>
    <dgm:cxn modelId="{EA9B533D-3905-47CF-935E-34DE48E36B4E}" type="presParOf" srcId="{9F1350B2-888C-40EC-B404-B6596062AF4F}" destId="{5588488B-52AB-47EA-B655-57C8590E707B}" srcOrd="5" destOrd="0" presId="urn:microsoft.com/office/officeart/2005/8/layout/hList6"/>
    <dgm:cxn modelId="{A1D2CD52-3561-4735-8E4E-A13A694B4707}" type="presParOf" srcId="{9F1350B2-888C-40EC-B404-B6596062AF4F}" destId="{F75EC298-D389-4152-A9A2-844904864D63}" srcOrd="6" destOrd="0" presId="urn:microsoft.com/office/officeart/2005/8/layout/hList6"/>
    <dgm:cxn modelId="{0D92E885-065B-41C4-8010-82A174144E96}" type="presParOf" srcId="{9F1350B2-888C-40EC-B404-B6596062AF4F}" destId="{9DE2E562-BD54-4585-90FE-BCBB14198367}" srcOrd="7" destOrd="0" presId="urn:microsoft.com/office/officeart/2005/8/layout/hList6"/>
    <dgm:cxn modelId="{B7AE03F1-9EC6-46B8-8FCB-0B34492C4279}" type="presParOf" srcId="{9F1350B2-888C-40EC-B404-B6596062AF4F}" destId="{084731B1-2DE3-4A0A-B4E3-530F02BB5EB1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D38521-BF63-4FCC-ACEF-A8D7B521ED9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01778D6-71C1-47C5-B3C4-7A2A37FBC60A}">
      <dgm:prSet phldrT="[Metin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400" dirty="0" smtClean="0"/>
            <a:t>MATERYAL DEĞERLENDİRME</a:t>
          </a:r>
        </a:p>
        <a:p>
          <a:pPr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dirty="0"/>
        </a:p>
      </dgm:t>
    </dgm:pt>
    <dgm:pt modelId="{79C60F4A-C8B0-420C-947A-48919CCFFE59}" type="parTrans" cxnId="{70E22CD2-E498-44A4-A550-2257FC6B0C30}">
      <dgm:prSet/>
      <dgm:spPr/>
      <dgm:t>
        <a:bodyPr/>
        <a:lstStyle/>
        <a:p>
          <a:endParaRPr lang="tr-TR"/>
        </a:p>
      </dgm:t>
    </dgm:pt>
    <dgm:pt modelId="{D764F574-5992-4B0C-A12B-AC38A8C4C046}" type="sibTrans" cxnId="{70E22CD2-E498-44A4-A550-2257FC6B0C30}">
      <dgm:prSet/>
      <dgm:spPr/>
      <dgm:t>
        <a:bodyPr/>
        <a:lstStyle/>
        <a:p>
          <a:endParaRPr lang="tr-TR"/>
        </a:p>
      </dgm:t>
    </dgm:pt>
    <dgm:pt modelId="{F4895374-D14E-4219-BC78-DA2F81580546}">
      <dgm:prSet phldrT="[Metin]"/>
      <dgm:spPr/>
      <dgm:t>
        <a:bodyPr/>
        <a:lstStyle/>
        <a:p>
          <a:r>
            <a:rPr lang="tr-TR" dirty="0" smtClean="0"/>
            <a:t>Süreci Değerlendirme</a:t>
          </a:r>
          <a:endParaRPr lang="tr-TR" dirty="0"/>
        </a:p>
      </dgm:t>
    </dgm:pt>
    <dgm:pt modelId="{50497697-9DF4-405B-A30E-B78629C17599}" type="parTrans" cxnId="{DBBAD510-8F41-4260-821F-E2423AA8291E}">
      <dgm:prSet/>
      <dgm:spPr/>
      <dgm:t>
        <a:bodyPr/>
        <a:lstStyle/>
        <a:p>
          <a:endParaRPr lang="tr-TR"/>
        </a:p>
      </dgm:t>
    </dgm:pt>
    <dgm:pt modelId="{CFCE22FD-17E1-49CA-823F-C5353689AB5C}" type="sibTrans" cxnId="{DBBAD510-8F41-4260-821F-E2423AA8291E}">
      <dgm:prSet/>
      <dgm:spPr/>
      <dgm:t>
        <a:bodyPr/>
        <a:lstStyle/>
        <a:p>
          <a:endParaRPr lang="tr-TR"/>
        </a:p>
      </dgm:t>
    </dgm:pt>
    <dgm:pt modelId="{25706895-DCB8-4AFC-AC6E-290448E84C0A}">
      <dgm:prSet phldrT="[Metin]"/>
      <dgm:spPr/>
      <dgm:t>
        <a:bodyPr/>
        <a:lstStyle/>
        <a:p>
          <a:r>
            <a:rPr lang="tr-TR" dirty="0" smtClean="0"/>
            <a:t>Ürünü Değerlendirme</a:t>
          </a:r>
          <a:endParaRPr lang="tr-TR" dirty="0"/>
        </a:p>
      </dgm:t>
    </dgm:pt>
    <dgm:pt modelId="{FCB3695A-71C1-4C36-AB91-6CF57DDB0689}" type="parTrans" cxnId="{A0E4E729-9203-4D85-8D90-A8BAAB3DB6FD}">
      <dgm:prSet/>
      <dgm:spPr/>
      <dgm:t>
        <a:bodyPr/>
        <a:lstStyle/>
        <a:p>
          <a:endParaRPr lang="tr-TR"/>
        </a:p>
      </dgm:t>
    </dgm:pt>
    <dgm:pt modelId="{3E8C4DA3-DCE9-499A-B17F-23E0BE4EB8F9}" type="sibTrans" cxnId="{A0E4E729-9203-4D85-8D90-A8BAAB3DB6FD}">
      <dgm:prSet/>
      <dgm:spPr/>
      <dgm:t>
        <a:bodyPr/>
        <a:lstStyle/>
        <a:p>
          <a:endParaRPr lang="tr-TR"/>
        </a:p>
      </dgm:t>
    </dgm:pt>
    <dgm:pt modelId="{52E1DD08-815E-4AD6-A1E0-438FABCDE97D}">
      <dgm:prSet custT="1"/>
      <dgm:spPr/>
      <dgm:t>
        <a:bodyPr/>
        <a:lstStyle/>
        <a:p>
          <a:r>
            <a:rPr lang="tr-TR" sz="1400" dirty="0" smtClean="0"/>
            <a:t>Uzman Değerlendirmesi</a:t>
          </a:r>
          <a:endParaRPr lang="tr-TR" sz="1400" dirty="0"/>
        </a:p>
      </dgm:t>
    </dgm:pt>
    <dgm:pt modelId="{A3FC64F9-189C-45F3-B7E4-36EDC23DB890}" type="parTrans" cxnId="{DCC3B98E-6F5E-4987-817A-7A469A5D7A6D}">
      <dgm:prSet/>
      <dgm:spPr/>
      <dgm:t>
        <a:bodyPr/>
        <a:lstStyle/>
        <a:p>
          <a:endParaRPr lang="tr-TR"/>
        </a:p>
      </dgm:t>
    </dgm:pt>
    <dgm:pt modelId="{61D24B61-E29D-4BB3-9120-A146E158843D}" type="sibTrans" cxnId="{DCC3B98E-6F5E-4987-817A-7A469A5D7A6D}">
      <dgm:prSet/>
      <dgm:spPr/>
      <dgm:t>
        <a:bodyPr/>
        <a:lstStyle/>
        <a:p>
          <a:endParaRPr lang="tr-TR"/>
        </a:p>
      </dgm:t>
    </dgm:pt>
    <dgm:pt modelId="{4EDC1827-D708-43B0-AA4B-F85A7DEC8EB0}">
      <dgm:prSet custT="1"/>
      <dgm:spPr/>
      <dgm:t>
        <a:bodyPr/>
        <a:lstStyle/>
        <a:p>
          <a:r>
            <a:rPr lang="tr-TR" sz="1400" dirty="0" smtClean="0"/>
            <a:t>Bire bir değerlendirme</a:t>
          </a:r>
          <a:endParaRPr lang="tr-TR" sz="1400" dirty="0"/>
        </a:p>
      </dgm:t>
    </dgm:pt>
    <dgm:pt modelId="{609336E9-A8FD-44B5-AE71-54C4237F4689}" type="parTrans" cxnId="{123315C7-9379-483F-9721-70D12093A585}">
      <dgm:prSet/>
      <dgm:spPr/>
      <dgm:t>
        <a:bodyPr/>
        <a:lstStyle/>
        <a:p>
          <a:endParaRPr lang="tr-TR"/>
        </a:p>
      </dgm:t>
    </dgm:pt>
    <dgm:pt modelId="{9BAE8D6A-35E2-4470-B90A-866F845CF1A3}" type="sibTrans" cxnId="{123315C7-9379-483F-9721-70D12093A585}">
      <dgm:prSet/>
      <dgm:spPr/>
      <dgm:t>
        <a:bodyPr/>
        <a:lstStyle/>
        <a:p>
          <a:endParaRPr lang="tr-TR"/>
        </a:p>
      </dgm:t>
    </dgm:pt>
    <dgm:pt modelId="{81F7B7F0-849F-4C66-927F-4D115D0D6DB2}">
      <dgm:prSet custT="1"/>
      <dgm:spPr/>
      <dgm:t>
        <a:bodyPr/>
        <a:lstStyle/>
        <a:p>
          <a:r>
            <a:rPr lang="tr-TR" sz="1400" dirty="0" smtClean="0"/>
            <a:t>Pilot değerlendirme</a:t>
          </a:r>
          <a:endParaRPr lang="tr-TR" sz="1400" dirty="0"/>
        </a:p>
      </dgm:t>
    </dgm:pt>
    <dgm:pt modelId="{B920BB91-3AB6-4612-ABE1-5CFA6BBE172C}" type="parTrans" cxnId="{A8E80979-381A-4E23-BB54-8D882C26305D}">
      <dgm:prSet/>
      <dgm:spPr/>
      <dgm:t>
        <a:bodyPr/>
        <a:lstStyle/>
        <a:p>
          <a:endParaRPr lang="tr-TR"/>
        </a:p>
      </dgm:t>
    </dgm:pt>
    <dgm:pt modelId="{A184953A-9CB1-471B-90F6-CDE4AC80196C}" type="sibTrans" cxnId="{A8E80979-381A-4E23-BB54-8D882C26305D}">
      <dgm:prSet/>
      <dgm:spPr/>
      <dgm:t>
        <a:bodyPr/>
        <a:lstStyle/>
        <a:p>
          <a:endParaRPr lang="tr-TR"/>
        </a:p>
      </dgm:t>
    </dgm:pt>
    <dgm:pt modelId="{E9A8DE51-DD8F-4961-994C-B8D2A1ADE4E9}" type="pres">
      <dgm:prSet presAssocID="{BCD38521-BF63-4FCC-ACEF-A8D7B521ED9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EA6045B7-C51D-484B-B6D6-CD268A31E3DC}" type="pres">
      <dgm:prSet presAssocID="{E01778D6-71C1-47C5-B3C4-7A2A37FBC60A}" presName="hierRoot1" presStyleCnt="0"/>
      <dgm:spPr/>
    </dgm:pt>
    <dgm:pt modelId="{2EA9BF91-E478-46CC-9ADA-0DDB704F50FF}" type="pres">
      <dgm:prSet presAssocID="{E01778D6-71C1-47C5-B3C4-7A2A37FBC60A}" presName="composite" presStyleCnt="0"/>
      <dgm:spPr/>
    </dgm:pt>
    <dgm:pt modelId="{058FD42D-428A-4E70-BA80-195E30971936}" type="pres">
      <dgm:prSet presAssocID="{E01778D6-71C1-47C5-B3C4-7A2A37FBC60A}" presName="background" presStyleLbl="node0" presStyleIdx="0" presStyleCnt="1"/>
      <dgm:spPr/>
    </dgm:pt>
    <dgm:pt modelId="{684CC776-3CE5-4FC4-9040-A87F28EEFE49}" type="pres">
      <dgm:prSet presAssocID="{E01778D6-71C1-47C5-B3C4-7A2A37FBC60A}" presName="text" presStyleLbl="fgAcc0" presStyleIdx="0" presStyleCnt="1" custScaleX="304193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tr-TR"/>
        </a:p>
      </dgm:t>
    </dgm:pt>
    <dgm:pt modelId="{3818F5F3-0431-4A59-8341-43684DFCFF9F}" type="pres">
      <dgm:prSet presAssocID="{E01778D6-71C1-47C5-B3C4-7A2A37FBC60A}" presName="hierChild2" presStyleCnt="0"/>
      <dgm:spPr/>
    </dgm:pt>
    <dgm:pt modelId="{69040D30-6156-4538-9477-976EE98E80DC}" type="pres">
      <dgm:prSet presAssocID="{50497697-9DF4-405B-A30E-B78629C17599}" presName="Name10" presStyleLbl="parChTrans1D2" presStyleIdx="0" presStyleCnt="2"/>
      <dgm:spPr/>
      <dgm:t>
        <a:bodyPr/>
        <a:lstStyle/>
        <a:p>
          <a:endParaRPr lang="tr-TR"/>
        </a:p>
      </dgm:t>
    </dgm:pt>
    <dgm:pt modelId="{F9138A32-2C6E-40D1-83CF-D490352589B2}" type="pres">
      <dgm:prSet presAssocID="{F4895374-D14E-4219-BC78-DA2F81580546}" presName="hierRoot2" presStyleCnt="0"/>
      <dgm:spPr/>
    </dgm:pt>
    <dgm:pt modelId="{8252BBA0-D3C7-41BE-9EE3-5C90E754E9A5}" type="pres">
      <dgm:prSet presAssocID="{F4895374-D14E-4219-BC78-DA2F81580546}" presName="composite2" presStyleCnt="0"/>
      <dgm:spPr/>
    </dgm:pt>
    <dgm:pt modelId="{1A9B1557-08B9-4A9C-9298-EA03578F53A1}" type="pres">
      <dgm:prSet presAssocID="{F4895374-D14E-4219-BC78-DA2F81580546}" presName="background2" presStyleLbl="node2" presStyleIdx="0" presStyleCnt="2"/>
      <dgm:spPr/>
    </dgm:pt>
    <dgm:pt modelId="{C9D41F1C-4A6B-498B-8695-7600C6A56D2B}" type="pres">
      <dgm:prSet presAssocID="{F4895374-D14E-4219-BC78-DA2F81580546}" presName="text2" presStyleLbl="fgAcc2" presStyleIdx="0" presStyleCnt="2" custScaleX="31454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C65E3C5-4D46-4601-AF2A-70BA94569290}" type="pres">
      <dgm:prSet presAssocID="{F4895374-D14E-4219-BC78-DA2F81580546}" presName="hierChild3" presStyleCnt="0"/>
      <dgm:spPr/>
    </dgm:pt>
    <dgm:pt modelId="{391B4420-D7D1-4658-AAD1-39BD2C3C6F18}" type="pres">
      <dgm:prSet presAssocID="{A3FC64F9-189C-45F3-B7E4-36EDC23DB890}" presName="Name17" presStyleLbl="parChTrans1D3" presStyleIdx="0" presStyleCnt="1"/>
      <dgm:spPr/>
      <dgm:t>
        <a:bodyPr/>
        <a:lstStyle/>
        <a:p>
          <a:endParaRPr lang="tr-TR"/>
        </a:p>
      </dgm:t>
    </dgm:pt>
    <dgm:pt modelId="{25E6C0E5-71D8-4DD1-B227-82A120F7EF95}" type="pres">
      <dgm:prSet presAssocID="{52E1DD08-815E-4AD6-A1E0-438FABCDE97D}" presName="hierRoot3" presStyleCnt="0"/>
      <dgm:spPr/>
    </dgm:pt>
    <dgm:pt modelId="{4ADD0AC5-3ABE-4304-B32D-2CDE44BDF3C1}" type="pres">
      <dgm:prSet presAssocID="{52E1DD08-815E-4AD6-A1E0-438FABCDE97D}" presName="composite3" presStyleCnt="0"/>
      <dgm:spPr/>
    </dgm:pt>
    <dgm:pt modelId="{0509C1DD-EB52-459C-9FC5-2EF20CE6ECC8}" type="pres">
      <dgm:prSet presAssocID="{52E1DD08-815E-4AD6-A1E0-438FABCDE97D}" presName="background3" presStyleLbl="node3" presStyleIdx="0" presStyleCnt="1"/>
      <dgm:spPr/>
    </dgm:pt>
    <dgm:pt modelId="{E1B0249E-8086-4907-8FE7-89A94496E132}" type="pres">
      <dgm:prSet presAssocID="{52E1DD08-815E-4AD6-A1E0-438FABCDE97D}" presName="text3" presStyleLbl="fgAcc3" presStyleIdx="0" presStyleCnt="1" custScaleX="310704" custLinFactNeighborX="-9149" custLinFactNeighborY="255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61D83A1-004F-4C4B-B7CA-CE06184D3C37}" type="pres">
      <dgm:prSet presAssocID="{52E1DD08-815E-4AD6-A1E0-438FABCDE97D}" presName="hierChild4" presStyleCnt="0"/>
      <dgm:spPr/>
    </dgm:pt>
    <dgm:pt modelId="{EEB3BE96-1985-4FBF-BF20-B1CC5DDB90FA}" type="pres">
      <dgm:prSet presAssocID="{609336E9-A8FD-44B5-AE71-54C4237F4689}" presName="Name23" presStyleLbl="parChTrans1D4" presStyleIdx="0" presStyleCnt="2"/>
      <dgm:spPr/>
      <dgm:t>
        <a:bodyPr/>
        <a:lstStyle/>
        <a:p>
          <a:endParaRPr lang="tr-TR"/>
        </a:p>
      </dgm:t>
    </dgm:pt>
    <dgm:pt modelId="{81CF37EB-71DB-4AFE-ACBF-7105FD119430}" type="pres">
      <dgm:prSet presAssocID="{4EDC1827-D708-43B0-AA4B-F85A7DEC8EB0}" presName="hierRoot4" presStyleCnt="0"/>
      <dgm:spPr/>
    </dgm:pt>
    <dgm:pt modelId="{67F363C7-C15F-42E0-B57B-401B8144DC04}" type="pres">
      <dgm:prSet presAssocID="{4EDC1827-D708-43B0-AA4B-F85A7DEC8EB0}" presName="composite4" presStyleCnt="0"/>
      <dgm:spPr/>
    </dgm:pt>
    <dgm:pt modelId="{A11D214E-F192-475D-8EB5-7C7B551A649E}" type="pres">
      <dgm:prSet presAssocID="{4EDC1827-D708-43B0-AA4B-F85A7DEC8EB0}" presName="background4" presStyleLbl="node4" presStyleIdx="0" presStyleCnt="2"/>
      <dgm:spPr/>
    </dgm:pt>
    <dgm:pt modelId="{614547AC-397C-4A07-911F-DE7DD76113C6}" type="pres">
      <dgm:prSet presAssocID="{4EDC1827-D708-43B0-AA4B-F85A7DEC8EB0}" presName="text4" presStyleLbl="fgAcc4" presStyleIdx="0" presStyleCnt="2" custScaleX="327870" custLinFactNeighborX="-235" custLinFactNeighborY="105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3EF16E9-1D6B-427A-AB58-2CB5836BAA06}" type="pres">
      <dgm:prSet presAssocID="{4EDC1827-D708-43B0-AA4B-F85A7DEC8EB0}" presName="hierChild5" presStyleCnt="0"/>
      <dgm:spPr/>
    </dgm:pt>
    <dgm:pt modelId="{BF9A2CEB-24F4-4716-BBA8-49C22C438005}" type="pres">
      <dgm:prSet presAssocID="{B920BB91-3AB6-4612-ABE1-5CFA6BBE172C}" presName="Name23" presStyleLbl="parChTrans1D4" presStyleIdx="1" presStyleCnt="2"/>
      <dgm:spPr/>
      <dgm:t>
        <a:bodyPr/>
        <a:lstStyle/>
        <a:p>
          <a:endParaRPr lang="tr-TR"/>
        </a:p>
      </dgm:t>
    </dgm:pt>
    <dgm:pt modelId="{B297402A-DECA-4ECD-BD40-3590B560DE82}" type="pres">
      <dgm:prSet presAssocID="{81F7B7F0-849F-4C66-927F-4D115D0D6DB2}" presName="hierRoot4" presStyleCnt="0"/>
      <dgm:spPr/>
    </dgm:pt>
    <dgm:pt modelId="{1D93CFF3-7501-4CBA-BE63-7E6B7078D509}" type="pres">
      <dgm:prSet presAssocID="{81F7B7F0-849F-4C66-927F-4D115D0D6DB2}" presName="composite4" presStyleCnt="0"/>
      <dgm:spPr/>
    </dgm:pt>
    <dgm:pt modelId="{1238B756-F38B-4C48-8013-7860DD864711}" type="pres">
      <dgm:prSet presAssocID="{81F7B7F0-849F-4C66-927F-4D115D0D6DB2}" presName="background4" presStyleLbl="node4" presStyleIdx="1" presStyleCnt="2"/>
      <dgm:spPr/>
    </dgm:pt>
    <dgm:pt modelId="{C0F50298-35C5-4669-8F07-0C6968321091}" type="pres">
      <dgm:prSet presAssocID="{81F7B7F0-849F-4C66-927F-4D115D0D6DB2}" presName="text4" presStyleLbl="fgAcc4" presStyleIdx="1" presStyleCnt="2" custScaleX="3274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C31B2D1-51E6-49E0-AD20-71E5461344E7}" type="pres">
      <dgm:prSet presAssocID="{81F7B7F0-849F-4C66-927F-4D115D0D6DB2}" presName="hierChild5" presStyleCnt="0"/>
      <dgm:spPr/>
    </dgm:pt>
    <dgm:pt modelId="{1C0F63D8-1A0C-49A7-987D-91F4D7CD6041}" type="pres">
      <dgm:prSet presAssocID="{FCB3695A-71C1-4C36-AB91-6CF57DDB0689}" presName="Name10" presStyleLbl="parChTrans1D2" presStyleIdx="1" presStyleCnt="2"/>
      <dgm:spPr/>
      <dgm:t>
        <a:bodyPr/>
        <a:lstStyle/>
        <a:p>
          <a:endParaRPr lang="tr-TR"/>
        </a:p>
      </dgm:t>
    </dgm:pt>
    <dgm:pt modelId="{AFE191A3-D867-4B48-A1C3-C7180F351208}" type="pres">
      <dgm:prSet presAssocID="{25706895-DCB8-4AFC-AC6E-290448E84C0A}" presName="hierRoot2" presStyleCnt="0"/>
      <dgm:spPr/>
    </dgm:pt>
    <dgm:pt modelId="{47D0F073-50A2-4B96-89B2-E3069F64E65A}" type="pres">
      <dgm:prSet presAssocID="{25706895-DCB8-4AFC-AC6E-290448E84C0A}" presName="composite2" presStyleCnt="0"/>
      <dgm:spPr/>
    </dgm:pt>
    <dgm:pt modelId="{01A87716-1C8F-4A7C-A1D6-173F64C3E83F}" type="pres">
      <dgm:prSet presAssocID="{25706895-DCB8-4AFC-AC6E-290448E84C0A}" presName="background2" presStyleLbl="node2" presStyleIdx="1" presStyleCnt="2"/>
      <dgm:spPr/>
    </dgm:pt>
    <dgm:pt modelId="{9909D491-0613-449B-A269-AFC301CC0ADA}" type="pres">
      <dgm:prSet presAssocID="{25706895-DCB8-4AFC-AC6E-290448E84C0A}" presName="text2" presStyleLbl="fgAcc2" presStyleIdx="1" presStyleCnt="2" custScaleX="34578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3DEEE6A-7191-4042-AC0F-558FDA9F18F7}" type="pres">
      <dgm:prSet presAssocID="{25706895-DCB8-4AFC-AC6E-290448E84C0A}" presName="hierChild3" presStyleCnt="0"/>
      <dgm:spPr/>
    </dgm:pt>
  </dgm:ptLst>
  <dgm:cxnLst>
    <dgm:cxn modelId="{DCC3B98E-6F5E-4987-817A-7A469A5D7A6D}" srcId="{F4895374-D14E-4219-BC78-DA2F81580546}" destId="{52E1DD08-815E-4AD6-A1E0-438FABCDE97D}" srcOrd="0" destOrd="0" parTransId="{A3FC64F9-189C-45F3-B7E4-36EDC23DB890}" sibTransId="{61D24B61-E29D-4BB3-9120-A146E158843D}"/>
    <dgm:cxn modelId="{A8E80979-381A-4E23-BB54-8D882C26305D}" srcId="{4EDC1827-D708-43B0-AA4B-F85A7DEC8EB0}" destId="{81F7B7F0-849F-4C66-927F-4D115D0D6DB2}" srcOrd="0" destOrd="0" parTransId="{B920BB91-3AB6-4612-ABE1-5CFA6BBE172C}" sibTransId="{A184953A-9CB1-471B-90F6-CDE4AC80196C}"/>
    <dgm:cxn modelId="{6067BCFF-DFDF-48E0-A62F-A80987275099}" type="presOf" srcId="{FCB3695A-71C1-4C36-AB91-6CF57DDB0689}" destId="{1C0F63D8-1A0C-49A7-987D-91F4D7CD6041}" srcOrd="0" destOrd="0" presId="urn:microsoft.com/office/officeart/2005/8/layout/hierarchy1"/>
    <dgm:cxn modelId="{C977287F-100F-418F-9649-E761A7628869}" type="presOf" srcId="{E01778D6-71C1-47C5-B3C4-7A2A37FBC60A}" destId="{684CC776-3CE5-4FC4-9040-A87F28EEFE49}" srcOrd="0" destOrd="0" presId="urn:microsoft.com/office/officeart/2005/8/layout/hierarchy1"/>
    <dgm:cxn modelId="{8AB3BC0C-CD7B-4921-9575-087467CB3E55}" type="presOf" srcId="{52E1DD08-815E-4AD6-A1E0-438FABCDE97D}" destId="{E1B0249E-8086-4907-8FE7-89A94496E132}" srcOrd="0" destOrd="0" presId="urn:microsoft.com/office/officeart/2005/8/layout/hierarchy1"/>
    <dgm:cxn modelId="{123315C7-9379-483F-9721-70D12093A585}" srcId="{52E1DD08-815E-4AD6-A1E0-438FABCDE97D}" destId="{4EDC1827-D708-43B0-AA4B-F85A7DEC8EB0}" srcOrd="0" destOrd="0" parTransId="{609336E9-A8FD-44B5-AE71-54C4237F4689}" sibTransId="{9BAE8D6A-35E2-4470-B90A-866F845CF1A3}"/>
    <dgm:cxn modelId="{88C2EC57-4A19-4363-A3A0-2A3D47C89F48}" type="presOf" srcId="{50497697-9DF4-405B-A30E-B78629C17599}" destId="{69040D30-6156-4538-9477-976EE98E80DC}" srcOrd="0" destOrd="0" presId="urn:microsoft.com/office/officeart/2005/8/layout/hierarchy1"/>
    <dgm:cxn modelId="{B8028D32-9AE1-4A9A-B4E6-E112F2CBA3C4}" type="presOf" srcId="{B920BB91-3AB6-4612-ABE1-5CFA6BBE172C}" destId="{BF9A2CEB-24F4-4716-BBA8-49C22C438005}" srcOrd="0" destOrd="0" presId="urn:microsoft.com/office/officeart/2005/8/layout/hierarchy1"/>
    <dgm:cxn modelId="{22166B00-44A4-4140-BE30-09A348063788}" type="presOf" srcId="{25706895-DCB8-4AFC-AC6E-290448E84C0A}" destId="{9909D491-0613-449B-A269-AFC301CC0ADA}" srcOrd="0" destOrd="0" presId="urn:microsoft.com/office/officeart/2005/8/layout/hierarchy1"/>
    <dgm:cxn modelId="{70E22CD2-E498-44A4-A550-2257FC6B0C30}" srcId="{BCD38521-BF63-4FCC-ACEF-A8D7B521ED96}" destId="{E01778D6-71C1-47C5-B3C4-7A2A37FBC60A}" srcOrd="0" destOrd="0" parTransId="{79C60F4A-C8B0-420C-947A-48919CCFFE59}" sibTransId="{D764F574-5992-4B0C-A12B-AC38A8C4C046}"/>
    <dgm:cxn modelId="{151BEF30-E819-4255-9A47-94E1B29395A8}" type="presOf" srcId="{A3FC64F9-189C-45F3-B7E4-36EDC23DB890}" destId="{391B4420-D7D1-4658-AAD1-39BD2C3C6F18}" srcOrd="0" destOrd="0" presId="urn:microsoft.com/office/officeart/2005/8/layout/hierarchy1"/>
    <dgm:cxn modelId="{F09CC72D-0A3E-4307-AADE-26586C1815EE}" type="presOf" srcId="{81F7B7F0-849F-4C66-927F-4D115D0D6DB2}" destId="{C0F50298-35C5-4669-8F07-0C6968321091}" srcOrd="0" destOrd="0" presId="urn:microsoft.com/office/officeart/2005/8/layout/hierarchy1"/>
    <dgm:cxn modelId="{A0E4E729-9203-4D85-8D90-A8BAAB3DB6FD}" srcId="{E01778D6-71C1-47C5-B3C4-7A2A37FBC60A}" destId="{25706895-DCB8-4AFC-AC6E-290448E84C0A}" srcOrd="1" destOrd="0" parTransId="{FCB3695A-71C1-4C36-AB91-6CF57DDB0689}" sibTransId="{3E8C4DA3-DCE9-499A-B17F-23E0BE4EB8F9}"/>
    <dgm:cxn modelId="{57080400-E353-4F9B-BB69-0D5F9FF2381A}" type="presOf" srcId="{F4895374-D14E-4219-BC78-DA2F81580546}" destId="{C9D41F1C-4A6B-498B-8695-7600C6A56D2B}" srcOrd="0" destOrd="0" presId="urn:microsoft.com/office/officeart/2005/8/layout/hierarchy1"/>
    <dgm:cxn modelId="{B35AE361-3DC3-4B93-A875-8B84773D4A3A}" type="presOf" srcId="{4EDC1827-D708-43B0-AA4B-F85A7DEC8EB0}" destId="{614547AC-397C-4A07-911F-DE7DD76113C6}" srcOrd="0" destOrd="0" presId="urn:microsoft.com/office/officeart/2005/8/layout/hierarchy1"/>
    <dgm:cxn modelId="{3734CD73-4C9C-4DB1-B054-069264BD02BA}" type="presOf" srcId="{609336E9-A8FD-44B5-AE71-54C4237F4689}" destId="{EEB3BE96-1985-4FBF-BF20-B1CC5DDB90FA}" srcOrd="0" destOrd="0" presId="urn:microsoft.com/office/officeart/2005/8/layout/hierarchy1"/>
    <dgm:cxn modelId="{DBBAD510-8F41-4260-821F-E2423AA8291E}" srcId="{E01778D6-71C1-47C5-B3C4-7A2A37FBC60A}" destId="{F4895374-D14E-4219-BC78-DA2F81580546}" srcOrd="0" destOrd="0" parTransId="{50497697-9DF4-405B-A30E-B78629C17599}" sibTransId="{CFCE22FD-17E1-49CA-823F-C5353689AB5C}"/>
    <dgm:cxn modelId="{C78AE8DB-0690-4DC7-80EC-0D5E64C6977F}" type="presOf" srcId="{BCD38521-BF63-4FCC-ACEF-A8D7B521ED96}" destId="{E9A8DE51-DD8F-4961-994C-B8D2A1ADE4E9}" srcOrd="0" destOrd="0" presId="urn:microsoft.com/office/officeart/2005/8/layout/hierarchy1"/>
    <dgm:cxn modelId="{E6F7FFAA-C920-4D7A-9DB3-05D6C4561D65}" type="presParOf" srcId="{E9A8DE51-DD8F-4961-994C-B8D2A1ADE4E9}" destId="{EA6045B7-C51D-484B-B6D6-CD268A31E3DC}" srcOrd="0" destOrd="0" presId="urn:microsoft.com/office/officeart/2005/8/layout/hierarchy1"/>
    <dgm:cxn modelId="{A8DA4EBD-58CC-4AF4-A176-636EA75A215E}" type="presParOf" srcId="{EA6045B7-C51D-484B-B6D6-CD268A31E3DC}" destId="{2EA9BF91-E478-46CC-9ADA-0DDB704F50FF}" srcOrd="0" destOrd="0" presId="urn:microsoft.com/office/officeart/2005/8/layout/hierarchy1"/>
    <dgm:cxn modelId="{3ADBEB34-857A-4F48-8C55-79101A24E390}" type="presParOf" srcId="{2EA9BF91-E478-46CC-9ADA-0DDB704F50FF}" destId="{058FD42D-428A-4E70-BA80-195E30971936}" srcOrd="0" destOrd="0" presId="urn:microsoft.com/office/officeart/2005/8/layout/hierarchy1"/>
    <dgm:cxn modelId="{B4FACC6A-2EC2-4343-8B8D-ADD5803E9C04}" type="presParOf" srcId="{2EA9BF91-E478-46CC-9ADA-0DDB704F50FF}" destId="{684CC776-3CE5-4FC4-9040-A87F28EEFE49}" srcOrd="1" destOrd="0" presId="urn:microsoft.com/office/officeart/2005/8/layout/hierarchy1"/>
    <dgm:cxn modelId="{665D5EFB-A1CA-4A53-819D-7FCAAA73A6FB}" type="presParOf" srcId="{EA6045B7-C51D-484B-B6D6-CD268A31E3DC}" destId="{3818F5F3-0431-4A59-8341-43684DFCFF9F}" srcOrd="1" destOrd="0" presId="urn:microsoft.com/office/officeart/2005/8/layout/hierarchy1"/>
    <dgm:cxn modelId="{FE464C84-A4A9-4407-88B5-030152FE4168}" type="presParOf" srcId="{3818F5F3-0431-4A59-8341-43684DFCFF9F}" destId="{69040D30-6156-4538-9477-976EE98E80DC}" srcOrd="0" destOrd="0" presId="urn:microsoft.com/office/officeart/2005/8/layout/hierarchy1"/>
    <dgm:cxn modelId="{51C4E3AC-3E7C-4C6B-93CC-9EFFAEC3644B}" type="presParOf" srcId="{3818F5F3-0431-4A59-8341-43684DFCFF9F}" destId="{F9138A32-2C6E-40D1-83CF-D490352589B2}" srcOrd="1" destOrd="0" presId="urn:microsoft.com/office/officeart/2005/8/layout/hierarchy1"/>
    <dgm:cxn modelId="{58146714-474B-453A-B465-0037745489ED}" type="presParOf" srcId="{F9138A32-2C6E-40D1-83CF-D490352589B2}" destId="{8252BBA0-D3C7-41BE-9EE3-5C90E754E9A5}" srcOrd="0" destOrd="0" presId="urn:microsoft.com/office/officeart/2005/8/layout/hierarchy1"/>
    <dgm:cxn modelId="{468EADDD-28C7-469F-8A0F-AFBE9B11D1A5}" type="presParOf" srcId="{8252BBA0-D3C7-41BE-9EE3-5C90E754E9A5}" destId="{1A9B1557-08B9-4A9C-9298-EA03578F53A1}" srcOrd="0" destOrd="0" presId="urn:microsoft.com/office/officeart/2005/8/layout/hierarchy1"/>
    <dgm:cxn modelId="{8A96001B-321F-48FA-AF9C-583FB3B94375}" type="presParOf" srcId="{8252BBA0-D3C7-41BE-9EE3-5C90E754E9A5}" destId="{C9D41F1C-4A6B-498B-8695-7600C6A56D2B}" srcOrd="1" destOrd="0" presId="urn:microsoft.com/office/officeart/2005/8/layout/hierarchy1"/>
    <dgm:cxn modelId="{C01DD0FD-41F0-4EBF-9E4C-2FFDACFDD683}" type="presParOf" srcId="{F9138A32-2C6E-40D1-83CF-D490352589B2}" destId="{6C65E3C5-4D46-4601-AF2A-70BA94569290}" srcOrd="1" destOrd="0" presId="urn:microsoft.com/office/officeart/2005/8/layout/hierarchy1"/>
    <dgm:cxn modelId="{A850151B-9BE8-4B00-A9B7-E269304D5393}" type="presParOf" srcId="{6C65E3C5-4D46-4601-AF2A-70BA94569290}" destId="{391B4420-D7D1-4658-AAD1-39BD2C3C6F18}" srcOrd="0" destOrd="0" presId="urn:microsoft.com/office/officeart/2005/8/layout/hierarchy1"/>
    <dgm:cxn modelId="{8F67C1CF-4512-4A6A-95DE-409D899CD7EC}" type="presParOf" srcId="{6C65E3C5-4D46-4601-AF2A-70BA94569290}" destId="{25E6C0E5-71D8-4DD1-B227-82A120F7EF95}" srcOrd="1" destOrd="0" presId="urn:microsoft.com/office/officeart/2005/8/layout/hierarchy1"/>
    <dgm:cxn modelId="{008CC80E-AB99-4D9D-8705-000883E5D115}" type="presParOf" srcId="{25E6C0E5-71D8-4DD1-B227-82A120F7EF95}" destId="{4ADD0AC5-3ABE-4304-B32D-2CDE44BDF3C1}" srcOrd="0" destOrd="0" presId="urn:microsoft.com/office/officeart/2005/8/layout/hierarchy1"/>
    <dgm:cxn modelId="{232A5B31-166D-4470-BC22-EB5BB486433B}" type="presParOf" srcId="{4ADD0AC5-3ABE-4304-B32D-2CDE44BDF3C1}" destId="{0509C1DD-EB52-459C-9FC5-2EF20CE6ECC8}" srcOrd="0" destOrd="0" presId="urn:microsoft.com/office/officeart/2005/8/layout/hierarchy1"/>
    <dgm:cxn modelId="{732ECBA9-220C-4847-850E-25A56690BF80}" type="presParOf" srcId="{4ADD0AC5-3ABE-4304-B32D-2CDE44BDF3C1}" destId="{E1B0249E-8086-4907-8FE7-89A94496E132}" srcOrd="1" destOrd="0" presId="urn:microsoft.com/office/officeart/2005/8/layout/hierarchy1"/>
    <dgm:cxn modelId="{F258EB32-5E8F-4CDD-990B-D83B31D03384}" type="presParOf" srcId="{25E6C0E5-71D8-4DD1-B227-82A120F7EF95}" destId="{161D83A1-004F-4C4B-B7CA-CE06184D3C37}" srcOrd="1" destOrd="0" presId="urn:microsoft.com/office/officeart/2005/8/layout/hierarchy1"/>
    <dgm:cxn modelId="{CD85824A-42EA-499E-A86D-63B8288F57F2}" type="presParOf" srcId="{161D83A1-004F-4C4B-B7CA-CE06184D3C37}" destId="{EEB3BE96-1985-4FBF-BF20-B1CC5DDB90FA}" srcOrd="0" destOrd="0" presId="urn:microsoft.com/office/officeart/2005/8/layout/hierarchy1"/>
    <dgm:cxn modelId="{8D23B2D2-CB0C-4297-BD3C-660DF6BBFA65}" type="presParOf" srcId="{161D83A1-004F-4C4B-B7CA-CE06184D3C37}" destId="{81CF37EB-71DB-4AFE-ACBF-7105FD119430}" srcOrd="1" destOrd="0" presId="urn:microsoft.com/office/officeart/2005/8/layout/hierarchy1"/>
    <dgm:cxn modelId="{0C239299-4564-4922-AD52-9E87671C83DF}" type="presParOf" srcId="{81CF37EB-71DB-4AFE-ACBF-7105FD119430}" destId="{67F363C7-C15F-42E0-B57B-401B8144DC04}" srcOrd="0" destOrd="0" presId="urn:microsoft.com/office/officeart/2005/8/layout/hierarchy1"/>
    <dgm:cxn modelId="{74946D66-DB92-4978-963F-D275FB66F5DD}" type="presParOf" srcId="{67F363C7-C15F-42E0-B57B-401B8144DC04}" destId="{A11D214E-F192-475D-8EB5-7C7B551A649E}" srcOrd="0" destOrd="0" presId="urn:microsoft.com/office/officeart/2005/8/layout/hierarchy1"/>
    <dgm:cxn modelId="{1CC94E15-F956-4A62-963F-581AFCD5D625}" type="presParOf" srcId="{67F363C7-C15F-42E0-B57B-401B8144DC04}" destId="{614547AC-397C-4A07-911F-DE7DD76113C6}" srcOrd="1" destOrd="0" presId="urn:microsoft.com/office/officeart/2005/8/layout/hierarchy1"/>
    <dgm:cxn modelId="{A071F1EF-B86C-4FBD-8EB6-DE56434560F8}" type="presParOf" srcId="{81CF37EB-71DB-4AFE-ACBF-7105FD119430}" destId="{63EF16E9-1D6B-427A-AB58-2CB5836BAA06}" srcOrd="1" destOrd="0" presId="urn:microsoft.com/office/officeart/2005/8/layout/hierarchy1"/>
    <dgm:cxn modelId="{EF7DDB7B-2A60-417D-86B6-BC05B59D0A2C}" type="presParOf" srcId="{63EF16E9-1D6B-427A-AB58-2CB5836BAA06}" destId="{BF9A2CEB-24F4-4716-BBA8-49C22C438005}" srcOrd="0" destOrd="0" presId="urn:microsoft.com/office/officeart/2005/8/layout/hierarchy1"/>
    <dgm:cxn modelId="{9FE201B9-D426-4387-850E-CE6716536F4A}" type="presParOf" srcId="{63EF16E9-1D6B-427A-AB58-2CB5836BAA06}" destId="{B297402A-DECA-4ECD-BD40-3590B560DE82}" srcOrd="1" destOrd="0" presId="urn:microsoft.com/office/officeart/2005/8/layout/hierarchy1"/>
    <dgm:cxn modelId="{95A00329-39EB-4444-B99D-4ACF9FA974E7}" type="presParOf" srcId="{B297402A-DECA-4ECD-BD40-3590B560DE82}" destId="{1D93CFF3-7501-4CBA-BE63-7E6B7078D509}" srcOrd="0" destOrd="0" presId="urn:microsoft.com/office/officeart/2005/8/layout/hierarchy1"/>
    <dgm:cxn modelId="{5BEF871F-4A07-40CF-9798-C9289087F7AB}" type="presParOf" srcId="{1D93CFF3-7501-4CBA-BE63-7E6B7078D509}" destId="{1238B756-F38B-4C48-8013-7860DD864711}" srcOrd="0" destOrd="0" presId="urn:microsoft.com/office/officeart/2005/8/layout/hierarchy1"/>
    <dgm:cxn modelId="{F7CABF76-1131-4CE6-B63A-0363DC10672A}" type="presParOf" srcId="{1D93CFF3-7501-4CBA-BE63-7E6B7078D509}" destId="{C0F50298-35C5-4669-8F07-0C6968321091}" srcOrd="1" destOrd="0" presId="urn:microsoft.com/office/officeart/2005/8/layout/hierarchy1"/>
    <dgm:cxn modelId="{9B882769-56C6-467B-944F-372101CE5996}" type="presParOf" srcId="{B297402A-DECA-4ECD-BD40-3590B560DE82}" destId="{FC31B2D1-51E6-49E0-AD20-71E5461344E7}" srcOrd="1" destOrd="0" presId="urn:microsoft.com/office/officeart/2005/8/layout/hierarchy1"/>
    <dgm:cxn modelId="{CE917097-1521-46FB-BB5A-3E41B272BBA0}" type="presParOf" srcId="{3818F5F3-0431-4A59-8341-43684DFCFF9F}" destId="{1C0F63D8-1A0C-49A7-987D-91F4D7CD6041}" srcOrd="2" destOrd="0" presId="urn:microsoft.com/office/officeart/2005/8/layout/hierarchy1"/>
    <dgm:cxn modelId="{63C3AA37-DAB3-46C3-AD38-950233654315}" type="presParOf" srcId="{3818F5F3-0431-4A59-8341-43684DFCFF9F}" destId="{AFE191A3-D867-4B48-A1C3-C7180F351208}" srcOrd="3" destOrd="0" presId="urn:microsoft.com/office/officeart/2005/8/layout/hierarchy1"/>
    <dgm:cxn modelId="{55451F0A-CADD-4E75-8DD8-4BF44AB84DFB}" type="presParOf" srcId="{AFE191A3-D867-4B48-A1C3-C7180F351208}" destId="{47D0F073-50A2-4B96-89B2-E3069F64E65A}" srcOrd="0" destOrd="0" presId="urn:microsoft.com/office/officeart/2005/8/layout/hierarchy1"/>
    <dgm:cxn modelId="{90E575F6-CFBC-40E4-B624-374AC250669D}" type="presParOf" srcId="{47D0F073-50A2-4B96-89B2-E3069F64E65A}" destId="{01A87716-1C8F-4A7C-A1D6-173F64C3E83F}" srcOrd="0" destOrd="0" presId="urn:microsoft.com/office/officeart/2005/8/layout/hierarchy1"/>
    <dgm:cxn modelId="{A6187F3B-5C58-4122-954B-9FA52FE0C2CB}" type="presParOf" srcId="{47D0F073-50A2-4B96-89B2-E3069F64E65A}" destId="{9909D491-0613-449B-A269-AFC301CC0ADA}" srcOrd="1" destOrd="0" presId="urn:microsoft.com/office/officeart/2005/8/layout/hierarchy1"/>
    <dgm:cxn modelId="{623777EF-CB59-469D-983B-4D64D481ED76}" type="presParOf" srcId="{AFE191A3-D867-4B48-A1C3-C7180F351208}" destId="{43DEEE6A-7191-4042-AC0F-558FDA9F18F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5BC44C-B691-49A3-8065-98BBD44784A7}">
      <dsp:nvSpPr>
        <dsp:cNvPr id="0" name=""/>
        <dsp:cNvSpPr/>
      </dsp:nvSpPr>
      <dsp:spPr>
        <a:xfrm rot="16200000">
          <a:off x="-912304" y="916519"/>
          <a:ext cx="3312368" cy="1479328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433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Analiz</a:t>
          </a:r>
          <a:endParaRPr lang="tr-TR" sz="1400" kern="1200" dirty="0"/>
        </a:p>
      </dsp:txBody>
      <dsp:txXfrm rot="5400000">
        <a:off x="4216" y="662473"/>
        <a:ext cx="1479328" cy="1987420"/>
      </dsp:txXfrm>
    </dsp:sp>
    <dsp:sp modelId="{A2FD7281-BE8D-4C8A-89E7-619C08AB8FA1}">
      <dsp:nvSpPr>
        <dsp:cNvPr id="0" name=""/>
        <dsp:cNvSpPr/>
      </dsp:nvSpPr>
      <dsp:spPr>
        <a:xfrm rot="16200000">
          <a:off x="677973" y="916519"/>
          <a:ext cx="3312368" cy="1479328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433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Tasarım</a:t>
          </a:r>
          <a:endParaRPr lang="tr-TR" sz="1400" kern="1200" dirty="0"/>
        </a:p>
      </dsp:txBody>
      <dsp:txXfrm rot="5400000">
        <a:off x="1594493" y="662473"/>
        <a:ext cx="1479328" cy="1987420"/>
      </dsp:txXfrm>
    </dsp:sp>
    <dsp:sp modelId="{D1C2550C-3835-4742-8844-5725C7B37544}">
      <dsp:nvSpPr>
        <dsp:cNvPr id="0" name=""/>
        <dsp:cNvSpPr/>
      </dsp:nvSpPr>
      <dsp:spPr>
        <a:xfrm rot="16200000">
          <a:off x="2252473" y="916519"/>
          <a:ext cx="3312368" cy="1479328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433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Geliştirme</a:t>
          </a:r>
          <a:endParaRPr lang="tr-TR" sz="1400" kern="1200" dirty="0"/>
        </a:p>
      </dsp:txBody>
      <dsp:txXfrm rot="5400000">
        <a:off x="3168993" y="662473"/>
        <a:ext cx="1479328" cy="1987420"/>
      </dsp:txXfrm>
    </dsp:sp>
    <dsp:sp modelId="{F75EC298-D389-4152-A9A2-844904864D63}">
      <dsp:nvSpPr>
        <dsp:cNvPr id="0" name=""/>
        <dsp:cNvSpPr/>
      </dsp:nvSpPr>
      <dsp:spPr>
        <a:xfrm rot="16200000">
          <a:off x="3858530" y="916519"/>
          <a:ext cx="3312368" cy="1479328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433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Uygulama</a:t>
          </a:r>
          <a:endParaRPr lang="tr-TR" sz="1400" kern="1200" dirty="0"/>
        </a:p>
      </dsp:txBody>
      <dsp:txXfrm rot="5400000">
        <a:off x="4775050" y="662473"/>
        <a:ext cx="1479328" cy="1987420"/>
      </dsp:txXfrm>
    </dsp:sp>
    <dsp:sp modelId="{084731B1-2DE3-4A0A-B4E3-530F02BB5EB1}">
      <dsp:nvSpPr>
        <dsp:cNvPr id="0" name=""/>
        <dsp:cNvSpPr/>
      </dsp:nvSpPr>
      <dsp:spPr>
        <a:xfrm rot="16200000">
          <a:off x="5448808" y="916519"/>
          <a:ext cx="3312368" cy="1479328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433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Değerlendirme</a:t>
          </a:r>
          <a:endParaRPr lang="tr-TR" sz="1400" kern="1200" dirty="0"/>
        </a:p>
      </dsp:txBody>
      <dsp:txXfrm rot="5400000">
        <a:off x="6365328" y="662473"/>
        <a:ext cx="1479328" cy="19874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0F63D8-1A0C-49A7-987D-91F4D7CD6041}">
      <dsp:nvSpPr>
        <dsp:cNvPr id="0" name=""/>
        <dsp:cNvSpPr/>
      </dsp:nvSpPr>
      <dsp:spPr>
        <a:xfrm>
          <a:off x="3028657" y="652461"/>
          <a:ext cx="1463780" cy="2528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291"/>
              </a:lnTo>
              <a:lnTo>
                <a:pt x="1463780" y="172291"/>
              </a:lnTo>
              <a:lnTo>
                <a:pt x="1463780" y="2528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9A2CEB-24F4-4716-BBA8-49C22C438005}">
      <dsp:nvSpPr>
        <dsp:cNvPr id="0" name=""/>
        <dsp:cNvSpPr/>
      </dsp:nvSpPr>
      <dsp:spPr>
        <a:xfrm>
          <a:off x="1381333" y="3072785"/>
          <a:ext cx="91440" cy="2469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6462"/>
              </a:lnTo>
              <a:lnTo>
                <a:pt x="47762" y="166462"/>
              </a:lnTo>
              <a:lnTo>
                <a:pt x="47762" y="246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B3BE96-1985-4FBF-BF20-B1CC5DDB90FA}">
      <dsp:nvSpPr>
        <dsp:cNvPr id="0" name=""/>
        <dsp:cNvSpPr/>
      </dsp:nvSpPr>
      <dsp:spPr>
        <a:xfrm>
          <a:off x="1303843" y="2276222"/>
          <a:ext cx="91440" cy="2445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4022"/>
              </a:lnTo>
              <a:lnTo>
                <a:pt x="123209" y="164022"/>
              </a:lnTo>
              <a:lnTo>
                <a:pt x="123209" y="2445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1B4420-D7D1-4658-AAD1-39BD2C3C6F18}">
      <dsp:nvSpPr>
        <dsp:cNvPr id="0" name=""/>
        <dsp:cNvSpPr/>
      </dsp:nvSpPr>
      <dsp:spPr>
        <a:xfrm>
          <a:off x="1303843" y="1457292"/>
          <a:ext cx="91440" cy="266921"/>
        </a:xfrm>
        <a:custGeom>
          <a:avLst/>
          <a:gdLst/>
          <a:ahLst/>
          <a:cxnLst/>
          <a:rect l="0" t="0" r="0" b="0"/>
          <a:pathLst>
            <a:path>
              <a:moveTo>
                <a:pt x="125252" y="0"/>
              </a:moveTo>
              <a:lnTo>
                <a:pt x="125252" y="186389"/>
              </a:lnTo>
              <a:lnTo>
                <a:pt x="45720" y="186389"/>
              </a:lnTo>
              <a:lnTo>
                <a:pt x="45720" y="266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040D30-6156-4538-9477-976EE98E80DC}">
      <dsp:nvSpPr>
        <dsp:cNvPr id="0" name=""/>
        <dsp:cNvSpPr/>
      </dsp:nvSpPr>
      <dsp:spPr>
        <a:xfrm>
          <a:off x="1429096" y="652461"/>
          <a:ext cx="1599561" cy="252822"/>
        </a:xfrm>
        <a:custGeom>
          <a:avLst/>
          <a:gdLst/>
          <a:ahLst/>
          <a:cxnLst/>
          <a:rect l="0" t="0" r="0" b="0"/>
          <a:pathLst>
            <a:path>
              <a:moveTo>
                <a:pt x="1599561" y="0"/>
              </a:moveTo>
              <a:lnTo>
                <a:pt x="1599561" y="172291"/>
              </a:lnTo>
              <a:lnTo>
                <a:pt x="0" y="172291"/>
              </a:lnTo>
              <a:lnTo>
                <a:pt x="0" y="2528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8FD42D-428A-4E70-BA80-195E30971936}">
      <dsp:nvSpPr>
        <dsp:cNvPr id="0" name=""/>
        <dsp:cNvSpPr/>
      </dsp:nvSpPr>
      <dsp:spPr>
        <a:xfrm>
          <a:off x="1706474" y="100452"/>
          <a:ext cx="2644365" cy="5520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4CC776-3CE5-4FC4-9040-A87F28EEFE49}">
      <dsp:nvSpPr>
        <dsp:cNvPr id="0" name=""/>
        <dsp:cNvSpPr/>
      </dsp:nvSpPr>
      <dsp:spPr>
        <a:xfrm>
          <a:off x="1803064" y="192212"/>
          <a:ext cx="2644365" cy="55200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400" kern="1200" dirty="0" smtClean="0"/>
            <a:t>MATERYAL DEĞERLENDİRME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 dirty="0"/>
        </a:p>
      </dsp:txBody>
      <dsp:txXfrm>
        <a:off x="1803064" y="192212"/>
        <a:ext cx="2644365" cy="552008"/>
      </dsp:txXfrm>
    </dsp:sp>
    <dsp:sp modelId="{1A9B1557-08B9-4A9C-9298-EA03578F53A1}">
      <dsp:nvSpPr>
        <dsp:cNvPr id="0" name=""/>
        <dsp:cNvSpPr/>
      </dsp:nvSpPr>
      <dsp:spPr>
        <a:xfrm>
          <a:off x="61905" y="905284"/>
          <a:ext cx="2734381" cy="5520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D41F1C-4A6B-498B-8695-7600C6A56D2B}">
      <dsp:nvSpPr>
        <dsp:cNvPr id="0" name=""/>
        <dsp:cNvSpPr/>
      </dsp:nvSpPr>
      <dsp:spPr>
        <a:xfrm>
          <a:off x="158494" y="997044"/>
          <a:ext cx="2734381" cy="552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Süreci Değerlendirme</a:t>
          </a:r>
          <a:endParaRPr lang="tr-TR" sz="1900" kern="1200" dirty="0"/>
        </a:p>
      </dsp:txBody>
      <dsp:txXfrm>
        <a:off x="174662" y="1013212"/>
        <a:ext cx="2702045" cy="519672"/>
      </dsp:txXfrm>
    </dsp:sp>
    <dsp:sp modelId="{0509C1DD-EB52-459C-9FC5-2EF20CE6ECC8}">
      <dsp:nvSpPr>
        <dsp:cNvPr id="0" name=""/>
        <dsp:cNvSpPr/>
      </dsp:nvSpPr>
      <dsp:spPr>
        <a:xfrm>
          <a:off x="-919" y="1724213"/>
          <a:ext cx="2700965" cy="5520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B0249E-8086-4907-8FE7-89A94496E132}">
      <dsp:nvSpPr>
        <dsp:cNvPr id="0" name=""/>
        <dsp:cNvSpPr/>
      </dsp:nvSpPr>
      <dsp:spPr>
        <a:xfrm>
          <a:off x="95669" y="1815973"/>
          <a:ext cx="2700965" cy="552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Uzman Değerlendirmesi</a:t>
          </a:r>
          <a:endParaRPr lang="tr-TR" sz="1400" kern="1200" dirty="0"/>
        </a:p>
      </dsp:txBody>
      <dsp:txXfrm>
        <a:off x="111837" y="1832141"/>
        <a:ext cx="2668629" cy="519672"/>
      </dsp:txXfrm>
    </dsp:sp>
    <dsp:sp modelId="{A11D214E-F192-475D-8EB5-7C7B551A649E}">
      <dsp:nvSpPr>
        <dsp:cNvPr id="0" name=""/>
        <dsp:cNvSpPr/>
      </dsp:nvSpPr>
      <dsp:spPr>
        <a:xfrm>
          <a:off x="1957" y="2520776"/>
          <a:ext cx="2850190" cy="5520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4547AC-397C-4A07-911F-DE7DD76113C6}">
      <dsp:nvSpPr>
        <dsp:cNvPr id="0" name=""/>
        <dsp:cNvSpPr/>
      </dsp:nvSpPr>
      <dsp:spPr>
        <a:xfrm>
          <a:off x="98547" y="2612536"/>
          <a:ext cx="2850190" cy="552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Bire bir değerlendirme</a:t>
          </a:r>
          <a:endParaRPr lang="tr-TR" sz="1400" kern="1200" dirty="0"/>
        </a:p>
      </dsp:txBody>
      <dsp:txXfrm>
        <a:off x="114715" y="2628704"/>
        <a:ext cx="2817854" cy="519672"/>
      </dsp:txXfrm>
    </dsp:sp>
    <dsp:sp modelId="{1238B756-F38B-4C48-8013-7860DD864711}">
      <dsp:nvSpPr>
        <dsp:cNvPr id="0" name=""/>
        <dsp:cNvSpPr/>
      </dsp:nvSpPr>
      <dsp:spPr>
        <a:xfrm>
          <a:off x="6043" y="3319778"/>
          <a:ext cx="2846104" cy="5520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F50298-35C5-4669-8F07-0C6968321091}">
      <dsp:nvSpPr>
        <dsp:cNvPr id="0" name=""/>
        <dsp:cNvSpPr/>
      </dsp:nvSpPr>
      <dsp:spPr>
        <a:xfrm>
          <a:off x="102633" y="3411538"/>
          <a:ext cx="2846104" cy="552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Pilot değerlendirme</a:t>
          </a:r>
          <a:endParaRPr lang="tr-TR" sz="1400" kern="1200" dirty="0"/>
        </a:p>
      </dsp:txBody>
      <dsp:txXfrm>
        <a:off x="118801" y="3427706"/>
        <a:ext cx="2813768" cy="519672"/>
      </dsp:txXfrm>
    </dsp:sp>
    <dsp:sp modelId="{01A87716-1C8F-4A7C-A1D6-173F64C3E83F}">
      <dsp:nvSpPr>
        <dsp:cNvPr id="0" name=""/>
        <dsp:cNvSpPr/>
      </dsp:nvSpPr>
      <dsp:spPr>
        <a:xfrm>
          <a:off x="2989465" y="905284"/>
          <a:ext cx="3005943" cy="5520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09D491-0613-449B-A269-AFC301CC0ADA}">
      <dsp:nvSpPr>
        <dsp:cNvPr id="0" name=""/>
        <dsp:cNvSpPr/>
      </dsp:nvSpPr>
      <dsp:spPr>
        <a:xfrm>
          <a:off x="3086055" y="997044"/>
          <a:ext cx="3005943" cy="552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Ürünü Değerlendirme</a:t>
          </a:r>
          <a:endParaRPr lang="tr-TR" sz="1900" kern="1200" dirty="0"/>
        </a:p>
      </dsp:txBody>
      <dsp:txXfrm>
        <a:off x="3102223" y="1013212"/>
        <a:ext cx="2973607" cy="5196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Ogretim_Materyallerinin_Degerlendirilmesi_-_Ders_Notu%5b1%5d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Materyal Değerlendirme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832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Süreci Değerlendirme 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Birebir </a:t>
            </a:r>
            <a:r>
              <a:rPr lang="tr-TR" b="1" dirty="0"/>
              <a:t>Değerlendirme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H</a:t>
            </a:r>
            <a:r>
              <a:rPr lang="tr-TR" dirty="0" smtClean="0"/>
              <a:t>edef </a:t>
            </a:r>
            <a:r>
              <a:rPr lang="tr-TR" dirty="0"/>
              <a:t>kitleyi temsil </a:t>
            </a:r>
            <a:r>
              <a:rPr lang="tr-TR" dirty="0" smtClean="0"/>
              <a:t>eden </a:t>
            </a:r>
            <a:r>
              <a:rPr lang="tr-TR" dirty="0" smtClean="0"/>
              <a:t>üç </a:t>
            </a:r>
            <a:r>
              <a:rPr lang="tr-TR" dirty="0"/>
              <a:t>veya daha fazla öğrenci ile etkileşim kurularak yapılır. </a:t>
            </a:r>
          </a:p>
          <a:p>
            <a:endParaRPr lang="tr-TR" dirty="0"/>
          </a:p>
          <a:p>
            <a:r>
              <a:rPr lang="tr-TR" dirty="0" smtClean="0"/>
              <a:t>Birebir </a:t>
            </a:r>
            <a:r>
              <a:rPr lang="tr-TR" dirty="0"/>
              <a:t>değerlendirmede hedeflenen davranışların kazanılıp kazanılmadığına, materyalin aksayan yönlerini </a:t>
            </a:r>
            <a:r>
              <a:rPr lang="tr-TR" dirty="0" smtClean="0"/>
              <a:t>tespit </a:t>
            </a:r>
            <a:r>
              <a:rPr lang="tr-TR" dirty="0"/>
              <a:t>etmeye yönelik bilgi toplanmaya </a:t>
            </a:r>
            <a:r>
              <a:rPr lang="tr-TR" dirty="0" smtClean="0"/>
              <a:t>çalışılır.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5799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100" b="1" dirty="0" smtClean="0"/>
              <a:t/>
            </a:r>
            <a:br>
              <a:rPr lang="tr-TR" sz="3100" b="1" dirty="0" smtClean="0"/>
            </a:br>
            <a:r>
              <a:rPr lang="tr-TR" sz="3100" b="1" dirty="0" smtClean="0"/>
              <a:t>Süreci Değerlendirme</a:t>
            </a:r>
            <a:br>
              <a:rPr lang="tr-TR" sz="3100" b="1" dirty="0" smtClean="0"/>
            </a:br>
            <a:r>
              <a:rPr lang="tr-TR" sz="3100" b="1" dirty="0" smtClean="0"/>
              <a:t>Birebir </a:t>
            </a:r>
            <a:r>
              <a:rPr lang="tr-TR" sz="3100" b="1" dirty="0" smtClean="0"/>
              <a:t>Değerlendirme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2276872"/>
            <a:ext cx="7467600" cy="3888432"/>
          </a:xfrm>
        </p:spPr>
        <p:txBody>
          <a:bodyPr/>
          <a:lstStyle/>
          <a:p>
            <a:r>
              <a:rPr lang="tr-TR" dirty="0" smtClean="0"/>
              <a:t>Bilgi </a:t>
            </a:r>
            <a:r>
              <a:rPr lang="tr-TR" dirty="0"/>
              <a:t>toplama kaynakları;</a:t>
            </a:r>
          </a:p>
          <a:p>
            <a:r>
              <a:rPr lang="tr-TR" dirty="0"/>
              <a:t>–</a:t>
            </a:r>
            <a:r>
              <a:rPr lang="tr-TR" i="1" dirty="0" err="1"/>
              <a:t>Tanılayıcı</a:t>
            </a:r>
            <a:r>
              <a:rPr lang="tr-TR" i="1" dirty="0"/>
              <a:t> testler</a:t>
            </a:r>
            <a:endParaRPr lang="tr-TR" dirty="0"/>
          </a:p>
          <a:p>
            <a:r>
              <a:rPr lang="tr-TR" dirty="0"/>
              <a:t>–</a:t>
            </a:r>
            <a:r>
              <a:rPr lang="tr-TR" i="1" dirty="0"/>
              <a:t>Öğrenci performansı</a:t>
            </a:r>
            <a:endParaRPr lang="tr-TR" dirty="0"/>
          </a:p>
          <a:p>
            <a:r>
              <a:rPr lang="tr-TR" dirty="0"/>
              <a:t>–</a:t>
            </a:r>
            <a:r>
              <a:rPr lang="tr-TR" i="1" dirty="0"/>
              <a:t>Öğrenci düşünceleri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8062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Süreci </a:t>
            </a:r>
            <a:r>
              <a:rPr lang="tr-TR" b="1" dirty="0" smtClean="0"/>
              <a:t>Değerlendirme</a:t>
            </a:r>
            <a:br>
              <a:rPr lang="tr-TR" b="1" dirty="0" smtClean="0"/>
            </a:br>
            <a:r>
              <a:rPr lang="tr-TR" b="1" dirty="0" smtClean="0"/>
              <a:t> </a:t>
            </a:r>
            <a:r>
              <a:rPr lang="tr-TR" b="1" dirty="0"/>
              <a:t>Pilot Değerlendirme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7467600" cy="4485112"/>
          </a:xfrm>
        </p:spPr>
        <p:txBody>
          <a:bodyPr/>
          <a:lstStyle/>
          <a:p>
            <a:r>
              <a:rPr lang="tr-TR" dirty="0"/>
              <a:t>öğretimin etkililiği, </a:t>
            </a:r>
          </a:p>
          <a:p>
            <a:r>
              <a:rPr lang="tr-TR" dirty="0" smtClean="0"/>
              <a:t>öğrenme </a:t>
            </a:r>
            <a:r>
              <a:rPr lang="tr-TR" dirty="0"/>
              <a:t>problemlerinin </a:t>
            </a:r>
            <a:r>
              <a:rPr lang="tr-TR" dirty="0" smtClean="0"/>
              <a:t>tespiti</a:t>
            </a:r>
            <a:r>
              <a:rPr lang="tr-TR" dirty="0"/>
              <a:t>, </a:t>
            </a:r>
          </a:p>
          <a:p>
            <a:r>
              <a:rPr lang="tr-TR" dirty="0" smtClean="0"/>
              <a:t>öğretim </a:t>
            </a:r>
            <a:r>
              <a:rPr lang="tr-TR" dirty="0"/>
              <a:t>hedeflerine ulaşılıp ulaşılamadığı </a:t>
            </a:r>
          </a:p>
          <a:p>
            <a:r>
              <a:rPr lang="tr-TR" dirty="0" smtClean="0"/>
              <a:t>öğrenci </a:t>
            </a:r>
            <a:r>
              <a:rPr lang="tr-TR" dirty="0"/>
              <a:t>memnuniyetine yönelik bilgiler toplanır.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98971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 smtClean="0"/>
              <a:t/>
            </a:r>
            <a:br>
              <a:rPr lang="tr-TR" sz="3600" b="1" dirty="0" smtClean="0"/>
            </a:br>
            <a:r>
              <a:rPr lang="tr-TR" sz="3600" b="1" dirty="0" smtClean="0"/>
              <a:t>Süreci Değerlendirme</a:t>
            </a:r>
            <a:br>
              <a:rPr lang="tr-TR" sz="3600" b="1" dirty="0" smtClean="0"/>
            </a:br>
            <a:r>
              <a:rPr lang="tr-TR" sz="3600" b="1" dirty="0" smtClean="0"/>
              <a:t>Pilot </a:t>
            </a:r>
            <a:r>
              <a:rPr lang="tr-TR" sz="3600" b="1" dirty="0" smtClean="0"/>
              <a:t>Değerlendirme</a:t>
            </a:r>
            <a:r>
              <a:rPr lang="tr-TR" sz="3600" dirty="0" smtClean="0"/>
              <a:t>-Aşamaları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Hedef </a:t>
            </a:r>
            <a:r>
              <a:rPr lang="tr-TR" dirty="0"/>
              <a:t>kitleyi temsil eden 8 ile 20 arasında öğrenci seçilir. </a:t>
            </a:r>
          </a:p>
          <a:p>
            <a:r>
              <a:rPr lang="tr-TR" dirty="0" smtClean="0"/>
              <a:t>Materyalde </a:t>
            </a:r>
            <a:r>
              <a:rPr lang="tr-TR" dirty="0"/>
              <a:t>öğretilecek bilgi ve becerilerle ilgili hazırlanan ön test uygulanır.</a:t>
            </a:r>
          </a:p>
          <a:p>
            <a:r>
              <a:rPr lang="tr-TR" dirty="0" smtClean="0"/>
              <a:t>Amaçlanan </a:t>
            </a:r>
            <a:r>
              <a:rPr lang="tr-TR" dirty="0"/>
              <a:t>öğrenme çevresinde kullanılacak yöntemler ve şartlara uygun olarak öğretim yapılır. </a:t>
            </a:r>
          </a:p>
          <a:p>
            <a:r>
              <a:rPr lang="tr-TR" dirty="0" smtClean="0"/>
              <a:t>Öğretim </a:t>
            </a:r>
            <a:r>
              <a:rPr lang="tr-TR" dirty="0"/>
              <a:t>aralarında öğrencilerle konuşarak onların öğretim hakkındaki görüşleri alınır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5827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Süreci Değerlendirme</a:t>
            </a:r>
            <a:br>
              <a:rPr lang="tr-TR" b="1" dirty="0" smtClean="0"/>
            </a:br>
            <a:r>
              <a:rPr lang="tr-TR" b="1" dirty="0" smtClean="0"/>
              <a:t>Pilot </a:t>
            </a:r>
            <a:r>
              <a:rPr lang="tr-TR" b="1" dirty="0" smtClean="0"/>
              <a:t>Değerlendirme</a:t>
            </a:r>
            <a:r>
              <a:rPr lang="tr-TR" dirty="0" smtClean="0"/>
              <a:t>-Aşamaları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•</a:t>
            </a:r>
            <a:r>
              <a:rPr lang="tr-TR" dirty="0"/>
              <a:t>Son test uygulanır. </a:t>
            </a:r>
          </a:p>
          <a:p>
            <a:r>
              <a:rPr lang="tr-TR" dirty="0"/>
              <a:t>•Öğrencilere bir tutum anketi uygulanır. </a:t>
            </a:r>
          </a:p>
          <a:p>
            <a:r>
              <a:rPr lang="tr-TR" dirty="0"/>
              <a:t>•Toplanan bütün veriler analiz edilir. </a:t>
            </a:r>
          </a:p>
          <a:p>
            <a:r>
              <a:rPr lang="tr-TR" dirty="0"/>
              <a:t>•Öğretim materyalleri düzeltilir. </a:t>
            </a:r>
          </a:p>
          <a:p>
            <a:r>
              <a:rPr lang="tr-TR" dirty="0"/>
              <a:t>•Eğer öğretim materyallerinde çok fazla değişiklik gerekiyorsa, gerekli düzeltmeleri yaptıktan sonra ayrı bir pilot değerlendirme yapılır.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18725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Ürün Değerlendirme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Tasarım modele uygun olarak geliştirilip uygulandıktan </a:t>
            </a:r>
            <a:r>
              <a:rPr lang="tr-TR" dirty="0" smtClean="0"/>
              <a:t>sonra önceden </a:t>
            </a:r>
            <a:r>
              <a:rPr lang="tr-TR" dirty="0"/>
              <a:t>belirlenmiş hedeflere ulaşmadaki yeterliliği değerlendirilir. </a:t>
            </a:r>
          </a:p>
          <a:p>
            <a:r>
              <a:rPr lang="tr-TR" dirty="0" smtClean="0"/>
              <a:t>Süreç </a:t>
            </a:r>
            <a:r>
              <a:rPr lang="tr-TR" dirty="0"/>
              <a:t>değerlendirmede geliştirilen öğretim materyalinin uygulamaya geçmeden önce eksikliklerini belirleyerek düzenleme ve değişiklik yapılmaktadır.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73937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Ürün </a:t>
            </a:r>
            <a:r>
              <a:rPr lang="tr-TR" b="1" dirty="0"/>
              <a:t>değerlendirmenin adımları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•</a:t>
            </a:r>
            <a:r>
              <a:rPr lang="tr-TR" dirty="0"/>
              <a:t>Değerlendirmenin amacı belirlenir.</a:t>
            </a:r>
          </a:p>
          <a:p>
            <a:r>
              <a:rPr lang="tr-TR" dirty="0"/>
              <a:t>•Değerlendirmenin başarı ölçütleri seçilir.</a:t>
            </a:r>
          </a:p>
          <a:p>
            <a:r>
              <a:rPr lang="tr-TR" dirty="0"/>
              <a:t>•Değerlendirme yaklaşımı kararlaştırılır.</a:t>
            </a:r>
          </a:p>
          <a:p>
            <a:r>
              <a:rPr lang="tr-TR" dirty="0"/>
              <a:t>•Ne tür bilginin, ne zaman, kimlerden toplanacağı ve toplanan bilgilerin nasıl değerlendirileceği kararlaştırılır.</a:t>
            </a:r>
          </a:p>
          <a:p>
            <a:r>
              <a:rPr lang="tr-TR" dirty="0"/>
              <a:t>•Değerlendirme ölçütleri belirlenir. Örneğin; öğrenme ürünleri, duygu ve düşünceler, maliyet vb.)</a:t>
            </a:r>
          </a:p>
          <a:p>
            <a:r>
              <a:rPr lang="tr-TR" dirty="0"/>
              <a:t>•Bilgiler toplanır.</a:t>
            </a:r>
          </a:p>
          <a:p>
            <a:r>
              <a:rPr lang="tr-TR" dirty="0"/>
              <a:t>•Bilgiler çözümlenerek sonuçlar raporlanır.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03269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318616"/>
              </p:ext>
            </p:extLst>
          </p:nvPr>
        </p:nvGraphicFramePr>
        <p:xfrm>
          <a:off x="467544" y="620689"/>
          <a:ext cx="8064897" cy="5079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8299"/>
                <a:gridCol w="2688299"/>
                <a:gridCol w="2688299"/>
              </a:tblGrid>
              <a:tr h="864095"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Süreç Değerlendirme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Sonuç değerlendirme </a:t>
                      </a:r>
                      <a:endParaRPr lang="tr-TR" sz="1100" dirty="0"/>
                    </a:p>
                  </a:txBody>
                  <a:tcPr/>
                </a:tc>
              </a:tr>
              <a:tr h="6225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 değerlendirilecek?</a:t>
                      </a:r>
                      <a:r>
                        <a:rPr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	</a:t>
                      </a:r>
                    </a:p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Öğretim materyali, öğretim tasarımı	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Öğretim hedeflerine ulaşma durumu </a:t>
                      </a:r>
                      <a:endParaRPr lang="tr-TR" sz="1100" dirty="0"/>
                    </a:p>
                  </a:txBody>
                  <a:tcPr/>
                </a:tc>
              </a:tr>
              <a:tr h="795518">
                <a:tc>
                  <a:txBody>
                    <a:bodyPr/>
                    <a:lstStyle/>
                    <a:p>
                      <a:r>
                        <a:rPr lang="tr-TR" sz="11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Kim değerlendirilecek</a:t>
                      </a:r>
                      <a:r>
                        <a:rPr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		</a:t>
                      </a:r>
                    </a:p>
                    <a:p>
                      <a:r>
                        <a:rPr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		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Konu alanı uzmanları, tasarımcılar, öğretmenler, medya uzmanları vb.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Materyal ile ilgili bütün kişiler (öğretmenler, öğrenciler, yöneticiler vb.) </a:t>
                      </a:r>
                      <a:endParaRPr lang="tr-TR" sz="1100" dirty="0"/>
                    </a:p>
                  </a:txBody>
                  <a:tcPr/>
                </a:tc>
              </a:tr>
              <a:tr h="449641">
                <a:tc>
                  <a:txBody>
                    <a:bodyPr/>
                    <a:lstStyle/>
                    <a:p>
                      <a:r>
                        <a:rPr lang="tr-TR" sz="11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 zaman değerlendirilecek?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Tasarım geliştirme süreci içerisinde,	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Tasarımın uygulanması tamamlandıktan sonra	</a:t>
                      </a:r>
                    </a:p>
                  </a:txBody>
                  <a:tcPr/>
                </a:tc>
              </a:tr>
              <a:tr h="795518">
                <a:tc>
                  <a:txBody>
                    <a:bodyPr/>
                    <a:lstStyle/>
                    <a:p>
                      <a:r>
                        <a:rPr lang="tr-TR" sz="11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Değerlendirmenin amacı nedir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Tasarımı ve öğretim uygulamasını izlemek, değişiklikleri ortaya çıkarmak, eksiklikleri belirlemek ve geliştirmek için.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Tasarım ve öğretimin etkililiğine karar vermek, öğrenci memnuniyetini ortaya çıkarmak için.	</a:t>
                      </a:r>
                    </a:p>
                    <a:p>
                      <a:endParaRPr lang="tr-TR" sz="1100" dirty="0"/>
                    </a:p>
                  </a:txBody>
                  <a:tcPr/>
                </a:tc>
              </a:tr>
              <a:tr h="622579">
                <a:tc>
                  <a:txBody>
                    <a:bodyPr/>
                    <a:lstStyle/>
                    <a:p>
                      <a:r>
                        <a:rPr lang="tr-TR" sz="11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Veri türü nedir?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Çoğunlukla nitel veri		</a:t>
                      </a:r>
                      <a:endParaRPr lang="tr-TR" sz="1100" dirty="0" smtClean="0"/>
                    </a:p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Çoğunlukla nicel veri	</a:t>
                      </a:r>
                    </a:p>
                    <a:p>
                      <a:endParaRPr lang="tr-TR" sz="1100" dirty="0"/>
                    </a:p>
                  </a:txBody>
                  <a:tcPr/>
                </a:tc>
              </a:tr>
              <a:tr h="795518">
                <a:tc>
                  <a:txBody>
                    <a:bodyPr/>
                    <a:lstStyle/>
                    <a:p>
                      <a:r>
                        <a:rPr lang="tr-TR" sz="11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Nasıl değerlendirilir?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Ölçüt, uzman görüşü, görüşme, anket, gözlem ve ünite testleri ile değerlendirilir.		</a:t>
                      </a:r>
                    </a:p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Objektif araçlar, uzman görüşleri, gözlem ve incelemeler, test sonuçları ile değerlendirilir.</a:t>
                      </a:r>
                      <a:endParaRPr lang="tr-TR" sz="11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95175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Materyal Değerlendirme Formları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hlinkClick r:id="rId2" action="ppaction://hlinkfile"/>
              </a:rPr>
              <a:t>Ogretim_Materyallerinin_Degerlendirilmesi_-_Ders_Notu[1].pdf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770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öğretim </a:t>
            </a:r>
            <a:r>
              <a:rPr lang="tr-TR" dirty="0"/>
              <a:t>tasarımı;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analiz </a:t>
            </a:r>
            <a:r>
              <a:rPr lang="tr-TR" dirty="0"/>
              <a:t>(öğrenme ihtiyacının belirlenmesi),</a:t>
            </a:r>
          </a:p>
          <a:p>
            <a:r>
              <a:rPr lang="tr-TR" dirty="0" smtClean="0"/>
              <a:t>tasarım </a:t>
            </a:r>
            <a:r>
              <a:rPr lang="tr-TR" dirty="0"/>
              <a:t>(öğrenme adımları, hedefler, kullanılacak yöntem ve teknikler),</a:t>
            </a:r>
          </a:p>
          <a:p>
            <a:r>
              <a:rPr lang="tr-TR" dirty="0" smtClean="0"/>
              <a:t>geliştirme </a:t>
            </a:r>
            <a:r>
              <a:rPr lang="tr-TR" dirty="0"/>
              <a:t>(materyal geliştirme), </a:t>
            </a:r>
          </a:p>
          <a:p>
            <a:r>
              <a:rPr lang="tr-TR" dirty="0" smtClean="0"/>
              <a:t>uygulama </a:t>
            </a:r>
            <a:endParaRPr lang="tr-TR" dirty="0"/>
          </a:p>
          <a:p>
            <a:r>
              <a:rPr lang="tr-TR" dirty="0" smtClean="0"/>
              <a:t>değerlendirmeden </a:t>
            </a:r>
            <a:r>
              <a:rPr lang="tr-TR" dirty="0"/>
              <a:t>oluşan kapsamlı bir öğretim </a:t>
            </a:r>
            <a:r>
              <a:rPr lang="tr-TR" dirty="0" smtClean="0"/>
              <a:t>kılavuzudur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9495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200" b="1" dirty="0"/>
              <a:t>Eğitim-Öğretim Sürecinde Değerlendirme Hangi Alanlarda Yapılır?</a:t>
            </a:r>
            <a:endParaRPr lang="tr-TR" sz="3200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98271728"/>
              </p:ext>
            </p:extLst>
          </p:nvPr>
        </p:nvGraphicFramePr>
        <p:xfrm>
          <a:off x="467544" y="1484785"/>
          <a:ext cx="7848872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2267744" y="4941168"/>
            <a:ext cx="446449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Süreç Değerlendirme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7402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3200" dirty="0" smtClean="0"/>
              <a:t>Buna </a:t>
            </a:r>
            <a:r>
              <a:rPr lang="tr-TR" sz="3200" dirty="0"/>
              <a:t>göre eğitimde neleri değerlendiriyoruz</a:t>
            </a:r>
            <a:r>
              <a:rPr lang="tr-TR" sz="3200" dirty="0" smtClean="0"/>
              <a:t>?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7467600" cy="4701136"/>
          </a:xfrm>
        </p:spPr>
        <p:txBody>
          <a:bodyPr/>
          <a:lstStyle/>
          <a:p>
            <a:r>
              <a:rPr lang="tr-TR" dirty="0" smtClean="0"/>
              <a:t>Hedefleri</a:t>
            </a:r>
            <a:endParaRPr lang="tr-TR" dirty="0"/>
          </a:p>
          <a:p>
            <a:r>
              <a:rPr lang="tr-TR" dirty="0" smtClean="0"/>
              <a:t>Öğretim </a:t>
            </a:r>
            <a:r>
              <a:rPr lang="tr-TR" dirty="0"/>
              <a:t>analizini</a:t>
            </a:r>
          </a:p>
          <a:p>
            <a:r>
              <a:rPr lang="tr-TR" dirty="0" smtClean="0"/>
              <a:t>Ölçme </a:t>
            </a:r>
            <a:r>
              <a:rPr lang="tr-TR" dirty="0"/>
              <a:t>ve değerlendirme araçlarını</a:t>
            </a:r>
          </a:p>
          <a:p>
            <a:r>
              <a:rPr lang="tr-TR" dirty="0" smtClean="0"/>
              <a:t>Öğretim </a:t>
            </a:r>
            <a:r>
              <a:rPr lang="tr-TR" dirty="0"/>
              <a:t>Stratejilerini </a:t>
            </a:r>
          </a:p>
          <a:p>
            <a:r>
              <a:rPr lang="tr-TR" dirty="0" smtClean="0"/>
              <a:t>Öğretim Materyallerini</a:t>
            </a:r>
            <a:endParaRPr lang="tr-TR" dirty="0"/>
          </a:p>
          <a:p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140968"/>
            <a:ext cx="3096344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1748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/>
              <a:t>MATERYAL </a:t>
            </a:r>
            <a:r>
              <a:rPr lang="tr-TR" sz="3200" b="1" dirty="0" smtClean="0"/>
              <a:t>DEĞERLENDİRME</a:t>
            </a:r>
            <a:r>
              <a:rPr lang="tr-TR" sz="3200" dirty="0"/>
              <a:t/>
            </a:r>
            <a:br>
              <a:rPr lang="tr-TR" sz="3200" dirty="0"/>
            </a:b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Değerlendirme </a:t>
            </a:r>
            <a:r>
              <a:rPr lang="tr-TR" dirty="0"/>
              <a:t>genel anlamda bir ölçme sonucunu bir ölçütle karşılaştırarak bir değer yargısına varmak demektir. </a:t>
            </a:r>
          </a:p>
        </p:txBody>
      </p:sp>
    </p:spTree>
    <p:extLst>
      <p:ext uri="{BB962C8B-B14F-4D97-AF65-F5344CB8AC3E}">
        <p14:creationId xmlns:p14="http://schemas.microsoft.com/office/powerpoint/2010/main" val="2618493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344385681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3993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Süreci </a:t>
            </a:r>
            <a:r>
              <a:rPr lang="tr-TR" b="1" dirty="0"/>
              <a:t>değerlendirme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1967 </a:t>
            </a:r>
            <a:r>
              <a:rPr lang="tr-TR" dirty="0"/>
              <a:t>yılında Michael </a:t>
            </a:r>
            <a:r>
              <a:rPr lang="tr-TR" dirty="0" err="1"/>
              <a:t>Scriven</a:t>
            </a:r>
            <a:r>
              <a:rPr lang="tr-TR" dirty="0"/>
              <a:t> tarafından ortaya atılmıştır. </a:t>
            </a:r>
          </a:p>
          <a:p>
            <a:r>
              <a:rPr lang="tr-TR" dirty="0" smtClean="0"/>
              <a:t>Uygulanan </a:t>
            </a:r>
            <a:r>
              <a:rPr lang="tr-TR" dirty="0"/>
              <a:t>tasarımın ne kadar verimli olduğunu belirlemek,</a:t>
            </a:r>
          </a:p>
          <a:p>
            <a:r>
              <a:rPr lang="tr-TR" dirty="0" smtClean="0"/>
              <a:t>Aksayan ve </a:t>
            </a:r>
            <a:r>
              <a:rPr lang="tr-TR" dirty="0"/>
              <a:t>eksik kalan yönlerini </a:t>
            </a:r>
            <a:r>
              <a:rPr lang="tr-TR" dirty="0" smtClean="0"/>
              <a:t>belirlemek ve </a:t>
            </a:r>
            <a:r>
              <a:rPr lang="tr-TR" dirty="0"/>
              <a:t>bunların giderilmesi için gerekli önlemleri almak amacıyla yapılır.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3907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Süreci Değerlendirme 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Uzman </a:t>
            </a:r>
            <a:r>
              <a:rPr lang="tr-TR" b="1" dirty="0"/>
              <a:t>Değerlendirmesi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Öğretim tasarımcıları, </a:t>
            </a:r>
          </a:p>
          <a:p>
            <a:r>
              <a:rPr lang="tr-TR" dirty="0" smtClean="0"/>
              <a:t>öğretmenler </a:t>
            </a:r>
            <a:endParaRPr lang="tr-TR" dirty="0"/>
          </a:p>
          <a:p>
            <a:r>
              <a:rPr lang="tr-TR" dirty="0" smtClean="0"/>
              <a:t>konu </a:t>
            </a:r>
            <a:r>
              <a:rPr lang="tr-TR" dirty="0"/>
              <a:t>ile ilgili bilgisi olan uzmanlardan </a:t>
            </a:r>
          </a:p>
          <a:p>
            <a:pPr marL="0" indent="0">
              <a:buNone/>
            </a:pPr>
            <a:r>
              <a:rPr lang="tr-TR" dirty="0"/>
              <a:t>geliştirilmekte olan ürün hakkında bilgi toplanır. </a:t>
            </a:r>
          </a:p>
        </p:txBody>
      </p:sp>
    </p:spTree>
    <p:extLst>
      <p:ext uri="{BB962C8B-B14F-4D97-AF65-F5344CB8AC3E}">
        <p14:creationId xmlns:p14="http://schemas.microsoft.com/office/powerpoint/2010/main" val="1831121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tr-TR" sz="1800" b="1" dirty="0"/>
              <a:t>Süreci </a:t>
            </a:r>
            <a:r>
              <a:rPr lang="tr-TR" sz="1800" b="1" dirty="0" smtClean="0"/>
              <a:t>Değerlendirme</a:t>
            </a:r>
            <a:br>
              <a:rPr lang="tr-TR" sz="1800" b="1" dirty="0" smtClean="0"/>
            </a:br>
            <a:r>
              <a:rPr lang="tr-TR" sz="1800" b="1" dirty="0" smtClean="0"/>
              <a:t> </a:t>
            </a:r>
            <a:r>
              <a:rPr lang="tr-TR" sz="1800" b="1" dirty="0"/>
              <a:t>Uzman Değerlendirmesi</a:t>
            </a:r>
            <a:endParaRPr lang="tr-TR" sz="1800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90096669"/>
              </p:ext>
            </p:extLst>
          </p:nvPr>
        </p:nvGraphicFramePr>
        <p:xfrm>
          <a:off x="467544" y="908720"/>
          <a:ext cx="7467599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5667399"/>
              </a:tblGrid>
              <a:tr h="8976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Konu alanı uzmanları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tr-TR" dirty="0"/>
                    </a:p>
                  </a:txBody>
                  <a:tcPr marL="82974" marR="82974"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İçeriği doğruluk, sıralanış ve güncel olup olmadığı açılarından değerlendirir.	</a:t>
                      </a:r>
                      <a:endParaRPr lang="tr-TR" dirty="0"/>
                    </a:p>
                  </a:txBody>
                  <a:tcPr marL="82974" marR="82974"/>
                </a:tc>
              </a:tr>
              <a:tr h="897632">
                <a:tc>
                  <a:txBody>
                    <a:bodyPr/>
                    <a:lstStyle/>
                    <a:p>
                      <a:r>
                        <a:rPr lang="tr-TR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Öğretim tasarımcıları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tr-TR" dirty="0"/>
                    </a:p>
                  </a:txBody>
                  <a:tcPr marL="82974" marR="82974"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Taslak materyali;</a:t>
                      </a:r>
                    </a:p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Öğretim içeriğinin materyalde doğru yansıtılıp yansıtılmadığı,</a:t>
                      </a:r>
                    </a:p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Öğretim içeriğinin materyalde doğru sıralanıp sıralanmadığı,</a:t>
                      </a:r>
                    </a:p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Öğretim hedeflerinin materyalin içeriği ile tutarlı olup olmadığı,</a:t>
                      </a:r>
                    </a:p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Öğretim içeriğine göre öğretim materyalinin doğru seçilip seçilmediği,</a:t>
                      </a:r>
                    </a:p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Öğretim materyallerinin tasarımlarının tasarım ilkelerine uygun olup olmadığı açılarından 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değerlendirir.</a:t>
                      </a:r>
                      <a:endParaRPr lang="tr-TR" dirty="0"/>
                    </a:p>
                  </a:txBody>
                  <a:tcPr marL="82974" marR="82974"/>
                </a:tc>
              </a:tr>
              <a:tr h="8976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Öğretmenler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endParaRPr lang="tr-TR" dirty="0"/>
                    </a:p>
                  </a:txBody>
                  <a:tcPr marL="82974" marR="8297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Öğretim materyallerinin doğruluk, kullanım kolaylığı vb. konularda görüşlerinden faydalanılır.	</a:t>
                      </a:r>
                    </a:p>
                    <a:p>
                      <a:endParaRPr lang="tr-TR" dirty="0"/>
                    </a:p>
                  </a:txBody>
                  <a:tcPr marL="82974" marR="8297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79043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81</TotalTime>
  <Words>603</Words>
  <Application>Microsoft Office PowerPoint</Application>
  <PresentationFormat>Ekran Gösterisi (4:3)</PresentationFormat>
  <Paragraphs>109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Cumba</vt:lpstr>
      <vt:lpstr>Materyal Değerlendirme</vt:lpstr>
      <vt:lpstr> öğretim tasarımı; </vt:lpstr>
      <vt:lpstr>Eğitim-Öğretim Sürecinde Değerlendirme Hangi Alanlarda Yapılır?</vt:lpstr>
      <vt:lpstr> Buna göre eğitimde neleri değerlendiriyoruz?</vt:lpstr>
      <vt:lpstr>MATERYAL DEĞERLENDİRME </vt:lpstr>
      <vt:lpstr>PowerPoint Sunusu</vt:lpstr>
      <vt:lpstr> Süreci değerlendirme </vt:lpstr>
      <vt:lpstr>Süreci Değerlendirme  Uzman Değerlendirmesi </vt:lpstr>
      <vt:lpstr>Süreci Değerlendirme  Uzman Değerlendirmesi</vt:lpstr>
      <vt:lpstr>Süreci Değerlendirme  Birebir Değerlendirme </vt:lpstr>
      <vt:lpstr> Süreci Değerlendirme Birebir Değerlendirme</vt:lpstr>
      <vt:lpstr>Süreci Değerlendirme  Pilot Değerlendirme </vt:lpstr>
      <vt:lpstr> Süreci Değerlendirme Pilot Değerlendirme-Aşamaları</vt:lpstr>
      <vt:lpstr> Süreci Değerlendirme Pilot Değerlendirme-Aşamaları</vt:lpstr>
      <vt:lpstr>Ürün Değerlendirme</vt:lpstr>
      <vt:lpstr> Ürün değerlendirmenin adımları </vt:lpstr>
      <vt:lpstr>PowerPoint Sunusu</vt:lpstr>
      <vt:lpstr>Materyal Değerlendirme Formları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Materyal Değerlendirme</dc:title>
  <dc:creator>yildiz</dc:creator>
  <cp:lastModifiedBy>canan</cp:lastModifiedBy>
  <cp:revision>10</cp:revision>
  <dcterms:created xsi:type="dcterms:W3CDTF">2013-03-22T11:55:19Z</dcterms:created>
  <dcterms:modified xsi:type="dcterms:W3CDTF">2019-04-03T08:36:10Z</dcterms:modified>
</cp:coreProperties>
</file>