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71" d="100"/>
          <a:sy n="71" d="100"/>
        </p:scale>
        <p:origin x="-648" y="-9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24.11.2017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24.11.2017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24.11.2017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24.11.2017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feteknik.com/FileUpload/bs322184/File/guc_elektronigi_lab-2005.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Kıyıcı devreler ; AC ve DC kıyıcılar</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205 GÜÇ ELEKTRONİĞİ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0386" y="246262"/>
            <a:ext cx="10058400" cy="1450757"/>
          </a:xfrm>
        </p:spPr>
        <p:txBody>
          <a:bodyPr/>
          <a:lstStyle/>
          <a:p>
            <a:r>
              <a:rPr lang="tr-TR" dirty="0" smtClean="0"/>
              <a:t>DC KIYICILAR</a:t>
            </a:r>
            <a:endParaRPr lang="tr-TR" dirty="0"/>
          </a:p>
        </p:txBody>
      </p:sp>
      <p:sp>
        <p:nvSpPr>
          <p:cNvPr id="3" name="İçerik Yer Tutucusu 2"/>
          <p:cNvSpPr>
            <a:spLocks noGrp="1"/>
          </p:cNvSpPr>
          <p:nvPr>
            <p:ph idx="1"/>
          </p:nvPr>
        </p:nvSpPr>
        <p:spPr/>
        <p:txBody>
          <a:bodyPr>
            <a:normAutofit/>
          </a:bodyPr>
          <a:lstStyle/>
          <a:p>
            <a:pPr algn="just"/>
            <a:r>
              <a:rPr lang="tr-TR" sz="2800" dirty="0"/>
              <a:t>Bir çok endüstriyel uygulamada mevcut sabit doğru gerilimin, değişken bir doğru gerilime dönüştürülmesi istenir. Bu amaçla, sabit genlikli bir dc gerilimi, doğrudan ayarlanabilir bir dc gerilime dönüştürmek amacıyla dc kıyıcılar kullanılır. Bir dc kıyıcı, dönüştürme oranı kademesiz olarak değiştirilebilen bir </a:t>
            </a:r>
            <a:r>
              <a:rPr lang="tr-TR" sz="2800" dirty="0" err="1"/>
              <a:t>ac</a:t>
            </a:r>
            <a:r>
              <a:rPr lang="tr-TR" sz="2800" dirty="0"/>
              <a:t> transformatör olarak da düşünülebilir. Transformatörde olduğu gibi, gerilimi düşürebilir veya yükseltebilir. Bir dc kıyıcının temel blok diyagramı Şekil 1’de </a:t>
            </a:r>
            <a:r>
              <a:rPr lang="tr-TR" sz="2800" dirty="0" smtClean="0"/>
              <a:t>görülmektedir[1].</a:t>
            </a:r>
            <a:endParaRPr lang="tr-TR" sz="2600" dirty="0"/>
          </a:p>
        </p:txBody>
      </p:sp>
    </p:spTree>
    <p:extLst>
      <p:ext uri="{BB962C8B-B14F-4D97-AF65-F5344CB8AC3E}">
        <p14:creationId xmlns:p14="http://schemas.microsoft.com/office/powerpoint/2010/main" val="1869529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DC KIYICILAR</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3176" y="1857655"/>
            <a:ext cx="7444058" cy="226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Metin kutusu 3"/>
          <p:cNvSpPr txBox="1"/>
          <p:nvPr/>
        </p:nvSpPr>
        <p:spPr>
          <a:xfrm>
            <a:off x="2796989" y="4545106"/>
            <a:ext cx="6804211" cy="523220"/>
          </a:xfrm>
          <a:prstGeom prst="rect">
            <a:avLst/>
          </a:prstGeom>
          <a:noFill/>
        </p:spPr>
        <p:txBody>
          <a:bodyPr wrap="square" rtlCol="0">
            <a:spAutoFit/>
          </a:bodyPr>
          <a:lstStyle/>
          <a:p>
            <a:r>
              <a:rPr lang="tr-TR" sz="2800" dirty="0" smtClean="0">
                <a:solidFill>
                  <a:schemeClr val="bg2">
                    <a:lumMod val="25000"/>
                  </a:schemeClr>
                </a:solidFill>
                <a:latin typeface="Times New Roman" panose="02020603050405020304" pitchFamily="18" charset="0"/>
                <a:cs typeface="Times New Roman" panose="02020603050405020304" pitchFamily="18" charset="0"/>
              </a:rPr>
              <a:t>    Şekil </a:t>
            </a:r>
            <a:r>
              <a:rPr lang="tr-TR" sz="2800" dirty="0">
                <a:solidFill>
                  <a:schemeClr val="bg2">
                    <a:lumMod val="25000"/>
                  </a:schemeClr>
                </a:solidFill>
                <a:latin typeface="Times New Roman" panose="02020603050405020304" pitchFamily="18" charset="0"/>
                <a:cs typeface="Times New Roman" panose="02020603050405020304" pitchFamily="18" charset="0"/>
              </a:rPr>
              <a:t>1. </a:t>
            </a:r>
            <a:r>
              <a:rPr lang="tr-TR" sz="2800" dirty="0">
                <a:solidFill>
                  <a:schemeClr val="bg2">
                    <a:lumMod val="25000"/>
                  </a:schemeClr>
                </a:solidFill>
                <a:latin typeface="Times New Roman" panose="02020603050405020304" pitchFamily="18" charset="0"/>
                <a:cs typeface="Times New Roman" panose="02020603050405020304" pitchFamily="18" charset="0"/>
              </a:rPr>
              <a:t>DC kıyıcının blok diyagramı</a:t>
            </a:r>
            <a:endParaRPr lang="tr-TR" sz="28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4551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DC KIYICILAR</a:t>
            </a:r>
          </a:p>
        </p:txBody>
      </p:sp>
      <p:sp>
        <p:nvSpPr>
          <p:cNvPr id="3" name="İçerik Yer Tutucusu 2"/>
          <p:cNvSpPr>
            <a:spLocks noGrp="1"/>
          </p:cNvSpPr>
          <p:nvPr>
            <p:ph idx="1"/>
          </p:nvPr>
        </p:nvSpPr>
        <p:spPr/>
        <p:txBody>
          <a:bodyPr>
            <a:normAutofit/>
          </a:bodyPr>
          <a:lstStyle/>
          <a:p>
            <a:pPr algn="just"/>
            <a:r>
              <a:rPr lang="tr-TR" sz="2400" dirty="0"/>
              <a:t>DC kıyıcı, yapısı bakımından periyodik olarak açılıp kapatılan bir yarı iletken dc şalterdir. Normal olarak giriş ve çıkış arasında elektriksel izolasyon yoktur. İzolasyonun gerekli olduğu veya giriş ve çıkış gerilimleri arasında çok büyük fark bulunduğu hallerde dc-dc dönüşüm için bir </a:t>
            </a:r>
            <a:r>
              <a:rPr lang="tr-TR" sz="2400" dirty="0" err="1"/>
              <a:t>ac</a:t>
            </a:r>
            <a:r>
              <a:rPr lang="tr-TR" sz="2400" dirty="0"/>
              <a:t> ara devre kullanılabilir. DC kıyıcılar anahtarlamalı güç kaynaklarının temelini </a:t>
            </a:r>
            <a:r>
              <a:rPr lang="tr-TR" sz="2400" dirty="0" smtClean="0"/>
              <a:t>oluştururlar[1]. </a:t>
            </a:r>
            <a:endParaRPr lang="tr-TR" sz="2400" dirty="0"/>
          </a:p>
        </p:txBody>
      </p:sp>
    </p:spTree>
    <p:extLst>
      <p:ext uri="{BB962C8B-B14F-4D97-AF65-F5344CB8AC3E}">
        <p14:creationId xmlns:p14="http://schemas.microsoft.com/office/powerpoint/2010/main" val="136915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DC KIYICILAR</a:t>
            </a:r>
          </a:p>
        </p:txBody>
      </p:sp>
      <p:sp>
        <p:nvSpPr>
          <p:cNvPr id="3" name="İçerik Yer Tutucusu 2"/>
          <p:cNvSpPr>
            <a:spLocks noGrp="1"/>
          </p:cNvSpPr>
          <p:nvPr>
            <p:ph idx="1"/>
          </p:nvPr>
        </p:nvSpPr>
        <p:spPr/>
        <p:txBody>
          <a:bodyPr>
            <a:normAutofit/>
          </a:bodyPr>
          <a:lstStyle/>
          <a:p>
            <a:pPr algn="just"/>
            <a:r>
              <a:rPr lang="tr-TR" sz="2400" dirty="0"/>
              <a:t>Bir dc kıyıcı ile gerilimin düşürülme prensibi Şekil 2.’de görülmektedir. Elde mevcut olan sabit genlikli V1 doğru gerilimi, yük için gerekli olan ayarlanabilir V2 doğru gerilimine dönüştürülmektedir. Yarı iletken şalter bir IGBT ile gerçekleştirilmiştir. DC yük için akımın olabildiğince sabit olması istendiğinden, yük </a:t>
            </a:r>
            <a:r>
              <a:rPr lang="tr-TR" sz="2400" dirty="0" err="1"/>
              <a:t>endüktansının</a:t>
            </a:r>
            <a:r>
              <a:rPr lang="tr-TR" sz="2400" dirty="0"/>
              <a:t> yeterli olmaması halinde yüke seri olarak şekilde görülen L bobini bağlanır. Yarı iletken şalter periyodik olarak açılıp kapatılır. İkinci taraftaki akım yani yük akımı I2, şalter kapalı iken kaynaktan çekilir. I1=I2 olduğu ve </a:t>
            </a:r>
            <a:r>
              <a:rPr lang="tr-TR" sz="2400" dirty="0" err="1"/>
              <a:t>BJT’de</a:t>
            </a:r>
            <a:r>
              <a:rPr lang="tr-TR" sz="2400" dirty="0"/>
              <a:t> iletimdeki gerilim düşümü ihmal edildiğine göre v2=V1 olur. Şalterin açık olduğu zaman aralığında, yaklaşık olarak sabit olan I2 akımı devresini diyot üzerinden tamamlar ve I1=0, ID=I2 </a:t>
            </a:r>
            <a:r>
              <a:rPr lang="tr-TR" sz="2400" dirty="0" smtClean="0"/>
              <a:t>olur[1].</a:t>
            </a:r>
            <a:endParaRPr lang="tr-TR" sz="2400" dirty="0"/>
          </a:p>
        </p:txBody>
      </p:sp>
    </p:spTree>
    <p:extLst>
      <p:ext uri="{BB962C8B-B14F-4D97-AF65-F5344CB8AC3E}">
        <p14:creationId xmlns:p14="http://schemas.microsoft.com/office/powerpoint/2010/main" val="598295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DC KIYICILAR</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01938" y="1777533"/>
            <a:ext cx="6719680" cy="298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ikdörtgen 3"/>
          <p:cNvSpPr/>
          <p:nvPr/>
        </p:nvSpPr>
        <p:spPr>
          <a:xfrm>
            <a:off x="4009272" y="5005899"/>
            <a:ext cx="4557658" cy="369332"/>
          </a:xfrm>
          <a:prstGeom prst="rect">
            <a:avLst/>
          </a:prstGeom>
        </p:spPr>
        <p:txBody>
          <a:bodyPr wrap="none">
            <a:spAutoFit/>
          </a:bodyPr>
          <a:lstStyle/>
          <a:p>
            <a:r>
              <a:rPr lang="tr-TR" dirty="0">
                <a:solidFill>
                  <a:schemeClr val="bg2">
                    <a:lumMod val="25000"/>
                  </a:schemeClr>
                </a:solidFill>
                <a:latin typeface="Times New Roman" panose="02020603050405020304" pitchFamily="18" charset="0"/>
                <a:cs typeface="Times New Roman" panose="02020603050405020304" pitchFamily="18" charset="0"/>
              </a:rPr>
              <a:t>Şekil 1. DC </a:t>
            </a:r>
            <a:r>
              <a:rPr lang="tr-TR" dirty="0" smtClean="0">
                <a:solidFill>
                  <a:schemeClr val="bg2">
                    <a:lumMod val="25000"/>
                  </a:schemeClr>
                </a:solidFill>
                <a:latin typeface="Times New Roman" panose="02020603050405020304" pitchFamily="18" charset="0"/>
                <a:cs typeface="Times New Roman" panose="02020603050405020304" pitchFamily="18" charset="0"/>
              </a:rPr>
              <a:t>kıyıcı ile gerilimin düşürülmesi [1]</a:t>
            </a:r>
            <a:endParaRPr lang="tr-TR" dirty="0"/>
          </a:p>
        </p:txBody>
      </p:sp>
    </p:spTree>
    <p:extLst>
      <p:ext uri="{BB962C8B-B14F-4D97-AF65-F5344CB8AC3E}">
        <p14:creationId xmlns:p14="http://schemas.microsoft.com/office/powerpoint/2010/main" val="1870177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DC KIYICILAR</a:t>
            </a:r>
          </a:p>
        </p:txBody>
      </p:sp>
      <p:sp>
        <p:nvSpPr>
          <p:cNvPr id="3" name="İçerik Yer Tutucusu 2"/>
          <p:cNvSpPr>
            <a:spLocks noGrp="1"/>
          </p:cNvSpPr>
          <p:nvPr>
            <p:ph idx="1"/>
          </p:nvPr>
        </p:nvSpPr>
        <p:spPr/>
        <p:txBody>
          <a:bodyPr/>
          <a:lstStyle/>
          <a:p>
            <a:pPr algn="just"/>
            <a:r>
              <a:rPr lang="tr-TR" sz="2400" dirty="0" smtClean="0"/>
              <a:t>Diyottaki gerilim düşümü ihmal edildiğine göre diyot iletimde iken </a:t>
            </a:r>
            <a:r>
              <a:rPr lang="tr-TR" sz="2400" dirty="0" err="1" smtClean="0"/>
              <a:t>vD</a:t>
            </a:r>
            <a:r>
              <a:rPr lang="tr-TR" sz="2400" dirty="0" smtClean="0"/>
              <a:t>=0’dır. Şekil 2 de görüldüğü gibi şalter açılıp kapandıkça v2 çıkış gerilimi, 0 ve V1 olmak üzere iki farklı değer alır. V2’nin ortalama değeri, yükün uçlarındaki gerilimin aritmetiksel ortalama değerini ve aynı zamanda doğru gerilim bileşenini vermektedir[1]</a:t>
            </a:r>
            <a:r>
              <a:rPr lang="tr-TR" dirty="0" smtClean="0"/>
              <a:t>.</a:t>
            </a:r>
            <a:endParaRPr lang="tr-TR" dirty="0"/>
          </a:p>
        </p:txBody>
      </p:sp>
    </p:spTree>
    <p:extLst>
      <p:ext uri="{BB962C8B-B14F-4D97-AF65-F5344CB8AC3E}">
        <p14:creationId xmlns:p14="http://schemas.microsoft.com/office/powerpoint/2010/main" val="278512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DC KIYICILAR</a:t>
            </a:r>
          </a:p>
        </p:txBody>
      </p:sp>
      <p:sp>
        <p:nvSpPr>
          <p:cNvPr id="3" name="İçerik Yer Tutucusu 2"/>
          <p:cNvSpPr>
            <a:spLocks noGrp="1"/>
          </p:cNvSpPr>
          <p:nvPr>
            <p:ph idx="1"/>
          </p:nvPr>
        </p:nvSpPr>
        <p:spPr/>
        <p:txBody>
          <a:bodyPr>
            <a:normAutofit/>
          </a:bodyPr>
          <a:lstStyle/>
          <a:p>
            <a:pPr algn="just"/>
            <a:r>
              <a:rPr lang="tr-TR" sz="2400" dirty="0"/>
              <a:t>DC kıyıcıda anahtarlama elemanı olarak BJT, IGBT, MOSFET, GTO veya TRİSTÖR kullanılabilir. </a:t>
            </a:r>
            <a:r>
              <a:rPr lang="tr-TR" sz="2400" dirty="0" err="1"/>
              <a:t>MOSFET’le</a:t>
            </a:r>
            <a:r>
              <a:rPr lang="tr-TR" sz="2400" dirty="0"/>
              <a:t> çok yüksek anahtarlama frekanslarında çalışılabilir. Ancak iletimdeki gerilim düşümünün fazla olması en büyük sakıncasıdır. </a:t>
            </a:r>
            <a:r>
              <a:rPr lang="tr-TR" sz="2400" dirty="0" err="1"/>
              <a:t>Tristör</a:t>
            </a:r>
            <a:r>
              <a:rPr lang="tr-TR" sz="2400" dirty="0"/>
              <a:t> kullanılması halinde söndürme (</a:t>
            </a:r>
            <a:r>
              <a:rPr lang="tr-TR" sz="2400" dirty="0" err="1"/>
              <a:t>komütasyon</a:t>
            </a:r>
            <a:r>
              <a:rPr lang="tr-TR" sz="2400" dirty="0"/>
              <a:t>) düzenine ihtiyaç vardır. Yüksek anahtarlama frekanslarında çalışılabilmesi için kullanılan </a:t>
            </a:r>
            <a:r>
              <a:rPr lang="tr-TR" sz="2400" dirty="0" err="1"/>
              <a:t>tristör</a:t>
            </a:r>
            <a:r>
              <a:rPr lang="tr-TR" sz="2400" dirty="0"/>
              <a:t> şalterin çok hızlı ve olabildiğince kayıpsız çalışması </a:t>
            </a:r>
            <a:r>
              <a:rPr lang="tr-TR" sz="2400" dirty="0" smtClean="0"/>
              <a:t>gerekir[1].</a:t>
            </a:r>
            <a:endParaRPr lang="tr-TR" sz="2400" dirty="0"/>
          </a:p>
        </p:txBody>
      </p:sp>
    </p:spTree>
    <p:extLst>
      <p:ext uri="{BB962C8B-B14F-4D97-AF65-F5344CB8AC3E}">
        <p14:creationId xmlns:p14="http://schemas.microsoft.com/office/powerpoint/2010/main" val="2419555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www.feteknik.com/FileUpload/bs322184/File/guc_elektronigi_lab-2005.pdf</a:t>
            </a:r>
            <a:r>
              <a:rPr lang="tr-TR" dirty="0" smtClean="0"/>
              <a:t> (</a:t>
            </a:r>
            <a:r>
              <a:rPr lang="tr-TR" dirty="0"/>
              <a:t>Erişim </a:t>
            </a:r>
            <a:r>
              <a:rPr lang="tr-TR" dirty="0"/>
              <a:t>tar: </a:t>
            </a:r>
            <a:r>
              <a:rPr lang="tr-TR" dirty="0" smtClean="0"/>
              <a:t>22.11.2017)</a:t>
            </a:r>
          </a:p>
          <a:p>
            <a:endParaRPr lang="tr-TR" dirty="0" smtClean="0"/>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2016</TotalTime>
  <Words>430</Words>
  <Application>Microsoft Office PowerPoint</Application>
  <PresentationFormat>Özel</PresentationFormat>
  <Paragraphs>23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Geçmişe bakış</vt:lpstr>
      <vt:lpstr>Kıyıcı devreler ; AC ve DC kıyıcılar</vt:lpstr>
      <vt:lpstr>DC KIYICILAR</vt:lpstr>
      <vt:lpstr>DC KIYICILAR</vt:lpstr>
      <vt:lpstr>DC KIYICILAR</vt:lpstr>
      <vt:lpstr>DC KIYICILAR</vt:lpstr>
      <vt:lpstr>DC KIYICILAR</vt:lpstr>
      <vt:lpstr>DC KIYICILAR</vt:lpstr>
      <vt:lpstr>DC KIYICILAR</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113</cp:revision>
  <dcterms:created xsi:type="dcterms:W3CDTF">2017-11-14T11:12:27Z</dcterms:created>
  <dcterms:modified xsi:type="dcterms:W3CDTF">2017-11-24T07:08:59Z</dcterms:modified>
</cp:coreProperties>
</file>