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84"/>
  </p:normalViewPr>
  <p:slideViewPr>
    <p:cSldViewPr snapToGrid="0" snapToObjects="1">
      <p:cViewPr varScale="1">
        <p:scale>
          <a:sx n="90" d="100"/>
          <a:sy n="90" d="100"/>
        </p:scale>
        <p:origin x="23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2563C0-C413-A344-A2CC-B6428CB545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Sosyal bilimler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2463873-4855-DC4F-8367-22455950E7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Antropoloji, etnoloji, folklor I</a:t>
            </a:r>
          </a:p>
        </p:txBody>
      </p:sp>
    </p:spTree>
    <p:extLst>
      <p:ext uri="{BB962C8B-B14F-4D97-AF65-F5344CB8AC3E}">
        <p14:creationId xmlns:p14="http://schemas.microsoft.com/office/powerpoint/2010/main" val="343797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DF660A-6235-6647-964D-0F5E1773A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A3D03E-B2B4-A546-A845-A8E539C9C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Daha önce bahsedildiği gibi, antropoloji de </a:t>
            </a:r>
            <a:r>
              <a:rPr lang="tr-TR" sz="2800" dirty="0" err="1"/>
              <a:t>modernite</a:t>
            </a:r>
            <a:r>
              <a:rPr lang="tr-TR" sz="2800" dirty="0"/>
              <a:t> ile birlikte güçlenmiş ve sistem, ideoloji ve ilişkili unsurlar ile işlerliğe sokulmuş bir alandır. </a:t>
            </a:r>
          </a:p>
          <a:p>
            <a:r>
              <a:rPr lang="tr-TR" sz="2800" dirty="0"/>
              <a:t>Ancak diğerlerinden temelde bir farkı vardır; doğa bilimleri ve sosyal bilimleri bünyesinde barındırmaktadır.</a:t>
            </a:r>
          </a:p>
        </p:txBody>
      </p:sp>
    </p:spTree>
    <p:extLst>
      <p:ext uri="{BB962C8B-B14F-4D97-AF65-F5344CB8AC3E}">
        <p14:creationId xmlns:p14="http://schemas.microsoft.com/office/powerpoint/2010/main" val="311604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C51444-1AA3-C849-89F9-E841EBF89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ANTROPOLOJİ’NİN BİLİM İÇERİSİNDE KONUMU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4B52C2-AD71-1C4A-834D-2E665F109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65867"/>
            <a:ext cx="10131425" cy="4320646"/>
          </a:xfrm>
        </p:spPr>
        <p:txBody>
          <a:bodyPr>
            <a:normAutofit/>
          </a:bodyPr>
          <a:lstStyle/>
          <a:p>
            <a:pPr algn="ctr"/>
            <a:r>
              <a:rPr lang="tr-TR" sz="2800" dirty="0"/>
              <a:t>Bilim</a:t>
            </a:r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340A7943-DA98-0345-BA8A-489809405DA6}"/>
              </a:ext>
            </a:extLst>
          </p:cNvPr>
          <p:cNvCxnSpPr>
            <a:cxnSpLocks/>
          </p:cNvCxnSpPr>
          <p:nvPr/>
        </p:nvCxnSpPr>
        <p:spPr>
          <a:xfrm>
            <a:off x="6266985" y="4003288"/>
            <a:ext cx="2174488" cy="602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79F0F0A9-2D71-674C-9FDC-6065786F2BC8}"/>
              </a:ext>
            </a:extLst>
          </p:cNvPr>
          <p:cNvCxnSpPr/>
          <p:nvPr/>
        </p:nvCxnSpPr>
        <p:spPr>
          <a:xfrm flipH="1">
            <a:off x="3311913" y="4070195"/>
            <a:ext cx="2096429" cy="579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>
            <a:extLst>
              <a:ext uri="{FF2B5EF4-FFF2-40B4-BE49-F238E27FC236}">
                <a16:creationId xmlns:a16="http://schemas.microsoft.com/office/drawing/2014/main" id="{20926496-408F-6E47-B0C1-773DFEA4EDD6}"/>
              </a:ext>
            </a:extLst>
          </p:cNvPr>
          <p:cNvSpPr txBox="1"/>
          <p:nvPr/>
        </p:nvSpPr>
        <p:spPr>
          <a:xfrm>
            <a:off x="2029522" y="4694663"/>
            <a:ext cx="2520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Doğa Bilimleri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AF6FEF3-A732-D84F-ADA6-E5EABB2BFC15}"/>
              </a:ext>
            </a:extLst>
          </p:cNvPr>
          <p:cNvSpPr txBox="1"/>
          <p:nvPr/>
        </p:nvSpPr>
        <p:spPr>
          <a:xfrm>
            <a:off x="7159083" y="4650059"/>
            <a:ext cx="2609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Sosyal Bilimler</a:t>
            </a:r>
          </a:p>
        </p:txBody>
      </p: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B7F54545-1E4E-7541-9F4A-242ED90C7E5D}"/>
              </a:ext>
            </a:extLst>
          </p:cNvPr>
          <p:cNvCxnSpPr>
            <a:cxnSpLocks/>
          </p:cNvCxnSpPr>
          <p:nvPr/>
        </p:nvCxnSpPr>
        <p:spPr>
          <a:xfrm>
            <a:off x="2665141" y="5163015"/>
            <a:ext cx="1583474" cy="579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C4DB647A-E506-8F4D-81A8-8B469F011C37}"/>
              </a:ext>
            </a:extLst>
          </p:cNvPr>
          <p:cNvSpPr txBox="1"/>
          <p:nvPr/>
        </p:nvSpPr>
        <p:spPr>
          <a:xfrm>
            <a:off x="4549698" y="5759604"/>
            <a:ext cx="2497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ANTROPOLOJİ</a:t>
            </a:r>
          </a:p>
        </p:txBody>
      </p: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7D6A40A4-0A2E-2949-875D-0D7116721F1E}"/>
              </a:ext>
            </a:extLst>
          </p:cNvPr>
          <p:cNvCxnSpPr>
            <a:stCxn id="11" idx="2"/>
          </p:cNvCxnSpPr>
          <p:nvPr/>
        </p:nvCxnSpPr>
        <p:spPr>
          <a:xfrm flipH="1">
            <a:off x="7159084" y="5111724"/>
            <a:ext cx="1304692" cy="776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16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99A0E6-80EC-A045-87A1-78290B3B1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F73F77-C424-8F49-B2FE-35FFDF577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tr-TR" sz="2400" dirty="0"/>
              <a:t>Antropoloji tanım olarak biyolojik ve kültürel bir canlı olarak insanı hem tarihsel hem de </a:t>
            </a:r>
            <a:r>
              <a:rPr lang="tr-TR" sz="2400" dirty="0" err="1"/>
              <a:t>şimidiki</a:t>
            </a:r>
            <a:r>
              <a:rPr lang="tr-TR" sz="2400" dirty="0"/>
              <a:t> zaman bağlamında ele alan, kalıntılardan yaşayan insanlara ve çevresine odaklanan bir disiplindir. </a:t>
            </a:r>
          </a:p>
          <a:p>
            <a:pPr marL="0" indent="0">
              <a:buNone/>
            </a:pPr>
            <a:r>
              <a:rPr lang="tr-TR" sz="2400" dirty="0"/>
              <a:t>Bu kadar geniş bir alanı kapsaması, özellikle biyolojik ve kültürel bir unsurları ele alması açısından biriciktir.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Bu aslında </a:t>
            </a:r>
            <a:r>
              <a:rPr lang="tr-TR" sz="2400" dirty="0" err="1"/>
              <a:t>Gulbenkian</a:t>
            </a:r>
            <a:r>
              <a:rPr lang="tr-TR" sz="2400" dirty="0"/>
              <a:t> Komisyonunun önerdiği doğa ve sosyal bilim ayrımının kalkması fikrinin bizatihi kendisidir.</a:t>
            </a:r>
          </a:p>
        </p:txBody>
      </p:sp>
    </p:spTree>
    <p:extLst>
      <p:ext uri="{BB962C8B-B14F-4D97-AF65-F5344CB8AC3E}">
        <p14:creationId xmlns:p14="http://schemas.microsoft.com/office/powerpoint/2010/main" val="3766189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770920-E167-4B42-92E8-63C113F74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A50DA55E-5EFC-994C-AAB0-57FC1BB4DD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516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180DE1-BF26-42EC-970F-82791D3FB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251587"/>
            <a:ext cx="6593075" cy="3972232"/>
          </a:xfrm>
        </p:spPr>
        <p:txBody>
          <a:bodyPr>
            <a:normAutofit/>
          </a:bodyPr>
          <a:lstStyle/>
          <a:p>
            <a:r>
              <a:rPr lang="en-US" dirty="0" err="1"/>
              <a:t>Pek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bilim</a:t>
            </a:r>
            <a:r>
              <a:rPr lang="en-US" dirty="0"/>
              <a:t> </a:t>
            </a:r>
            <a:r>
              <a:rPr lang="en-US" dirty="0" err="1"/>
              <a:t>insanının</a:t>
            </a:r>
            <a:r>
              <a:rPr lang="en-US" dirty="0"/>
              <a:t> </a:t>
            </a:r>
            <a:r>
              <a:rPr lang="en-US" dirty="0" err="1"/>
              <a:t>katılımıyla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çıkan</a:t>
            </a:r>
            <a:r>
              <a:rPr lang="en-US" dirty="0"/>
              <a:t> </a:t>
            </a: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bilimleri</a:t>
            </a:r>
            <a:r>
              <a:rPr lang="en-US" dirty="0"/>
              <a:t> </a:t>
            </a:r>
            <a:r>
              <a:rPr lang="en-US" dirty="0" err="1"/>
              <a:t>Açın</a:t>
            </a:r>
            <a:r>
              <a:rPr lang="en-US" dirty="0"/>
              <a:t> </a:t>
            </a:r>
            <a:r>
              <a:rPr lang="en-US" dirty="0" err="1"/>
              <a:t>metni</a:t>
            </a:r>
            <a:r>
              <a:rPr lang="en-US" dirty="0"/>
              <a:t>, </a:t>
            </a:r>
            <a:r>
              <a:rPr lang="en-US" dirty="0" err="1"/>
              <a:t>temelde</a:t>
            </a:r>
            <a:r>
              <a:rPr lang="en-US" dirty="0"/>
              <a:t> </a:t>
            </a:r>
            <a:r>
              <a:rPr lang="en-US" dirty="0" err="1"/>
              <a:t>bilimler</a:t>
            </a:r>
            <a:r>
              <a:rPr lang="en-US" dirty="0"/>
              <a:t> </a:t>
            </a:r>
            <a:r>
              <a:rPr lang="en-US" dirty="0" err="1"/>
              <a:t>arasındaki</a:t>
            </a:r>
            <a:r>
              <a:rPr lang="en-US" dirty="0"/>
              <a:t> </a:t>
            </a:r>
            <a:r>
              <a:rPr lang="en-US" dirty="0" err="1"/>
              <a:t>keskin</a:t>
            </a:r>
            <a:r>
              <a:rPr lang="en-US" dirty="0"/>
              <a:t> </a:t>
            </a:r>
            <a:r>
              <a:rPr lang="en-US" dirty="0" err="1"/>
              <a:t>sınırların</a:t>
            </a:r>
            <a:r>
              <a:rPr lang="en-US" dirty="0"/>
              <a:t> </a:t>
            </a:r>
            <a:r>
              <a:rPr lang="en-US" dirty="0" err="1"/>
              <a:t>kaldırılmasını</a:t>
            </a:r>
            <a:r>
              <a:rPr lang="en-US" dirty="0"/>
              <a:t> </a:t>
            </a:r>
            <a:r>
              <a:rPr lang="en-US" dirty="0" err="1"/>
              <a:t>önermektedir</a:t>
            </a:r>
            <a:r>
              <a:rPr lang="en-US" dirty="0"/>
              <a:t>.</a:t>
            </a:r>
          </a:p>
          <a:p>
            <a:r>
              <a:rPr lang="en-US" dirty="0" err="1"/>
              <a:t>Ayrıca</a:t>
            </a:r>
            <a:r>
              <a:rPr lang="en-US" dirty="0"/>
              <a:t> </a:t>
            </a:r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bilimlerin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çıkışına</a:t>
            </a:r>
            <a:r>
              <a:rPr lang="en-US" dirty="0"/>
              <a:t> </a:t>
            </a:r>
            <a:r>
              <a:rPr lang="en-US" dirty="0" err="1"/>
              <a:t>dair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tarihsel</a:t>
            </a:r>
            <a:r>
              <a:rPr lang="en-US" dirty="0"/>
              <a:t> </a:t>
            </a:r>
            <a:r>
              <a:rPr lang="en-US" dirty="0" err="1"/>
              <a:t>bilgiyi</a:t>
            </a:r>
            <a:r>
              <a:rPr lang="en-US" dirty="0"/>
              <a:t> de </a:t>
            </a:r>
            <a:r>
              <a:rPr lang="en-US" dirty="0" err="1"/>
              <a:t>okuyucuyla</a:t>
            </a:r>
            <a:r>
              <a:rPr lang="en-US" dirty="0"/>
              <a:t> </a:t>
            </a:r>
            <a:r>
              <a:rPr lang="en-US" dirty="0" err="1"/>
              <a:t>paylaşmaktadır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9530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206567-259B-7C4B-8934-E8B9A43B8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EA5F73-49E1-9748-B1DC-0EBF8BB14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tr-TR" dirty="0"/>
              <a:t>Antropoloji dört temel alt alana sahiptir</a:t>
            </a:r>
          </a:p>
          <a:p>
            <a:endParaRPr lang="tr-TR" dirty="0"/>
          </a:p>
          <a:p>
            <a:r>
              <a:rPr lang="tr-TR" dirty="0"/>
              <a:t>- Biyolojik Antropoloji</a:t>
            </a:r>
          </a:p>
          <a:p>
            <a:r>
              <a:rPr lang="tr-TR" dirty="0"/>
              <a:t>Arkeolojik Antropoloji</a:t>
            </a:r>
          </a:p>
          <a:p>
            <a:r>
              <a:rPr lang="tr-TR" dirty="0"/>
              <a:t>Dil Antropolojisi</a:t>
            </a:r>
          </a:p>
          <a:p>
            <a:r>
              <a:rPr lang="tr-TR" dirty="0"/>
              <a:t>Sosyal-Kültürel Antropoloji </a:t>
            </a:r>
          </a:p>
        </p:txBody>
      </p:sp>
    </p:spTree>
    <p:extLst>
      <p:ext uri="{BB962C8B-B14F-4D97-AF65-F5344CB8AC3E}">
        <p14:creationId xmlns:p14="http://schemas.microsoft.com/office/powerpoint/2010/main" val="2530144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7F6799-F13D-F54C-B9F1-268E4380A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420FFA-0CD6-214C-8807-41D473466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tr-TR" sz="2400" dirty="0"/>
              <a:t>Antropoloji;</a:t>
            </a:r>
          </a:p>
          <a:p>
            <a:r>
              <a:rPr lang="tr-TR" sz="2400" dirty="0"/>
              <a:t>- biyoloji</a:t>
            </a:r>
          </a:p>
          <a:p>
            <a:r>
              <a:rPr lang="tr-TR" sz="2400" dirty="0"/>
              <a:t>- sosyoloji</a:t>
            </a:r>
          </a:p>
          <a:p>
            <a:r>
              <a:rPr lang="tr-TR" sz="2400" dirty="0"/>
              <a:t>- tarih</a:t>
            </a:r>
          </a:p>
          <a:p>
            <a:r>
              <a:rPr lang="tr-TR" sz="2400" dirty="0"/>
              <a:t>- felsefe</a:t>
            </a:r>
          </a:p>
          <a:p>
            <a:r>
              <a:rPr lang="tr-TR" sz="2400" dirty="0"/>
              <a:t>- coğrafya  </a:t>
            </a:r>
          </a:p>
          <a:p>
            <a:r>
              <a:rPr lang="tr-TR" sz="2400" dirty="0"/>
              <a:t>- psikoloji disiplinleriyle yakından ilişkilidir.</a:t>
            </a:r>
          </a:p>
        </p:txBody>
      </p:sp>
    </p:spTree>
    <p:extLst>
      <p:ext uri="{BB962C8B-B14F-4D97-AF65-F5344CB8AC3E}">
        <p14:creationId xmlns:p14="http://schemas.microsoft.com/office/powerpoint/2010/main" val="3029732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C824AD-98AF-3E49-801C-4ABF33B81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D5C34B-C618-5E40-90AD-3A2ECFB5C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tr-TR" sz="2400" dirty="0"/>
              <a:t>Ayrıca</a:t>
            </a:r>
          </a:p>
          <a:p>
            <a:r>
              <a:rPr lang="tr-TR" sz="2400" dirty="0"/>
              <a:t>- Siyaset bilimi</a:t>
            </a:r>
          </a:p>
          <a:p>
            <a:r>
              <a:rPr lang="tr-TR" sz="2400" dirty="0"/>
              <a:t>- hukuk</a:t>
            </a:r>
          </a:p>
          <a:p>
            <a:r>
              <a:rPr lang="tr-TR" sz="2400" dirty="0"/>
              <a:t>- ekonomi</a:t>
            </a:r>
          </a:p>
          <a:p>
            <a:r>
              <a:rPr lang="tr-TR" sz="2400" dirty="0"/>
              <a:t>- iletişim bilimleri ile temas halindedir.  </a:t>
            </a:r>
          </a:p>
        </p:txBody>
      </p:sp>
    </p:spTree>
    <p:extLst>
      <p:ext uri="{BB962C8B-B14F-4D97-AF65-F5344CB8AC3E}">
        <p14:creationId xmlns:p14="http://schemas.microsoft.com/office/powerpoint/2010/main" val="1895817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CDDCC3-D15D-5C46-87E8-0BAE2A2F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0D258180-2E96-1141-8A59-50AC5E279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903" y="1683304"/>
            <a:ext cx="7578245" cy="384595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B5D9D6-A23A-4128-95BB-F09BC65D0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53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ökyüzü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201</Words>
  <Application>Microsoft Macintosh PowerPoint</Application>
  <PresentationFormat>Geniş ekran</PresentationFormat>
  <Paragraphs>33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Gökyüzü</vt:lpstr>
      <vt:lpstr>Sosyal bilimler</vt:lpstr>
      <vt:lpstr>PowerPoint Sunusu</vt:lpstr>
      <vt:lpstr>ANTROPOLOJİ’NİN BİLİM İÇERİSİNDE KONUMU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Sosyal bilimler</dc:title>
  <dc:creator>Zehra Münüsoğlu</dc:creator>
  <cp:lastModifiedBy>Zehra Münüsoğlu</cp:lastModifiedBy>
  <cp:revision>1</cp:revision>
  <dcterms:created xsi:type="dcterms:W3CDTF">2020-07-23T04:32:26Z</dcterms:created>
  <dcterms:modified xsi:type="dcterms:W3CDTF">2020-07-23T04:33:45Z</dcterms:modified>
</cp:coreProperties>
</file>