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46429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4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31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38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20089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2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13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4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0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806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830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441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800" b="1" dirty="0" smtClean="0"/>
              <a:t>PROJENİN UYGULANABİLECEĞİ KURUMLARIN BAZILARI</a:t>
            </a:r>
            <a:endParaRPr lang="tr-TR" sz="48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08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1.	Yatılı Bölge Okulları</a:t>
            </a:r>
          </a:p>
          <a:p>
            <a:r>
              <a:rPr lang="tr-TR" sz="2800" b="1" dirty="0"/>
              <a:t>2.	Birleştirilmiş Köy Okulları </a:t>
            </a:r>
          </a:p>
          <a:p>
            <a:r>
              <a:rPr lang="tr-TR" sz="2800" b="1" dirty="0"/>
              <a:t>3.	İlköğretim Okulları</a:t>
            </a:r>
          </a:p>
          <a:p>
            <a:r>
              <a:rPr lang="tr-TR" sz="2800" b="1" dirty="0"/>
              <a:t>4.	Ana Sınıfları</a:t>
            </a:r>
          </a:p>
          <a:p>
            <a:r>
              <a:rPr lang="tr-TR" sz="2800" b="1" dirty="0"/>
              <a:t>5.	Engellilere Yönelik Okullar</a:t>
            </a:r>
          </a:p>
          <a:p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188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6.	Halk Eğitim Merkezleri</a:t>
            </a:r>
          </a:p>
          <a:p>
            <a:r>
              <a:rPr lang="tr-TR" sz="2800" b="1" dirty="0"/>
              <a:t>7.	Resmi Hastaneler, Kızılay, Sağlık Ocakları</a:t>
            </a:r>
          </a:p>
          <a:p>
            <a:r>
              <a:rPr lang="tr-TR" sz="2800" b="1" dirty="0"/>
              <a:t>8.	Sosyal Hizmetler Yetiştirme Yurtları ve Çocuk Esirgeme Kurumları</a:t>
            </a:r>
          </a:p>
          <a:p>
            <a:r>
              <a:rPr lang="tr-TR" sz="2800" b="1" dirty="0"/>
              <a:t>9.	Çocuk Islah Evleri, Huzur Evleri</a:t>
            </a:r>
          </a:p>
          <a:p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7607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10.	Kütüphaneler</a:t>
            </a:r>
          </a:p>
          <a:p>
            <a:r>
              <a:rPr lang="tr-TR" sz="2800" b="1" dirty="0"/>
              <a:t>11.	Sivil Toplum Örgütleri (Gazi ve Şehit Aileleri Derneği, Yoksullukla İlgili Vakıflar, Özürlüler Derneği, Kadın Çalışmaları ile İlgili Örgütler </a:t>
            </a:r>
            <a:r>
              <a:rPr lang="tr-TR" sz="2800" b="1" dirty="0" err="1"/>
              <a:t>v.b</a:t>
            </a:r>
            <a:r>
              <a:rPr lang="tr-TR" sz="2800" b="1" dirty="0"/>
              <a:t>.)</a:t>
            </a:r>
          </a:p>
          <a:p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71230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12.	Kamu Yararına Çalışan Dernek ve Vakıflar</a:t>
            </a:r>
          </a:p>
          <a:p>
            <a:r>
              <a:rPr lang="tr-TR" sz="2800" b="1" dirty="0"/>
              <a:t>13.	Belediyelere Bağlı Birimler</a:t>
            </a:r>
          </a:p>
          <a:p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01171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	Aşevleri, Gıda 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Bankası, Giysi Bankası 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	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</a:t>
            </a:r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Yeşilay, Kızılay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646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16.	Müzeler, Galeriler, Ören Yerleri</a:t>
            </a:r>
          </a:p>
        </p:txBody>
      </p:sp>
    </p:spTree>
    <p:extLst>
      <p:ext uri="{BB962C8B-B14F-4D97-AF65-F5344CB8AC3E}">
        <p14:creationId xmlns:p14="http://schemas.microsoft.com/office/powerpoint/2010/main" val="226219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KURUM İLE İŞBİRLİĞİNDE HEDEF GRUP DİKKATE ALINMALI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88966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Mavi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TM10001105[[fn=kırpılmış]]</Template>
  <TotalTime>16</TotalTime>
  <Words>23</Words>
  <Application>Microsoft Office PowerPoint</Application>
  <PresentationFormat>Geniş ekran</PresentationFormat>
  <Paragraphs>18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PROJENİN UYGULANABİLECEĞİ KURUMLARIN BAZILARI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ÖĞRENCİ SUNUMU</dc:title>
  <dc:creator>Ece Özdoğan</dc:creator>
  <cp:lastModifiedBy>Ece Özdoğan</cp:lastModifiedBy>
  <cp:revision>8</cp:revision>
  <dcterms:created xsi:type="dcterms:W3CDTF">2019-05-09T12:18:36Z</dcterms:created>
  <dcterms:modified xsi:type="dcterms:W3CDTF">2019-05-10T06:59:30Z</dcterms:modified>
</cp:coreProperties>
</file>