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95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79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9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44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26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18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27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60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61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54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96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A231-2636-4ABE-8AFA-78BEC451D243}" type="datetimeFigureOut">
              <a:rPr lang="tr-TR" smtClean="0"/>
              <a:t>21.03.2020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C550-8944-46E2-8346-62EA17573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75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Karakalem Etüt Örnekleri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7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545856" cy="340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94" y="767127"/>
            <a:ext cx="4005529" cy="534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4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4197623" cy="522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71500"/>
            <a:ext cx="74390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28618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Ekran Gösterisi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Karakalem Etüt Örnekleri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Karakalem Etüt Örnekleri</dc:title>
  <dc:creator>Asus</dc:creator>
  <cp:lastModifiedBy>Asus</cp:lastModifiedBy>
  <cp:revision>1</cp:revision>
  <dcterms:created xsi:type="dcterms:W3CDTF">2020-03-21T19:09:42Z</dcterms:created>
  <dcterms:modified xsi:type="dcterms:W3CDTF">2020-03-21T19:12:35Z</dcterms:modified>
</cp:coreProperties>
</file>