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8952-2CBA-4A70-8ED0-8E5A1F2DAB17}" type="datetimeFigureOut">
              <a:rPr lang="tr-TR" smtClean="0"/>
              <a:pPr/>
              <a:t>3.05.2020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5445C-DFEB-4688-87BC-FC496F83EA7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143000"/>
          </a:xfrm>
        </p:spPr>
        <p:txBody>
          <a:bodyPr/>
          <a:lstStyle/>
          <a:p>
            <a:r>
              <a:rPr lang="tr-TR" dirty="0" smtClean="0"/>
              <a:t>DRAMA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Drama Atölyesi</a:t>
            </a:r>
          </a:p>
          <a:p>
            <a:r>
              <a:rPr lang="tr-TR" dirty="0" smtClean="0"/>
              <a:t>Drama atölyesi uygulandıktan sonra kuramsal bilgiler anlatılır.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086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Eğitimcinin rehberliğinde bireysel ya da gruplar halinde drama etkinlileri planlama çalışması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016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564904"/>
            <a:ext cx="8229600" cy="244827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Öncelikle drama çalışması yapılacak grubun yaşı, özellikleri belirlenir. </a:t>
            </a:r>
          </a:p>
          <a:p>
            <a:r>
              <a:rPr lang="tr-TR" dirty="0" smtClean="0"/>
              <a:t>Kazanım göstergeler belirlenir.</a:t>
            </a:r>
          </a:p>
          <a:p>
            <a:r>
              <a:rPr lang="tr-TR" dirty="0" smtClean="0"/>
              <a:t>Öğrenme sürecinde kullanılacak materyalleri belirlenir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780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Öğrenme süreçleri yazılır. Öğrenme süreçlerinde kazanım ve göstergelerin bulunup bulunmadığı drama etkinliği hazırlayan kişi ya da gruplar ile kontrol edilir. 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4731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Değerlendirme aşaması planlanır. </a:t>
            </a:r>
          </a:p>
          <a:p>
            <a:r>
              <a:rPr lang="tr-TR" dirty="0" smtClean="0"/>
              <a:t>Değerlendirme aşamasında farklı değerlendirme tekniklerinin kullanılmasına özen gösterilir. 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1431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Kişisel ya da grup olarak hazırlanan etkinlikler eğitimci tarafından kontrol edilir, önerilerle geliştirilir. 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DRAMA ETKİNLİKLERİ HAZIRLAMA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795269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111</Words>
  <Application>Microsoft Office PowerPoint</Application>
  <PresentationFormat>Ekran Gösterisi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DRAMA ETKİNLİKLERİ HAZIRLAMA</vt:lpstr>
      <vt:lpstr>DRAMA</vt:lpstr>
      <vt:lpstr>DRAMA ETKİNLİKLERİ HAZIRLAMA</vt:lpstr>
      <vt:lpstr>DRAMA ETKİNLİKLERİ HAZIRLAMA</vt:lpstr>
      <vt:lpstr>DRAMA ETKİNLİKLERİ HAZIRLAMA</vt:lpstr>
      <vt:lpstr>DRAMA ETKİNLİKLERİ HAZIRLAMA</vt:lpstr>
      <vt:lpstr>DRAMA ETKİNLİKLERİ HAZIRLAMA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Dramanın Önemi</dc:title>
  <dc:creator>Toshiba</dc:creator>
  <cp:lastModifiedBy>user</cp:lastModifiedBy>
  <cp:revision>33</cp:revision>
  <dcterms:created xsi:type="dcterms:W3CDTF">2017-10-27T08:29:48Z</dcterms:created>
  <dcterms:modified xsi:type="dcterms:W3CDTF">2020-05-03T16:13:15Z</dcterms:modified>
</cp:coreProperties>
</file>