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68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813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7395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42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45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593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4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15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481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137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53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A3F51-471E-488D-B9EC-8285E6C845A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9D87A-772C-4A5D-B654-C489CB9C0E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27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200" b="1" dirty="0"/>
              <a:t>M</a:t>
            </a:r>
            <a:r>
              <a:rPr lang="hu-HU" sz="3200" b="1" dirty="0" smtClean="0"/>
              <a:t>etin1:</a:t>
            </a:r>
          </a:p>
          <a:p>
            <a:pPr marL="0" indent="0" algn="just">
              <a:buNone/>
            </a:pPr>
            <a:r>
              <a:rPr lang="hu-HU" sz="3200" dirty="0" smtClean="0"/>
              <a:t>A falusi gyerekek jól ismerik a háziállatokat: a tyúkokat, a kakast, a libár, a kacsát, a pulykát. A szülők gyakran rájuk bízzák a kacsa-vagy libasereg őrzést. Meg tudják különböztetni az apróságok ellenségét: a varjút, a heját, a kányát. Míg napközben nagyokat játszanak a réten, este hiánytalanul hantják haza a jószágokat.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53700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b="1" dirty="0" smtClean="0"/>
              <a:t>Metin2: </a:t>
            </a:r>
          </a:p>
          <a:p>
            <a:pPr marL="0" indent="0" algn="just">
              <a:buNone/>
            </a:pPr>
            <a:r>
              <a:rPr lang="hu-HU" sz="3200" dirty="0" smtClean="0"/>
              <a:t>A falu hagyományokban bővelkedő életének kiemelkedő eseménye volt a lakodalom. Ebben nemcsak a menasszony és a völegény vett részt, hanem a szülők, a rokonok és a barátok is. A lányok az iskola elvégzése után eladó sorba kerültek. Elmehettek a fonóba, a bálokba. Ott ismerkedtek meg a fiúkkal. A legények nem mentek el a faluból máshová feleságeet keresni. A saját telepólésükből házasodtak.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78984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N.C</a:t>
            </a:r>
            <a:r>
              <a:rPr lang="hu-HU" dirty="0"/>
              <a:t>szászi, Ildikó. Példaszövegek a magyar nyelvtan tanításához.Trezor Kiadó, Budapest, 1991.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4792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154</Words>
  <Application>Microsoft Office PowerPoint</Application>
  <PresentationFormat>Geniş ekran</PresentationFormat>
  <Paragraphs>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6</cp:revision>
  <dcterms:created xsi:type="dcterms:W3CDTF">2020-05-03T23:06:08Z</dcterms:created>
  <dcterms:modified xsi:type="dcterms:W3CDTF">2020-05-05T18:44:06Z</dcterms:modified>
</cp:coreProperties>
</file>