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3" r:id="rId4"/>
    <p:sldId id="264" r:id="rId5"/>
    <p:sldId id="265" r:id="rId6"/>
    <p:sldId id="307" r:id="rId7"/>
    <p:sldId id="268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00" autoAdjust="0"/>
  </p:normalViewPr>
  <p:slideViewPr>
    <p:cSldViewPr snapToGrid="0">
      <p:cViewPr varScale="1">
        <p:scale>
          <a:sx n="54" d="100"/>
          <a:sy n="54" d="100"/>
        </p:scale>
        <p:origin x="4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DFAE1-A532-4952-9E22-01FADB6C60C6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6F3DA-AE9C-464E-ADF0-7F51832033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1080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6F3DA-AE9C-464E-ADF0-7F51832033D8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2751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Suluk ihtiyaçları konusunda üzerinde durulması gereken özellikler yukarıda belirtilmiştir: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6F3DA-AE9C-464E-ADF0-7F51832033D8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071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DB2BE-02AD-49B8-B879-72F7CCC5B3D5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AA2C-95C7-47AD-AD9E-93E511F347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025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DB2BE-02AD-49B8-B879-72F7CCC5B3D5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AA2C-95C7-47AD-AD9E-93E511F347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303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DB2BE-02AD-49B8-B879-72F7CCC5B3D5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AA2C-95C7-47AD-AD9E-93E511F347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86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DB2BE-02AD-49B8-B879-72F7CCC5B3D5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AA2C-95C7-47AD-AD9E-93E511F347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415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DB2BE-02AD-49B8-B879-72F7CCC5B3D5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AA2C-95C7-47AD-AD9E-93E511F347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604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DB2BE-02AD-49B8-B879-72F7CCC5B3D5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AA2C-95C7-47AD-AD9E-93E511F347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659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DB2BE-02AD-49B8-B879-72F7CCC5B3D5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AA2C-95C7-47AD-AD9E-93E511F347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092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DB2BE-02AD-49B8-B879-72F7CCC5B3D5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AA2C-95C7-47AD-AD9E-93E511F347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083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DB2BE-02AD-49B8-B879-72F7CCC5B3D5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AA2C-95C7-47AD-AD9E-93E511F347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824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DB2BE-02AD-49B8-B879-72F7CCC5B3D5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AA2C-95C7-47AD-AD9E-93E511F347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7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DB2BE-02AD-49B8-B879-72F7CCC5B3D5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AA2C-95C7-47AD-AD9E-93E511F347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198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DB2BE-02AD-49B8-B879-72F7CCC5B3D5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4AA2C-95C7-47AD-AD9E-93E511F347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950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512848" y="197901"/>
            <a:ext cx="9144000" cy="25787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ETLİK HİNDİ </a:t>
            </a:r>
          </a:p>
          <a:p>
            <a:pPr>
              <a:lnSpc>
                <a:spcPct val="160000"/>
              </a:lnSpc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YETİŞTİRME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1512848" y="4549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Öğr. Üyesi Ahmet UÇAR</a:t>
            </a:r>
          </a:p>
          <a:p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Hindi ve Su Kanatlıları Yetiştirme Dersi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 Ziraat Fakültesi Zootekni Bölümü</a:t>
            </a:r>
          </a:p>
          <a:p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l="84290" t="20231" r="2739" b="32228"/>
          <a:stretch/>
        </p:blipFill>
        <p:spPr>
          <a:xfrm>
            <a:off x="220713" y="2075935"/>
            <a:ext cx="2916194" cy="327913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/>
          <a:srcRect l="84219" t="24803" r="5036" b="41076"/>
          <a:stretch/>
        </p:blipFill>
        <p:spPr>
          <a:xfrm>
            <a:off x="8516017" y="1865870"/>
            <a:ext cx="3581248" cy="348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2371" y="0"/>
            <a:ext cx="10515600" cy="1325563"/>
          </a:xfrm>
        </p:spPr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Giriş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2371" y="1630363"/>
            <a:ext cx="11314462" cy="563315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60000"/>
              </a:lnSpc>
              <a:spcBef>
                <a:spcPts val="1800"/>
              </a:spcBef>
              <a:buNone/>
            </a:pP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Ticari hindi besisinde verimlilik, hindiler için ihtiyaç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duyulan fiziksel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termal çevre şartlarının en uygun durumda tutulmasına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bağlıdır.</a:t>
            </a:r>
          </a:p>
          <a:p>
            <a:pPr marL="0" indent="0" algn="just">
              <a:lnSpc>
                <a:spcPct val="160000"/>
              </a:lnSpc>
              <a:spcBef>
                <a:spcPts val="1800"/>
              </a:spcBef>
              <a:buNone/>
            </a:pPr>
            <a:r>
              <a:rPr lang="tr-TR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Eğitimi + Ekonomik Stoklama + Hayvan Refahı 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Sağlıklı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verimli hindi besisi için öngörülen çevresel etmenler </a:t>
            </a: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aynı zamanda 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hayvan refahı ile de desteklenmektedir.</a:t>
            </a:r>
          </a:p>
        </p:txBody>
      </p:sp>
    </p:spTree>
    <p:extLst>
      <p:ext uri="{BB962C8B-B14F-4D97-AF65-F5344CB8AC3E}">
        <p14:creationId xmlns:p14="http://schemas.microsoft.com/office/powerpoint/2010/main" val="2062699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4889" t="40800" r="52622" b="17474"/>
          <a:stretch/>
        </p:blipFill>
        <p:spPr>
          <a:xfrm>
            <a:off x="16409" y="1193180"/>
            <a:ext cx="12175591" cy="469466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44268" t="40800" r="52622" b="53530"/>
          <a:stretch/>
        </p:blipFill>
        <p:spPr>
          <a:xfrm>
            <a:off x="156954" y="1334429"/>
            <a:ext cx="1671846" cy="63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7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4398" t="27084" r="52539" b="24018"/>
          <a:stretch/>
        </p:blipFill>
        <p:spPr>
          <a:xfrm>
            <a:off x="100361" y="903247"/>
            <a:ext cx="12091639" cy="545294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44268" t="40800" r="52622" b="53530"/>
          <a:stretch/>
        </p:blipFill>
        <p:spPr>
          <a:xfrm>
            <a:off x="197843" y="903247"/>
            <a:ext cx="1842830" cy="63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3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97508" y="163224"/>
            <a:ext cx="10515600" cy="1325563"/>
          </a:xfrm>
        </p:spPr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Altlık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0248" y="1488787"/>
            <a:ext cx="11409254" cy="512388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Kuru, nem çekebilen, tozsuz,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küfsüz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kimyasal işlem görmemiş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materyal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olmalıdır. Başlangıçtaki kalınlığı 8-10 cm olmalı ve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 kalmasını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sağlamak için zaman zaman üzerine taze altlık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serilmelidir. </a:t>
            </a:r>
            <a:r>
              <a:rPr lang="tr-T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Kekleşmiş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ıslak altlık büyümeyi olumsuz etkileyebileceği gibi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ayakta iltihaplanmalara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bacak deformasyonlarına ve göğüs yaralanmalarına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neden olabilir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543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/>
          </p:cNvSpPr>
          <p:nvPr/>
        </p:nvSpPr>
        <p:spPr>
          <a:xfrm>
            <a:off x="559282" y="1691811"/>
            <a:ext cx="11216268" cy="51661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yaştaki hindilerin en önemli tüketim maddesi kaliteli ve temiz sudur. Hindiler tükettikleri yemin iki kat veya daha fazla su tüketmelerine rağmen, suyun kalite ve temizliğine yeterince önem verilmemektedir. 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44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9849" y="219849"/>
            <a:ext cx="11450444" cy="633706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Hızlı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büyüyen hindiler yavaş büyüyenlere göre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vücut hücrelerindeki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ısı alış verişi hızlı olduğundan daha fazla suya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ihtiyaç duyar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Yerleşim sıklığı arttıkça hayvanların hareket kabiliyetleri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güçleşir. </a:t>
            </a:r>
          </a:p>
          <a:p>
            <a:pPr algn="just">
              <a:lnSpc>
                <a:spcPct val="150000"/>
              </a:lnSpc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Verilen su sıcaklığı düşük ise vücut sıcaklığının dengelenmesi daha kolaydır. Su sıcaklığı yüksek olduğunda dengeyi sağlamak için daha fazla su tüketilir. </a:t>
            </a:r>
          </a:p>
          <a:p>
            <a:pPr algn="just">
              <a:lnSpc>
                <a:spcPct val="150000"/>
              </a:lnSpc>
            </a:pP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Suluktaki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derinliği içilebilen su miktarını etkiler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333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224</Words>
  <Application>Microsoft Office PowerPoint</Application>
  <PresentationFormat>Geniş ekran</PresentationFormat>
  <Paragraphs>20</Paragraphs>
  <Slides>7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Teması</vt:lpstr>
      <vt:lpstr>PowerPoint Sunusu</vt:lpstr>
      <vt:lpstr>Giriş</vt:lpstr>
      <vt:lpstr>PowerPoint Sunusu</vt:lpstr>
      <vt:lpstr>PowerPoint Sunusu</vt:lpstr>
      <vt:lpstr>Altlık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REVIEWER</dc:creator>
  <cp:lastModifiedBy>PC</cp:lastModifiedBy>
  <cp:revision>56</cp:revision>
  <dcterms:created xsi:type="dcterms:W3CDTF">2022-10-31T07:46:24Z</dcterms:created>
  <dcterms:modified xsi:type="dcterms:W3CDTF">2024-10-17T13:04:59Z</dcterms:modified>
</cp:coreProperties>
</file>