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Kooperatifçilik Mevzuatı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314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Kooperatifçilik mevzuatı denilince, kooperatiflerle ilgili yasa ve </a:t>
            </a:r>
            <a:r>
              <a:rPr lang="tr-TR" dirty="0" err="1" smtClean="0"/>
              <a:t>anasözleşmeler</a:t>
            </a:r>
            <a:r>
              <a:rPr lang="tr-TR" dirty="0" smtClean="0"/>
              <a:t> akla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İngiltere’de 1852 yılında kabul edilen ilk kooperatifler yasasının ihtiyaca cevap vermediği görülmüş ve 1862 yılında yasanın bazı maddeleri değiştirilmiş ve yeni eklemeler yapılmıştır.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İlk kooperatifler yasasının çıkmasından sonra geçen 150 yıla yakın bir sürede, birçok ülkede çıkarılan kooperatif yasalarından yıllarca değişmeden kalanları da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Türkiye’de kooperatifler ya genel hükümlere ya da özel yasalara dayanılarak kurulurlar. </a:t>
            </a:r>
          </a:p>
          <a:p>
            <a:pPr algn="just"/>
            <a:r>
              <a:rPr lang="tr-TR" dirty="0" smtClean="0"/>
              <a:t>1969 yılına gelinceye kadar genel hükümlerden Türk Ticaret Kanunu amaçlanırdır. O tarihte kabul edilen 1163 sayılı Kooperatifler Kanunu, Türk Ticaret Kanununun yerine geçmiştir.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konuda ilk devlet mevzuatı Memleket Sandıkları Nizamnamesidir.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99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KOOPERATİFÇİLİK MEVZUATI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Memleket Sandıkları: Mithat Paşa tarafından 1863 yılında kurulmayan başlanılan Memleket Sandıkları için 1867 yılında bir </a:t>
            </a:r>
            <a:r>
              <a:rPr lang="tr-TR" smtClean="0"/>
              <a:t>Nizamname hazırlanmıştır.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711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152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İçerik</vt:lpstr>
      <vt:lpstr>KOOPERATİFÇİLİK MEVZUATI</vt:lpstr>
      <vt:lpstr>KOOPERATİFÇİLİK MEVZUATI</vt:lpstr>
      <vt:lpstr>KOOPERATİFÇİLİK MEVZUATI</vt:lpstr>
      <vt:lpstr>KOOPERATİFÇİLİK MEVZUATI</vt:lpstr>
      <vt:lpstr>KOOPERATİFÇİLİK MEVZUATI</vt:lpstr>
      <vt:lpstr>KOOPERATİFÇİLİK MEVZUATI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14</cp:revision>
  <dcterms:created xsi:type="dcterms:W3CDTF">2018-01-02T09:23:55Z</dcterms:created>
  <dcterms:modified xsi:type="dcterms:W3CDTF">2019-11-13T11:33:41Z</dcterms:modified>
</cp:coreProperties>
</file>