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712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007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045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836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922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2497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485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8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42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24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876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FFC12-2F9C-47F7-8D4E-9CD17D5075D7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6210F-934F-4178-AD85-7427434B7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49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 ÇED 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uygulamalarında hızlı, pratik ve kolay yöntemler kullanılarak proje ve faaliyetlerin gecikmesi önlenebilir.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41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Kapsam ve etkilerinin belirlenmesi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ÇED çalışmasının sınırlarının çizilmesini amaçlar. </a:t>
            </a:r>
          </a:p>
          <a:p>
            <a:pPr marL="0" indent="0" algn="just">
              <a:buNone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Planlanan faaliyetin çevreye yapabileceği tüm olası etkilerin saptanması ve proje ve faaliyetin çeşitli alternatiflerinin çevresel etkilerinin neler olacağı bu aşamada ortaya konur.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30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Nükleer güç santrallerinin çevresel etkilerinin belirlenmesinde;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Proje alanı ve topoğrafyası,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Bölgesel nüfus yapısı, arazi ve su kullanımı,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Bölgedeki tarihi, kültürel, doğal ve estetik değerler,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Jeoloji,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Hidroloji,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Meteoroloji,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Ekoloji,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Mevcut radyasyon seviyeleri ana başlıklar altında çalışmalar yapılması önerilir.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988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Doğal gaz boru hattı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Yörenin özellikleri ve arazi kullanımı,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Türler ve ekosistemler,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Sosyo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-ekonomik faktörler,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Atmosferik ve sucul ortamlar,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Çevrenin istisnai özellikleri,</a:t>
            </a:r>
          </a:p>
          <a:p>
            <a:pPr marL="0" indent="0">
              <a:buNone/>
            </a:pP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arajlar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Arazi ve verim kaybının </a:t>
            </a:r>
            <a:r>
              <a:rPr lang="tr-TR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tesbiti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Mevcut yapıların, arkeolojik ve tarihi sit alanlarının kaybı,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Estetik kalitedeki değişimler,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Doğal akarsu mecralarının yok olmasının getirdiği sonuçlar,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Baraj haznesinin oluşturacağı etkiler,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46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Barajlar</a:t>
            </a:r>
            <a:endParaRPr 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Baraj haznesinin neden olacağı su kalite değişimleri,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Baraj yapısının neden olacağı etkiler,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Dolu ve dip savaklarla, su alma yapılarının etkileri,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ansaptaki değişimler,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Yeraltı suyuna etkiler,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Baraj su seviyesi değişiminin etkileri</a:t>
            </a:r>
          </a:p>
          <a:p>
            <a:pPr marL="0" indent="0">
              <a:buNone/>
            </a:pP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0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Ekran Gösterisi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PowerPoint Sunusu</vt:lpstr>
      <vt:lpstr>Kapsam ve etkilerinin belirlenmesi</vt:lpstr>
      <vt:lpstr>Nükleer güç santrallerinin çevresel etkilerinin belirlenmesinde;</vt:lpstr>
      <vt:lpstr>Doğal gaz boru hattı</vt:lpstr>
      <vt:lpstr>Barajlar</vt:lpstr>
      <vt:lpstr>Barajlar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2019-04-28T14:53:45Z</dcterms:created>
  <dcterms:modified xsi:type="dcterms:W3CDTF">2019-04-28T14:54:39Z</dcterms:modified>
</cp:coreProperties>
</file>