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1" r:id="rId3"/>
    <p:sldId id="270" r:id="rId4"/>
    <p:sldId id="272" r:id="rId5"/>
    <p:sldId id="261" r:id="rId6"/>
    <p:sldId id="262" r:id="rId7"/>
    <p:sldId id="263" r:id="rId8"/>
    <p:sldId id="264" r:id="rId9"/>
    <p:sldId id="265"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94"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23382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517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1463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5804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88572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08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0994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00630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0956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6367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26377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30">
          <a:fgClr>
            <a:schemeClr val="accent4">
              <a:lumMod val="75000"/>
            </a:schemeClr>
          </a:fgClr>
          <a:bgClr>
            <a:schemeClr val="accent4">
              <a:lumMod val="20000"/>
              <a:lumOff val="80000"/>
            </a:schemeClr>
          </a:bgClr>
        </a:patt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B1330-9EC4-4ECE-BF83-6C93726E9E96}" type="datetimeFigureOut">
              <a:rPr lang="tr-TR">
                <a:solidFill>
                  <a:prstClr val="black">
                    <a:tint val="75000"/>
                  </a:prstClr>
                </a:solidFill>
              </a:rPr>
              <a:pPr/>
              <a:t>08.09.2018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9817B-8FC4-427F-82EF-3361DCE1F7E0}" type="slidenum">
              <a:rPr lang="tr-TR">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61814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0600" y="1841500"/>
            <a:ext cx="10164833" cy="3449931"/>
          </a:xfrm>
        </p:spPr>
        <p:txBody>
          <a:bodyPr>
            <a:normAutofit fontScale="90000"/>
          </a:bodyPr>
          <a:lstStyle/>
          <a:p>
            <a:pPr marL="342900" algn="ctr">
              <a:spcBef>
                <a:spcPts val="1000"/>
              </a:spcBef>
              <a:buClr>
                <a:srgbClr val="A53010"/>
              </a:buClr>
            </a:pPr>
            <a:r>
              <a:rPr lang="tr-TR" b="1" dirty="0">
                <a:latin typeface="Times New Roman" panose="02020603050405020304" pitchFamily="18" charset="0"/>
                <a:ea typeface="Times New Roman" panose="02020603050405020304" pitchFamily="18" charset="0"/>
                <a:cs typeface="Traditional Arabic" panose="02020603050405020304" pitchFamily="18" charset="-78"/>
              </a:rPr>
              <a:t>İsimden isim yapma </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ekleri</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Bir isimden doğrudan isim, yer ismi, </a:t>
            </a:r>
            <a:r>
              <a:rPr lang="tr-TR" sz="2700" dirty="0" err="1">
                <a:solidFill>
                  <a:prstClr val="black">
                    <a:lumMod val="75000"/>
                    <a:lumOff val="25000"/>
                  </a:prstClr>
                </a:solidFill>
                <a:latin typeface="Times New Roman" panose="02020603050405020304" pitchFamily="18" charset="0"/>
                <a:ea typeface="Times New Roman" panose="02020603050405020304" pitchFamily="18" charset="0"/>
                <a:cs typeface="+mn-cs"/>
              </a:rPr>
              <a:t>masdar</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ifade eden isim, bir şeyin bir yere aitliğini ifade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eden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isim ya da zaman ve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miktar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ifade eden sıfat yapmak için kullanılan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ek.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Bu ek sonuna geldiği ismin ince veya kalın ünlüye sahip olmasına göre (-</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lık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ve -</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luk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ar-SA" sz="2700" dirty="0">
                <a:solidFill>
                  <a:prstClr val="black">
                    <a:lumMod val="75000"/>
                    <a:lumOff val="25000"/>
                  </a:prstClr>
                </a:solidFill>
                <a:latin typeface="Times New Roman" panose="02020603050405020304" pitchFamily="18" charset="0"/>
                <a:ea typeface="Times New Roman" panose="02020603050405020304" pitchFamily="18" charset="0"/>
              </a:rPr>
              <a:t>لق</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a:t>
            </a:r>
            <a:r>
              <a:rPr lang="tr-TR" sz="2700" i="1" dirty="0" err="1">
                <a:solidFill>
                  <a:prstClr val="black">
                    <a:lumMod val="75000"/>
                    <a:lumOff val="25000"/>
                  </a:prstClr>
                </a:solidFill>
                <a:latin typeface="Times New Roman" panose="02020603050405020304" pitchFamily="18" charset="0"/>
                <a:ea typeface="Times New Roman" panose="02020603050405020304" pitchFamily="18" charset="0"/>
                <a:cs typeface="+mn-cs"/>
              </a:rPr>
              <a:t>lik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ve -</a:t>
            </a:r>
            <a:r>
              <a:rPr lang="tr-TR" sz="2700" i="1" dirty="0">
                <a:solidFill>
                  <a:prstClr val="black">
                    <a:lumMod val="75000"/>
                    <a:lumOff val="25000"/>
                  </a:prstClr>
                </a:solidFill>
                <a:latin typeface="Times New Roman" panose="02020603050405020304" pitchFamily="18" charset="0"/>
                <a:ea typeface="Times New Roman" panose="02020603050405020304" pitchFamily="18" charset="0"/>
                <a:cs typeface="+mn-cs"/>
              </a:rPr>
              <a:t>lük</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a:t>
            </a:r>
            <a:r>
              <a:rPr lang="ar-SA" sz="2700" dirty="0">
                <a:solidFill>
                  <a:prstClr val="black">
                    <a:lumMod val="75000"/>
                    <a:lumOff val="25000"/>
                  </a:prstClr>
                </a:solidFill>
                <a:latin typeface="Times New Roman" panose="02020603050405020304" pitchFamily="18" charset="0"/>
                <a:ea typeface="Times New Roman" panose="02020603050405020304" pitchFamily="18" charset="0"/>
              </a:rPr>
              <a:t>لك</a:t>
            </a:r>
            <a: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t>) şeklinde yazılır.</a:t>
            </a:r>
            <a:br>
              <a:rPr lang="tr-TR" sz="2700" dirty="0">
                <a:solidFill>
                  <a:prstClr val="black">
                    <a:lumMod val="75000"/>
                    <a:lumOff val="25000"/>
                  </a:prstClr>
                </a:solidFill>
                <a:latin typeface="Times New Roman" panose="02020603050405020304" pitchFamily="18" charset="0"/>
                <a:ea typeface="Times New Roman" panose="02020603050405020304" pitchFamily="18" charset="0"/>
                <a:cs typeface="+mn-cs"/>
              </a:rPr>
            </a:b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
            </a:r>
            <a:b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br>
            <a:endParaRPr lang="tr-TR" dirty="0"/>
          </a:p>
        </p:txBody>
      </p:sp>
    </p:spTree>
    <p:extLst>
      <p:ext uri="{BB962C8B-B14F-4D97-AF65-F5344CB8AC3E}">
        <p14:creationId xmlns:p14="http://schemas.microsoft.com/office/powerpoint/2010/main" val="27530005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68792" y="0"/>
            <a:ext cx="9261310" cy="6858000"/>
          </a:xfrm>
        </p:spPr>
      </p:pic>
    </p:spTree>
    <p:extLst>
      <p:ext uri="{BB962C8B-B14F-4D97-AF65-F5344CB8AC3E}">
        <p14:creationId xmlns:p14="http://schemas.microsoft.com/office/powerpoint/2010/main" val="4094294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19592" y="0"/>
            <a:ext cx="9261310" cy="6858000"/>
          </a:xfrm>
        </p:spPr>
      </p:pic>
    </p:spTree>
    <p:extLst>
      <p:ext uri="{BB962C8B-B14F-4D97-AF65-F5344CB8AC3E}">
        <p14:creationId xmlns:p14="http://schemas.microsoft.com/office/powerpoint/2010/main" val="205590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838200" y="1270000"/>
            <a:ext cx="10515600" cy="4906963"/>
          </a:xfrm>
        </p:spPr>
        <p:txBody>
          <a:bodyPr numCol="3">
            <a:noAutofit/>
          </a:bodyPr>
          <a:lstStyle/>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بياضلق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beyaz-</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lık</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اونلق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on-</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luk</a:t>
            </a: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قورقولق</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korku-</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luk</a:t>
            </a:r>
            <a:endParaRPr lang="tr-TR" sz="36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بشلك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beş-</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lik</a:t>
            </a:r>
            <a:endParaRPr lang="tr-TR" sz="3600" i="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چيچكلك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çiçek-</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lik</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البسـﻪلك</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elbise-</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lik</a:t>
            </a:r>
            <a:endParaRPr lang="tr-TR" sz="36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0" algn="just">
              <a:buNone/>
            </a:pPr>
            <a:endParaRPr lang="tr-TR" sz="3600"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گوزلك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göz-lük</a:t>
            </a:r>
          </a:p>
          <a:p>
            <a:pPr marL="800100" indent="-457200" algn="just"/>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گونلك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gün-lük</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a:p>
            <a:pPr marL="800100" indent="-457200" algn="just"/>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يوزلك</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800100" indent="-457200" algn="just"/>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yüz-lük</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p>
        </p:txBody>
      </p:sp>
    </p:spTree>
    <p:extLst>
      <p:ext uri="{BB962C8B-B14F-4D97-AF65-F5344CB8AC3E}">
        <p14:creationId xmlns:p14="http://schemas.microsoft.com/office/powerpoint/2010/main" val="86152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5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5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fade">
                                      <p:cBhvr>
                                        <p:cTn id="52" dur="500"/>
                                        <p:tgtEl>
                                          <p:spTgt spid="4">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Effect transition="in" filter="fade">
                                      <p:cBhvr>
                                        <p:cTn id="57" dur="500"/>
                                        <p:tgtEl>
                                          <p:spTgt spid="4">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12" end="12"/>
                                            </p:txEl>
                                          </p:spTgt>
                                        </p:tgtEl>
                                        <p:attrNameLst>
                                          <p:attrName>style.visibility</p:attrName>
                                        </p:attrNameLst>
                                      </p:cBhvr>
                                      <p:to>
                                        <p:strVal val="visible"/>
                                      </p:to>
                                    </p:set>
                                    <p:animEffect transition="in" filter="fade">
                                      <p:cBhvr>
                                        <p:cTn id="62" dur="500"/>
                                        <p:tgtEl>
                                          <p:spTgt spid="4">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14" end="14"/>
                                            </p:txEl>
                                          </p:spTgt>
                                        </p:tgtEl>
                                        <p:attrNameLst>
                                          <p:attrName>style.visibility</p:attrName>
                                        </p:attrNameLst>
                                      </p:cBhvr>
                                      <p:to>
                                        <p:strVal val="visible"/>
                                      </p:to>
                                    </p:set>
                                    <p:animEffect transition="in" filter="fade">
                                      <p:cBhvr>
                                        <p:cTn id="67" dur="500"/>
                                        <p:tgtEl>
                                          <p:spTgt spid="4">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
                                            <p:txEl>
                                              <p:pRg st="15" end="15"/>
                                            </p:txEl>
                                          </p:spTgt>
                                        </p:tgtEl>
                                        <p:attrNameLst>
                                          <p:attrName>style.visibility</p:attrName>
                                        </p:attrNameLst>
                                      </p:cBhvr>
                                      <p:to>
                                        <p:strVal val="visible"/>
                                      </p:to>
                                    </p:set>
                                    <p:animEffect transition="in" filter="fade">
                                      <p:cBhvr>
                                        <p:cTn id="72" dur="500"/>
                                        <p:tgtEl>
                                          <p:spTgt spid="4">
                                            <p:txEl>
                                              <p:pRg st="15" end="1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xEl>
                                              <p:pRg st="16" end="16"/>
                                            </p:txEl>
                                          </p:spTgt>
                                        </p:tgtEl>
                                        <p:attrNameLst>
                                          <p:attrName>style.visibility</p:attrName>
                                        </p:attrNameLst>
                                      </p:cBhvr>
                                      <p:to>
                                        <p:strVal val="visible"/>
                                      </p:to>
                                    </p:set>
                                    <p:animEffect transition="in" filter="fade">
                                      <p:cBhvr>
                                        <p:cTn id="77" dur="500"/>
                                        <p:tgtEl>
                                          <p:spTgt spid="4">
                                            <p:txEl>
                                              <p:pRg st="16" end="16"/>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
                                            <p:txEl>
                                              <p:pRg st="17" end="17"/>
                                            </p:txEl>
                                          </p:spTgt>
                                        </p:tgtEl>
                                        <p:attrNameLst>
                                          <p:attrName>style.visibility</p:attrName>
                                        </p:attrNameLst>
                                      </p:cBhvr>
                                      <p:to>
                                        <p:strVal val="visible"/>
                                      </p:to>
                                    </p:set>
                                    <p:animEffect transition="in" filter="fade">
                                      <p:cBhvr>
                                        <p:cTn id="82" dur="500"/>
                                        <p:tgtEl>
                                          <p:spTgt spid="4">
                                            <p:txEl>
                                              <p:pRg st="17" end="17"/>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
                                            <p:txEl>
                                              <p:pRg st="18" end="18"/>
                                            </p:txEl>
                                          </p:spTgt>
                                        </p:tgtEl>
                                        <p:attrNameLst>
                                          <p:attrName>style.visibility</p:attrName>
                                        </p:attrNameLst>
                                      </p:cBhvr>
                                      <p:to>
                                        <p:strVal val="visible"/>
                                      </p:to>
                                    </p:set>
                                    <p:animEffect transition="in" filter="fade">
                                      <p:cBhvr>
                                        <p:cTn id="87" dur="500"/>
                                        <p:tgtEl>
                                          <p:spTgt spid="4">
                                            <p:txEl>
                                              <p:pRg st="18" end="1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
                                            <p:txEl>
                                              <p:pRg st="19" end="19"/>
                                            </p:txEl>
                                          </p:spTgt>
                                        </p:tgtEl>
                                        <p:attrNameLst>
                                          <p:attrName>style.visibility</p:attrName>
                                        </p:attrNameLst>
                                      </p:cBhvr>
                                      <p:to>
                                        <p:strVal val="visible"/>
                                      </p:to>
                                    </p:set>
                                    <p:animEffect transition="in" filter="fade">
                                      <p:cBhvr>
                                        <p:cTn id="92" dur="500"/>
                                        <p:tgtEl>
                                          <p:spTgt spid="4">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9200" y="240632"/>
            <a:ext cx="9944100" cy="5804568"/>
          </a:xfrm>
        </p:spPr>
        <p:txBody>
          <a:bodyPr>
            <a:normAutofit/>
          </a:bodyPr>
          <a:lstStyle/>
          <a:p>
            <a:pPr indent="449580"/>
            <a:r>
              <a:rPr lang="tr-TR" dirty="0">
                <a:latin typeface="Times New Roman" panose="02020603050405020304" pitchFamily="18" charset="0"/>
                <a:ea typeface="Times New Roman" panose="02020603050405020304" pitchFamily="18" charset="0"/>
                <a:cs typeface="Traditional Arabic" panose="02020603050405020304" pitchFamily="18" charset="-78"/>
              </a:rPr>
              <a:t>Genellikle bir meslek veya işi ifade etmek için bir kelimenin sonuna getirilen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cü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çı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a:latin typeface="Times New Roman" panose="02020603050405020304" pitchFamily="18" charset="0"/>
                <a:ea typeface="Times New Roman" panose="02020603050405020304" pitchFamily="18" charset="0"/>
                <a:cs typeface="Traditional Arabic" panose="02020603050405020304" pitchFamily="18" charset="-78"/>
              </a:rPr>
              <a:t>çi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smtClean="0">
                <a:latin typeface="Times New Roman" panose="02020603050405020304" pitchFamily="18" charset="0"/>
                <a:ea typeface="Times New Roman" panose="02020603050405020304" pitchFamily="18" charset="0"/>
                <a:cs typeface="Traditional Arabic" panose="02020603050405020304" pitchFamily="18" charset="-78"/>
              </a:rPr>
              <a:t>çu</a:t>
            </a:r>
            <a:r>
              <a:rPr lang="tr-TR" i="1"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err="1" smtClean="0">
                <a:latin typeface="Times New Roman" panose="02020603050405020304" pitchFamily="18" charset="0"/>
                <a:ea typeface="Times New Roman" panose="02020603050405020304" pitchFamily="18" charset="0"/>
                <a:cs typeface="Traditional Arabic" panose="02020603050405020304" pitchFamily="18" charset="-78"/>
              </a:rPr>
              <a:t>çü</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 ekleri</a:t>
            </a:r>
            <a:r>
              <a:rPr lang="tr-TR" dirty="0" smtClean="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a:t>
            </a:r>
            <a:r>
              <a:rPr lang="ar-SA" dirty="0">
                <a:latin typeface="Times New Roman" panose="02020603050405020304" pitchFamily="18" charset="0"/>
                <a:ea typeface="Times New Roman" panose="02020603050405020304" pitchFamily="18" charset="0"/>
                <a:cs typeface="Traditional Arabic" panose="02020603050405020304" pitchFamily="18" charset="-78"/>
              </a:rPr>
              <a:t>جى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 </a:t>
            </a:r>
            <a:r>
              <a:rPr lang="tr-TR" dirty="0" smtClean="0">
                <a:latin typeface="Times New Roman" panose="02020603050405020304" pitchFamily="18" charset="0"/>
                <a:ea typeface="Times New Roman" panose="02020603050405020304" pitchFamily="18" charset="0"/>
                <a:cs typeface="Traditional Arabic" panose="02020603050405020304" pitchFamily="18" charset="-78"/>
              </a:rPr>
              <a:t>yazılır.</a:t>
            </a:r>
            <a:r>
              <a:rPr lang="tr-TR" dirty="0">
                <a:latin typeface="Times New Roman" panose="02020603050405020304" pitchFamily="18" charset="0"/>
                <a:ea typeface="Times New Roman" panose="02020603050405020304" pitchFamily="18" charset="0"/>
              </a:rPr>
              <a:t/>
            </a:r>
            <a:br>
              <a:rPr lang="tr-TR" dirty="0">
                <a:latin typeface="Times New Roman" panose="02020603050405020304" pitchFamily="18" charset="0"/>
                <a:ea typeface="Times New Roman" panose="02020603050405020304" pitchFamily="18" charset="0"/>
              </a:rPr>
            </a:br>
            <a:endParaRPr lang="tr-TR" dirty="0"/>
          </a:p>
        </p:txBody>
      </p:sp>
    </p:spTree>
    <p:extLst>
      <p:ext uri="{BB962C8B-B14F-4D97-AF65-F5344CB8AC3E}">
        <p14:creationId xmlns:p14="http://schemas.microsoft.com/office/powerpoint/2010/main" val="26096393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1104900" y="622300"/>
            <a:ext cx="11912600" cy="5554663"/>
          </a:xfrm>
        </p:spPr>
        <p:txBody>
          <a:bodyPr numCol="4">
            <a:normAutofit/>
          </a:bodyPr>
          <a:lstStyle/>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كراجى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kira-</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cı</a:t>
            </a:r>
            <a:endParaRPr lang="tr-TR" sz="32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گميجى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gemi-ci</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دميرجى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demir-ci</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قوروجى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koru-</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cu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سوروجى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sürü-</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cü</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يوزوجى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yüzü-</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cü</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كتابجى</a:t>
            </a:r>
            <a:endParaRPr lang="tr-TR" sz="3200" b="1" dirty="0">
              <a:latin typeface="Times New Roman" panose="02020603050405020304" pitchFamily="18" charset="0"/>
              <a:ea typeface="Times New Roman" panose="02020603050405020304" pitchFamily="18" charset="0"/>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kitap-</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يقريقجى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çıkrık-</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عرقجى</a:t>
            </a:r>
            <a:endParaRPr lang="tr-TR" sz="3200" b="1"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ırk-</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çı</a:t>
            </a:r>
            <a:endParaRPr lang="tr-TR" sz="32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ايشجى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iş-</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çi</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حديثجى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hadis-</a:t>
            </a:r>
            <a:r>
              <a:rPr lang="tr-TR" sz="3200" dirty="0" err="1">
                <a:latin typeface="Times New Roman" panose="02020603050405020304" pitchFamily="18" charset="0"/>
                <a:ea typeface="Times New Roman" panose="02020603050405020304" pitchFamily="18" charset="0"/>
                <a:cs typeface="Traditional Arabic" panose="02020603050405020304" pitchFamily="18" charset="-78"/>
              </a:rPr>
              <a:t>çi</a:t>
            </a:r>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p>
          <a:p>
            <a:pPr indent="449580" algn="just"/>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يوغورتجى</a:t>
            </a:r>
            <a:endParaRPr lang="tr-TR" sz="3200" i="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yoğurt-</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çu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حقوقجى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hukuk-</a:t>
            </a:r>
            <a:r>
              <a:rPr lang="tr-TR" sz="3200" dirty="0" err="1">
                <a:latin typeface="Times New Roman" panose="02020603050405020304" pitchFamily="18" charset="0"/>
                <a:ea typeface="Times New Roman" panose="02020603050405020304" pitchFamily="18" charset="0"/>
                <a:cs typeface="Traditional Arabic" panose="02020603050405020304" pitchFamily="18" charset="-78"/>
              </a:rPr>
              <a:t>çu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indent="449580" algn="just"/>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dirty="0"/>
          </a:p>
        </p:txBody>
      </p:sp>
    </p:spTree>
    <p:extLst>
      <p:ext uri="{BB962C8B-B14F-4D97-AF65-F5344CB8AC3E}">
        <p14:creationId xmlns:p14="http://schemas.microsoft.com/office/powerpoint/2010/main" val="345334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2"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12" fill="hold" grpId="0"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12" fill="hold" grpId="0" nodeType="click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anim calcmode="lin" valueType="num">
                                      <p:cBhvr additive="base">
                                        <p:cTn id="73" dur="500" fill="hold"/>
                                        <p:tgtEl>
                                          <p:spTgt spid="4">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12" fill="hold" grpId="0" nodeType="clickEffect">
                                  <p:stCondLst>
                                    <p:cond delay="0"/>
                                  </p:stCondLst>
                                  <p:childTnLst>
                                    <p:set>
                                      <p:cBhvr>
                                        <p:cTn id="78" dur="1" fill="hold">
                                          <p:stCondLst>
                                            <p:cond delay="0"/>
                                          </p:stCondLst>
                                        </p:cTn>
                                        <p:tgtEl>
                                          <p:spTgt spid="4">
                                            <p:txEl>
                                              <p:pRg st="12" end="12"/>
                                            </p:txEl>
                                          </p:spTgt>
                                        </p:tgtEl>
                                        <p:attrNameLst>
                                          <p:attrName>style.visibility</p:attrName>
                                        </p:attrNameLst>
                                      </p:cBhvr>
                                      <p:to>
                                        <p:strVal val="visible"/>
                                      </p:to>
                                    </p:set>
                                    <p:anim calcmode="lin" valueType="num">
                                      <p:cBhvr additive="base">
                                        <p:cTn id="79" dur="500" fill="hold"/>
                                        <p:tgtEl>
                                          <p:spTgt spid="4">
                                            <p:txEl>
                                              <p:pRg st="12" end="12"/>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12" fill="hold" grpId="0" nodeType="clickEffect">
                                  <p:stCondLst>
                                    <p:cond delay="0"/>
                                  </p:stCondLst>
                                  <p:childTnLst>
                                    <p:set>
                                      <p:cBhvr>
                                        <p:cTn id="84" dur="1" fill="hold">
                                          <p:stCondLst>
                                            <p:cond delay="0"/>
                                          </p:stCondLst>
                                        </p:cTn>
                                        <p:tgtEl>
                                          <p:spTgt spid="4">
                                            <p:txEl>
                                              <p:pRg st="13" end="13"/>
                                            </p:txEl>
                                          </p:spTgt>
                                        </p:tgtEl>
                                        <p:attrNameLst>
                                          <p:attrName>style.visibility</p:attrName>
                                        </p:attrNameLst>
                                      </p:cBhvr>
                                      <p:to>
                                        <p:strVal val="visible"/>
                                      </p:to>
                                    </p:set>
                                    <p:anim calcmode="lin" valueType="num">
                                      <p:cBhvr additive="base">
                                        <p:cTn id="85" dur="500" fill="hold"/>
                                        <p:tgtEl>
                                          <p:spTgt spid="4">
                                            <p:txEl>
                                              <p:pRg st="13" end="13"/>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12" fill="hold" grpId="0" nodeType="clickEffect">
                                  <p:stCondLst>
                                    <p:cond delay="0"/>
                                  </p:stCondLst>
                                  <p:childTnLst>
                                    <p:set>
                                      <p:cBhvr>
                                        <p:cTn id="90" dur="1" fill="hold">
                                          <p:stCondLst>
                                            <p:cond delay="0"/>
                                          </p:stCondLst>
                                        </p:cTn>
                                        <p:tgtEl>
                                          <p:spTgt spid="4">
                                            <p:txEl>
                                              <p:pRg st="14" end="14"/>
                                            </p:txEl>
                                          </p:spTgt>
                                        </p:tgtEl>
                                        <p:attrNameLst>
                                          <p:attrName>style.visibility</p:attrName>
                                        </p:attrNameLst>
                                      </p:cBhvr>
                                      <p:to>
                                        <p:strVal val="visible"/>
                                      </p:to>
                                    </p:set>
                                    <p:anim calcmode="lin" valueType="num">
                                      <p:cBhvr additive="base">
                                        <p:cTn id="91" dur="500" fill="hold"/>
                                        <p:tgtEl>
                                          <p:spTgt spid="4">
                                            <p:txEl>
                                              <p:pRg st="14" end="14"/>
                                            </p:tx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12" fill="hold" grpId="0" nodeType="clickEffect">
                                  <p:stCondLst>
                                    <p:cond delay="0"/>
                                  </p:stCondLst>
                                  <p:childTnLst>
                                    <p:set>
                                      <p:cBhvr>
                                        <p:cTn id="96" dur="1" fill="hold">
                                          <p:stCondLst>
                                            <p:cond delay="0"/>
                                          </p:stCondLst>
                                        </p:cTn>
                                        <p:tgtEl>
                                          <p:spTgt spid="4">
                                            <p:txEl>
                                              <p:pRg st="15" end="15"/>
                                            </p:txEl>
                                          </p:spTgt>
                                        </p:tgtEl>
                                        <p:attrNameLst>
                                          <p:attrName>style.visibility</p:attrName>
                                        </p:attrNameLst>
                                      </p:cBhvr>
                                      <p:to>
                                        <p:strVal val="visible"/>
                                      </p:to>
                                    </p:set>
                                    <p:anim calcmode="lin" valueType="num">
                                      <p:cBhvr additive="base">
                                        <p:cTn id="97" dur="500" fill="hold"/>
                                        <p:tgtEl>
                                          <p:spTgt spid="4">
                                            <p:txEl>
                                              <p:pRg st="15" end="15"/>
                                            </p:txEl>
                                          </p:spTgt>
                                        </p:tgtEl>
                                        <p:attrNameLst>
                                          <p:attrName>ppt_x</p:attrName>
                                        </p:attrNameLst>
                                      </p:cBhvr>
                                      <p:tavLst>
                                        <p:tav tm="0">
                                          <p:val>
                                            <p:strVal val="0-#ppt_w/2"/>
                                          </p:val>
                                        </p:tav>
                                        <p:tav tm="100000">
                                          <p:val>
                                            <p:strVal val="#ppt_x"/>
                                          </p:val>
                                        </p:tav>
                                      </p:tavLst>
                                    </p:anim>
                                    <p:anim calcmode="lin" valueType="num">
                                      <p:cBhvr additive="base">
                                        <p:cTn id="98" dur="500" fill="hold"/>
                                        <p:tgtEl>
                                          <p:spTgt spid="4">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12" fill="hold" grpId="0" nodeType="clickEffect">
                                  <p:stCondLst>
                                    <p:cond delay="0"/>
                                  </p:stCondLst>
                                  <p:childTnLst>
                                    <p:set>
                                      <p:cBhvr>
                                        <p:cTn id="102" dur="1" fill="hold">
                                          <p:stCondLst>
                                            <p:cond delay="0"/>
                                          </p:stCondLst>
                                        </p:cTn>
                                        <p:tgtEl>
                                          <p:spTgt spid="4">
                                            <p:txEl>
                                              <p:pRg st="16" end="16"/>
                                            </p:txEl>
                                          </p:spTgt>
                                        </p:tgtEl>
                                        <p:attrNameLst>
                                          <p:attrName>style.visibility</p:attrName>
                                        </p:attrNameLst>
                                      </p:cBhvr>
                                      <p:to>
                                        <p:strVal val="visible"/>
                                      </p:to>
                                    </p:set>
                                    <p:anim calcmode="lin" valueType="num">
                                      <p:cBhvr additive="base">
                                        <p:cTn id="103" dur="500" fill="hold"/>
                                        <p:tgtEl>
                                          <p:spTgt spid="4">
                                            <p:txEl>
                                              <p:pRg st="16" end="16"/>
                                            </p:txEl>
                                          </p:spTgt>
                                        </p:tgtEl>
                                        <p:attrNameLst>
                                          <p:attrName>ppt_x</p:attrName>
                                        </p:attrNameLst>
                                      </p:cBhvr>
                                      <p:tavLst>
                                        <p:tav tm="0">
                                          <p:val>
                                            <p:strVal val="0-#ppt_w/2"/>
                                          </p:val>
                                        </p:tav>
                                        <p:tav tm="100000">
                                          <p:val>
                                            <p:strVal val="#ppt_x"/>
                                          </p:val>
                                        </p:tav>
                                      </p:tavLst>
                                    </p:anim>
                                    <p:anim calcmode="lin" valueType="num">
                                      <p:cBhvr additive="base">
                                        <p:cTn id="104" dur="500" fill="hold"/>
                                        <p:tgtEl>
                                          <p:spTgt spid="4">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12" fill="hold" grpId="0" nodeType="clickEffect">
                                  <p:stCondLst>
                                    <p:cond delay="0"/>
                                  </p:stCondLst>
                                  <p:childTnLst>
                                    <p:set>
                                      <p:cBhvr>
                                        <p:cTn id="108" dur="1" fill="hold">
                                          <p:stCondLst>
                                            <p:cond delay="0"/>
                                          </p:stCondLst>
                                        </p:cTn>
                                        <p:tgtEl>
                                          <p:spTgt spid="4">
                                            <p:txEl>
                                              <p:pRg st="17" end="17"/>
                                            </p:txEl>
                                          </p:spTgt>
                                        </p:tgtEl>
                                        <p:attrNameLst>
                                          <p:attrName>style.visibility</p:attrName>
                                        </p:attrNameLst>
                                      </p:cBhvr>
                                      <p:to>
                                        <p:strVal val="visible"/>
                                      </p:to>
                                    </p:set>
                                    <p:anim calcmode="lin" valueType="num">
                                      <p:cBhvr additive="base">
                                        <p:cTn id="109" dur="500" fill="hold"/>
                                        <p:tgtEl>
                                          <p:spTgt spid="4">
                                            <p:txEl>
                                              <p:pRg st="17" end="17"/>
                                            </p:txEl>
                                          </p:spTgt>
                                        </p:tgtEl>
                                        <p:attrNameLst>
                                          <p:attrName>ppt_x</p:attrName>
                                        </p:attrNameLst>
                                      </p:cBhvr>
                                      <p:tavLst>
                                        <p:tav tm="0">
                                          <p:val>
                                            <p:strVal val="0-#ppt_w/2"/>
                                          </p:val>
                                        </p:tav>
                                        <p:tav tm="100000">
                                          <p:val>
                                            <p:strVal val="#ppt_x"/>
                                          </p:val>
                                        </p:tav>
                                      </p:tavLst>
                                    </p:anim>
                                    <p:anim calcmode="lin" valueType="num">
                                      <p:cBhvr additive="base">
                                        <p:cTn id="110" dur="500" fill="hold"/>
                                        <p:tgtEl>
                                          <p:spTgt spid="4">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12" fill="hold" grpId="0" nodeType="clickEffect">
                                  <p:stCondLst>
                                    <p:cond delay="0"/>
                                  </p:stCondLst>
                                  <p:childTnLst>
                                    <p:set>
                                      <p:cBhvr>
                                        <p:cTn id="114" dur="1" fill="hold">
                                          <p:stCondLst>
                                            <p:cond delay="0"/>
                                          </p:stCondLst>
                                        </p:cTn>
                                        <p:tgtEl>
                                          <p:spTgt spid="4">
                                            <p:txEl>
                                              <p:pRg st="18" end="18"/>
                                            </p:txEl>
                                          </p:spTgt>
                                        </p:tgtEl>
                                        <p:attrNameLst>
                                          <p:attrName>style.visibility</p:attrName>
                                        </p:attrNameLst>
                                      </p:cBhvr>
                                      <p:to>
                                        <p:strVal val="visible"/>
                                      </p:to>
                                    </p:set>
                                    <p:anim calcmode="lin" valueType="num">
                                      <p:cBhvr additive="base">
                                        <p:cTn id="115" dur="500" fill="hold"/>
                                        <p:tgtEl>
                                          <p:spTgt spid="4">
                                            <p:txEl>
                                              <p:pRg st="18" end="18"/>
                                            </p:txEl>
                                          </p:spTgt>
                                        </p:tgtEl>
                                        <p:attrNameLst>
                                          <p:attrName>ppt_x</p:attrName>
                                        </p:attrNameLst>
                                      </p:cBhvr>
                                      <p:tavLst>
                                        <p:tav tm="0">
                                          <p:val>
                                            <p:strVal val="0-#ppt_w/2"/>
                                          </p:val>
                                        </p:tav>
                                        <p:tav tm="100000">
                                          <p:val>
                                            <p:strVal val="#ppt_x"/>
                                          </p:val>
                                        </p:tav>
                                      </p:tavLst>
                                    </p:anim>
                                    <p:anim calcmode="lin" valueType="num">
                                      <p:cBhvr additive="base">
                                        <p:cTn id="116" dur="500" fill="hold"/>
                                        <p:tgtEl>
                                          <p:spTgt spid="4">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12" fill="hold" grpId="0" nodeType="clickEffect">
                                  <p:stCondLst>
                                    <p:cond delay="0"/>
                                  </p:stCondLst>
                                  <p:childTnLst>
                                    <p:set>
                                      <p:cBhvr>
                                        <p:cTn id="120" dur="1" fill="hold">
                                          <p:stCondLst>
                                            <p:cond delay="0"/>
                                          </p:stCondLst>
                                        </p:cTn>
                                        <p:tgtEl>
                                          <p:spTgt spid="4">
                                            <p:txEl>
                                              <p:pRg st="19" end="19"/>
                                            </p:txEl>
                                          </p:spTgt>
                                        </p:tgtEl>
                                        <p:attrNameLst>
                                          <p:attrName>style.visibility</p:attrName>
                                        </p:attrNameLst>
                                      </p:cBhvr>
                                      <p:to>
                                        <p:strVal val="visible"/>
                                      </p:to>
                                    </p:set>
                                    <p:anim calcmode="lin" valueType="num">
                                      <p:cBhvr additive="base">
                                        <p:cTn id="121" dur="500" fill="hold"/>
                                        <p:tgtEl>
                                          <p:spTgt spid="4">
                                            <p:txEl>
                                              <p:pRg st="19" end="19"/>
                                            </p:txEl>
                                          </p:spTgt>
                                        </p:tgtEl>
                                        <p:attrNameLst>
                                          <p:attrName>ppt_x</p:attrName>
                                        </p:attrNameLst>
                                      </p:cBhvr>
                                      <p:tavLst>
                                        <p:tav tm="0">
                                          <p:val>
                                            <p:strVal val="0-#ppt_w/2"/>
                                          </p:val>
                                        </p:tav>
                                        <p:tav tm="100000">
                                          <p:val>
                                            <p:strVal val="#ppt_x"/>
                                          </p:val>
                                        </p:tav>
                                      </p:tavLst>
                                    </p:anim>
                                    <p:anim calcmode="lin" valueType="num">
                                      <p:cBhvr additive="base">
                                        <p:cTn id="122" dur="500" fill="hold"/>
                                        <p:tgtEl>
                                          <p:spTgt spid="4">
                                            <p:txEl>
                                              <p:pRg st="19" end="19"/>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12" fill="hold" grpId="0" nodeType="clickEffect">
                                  <p:stCondLst>
                                    <p:cond delay="0"/>
                                  </p:stCondLst>
                                  <p:childTnLst>
                                    <p:set>
                                      <p:cBhvr>
                                        <p:cTn id="126" dur="1" fill="hold">
                                          <p:stCondLst>
                                            <p:cond delay="0"/>
                                          </p:stCondLst>
                                        </p:cTn>
                                        <p:tgtEl>
                                          <p:spTgt spid="4">
                                            <p:txEl>
                                              <p:pRg st="20" end="20"/>
                                            </p:txEl>
                                          </p:spTgt>
                                        </p:tgtEl>
                                        <p:attrNameLst>
                                          <p:attrName>style.visibility</p:attrName>
                                        </p:attrNameLst>
                                      </p:cBhvr>
                                      <p:to>
                                        <p:strVal val="visible"/>
                                      </p:to>
                                    </p:set>
                                    <p:anim calcmode="lin" valueType="num">
                                      <p:cBhvr additive="base">
                                        <p:cTn id="127" dur="500" fill="hold"/>
                                        <p:tgtEl>
                                          <p:spTgt spid="4">
                                            <p:txEl>
                                              <p:pRg st="20" end="20"/>
                                            </p:txEl>
                                          </p:spTgt>
                                        </p:tgtEl>
                                        <p:attrNameLst>
                                          <p:attrName>ppt_x</p:attrName>
                                        </p:attrNameLst>
                                      </p:cBhvr>
                                      <p:tavLst>
                                        <p:tav tm="0">
                                          <p:val>
                                            <p:strVal val="0-#ppt_w/2"/>
                                          </p:val>
                                        </p:tav>
                                        <p:tav tm="100000">
                                          <p:val>
                                            <p:strVal val="#ppt_x"/>
                                          </p:val>
                                        </p:tav>
                                      </p:tavLst>
                                    </p:anim>
                                    <p:anim calcmode="lin" valueType="num">
                                      <p:cBhvr additive="base">
                                        <p:cTn id="128" dur="500" fill="hold"/>
                                        <p:tgtEl>
                                          <p:spTgt spid="4">
                                            <p:txEl>
                                              <p:pRg st="20" end="20"/>
                                            </p:txEl>
                                          </p:spTgt>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12" fill="hold" grpId="0" nodeType="clickEffect">
                                  <p:stCondLst>
                                    <p:cond delay="0"/>
                                  </p:stCondLst>
                                  <p:childTnLst>
                                    <p:set>
                                      <p:cBhvr>
                                        <p:cTn id="132" dur="1" fill="hold">
                                          <p:stCondLst>
                                            <p:cond delay="0"/>
                                          </p:stCondLst>
                                        </p:cTn>
                                        <p:tgtEl>
                                          <p:spTgt spid="4">
                                            <p:txEl>
                                              <p:pRg st="21" end="21"/>
                                            </p:txEl>
                                          </p:spTgt>
                                        </p:tgtEl>
                                        <p:attrNameLst>
                                          <p:attrName>style.visibility</p:attrName>
                                        </p:attrNameLst>
                                      </p:cBhvr>
                                      <p:to>
                                        <p:strVal val="visible"/>
                                      </p:to>
                                    </p:set>
                                    <p:anim calcmode="lin" valueType="num">
                                      <p:cBhvr additive="base">
                                        <p:cTn id="133" dur="500" fill="hold"/>
                                        <p:tgtEl>
                                          <p:spTgt spid="4">
                                            <p:txEl>
                                              <p:pRg st="21" end="21"/>
                                            </p:txEl>
                                          </p:spTgt>
                                        </p:tgtEl>
                                        <p:attrNameLst>
                                          <p:attrName>ppt_x</p:attrName>
                                        </p:attrNameLst>
                                      </p:cBhvr>
                                      <p:tavLst>
                                        <p:tav tm="0">
                                          <p:val>
                                            <p:strVal val="0-#ppt_w/2"/>
                                          </p:val>
                                        </p:tav>
                                        <p:tav tm="100000">
                                          <p:val>
                                            <p:strVal val="#ppt_x"/>
                                          </p:val>
                                        </p:tav>
                                      </p:tavLst>
                                    </p:anim>
                                    <p:anim calcmode="lin" valueType="num">
                                      <p:cBhvr additive="base">
                                        <p:cTn id="134" dur="500" fill="hold"/>
                                        <p:tgtEl>
                                          <p:spTgt spid="4">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12" fill="hold" grpId="0" nodeType="clickEffect">
                                  <p:stCondLst>
                                    <p:cond delay="0"/>
                                  </p:stCondLst>
                                  <p:childTnLst>
                                    <p:set>
                                      <p:cBhvr>
                                        <p:cTn id="138" dur="1" fill="hold">
                                          <p:stCondLst>
                                            <p:cond delay="0"/>
                                          </p:stCondLst>
                                        </p:cTn>
                                        <p:tgtEl>
                                          <p:spTgt spid="4">
                                            <p:txEl>
                                              <p:pRg st="22" end="22"/>
                                            </p:txEl>
                                          </p:spTgt>
                                        </p:tgtEl>
                                        <p:attrNameLst>
                                          <p:attrName>style.visibility</p:attrName>
                                        </p:attrNameLst>
                                      </p:cBhvr>
                                      <p:to>
                                        <p:strVal val="visible"/>
                                      </p:to>
                                    </p:set>
                                    <p:anim calcmode="lin" valueType="num">
                                      <p:cBhvr additive="base">
                                        <p:cTn id="139" dur="500" fill="hold"/>
                                        <p:tgtEl>
                                          <p:spTgt spid="4">
                                            <p:txEl>
                                              <p:pRg st="22" end="22"/>
                                            </p:txEl>
                                          </p:spTgt>
                                        </p:tgtEl>
                                        <p:attrNameLst>
                                          <p:attrName>ppt_x</p:attrName>
                                        </p:attrNameLst>
                                      </p:cBhvr>
                                      <p:tavLst>
                                        <p:tav tm="0">
                                          <p:val>
                                            <p:strVal val="0-#ppt_w/2"/>
                                          </p:val>
                                        </p:tav>
                                        <p:tav tm="100000">
                                          <p:val>
                                            <p:strVal val="#ppt_x"/>
                                          </p:val>
                                        </p:tav>
                                      </p:tavLst>
                                    </p:anim>
                                    <p:anim calcmode="lin" valueType="num">
                                      <p:cBhvr additive="base">
                                        <p:cTn id="140" dur="500" fill="hold"/>
                                        <p:tgtEl>
                                          <p:spTgt spid="4">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12" fill="hold" grpId="0" nodeType="clickEffect">
                                  <p:stCondLst>
                                    <p:cond delay="0"/>
                                  </p:stCondLst>
                                  <p:childTnLst>
                                    <p:set>
                                      <p:cBhvr>
                                        <p:cTn id="144" dur="1" fill="hold">
                                          <p:stCondLst>
                                            <p:cond delay="0"/>
                                          </p:stCondLst>
                                        </p:cTn>
                                        <p:tgtEl>
                                          <p:spTgt spid="4">
                                            <p:txEl>
                                              <p:pRg st="23" end="23"/>
                                            </p:txEl>
                                          </p:spTgt>
                                        </p:tgtEl>
                                        <p:attrNameLst>
                                          <p:attrName>style.visibility</p:attrName>
                                        </p:attrNameLst>
                                      </p:cBhvr>
                                      <p:to>
                                        <p:strVal val="visible"/>
                                      </p:to>
                                    </p:set>
                                    <p:anim calcmode="lin" valueType="num">
                                      <p:cBhvr additive="base">
                                        <p:cTn id="145" dur="500" fill="hold"/>
                                        <p:tgtEl>
                                          <p:spTgt spid="4">
                                            <p:txEl>
                                              <p:pRg st="23" end="23"/>
                                            </p:txEl>
                                          </p:spTgt>
                                        </p:tgtEl>
                                        <p:attrNameLst>
                                          <p:attrName>ppt_x</p:attrName>
                                        </p:attrNameLst>
                                      </p:cBhvr>
                                      <p:tavLst>
                                        <p:tav tm="0">
                                          <p:val>
                                            <p:strVal val="0-#ppt_w/2"/>
                                          </p:val>
                                        </p:tav>
                                        <p:tav tm="100000">
                                          <p:val>
                                            <p:strVal val="#ppt_x"/>
                                          </p:val>
                                        </p:tav>
                                      </p:tavLst>
                                    </p:anim>
                                    <p:anim calcmode="lin" valueType="num">
                                      <p:cBhvr additive="base">
                                        <p:cTn id="146" dur="500" fill="hold"/>
                                        <p:tgtEl>
                                          <p:spTgt spid="4">
                                            <p:txEl>
                                              <p:pRg st="23" end="23"/>
                                            </p:txEl>
                                          </p:spTgt>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12" fill="hold" grpId="0" nodeType="clickEffect">
                                  <p:stCondLst>
                                    <p:cond delay="0"/>
                                  </p:stCondLst>
                                  <p:childTnLst>
                                    <p:set>
                                      <p:cBhvr>
                                        <p:cTn id="150" dur="1" fill="hold">
                                          <p:stCondLst>
                                            <p:cond delay="0"/>
                                          </p:stCondLst>
                                        </p:cTn>
                                        <p:tgtEl>
                                          <p:spTgt spid="4">
                                            <p:txEl>
                                              <p:pRg st="24" end="24"/>
                                            </p:txEl>
                                          </p:spTgt>
                                        </p:tgtEl>
                                        <p:attrNameLst>
                                          <p:attrName>style.visibility</p:attrName>
                                        </p:attrNameLst>
                                      </p:cBhvr>
                                      <p:to>
                                        <p:strVal val="visible"/>
                                      </p:to>
                                    </p:set>
                                    <p:anim calcmode="lin" valueType="num">
                                      <p:cBhvr additive="base">
                                        <p:cTn id="151" dur="500" fill="hold"/>
                                        <p:tgtEl>
                                          <p:spTgt spid="4">
                                            <p:txEl>
                                              <p:pRg st="24" end="24"/>
                                            </p:txEl>
                                          </p:spTgt>
                                        </p:tgtEl>
                                        <p:attrNameLst>
                                          <p:attrName>ppt_x</p:attrName>
                                        </p:attrNameLst>
                                      </p:cBhvr>
                                      <p:tavLst>
                                        <p:tav tm="0">
                                          <p:val>
                                            <p:strVal val="0-#ppt_w/2"/>
                                          </p:val>
                                        </p:tav>
                                        <p:tav tm="100000">
                                          <p:val>
                                            <p:strVal val="#ppt_x"/>
                                          </p:val>
                                        </p:tav>
                                      </p:tavLst>
                                    </p:anim>
                                    <p:anim calcmode="lin" valueType="num">
                                      <p:cBhvr additive="base">
                                        <p:cTn id="152" dur="500" fill="hold"/>
                                        <p:tgtEl>
                                          <p:spTgt spid="4">
                                            <p:txEl>
                                              <p:pRg st="24" end="24"/>
                                            </p:txEl>
                                          </p:spTgt>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12" fill="hold" grpId="0" nodeType="clickEffect">
                                  <p:stCondLst>
                                    <p:cond delay="0"/>
                                  </p:stCondLst>
                                  <p:childTnLst>
                                    <p:set>
                                      <p:cBhvr>
                                        <p:cTn id="156" dur="1" fill="hold">
                                          <p:stCondLst>
                                            <p:cond delay="0"/>
                                          </p:stCondLst>
                                        </p:cTn>
                                        <p:tgtEl>
                                          <p:spTgt spid="4">
                                            <p:txEl>
                                              <p:pRg st="25" end="25"/>
                                            </p:txEl>
                                          </p:spTgt>
                                        </p:tgtEl>
                                        <p:attrNameLst>
                                          <p:attrName>style.visibility</p:attrName>
                                        </p:attrNameLst>
                                      </p:cBhvr>
                                      <p:to>
                                        <p:strVal val="visible"/>
                                      </p:to>
                                    </p:set>
                                    <p:anim calcmode="lin" valueType="num">
                                      <p:cBhvr additive="base">
                                        <p:cTn id="157" dur="500" fill="hold"/>
                                        <p:tgtEl>
                                          <p:spTgt spid="4">
                                            <p:txEl>
                                              <p:pRg st="25" end="25"/>
                                            </p:txEl>
                                          </p:spTgt>
                                        </p:tgtEl>
                                        <p:attrNameLst>
                                          <p:attrName>ppt_x</p:attrName>
                                        </p:attrNameLst>
                                      </p:cBhvr>
                                      <p:tavLst>
                                        <p:tav tm="0">
                                          <p:val>
                                            <p:strVal val="0-#ppt_w/2"/>
                                          </p:val>
                                        </p:tav>
                                        <p:tav tm="100000">
                                          <p:val>
                                            <p:strVal val="#ppt_x"/>
                                          </p:val>
                                        </p:tav>
                                      </p:tavLst>
                                    </p:anim>
                                    <p:anim calcmode="lin" valueType="num">
                                      <p:cBhvr additive="base">
                                        <p:cTn id="158" dur="500" fill="hold"/>
                                        <p:tgtEl>
                                          <p:spTgt spid="4">
                                            <p:txEl>
                                              <p:pRg st="25" end="2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28103" y="24613"/>
            <a:ext cx="9228072" cy="6833387"/>
          </a:xfrm>
        </p:spPr>
      </p:pic>
    </p:spTree>
    <p:extLst>
      <p:ext uri="{BB962C8B-B14F-4D97-AF65-F5344CB8AC3E}">
        <p14:creationId xmlns:p14="http://schemas.microsoft.com/office/powerpoint/2010/main" val="29454425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95098" y="0"/>
            <a:ext cx="9244697" cy="6845698"/>
          </a:xfrm>
        </p:spPr>
      </p:pic>
    </p:spTree>
    <p:extLst>
      <p:ext uri="{BB962C8B-B14F-4D97-AF65-F5344CB8AC3E}">
        <p14:creationId xmlns:p14="http://schemas.microsoft.com/office/powerpoint/2010/main" val="4248132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61354" y="0"/>
            <a:ext cx="9261310" cy="6858000"/>
          </a:xfrm>
        </p:spPr>
      </p:pic>
    </p:spTree>
    <p:extLst>
      <p:ext uri="{BB962C8B-B14F-4D97-AF65-F5344CB8AC3E}">
        <p14:creationId xmlns:p14="http://schemas.microsoft.com/office/powerpoint/2010/main" val="3452840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5347" y="0"/>
            <a:ext cx="9261310" cy="6858000"/>
          </a:xfrm>
        </p:spPr>
      </p:pic>
    </p:spTree>
    <p:extLst>
      <p:ext uri="{BB962C8B-B14F-4D97-AF65-F5344CB8AC3E}">
        <p14:creationId xmlns:p14="http://schemas.microsoft.com/office/powerpoint/2010/main" val="14740838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3692" y="0"/>
            <a:ext cx="9261310" cy="6858000"/>
          </a:xfrm>
        </p:spPr>
      </p:pic>
    </p:spTree>
    <p:extLst>
      <p:ext uri="{BB962C8B-B14F-4D97-AF65-F5344CB8AC3E}">
        <p14:creationId xmlns:p14="http://schemas.microsoft.com/office/powerpoint/2010/main" val="2645716229"/>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95</Words>
  <Application>Microsoft Office PowerPoint</Application>
  <PresentationFormat>Geniş ekran</PresentationFormat>
  <Paragraphs>48</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Times New Roman</vt:lpstr>
      <vt:lpstr>Traditional Arabic</vt:lpstr>
      <vt:lpstr>1_Office Teması</vt:lpstr>
      <vt:lpstr>İsimden isim yapma ekleri Bir isimden doğrudan isim, yer ismi, masdar ifade eden isim, bir şeyin bir yere aitliğini ifade eden isim ya da zaman ve miktar ifade eden sıfat yapmak için kullanılan ek. Bu ek sonuna geldiği ismin ince veya kalın ünlüye sahip olmasına göre (-lık ve -luk) (لق);  (-lik ve -lük) (لك) şeklinde yazılır.  </vt:lpstr>
      <vt:lpstr>PowerPoint Sunusu</vt:lpstr>
      <vt:lpstr>Genellikle bir meslek veya işi ifade etmek için bir kelimenin sonuna getirilen (-cı, -ci, -cu, -cü, -çı, -çi, -çu, -çü) ekleri (جى) şeklinde yazılır.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MoTuN TncTR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aaaaa</dc:creator>
  <cp:lastModifiedBy>aaaaa</cp:lastModifiedBy>
  <cp:revision>3</cp:revision>
  <dcterms:created xsi:type="dcterms:W3CDTF">2018-09-08T08:45:46Z</dcterms:created>
  <dcterms:modified xsi:type="dcterms:W3CDTF">2018-09-08T17:34:59Z</dcterms:modified>
</cp:coreProperties>
</file>