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298169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5556" y="476819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 Düzenlenmesinin İlkeleri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türün ya da organizmanın her bir hücresinde her zaman gerekli olan ürünlerin genleri, neredeyse değişmeyen düzeyde ifadelenir.</a:t>
            </a:r>
          </a:p>
          <a:p>
            <a:r>
              <a:rPr lang="tr-TR" dirty="0" smtClean="0"/>
              <a:t>Sitrik asit döngüsü gibi bu gruba giren temel </a:t>
            </a:r>
            <a:r>
              <a:rPr lang="tr-TR" dirty="0" err="1" smtClean="0"/>
              <a:t>metabolik</a:t>
            </a:r>
            <a:r>
              <a:rPr lang="tr-TR" dirty="0" smtClean="0"/>
              <a:t> yolların enzimlerinin genleri </a:t>
            </a:r>
            <a:r>
              <a:rPr lang="tr-TR" dirty="0" err="1" smtClean="0"/>
              <a:t>housekeeping</a:t>
            </a:r>
            <a:r>
              <a:rPr lang="tr-TR" dirty="0" smtClean="0"/>
              <a:t> genler olarak tanımlanır.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Bazı gen ürünlerinin hücredeki düzeyleri, moleküler sinyallere yanıt olarak yükselip ya da düşmesine</a:t>
            </a:r>
            <a:r>
              <a:rPr lang="tr-TR" i="1" dirty="0" smtClean="0"/>
              <a:t> ‘’düzenlenmiş gen ifadelenmesi’’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Belirli koşullar altında derişimi artan gen ürünleri uyarılabilir, örneğin; DNA onarımı enzimlerini kodlayan pek çok genin ifadelenmesi, yüksek düzeyde DNA hasarıyla uyarılır.</a:t>
            </a:r>
          </a:p>
          <a:p>
            <a:r>
              <a:rPr lang="tr-TR" dirty="0" smtClean="0"/>
              <a:t>Bunun tersine, bir moleküler sinyale yanıt olarak derişimi azalan gen ürünleri </a:t>
            </a:r>
            <a:r>
              <a:rPr lang="tr-TR" u="sng" dirty="0" smtClean="0"/>
              <a:t>baskılanabilen,</a:t>
            </a:r>
            <a:r>
              <a:rPr lang="tr-TR" dirty="0" smtClean="0"/>
              <a:t> bu süreç ise</a:t>
            </a:r>
            <a:r>
              <a:rPr lang="tr-TR" u="sng" dirty="0" smtClean="0"/>
              <a:t> baskılama </a:t>
            </a:r>
            <a:r>
              <a:rPr lang="tr-TR" dirty="0" smtClean="0"/>
              <a:t>olarak ifade edilir.</a:t>
            </a:r>
            <a:endParaRPr lang="tr-TR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Transkripsiyonun </a:t>
            </a:r>
            <a:r>
              <a:rPr lang="tr-TR" dirty="0" smtClean="0"/>
              <a:t>başlaması </a:t>
            </a:r>
            <a:r>
              <a:rPr lang="tr-TR" dirty="0" err="1"/>
              <a:t>p</a:t>
            </a:r>
            <a:r>
              <a:rPr lang="tr-TR" dirty="0" err="1" smtClean="0"/>
              <a:t>romotörlere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err="1"/>
              <a:t>p</a:t>
            </a:r>
            <a:r>
              <a:rPr lang="tr-TR" dirty="0" err="1" smtClean="0"/>
              <a:t>romotörlerin</a:t>
            </a:r>
            <a:r>
              <a:rPr lang="tr-TR" dirty="0" smtClean="0"/>
              <a:t> </a:t>
            </a:r>
            <a:r>
              <a:rPr lang="tr-TR" dirty="0"/>
              <a:t>y</a:t>
            </a:r>
            <a:r>
              <a:rPr lang="tr-TR" dirty="0" smtClean="0"/>
              <a:t>akınına bağlanan </a:t>
            </a:r>
            <a:r>
              <a:rPr lang="tr-TR" dirty="0"/>
              <a:t>p</a:t>
            </a:r>
            <a:r>
              <a:rPr lang="tr-TR" dirty="0" smtClean="0"/>
              <a:t>roteinlerle </a:t>
            </a:r>
            <a:r>
              <a:rPr lang="tr-TR" dirty="0"/>
              <a:t>d</a:t>
            </a:r>
            <a:r>
              <a:rPr lang="tr-TR" dirty="0" smtClean="0"/>
              <a:t>üzenlenir.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34179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137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GEN İFADELENMESİNİN DÜZENLENMESİ</vt:lpstr>
      <vt:lpstr>Gen Düzenlenmesinin İlkeleri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4</cp:revision>
  <dcterms:created xsi:type="dcterms:W3CDTF">2018-10-10T13:22:18Z</dcterms:created>
  <dcterms:modified xsi:type="dcterms:W3CDTF">2018-10-11T11:09:21Z</dcterms:modified>
</cp:coreProperties>
</file>