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009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146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513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38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511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581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0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84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42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467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760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99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JEM </a:t>
            </a:r>
            <a:r>
              <a:rPr lang="en-US" b="1" dirty="0" smtClean="0"/>
              <a:t>227 GEMOLOJİ</a:t>
            </a:r>
            <a:endParaRPr lang="tr-T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73724"/>
            <a:ext cx="9144000" cy="1655762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440" y="789486"/>
            <a:ext cx="1440000" cy="14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00" y="68160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53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Olivin</a:t>
            </a:r>
            <a:r>
              <a:rPr lang="en-US" dirty="0" smtClean="0"/>
              <a:t>  (</a:t>
            </a:r>
            <a:r>
              <a:rPr lang="en-US" dirty="0" err="1" smtClean="0"/>
              <a:t>Fayalit</a:t>
            </a:r>
            <a:r>
              <a:rPr lang="en-US" dirty="0" smtClean="0"/>
              <a:t> = Fe2 SiO4)</a:t>
            </a:r>
            <a:endParaRPr lang="tr-TR" dirty="0"/>
          </a:p>
        </p:txBody>
      </p:sp>
      <p:pic>
        <p:nvPicPr>
          <p:cNvPr id="8198" name="Picture 6" descr="fayalite gemston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5681"/>
            <a:ext cx="4416425" cy="331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İlgili resi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26" y="2506662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Fe++2SiO4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00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948" y="5514181"/>
            <a:ext cx="4400006" cy="1325563"/>
          </a:xfrm>
        </p:spPr>
        <p:txBody>
          <a:bodyPr/>
          <a:lstStyle/>
          <a:p>
            <a:r>
              <a:rPr lang="en-US" dirty="0" err="1" smtClean="0"/>
              <a:t>Adulariya</a:t>
            </a:r>
            <a:r>
              <a:rPr lang="en-US" dirty="0" smtClean="0"/>
              <a:t>  (Ay </a:t>
            </a:r>
            <a:r>
              <a:rPr lang="en-US" dirty="0" err="1" smtClean="0"/>
              <a:t>Taşı</a:t>
            </a:r>
            <a:r>
              <a:rPr lang="en-US" dirty="0" smtClean="0"/>
              <a:t>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Süstaşları</a:t>
            </a:r>
            <a:r>
              <a:rPr lang="en-US" dirty="0"/>
              <a:t> (</a:t>
            </a:r>
            <a:r>
              <a:rPr lang="en-US" dirty="0" err="1"/>
              <a:t>Aytaşı</a:t>
            </a:r>
            <a:r>
              <a:rPr lang="en-US" dirty="0"/>
              <a:t>, Lapis Lazuli, </a:t>
            </a:r>
            <a:r>
              <a:rPr lang="en-US" dirty="0" err="1"/>
              <a:t>Amazonit</a:t>
            </a:r>
            <a:r>
              <a:rPr lang="en-US" dirty="0"/>
              <a:t>, Topaz, </a:t>
            </a:r>
            <a:r>
              <a:rPr lang="en-US" dirty="0" err="1"/>
              <a:t>Rodonit</a:t>
            </a:r>
            <a:r>
              <a:rPr lang="en-US" dirty="0"/>
              <a:t>, </a:t>
            </a:r>
            <a:r>
              <a:rPr lang="en-US" dirty="0" err="1"/>
              <a:t>Turkuaz</a:t>
            </a:r>
            <a:r>
              <a:rPr lang="en-US" dirty="0"/>
              <a:t>, </a:t>
            </a:r>
            <a:r>
              <a:rPr lang="en-US" dirty="0" err="1"/>
              <a:t>Peridot</a:t>
            </a:r>
            <a:r>
              <a:rPr lang="en-US" dirty="0"/>
              <a:t>…)</a:t>
            </a:r>
            <a:endParaRPr lang="tr-TR" b="1" dirty="0"/>
          </a:p>
        </p:txBody>
      </p:sp>
      <p:pic>
        <p:nvPicPr>
          <p:cNvPr id="1026" name="Picture 2" descr="MOON STONE GEM STON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1" y="2639014"/>
            <a:ext cx="4762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ON STONE GEM STONE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447" y="2658451"/>
            <a:ext cx="3247843" cy="324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İlgili re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783" y="2639014"/>
            <a:ext cx="3238501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22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5444" y="500062"/>
            <a:ext cx="4400006" cy="1325563"/>
          </a:xfrm>
        </p:spPr>
        <p:txBody>
          <a:bodyPr/>
          <a:lstStyle/>
          <a:p>
            <a:r>
              <a:rPr lang="en-US" dirty="0" err="1" smtClean="0"/>
              <a:t>Adulariya</a:t>
            </a:r>
            <a:r>
              <a:rPr lang="en-US" dirty="0" smtClean="0"/>
              <a:t>  (Ay </a:t>
            </a:r>
            <a:r>
              <a:rPr lang="en-US" dirty="0" err="1" smtClean="0"/>
              <a:t>Taşı</a:t>
            </a:r>
            <a:r>
              <a:rPr lang="en-US" dirty="0" smtClean="0"/>
              <a:t>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pPr marL="0" indent="0" algn="ctr">
              <a:buNone/>
            </a:pPr>
            <a:endParaRPr lang="tr-TR" b="1" dirty="0"/>
          </a:p>
        </p:txBody>
      </p:sp>
      <p:pic>
        <p:nvPicPr>
          <p:cNvPr id="1026" name="Picture 2" descr="MOON STONE GEM STON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1" y="2639014"/>
            <a:ext cx="4762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ON STONE GEM STONE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447" y="2658451"/>
            <a:ext cx="3247843" cy="324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İlgili re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783" y="2639014"/>
            <a:ext cx="3238501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84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Lapis Lazuli  </a:t>
            </a:r>
            <a:r>
              <a:rPr lang="tr-TR" sz="2800" b="1" dirty="0"/>
              <a:t>(</a:t>
            </a:r>
            <a:r>
              <a:rPr lang="tr-TR" sz="2800" b="1" dirty="0" err="1"/>
              <a:t>Na</a:t>
            </a:r>
            <a:r>
              <a:rPr lang="tr-TR" sz="2800" b="1" dirty="0"/>
              <a:t>, </a:t>
            </a:r>
            <a:r>
              <a:rPr lang="tr-TR" sz="2800" b="1" dirty="0" err="1"/>
              <a:t>Ca</a:t>
            </a:r>
            <a:r>
              <a:rPr lang="tr-TR" sz="2800" b="1" dirty="0"/>
              <a:t>)8 [(SO4,S,Cl)2 / (AlSiO4)6]</a:t>
            </a:r>
            <a:endParaRPr lang="tr-TR" sz="2800" dirty="0"/>
          </a:p>
        </p:txBody>
      </p:sp>
      <p:pic>
        <p:nvPicPr>
          <p:cNvPr id="2050" name="Picture 2" descr="https://upload.wikimedia.org/wikipedia/commons/thumb/d/da/Lapis-lazuli_hg.jpg/1200px-Lapis-lazuli_h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48" y="2139133"/>
            <a:ext cx="527434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pis lazuli GEM STONE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607" y="2908435"/>
            <a:ext cx="5470507" cy="358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İlgili re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0"/>
            <a:ext cx="27622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62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Amazonit</a:t>
            </a:r>
            <a:r>
              <a:rPr lang="en-US" dirty="0" smtClean="0"/>
              <a:t>  </a:t>
            </a:r>
            <a:r>
              <a:rPr lang="pl-PL" sz="3200" b="1" dirty="0"/>
              <a:t>KAlSi 3O 8 + Cu, Na, Pb. ( mikroklin)</a:t>
            </a:r>
            <a:endParaRPr lang="tr-TR" sz="3200" b="1" dirty="0"/>
          </a:p>
        </p:txBody>
      </p:sp>
      <p:pic>
        <p:nvPicPr>
          <p:cNvPr id="4100" name="Picture 4" descr="amazonite gemstone ile ilgili görsel sonucu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1" t="11165" r="12014" b="8236"/>
          <a:stretch/>
        </p:blipFill>
        <p:spPr bwMode="auto">
          <a:xfrm rot="5400000">
            <a:off x="-333710" y="2676737"/>
            <a:ext cx="4834472" cy="286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mazonite gemstone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772" y="2528117"/>
            <a:ext cx="3331028" cy="33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İlgili resi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t="27986" r="10838" b="14300"/>
          <a:stretch/>
        </p:blipFill>
        <p:spPr bwMode="auto">
          <a:xfrm rot="5400000">
            <a:off x="3481252" y="2787770"/>
            <a:ext cx="4532812" cy="263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452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Topaz     </a:t>
            </a:r>
            <a:r>
              <a:rPr lang="tr-TR" sz="3600" b="1" dirty="0" smtClean="0"/>
              <a:t>Al2SiO4(OH,F)2</a:t>
            </a:r>
            <a:endParaRPr lang="tr-TR" sz="3600" b="1" dirty="0"/>
          </a:p>
        </p:txBody>
      </p:sp>
      <p:pic>
        <p:nvPicPr>
          <p:cNvPr id="5122" name="Picture 2" descr="topaz gemston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2391"/>
            <a:ext cx="415290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opaz gemstone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148" y="2462349"/>
            <a:ext cx="55245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347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Turkuaz</a:t>
            </a:r>
            <a:r>
              <a:rPr lang="en-US" dirty="0" smtClean="0"/>
              <a:t>   </a:t>
            </a:r>
            <a:r>
              <a:rPr lang="tr-TR" sz="3600" b="1" dirty="0"/>
              <a:t>CuAl6(PO4)4(OH)8•5H2O</a:t>
            </a:r>
            <a:endParaRPr lang="tr-T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7" y="2323374"/>
            <a:ext cx="41338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urkuaz gemstone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1825625"/>
            <a:ext cx="59055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21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turkuaz gemston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74"/>
            <a:ext cx="66675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İlgili resi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761" y="2467768"/>
            <a:ext cx="525338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964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Olivin</a:t>
            </a:r>
            <a:r>
              <a:rPr lang="en-US" dirty="0" smtClean="0"/>
              <a:t>  (</a:t>
            </a:r>
            <a:r>
              <a:rPr lang="en-US" dirty="0" err="1" smtClean="0"/>
              <a:t>Forsterit</a:t>
            </a:r>
            <a:r>
              <a:rPr lang="en-US" dirty="0" smtClean="0"/>
              <a:t> Mg2 SiO4)</a:t>
            </a:r>
            <a:endParaRPr lang="tr-TR" dirty="0"/>
          </a:p>
        </p:txBody>
      </p:sp>
      <p:pic>
        <p:nvPicPr>
          <p:cNvPr id="8194" name="Picture 2" descr="olivin gemstone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0"/>
            <a:ext cx="4826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57" y="3302000"/>
            <a:ext cx="4586243" cy="355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fayalite gemstone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0"/>
            <a:ext cx="3619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61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77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JEM 227 GEMOLOJİ</vt:lpstr>
      <vt:lpstr>Adulariya  (Ay Taşı)</vt:lpstr>
      <vt:lpstr>Adulariya  (Ay Taşı)</vt:lpstr>
      <vt:lpstr>Lapis Lazuli  (Na, Ca)8 [(SO4,S,Cl)2 / (AlSiO4)6]</vt:lpstr>
      <vt:lpstr>Amazonit  KAlSi 3O 8 + Cu, Na, Pb. ( mikroklin)</vt:lpstr>
      <vt:lpstr>Topaz     Al2SiO4(OH,F)2</vt:lpstr>
      <vt:lpstr>Turkuaz   CuAl6(PO4)4(OH)8•5H2O</vt:lpstr>
      <vt:lpstr>PowerPoint Presentation</vt:lpstr>
      <vt:lpstr>Olivin  (Forsterit Mg2 SiO4)</vt:lpstr>
      <vt:lpstr>Olivin  (Fayalit = Fe2 SiO4)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Yusuf Kagan KADIOGLU</dc:creator>
  <cp:lastModifiedBy>Yusuf Kagan KADIOGLU</cp:lastModifiedBy>
  <cp:revision>32</cp:revision>
  <dcterms:created xsi:type="dcterms:W3CDTF">2018-02-08T13:34:19Z</dcterms:created>
  <dcterms:modified xsi:type="dcterms:W3CDTF">2018-02-11T20:07:09Z</dcterms:modified>
</cp:coreProperties>
</file>