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10.02.2018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</a:t>
            </a:r>
            <a:r>
              <a:rPr lang="en-US" b="1" dirty="0" smtClean="0"/>
              <a:t>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4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638" y="365125"/>
            <a:ext cx="4847499" cy="6254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166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Kabuk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Manto</a:t>
            </a:r>
            <a:r>
              <a:rPr lang="en-US" dirty="0" smtClean="0"/>
              <a:t> </a:t>
            </a:r>
            <a:r>
              <a:rPr lang="en-US" dirty="0" err="1" smtClean="0"/>
              <a:t>Bileşim</a:t>
            </a:r>
            <a:r>
              <a:rPr lang="en-US" dirty="0" err="1"/>
              <a:t>i</a:t>
            </a:r>
            <a:endParaRPr lang="tr-TR" dirty="0"/>
          </a:p>
        </p:txBody>
      </p:sp>
      <p:pic>
        <p:nvPicPr>
          <p:cNvPr id="1026" name="Picture 2" descr="earth crust and mantle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8884" y="1851750"/>
            <a:ext cx="6141250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96440" y="2087881"/>
            <a:ext cx="960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800" dirty="0"/>
          </a:p>
        </p:txBody>
      </p:sp>
      <p:pic>
        <p:nvPicPr>
          <p:cNvPr id="2050" name="Picture 2" descr="İlgili resim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120" y="656795"/>
            <a:ext cx="5801782" cy="435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56709" y="4638800"/>
            <a:ext cx="3156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http://</a:t>
            </a:r>
            <a:r>
              <a:rPr lang="tr-TR" sz="800" dirty="0"/>
              <a:t>images.slideplayer.com/28/9309669/slides/slide_10.jpg</a:t>
            </a:r>
          </a:p>
        </p:txBody>
      </p:sp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omposition types of continental  crust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611" y="842178"/>
            <a:ext cx="8543109" cy="5852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115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838" y="427264"/>
            <a:ext cx="7251065" cy="54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152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omposition types of continental  crust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903" y="193470"/>
            <a:ext cx="9039497" cy="677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60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8" name="Picture 2" descr="composition types of continental  crus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5919" y="880156"/>
            <a:ext cx="8439559" cy="54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321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composition types of continental  crus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65125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3888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218" name="Picture 2" descr="İ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060" y="1066952"/>
            <a:ext cx="8570414" cy="4672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39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</Words>
  <Application>Microsoft Office PowerPoint</Application>
  <PresentationFormat>Widescreen</PresentationFormat>
  <Paragraphs>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JEM 310 PETROLOJİ</vt:lpstr>
      <vt:lpstr>Kabuk ve Manto Bileşimi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21</cp:revision>
  <dcterms:created xsi:type="dcterms:W3CDTF">2018-02-08T13:34:19Z</dcterms:created>
  <dcterms:modified xsi:type="dcterms:W3CDTF">2018-02-10T16:33:52Z</dcterms:modified>
</cp:coreProperties>
</file>