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0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F81951A-6106-4578-A8C9-FEC55D089E5B}"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332FA5-9C18-41A6-B733-B91C832E58C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81951A-6106-4578-A8C9-FEC55D089E5B}"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332FA5-9C18-41A6-B733-B91C832E58C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81951A-6106-4578-A8C9-FEC55D089E5B}"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332FA5-9C18-41A6-B733-B91C832E58C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81951A-6106-4578-A8C9-FEC55D089E5B}"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332FA5-9C18-41A6-B733-B91C832E58C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F81951A-6106-4578-A8C9-FEC55D089E5B}"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D332FA5-9C18-41A6-B733-B91C832E58C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F81951A-6106-4578-A8C9-FEC55D089E5B}"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D332FA5-9C18-41A6-B733-B91C832E58C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9F81951A-6106-4578-A8C9-FEC55D089E5B}" type="datetimeFigureOut">
              <a:rPr lang="tr-TR" smtClean="0"/>
              <a:t>10.5.2020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D332FA5-9C18-41A6-B733-B91C832E58C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9F81951A-6106-4578-A8C9-FEC55D089E5B}"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D332FA5-9C18-41A6-B733-B91C832E58C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81951A-6106-4578-A8C9-FEC55D089E5B}" type="datetimeFigureOut">
              <a:rPr lang="tr-TR" smtClean="0"/>
              <a:t>10.5.2020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D332FA5-9C18-41A6-B733-B91C832E58C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06400"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F81951A-6106-4578-A8C9-FEC55D089E5B}"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D332FA5-9C18-41A6-B733-B91C832E58C1}" type="slidenum">
              <a:rPr lang="tr-TR" smtClean="0"/>
              <a:t>‹#›</a:t>
            </a:fld>
            <a:endParaRPr lang="tr-TR"/>
          </a:p>
        </p:txBody>
      </p:sp>
      <p:sp>
        <p:nvSpPr>
          <p:cNvPr id="9" name="Content Placeholder 8"/>
          <p:cNvSpPr>
            <a:spLocks noGrp="1"/>
          </p:cNvSpPr>
          <p:nvPr>
            <p:ph sz="quarter" idx="13"/>
          </p:nvPr>
        </p:nvSpPr>
        <p:spPr>
          <a:xfrm>
            <a:off x="406400" y="381000"/>
            <a:ext cx="103632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9F81951A-6106-4578-A8C9-FEC55D089E5B}" type="datetimeFigureOut">
              <a:rPr lang="tr-TR" smtClean="0"/>
              <a:t>10.5.2020</a:t>
            </a:fld>
            <a:endParaRPr lang="tr-TR"/>
          </a:p>
        </p:txBody>
      </p:sp>
      <p:sp>
        <p:nvSpPr>
          <p:cNvPr id="9" name="Slide Number Placeholder 8"/>
          <p:cNvSpPr>
            <a:spLocks noGrp="1"/>
          </p:cNvSpPr>
          <p:nvPr>
            <p:ph type="sldNum" sz="quarter" idx="11"/>
          </p:nvPr>
        </p:nvSpPr>
        <p:spPr/>
        <p:txBody>
          <a:bodyPr/>
          <a:lstStyle/>
          <a:p>
            <a:fld id="{6D332FA5-9C18-41A6-B733-B91C832E58C1}"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D332FA5-9C18-41A6-B733-B91C832E58C1}" type="slidenum">
              <a:rPr lang="tr-TR" smtClean="0"/>
              <a:t>‹#›</a:t>
            </a:fld>
            <a:endParaRPr lang="tr-TR"/>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9F81951A-6106-4578-A8C9-FEC55D089E5B}" type="datetimeFigureOut">
              <a:rPr lang="tr-TR" smtClean="0"/>
              <a:t>10.5.2020</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prezi.com/dcgp60qciwx7/halkla-iliskilerde-kullanlan-ortamlar-araclar-ve-yontemle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Halkla ilişkilerde kullanılan ortam ve </a:t>
            </a:r>
            <a:r>
              <a:rPr lang="tr-TR" dirty="0" smtClean="0"/>
              <a:t>araçlar</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3145934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dirty="0"/>
              <a:t>DIŞ HALKLA </a:t>
            </a:r>
            <a:r>
              <a:rPr lang="tr-TR" sz="2000" dirty="0" smtClean="0"/>
              <a:t>İLİŞKİLERDE KULLANILAN ORTAM </a:t>
            </a:r>
            <a:r>
              <a:rPr lang="tr-TR" sz="2000" dirty="0"/>
              <a:t>VE ARAÇLAR</a:t>
            </a:r>
          </a:p>
        </p:txBody>
      </p:sp>
      <p:sp>
        <p:nvSpPr>
          <p:cNvPr id="3" name="İçerik Yer Tutucusu 2"/>
          <p:cNvSpPr>
            <a:spLocks noGrp="1"/>
          </p:cNvSpPr>
          <p:nvPr>
            <p:ph idx="1"/>
          </p:nvPr>
        </p:nvSpPr>
        <p:spPr/>
        <p:txBody>
          <a:bodyPr>
            <a:normAutofit/>
          </a:bodyPr>
          <a:lstStyle/>
          <a:p>
            <a:r>
              <a:rPr lang="tr-TR" dirty="0" smtClean="0"/>
              <a:t>Radyo</a:t>
            </a:r>
          </a:p>
          <a:p>
            <a:r>
              <a:rPr lang="tr-TR" dirty="0" smtClean="0"/>
              <a:t>Toplantı</a:t>
            </a:r>
          </a:p>
          <a:p>
            <a:r>
              <a:rPr lang="tr-TR" dirty="0" smtClean="0"/>
              <a:t>Sergi</a:t>
            </a:r>
          </a:p>
          <a:p>
            <a:r>
              <a:rPr lang="tr-TR" dirty="0" smtClean="0"/>
              <a:t>İnternet</a:t>
            </a:r>
          </a:p>
          <a:p>
            <a:r>
              <a:rPr lang="tr-TR" dirty="0" smtClean="0"/>
              <a:t>Sosyal paylaşım ağları</a:t>
            </a:r>
          </a:p>
          <a:p>
            <a:r>
              <a:rPr lang="tr-TR" dirty="0" smtClean="0"/>
              <a:t>Fuarlar</a:t>
            </a:r>
          </a:p>
          <a:p>
            <a:endParaRPr lang="tr-TR" dirty="0"/>
          </a:p>
          <a:p>
            <a:endParaRPr lang="tr-TR" dirty="0"/>
          </a:p>
        </p:txBody>
      </p:sp>
    </p:spTree>
    <p:extLst>
      <p:ext uri="{BB962C8B-B14F-4D97-AF65-F5344CB8AC3E}">
        <p14:creationId xmlns:p14="http://schemas.microsoft.com/office/powerpoint/2010/main" val="2084373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a:t>DIŞ HALKLA İLİŞKİLERDE KULLANILAN ORTAM VE ARAÇLAR</a:t>
            </a:r>
          </a:p>
        </p:txBody>
      </p:sp>
      <p:sp>
        <p:nvSpPr>
          <p:cNvPr id="3" name="İçerik Yer Tutucusu 2"/>
          <p:cNvSpPr>
            <a:spLocks noGrp="1"/>
          </p:cNvSpPr>
          <p:nvPr>
            <p:ph idx="1"/>
          </p:nvPr>
        </p:nvSpPr>
        <p:spPr/>
        <p:txBody>
          <a:bodyPr>
            <a:normAutofit/>
          </a:bodyPr>
          <a:lstStyle/>
          <a:p>
            <a:r>
              <a:rPr lang="tr-TR" dirty="0" smtClean="0"/>
              <a:t>Festivaller</a:t>
            </a:r>
          </a:p>
          <a:p>
            <a:r>
              <a:rPr lang="tr-TR" dirty="0" smtClean="0"/>
              <a:t>Sanal bültenler ve e-yayınlar</a:t>
            </a:r>
          </a:p>
          <a:p>
            <a:r>
              <a:rPr lang="tr-TR" dirty="0" smtClean="0"/>
              <a:t>Kitap</a:t>
            </a:r>
          </a:p>
          <a:p>
            <a:r>
              <a:rPr lang="tr-TR" dirty="0" smtClean="0"/>
              <a:t>Kuruluş yayınları</a:t>
            </a:r>
          </a:p>
          <a:p>
            <a:r>
              <a:rPr lang="tr-TR" dirty="0" smtClean="0"/>
              <a:t>Televizyon</a:t>
            </a:r>
          </a:p>
          <a:p>
            <a:r>
              <a:rPr lang="tr-TR" dirty="0" smtClean="0"/>
              <a:t>Konferans</a:t>
            </a:r>
            <a:r>
              <a:rPr lang="tr-TR" dirty="0"/>
              <a:t> </a:t>
            </a:r>
            <a:endParaRPr lang="tr-TR" dirty="0" smtClean="0"/>
          </a:p>
          <a:p>
            <a:r>
              <a:rPr lang="tr-TR" dirty="0" smtClean="0"/>
              <a:t>seminer</a:t>
            </a:r>
            <a:r>
              <a:rPr lang="tr-TR" dirty="0"/>
              <a:t>        </a:t>
            </a:r>
            <a:endParaRPr lang="tr-TR" dirty="0" smtClean="0"/>
          </a:p>
          <a:p>
            <a:r>
              <a:rPr lang="tr-TR" dirty="0" smtClean="0"/>
              <a:t>Sempozyum</a:t>
            </a:r>
          </a:p>
          <a:p>
            <a:r>
              <a:rPr lang="tr-TR" dirty="0" smtClean="0"/>
              <a:t>Açık oturumlar</a:t>
            </a:r>
          </a:p>
          <a:p>
            <a:endParaRPr lang="tr-TR" dirty="0" smtClean="0"/>
          </a:p>
          <a:p>
            <a:endParaRPr lang="tr-TR" dirty="0"/>
          </a:p>
        </p:txBody>
      </p:sp>
    </p:spTree>
    <p:extLst>
      <p:ext uri="{BB962C8B-B14F-4D97-AF65-F5344CB8AC3E}">
        <p14:creationId xmlns:p14="http://schemas.microsoft.com/office/powerpoint/2010/main" val="4054411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Halkla İlişkilerde kullanılan ortam ve araçlar aşağıda sıralanmıştır.</a:t>
            </a:r>
            <a:endParaRPr lang="tr-TR" dirty="0"/>
          </a:p>
        </p:txBody>
      </p:sp>
      <p:sp>
        <p:nvSpPr>
          <p:cNvPr id="3" name="İçerik Yer Tutucusu 2"/>
          <p:cNvSpPr>
            <a:spLocks noGrp="1"/>
          </p:cNvSpPr>
          <p:nvPr>
            <p:ph idx="1"/>
          </p:nvPr>
        </p:nvSpPr>
        <p:spPr/>
        <p:txBody>
          <a:bodyPr/>
          <a:lstStyle/>
          <a:p>
            <a:r>
              <a:rPr lang="tr-TR" dirty="0"/>
              <a:t>Toplantılar. ...</a:t>
            </a:r>
          </a:p>
          <a:p>
            <a:r>
              <a:rPr lang="tr-TR" dirty="0"/>
              <a:t>Danışma ve </a:t>
            </a:r>
            <a:r>
              <a:rPr lang="tr-TR" dirty="0" smtClean="0"/>
              <a:t>İş görenlerle </a:t>
            </a:r>
            <a:r>
              <a:rPr lang="tr-TR" dirty="0"/>
              <a:t>İlişki Büroları ...</a:t>
            </a:r>
          </a:p>
          <a:p>
            <a:r>
              <a:rPr lang="tr-TR" dirty="0"/>
              <a:t>Üst Düzey Yöneticilerin Bölümleri Ziyaretleri. ...</a:t>
            </a:r>
          </a:p>
          <a:p>
            <a:r>
              <a:rPr lang="tr-TR" dirty="0" smtClean="0"/>
              <a:t>İş görenlerin </a:t>
            </a:r>
            <a:r>
              <a:rPr lang="tr-TR" dirty="0"/>
              <a:t>Ailelerine Yönelmek. ...</a:t>
            </a:r>
          </a:p>
          <a:p>
            <a:r>
              <a:rPr lang="tr-TR" dirty="0"/>
              <a:t>Kurum İçi Süreli Yayınlar</a:t>
            </a:r>
            <a:r>
              <a:rPr lang="tr-TR" dirty="0" smtClean="0"/>
              <a:t>....</a:t>
            </a:r>
            <a:endParaRPr lang="tr-TR" dirty="0"/>
          </a:p>
          <a:p>
            <a:r>
              <a:rPr lang="tr-TR" dirty="0"/>
              <a:t>Mektuplar. ...</a:t>
            </a:r>
          </a:p>
          <a:p>
            <a:r>
              <a:rPr lang="tr-TR" dirty="0"/>
              <a:t>Diğer Basılı Yayınlar. ...</a:t>
            </a:r>
          </a:p>
          <a:p>
            <a:r>
              <a:rPr lang="tr-TR" dirty="0"/>
              <a:t>Çeşitli Etkinlikler.</a:t>
            </a:r>
          </a:p>
        </p:txBody>
      </p:sp>
    </p:spTree>
    <p:extLst>
      <p:ext uri="{BB962C8B-B14F-4D97-AF65-F5344CB8AC3E}">
        <p14:creationId xmlns:p14="http://schemas.microsoft.com/office/powerpoint/2010/main" val="1615179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Halkla İlişkilerde kullanılan ortam ve araçlar </a:t>
            </a:r>
          </a:p>
        </p:txBody>
      </p:sp>
      <p:sp>
        <p:nvSpPr>
          <p:cNvPr id="3" name="İçerik Yer Tutucusu 2"/>
          <p:cNvSpPr>
            <a:spLocks noGrp="1"/>
          </p:cNvSpPr>
          <p:nvPr>
            <p:ph idx="1"/>
          </p:nvPr>
        </p:nvSpPr>
        <p:spPr/>
        <p:txBody>
          <a:bodyPr/>
          <a:lstStyle/>
          <a:p>
            <a:r>
              <a:rPr lang="tr-TR" dirty="0"/>
              <a:t>Halkla İlişkilerde kullanılan ortam ve araçlar </a:t>
            </a:r>
            <a:r>
              <a:rPr lang="tr-TR" dirty="0" smtClean="0"/>
              <a:t>iç ve dış halkla ilişkiler olarak </a:t>
            </a:r>
            <a:r>
              <a:rPr lang="tr-TR" dirty="0" err="1" smtClean="0"/>
              <a:t>ayrımlanmaktadır</a:t>
            </a:r>
            <a:r>
              <a:rPr lang="tr-TR" dirty="0" smtClean="0"/>
              <a:t>.</a:t>
            </a:r>
            <a:endParaRPr lang="tr-TR" dirty="0"/>
          </a:p>
        </p:txBody>
      </p:sp>
    </p:spTree>
    <p:extLst>
      <p:ext uri="{BB962C8B-B14F-4D97-AF65-F5344CB8AC3E}">
        <p14:creationId xmlns:p14="http://schemas.microsoft.com/office/powerpoint/2010/main" val="1021655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3100" dirty="0"/>
              <a:t>İÇ HALKLA </a:t>
            </a:r>
            <a:r>
              <a:rPr lang="tr-TR" sz="3100" dirty="0" smtClean="0"/>
              <a:t>İLİŞKİLERDE ORTAM </a:t>
            </a:r>
            <a:r>
              <a:rPr lang="tr-TR" sz="3100" dirty="0"/>
              <a:t>VE </a:t>
            </a:r>
            <a:r>
              <a:rPr lang="tr-TR" sz="3100" dirty="0" smtClean="0"/>
              <a:t>ARAÇLAR*</a:t>
            </a:r>
            <a:r>
              <a:rPr lang="tr-TR" dirty="0"/>
              <a:t/>
            </a:r>
            <a:br>
              <a:rPr lang="tr-TR" dirty="0"/>
            </a:br>
            <a:r>
              <a:rPr lang="tr-TR" dirty="0"/>
              <a:t/>
            </a:r>
            <a:br>
              <a:rPr lang="tr-TR" dirty="0"/>
            </a:br>
            <a:endParaRPr lang="tr-TR" dirty="0"/>
          </a:p>
        </p:txBody>
      </p:sp>
      <p:sp>
        <p:nvSpPr>
          <p:cNvPr id="3" name="İçerik Yer Tutucusu 2"/>
          <p:cNvSpPr>
            <a:spLocks noGrp="1"/>
          </p:cNvSpPr>
          <p:nvPr>
            <p:ph idx="1"/>
          </p:nvPr>
        </p:nvSpPr>
        <p:spPr/>
        <p:txBody>
          <a:bodyPr/>
          <a:lstStyle/>
          <a:p>
            <a:r>
              <a:rPr lang="tr-TR" dirty="0"/>
              <a:t>Hedef Kitlelere Ulaşma Oranı: </a:t>
            </a:r>
            <a:endParaRPr lang="tr-TR" dirty="0" smtClean="0"/>
          </a:p>
          <a:p>
            <a:pPr marL="0" indent="0">
              <a:buNone/>
            </a:pPr>
            <a:r>
              <a:rPr lang="tr-TR" dirty="0" smtClean="0"/>
              <a:t>Hedef </a:t>
            </a:r>
            <a:r>
              <a:rPr lang="tr-TR" dirty="0"/>
              <a:t>kitlelere ulaşmak için sadece doğru yayın politikasına sahip araçları belirlemek yetmez. Aynı zamanda seçilen aracın hedef kitlenin ne kadarına ulaşacağı da önemlidir. Televizyon kanallarının izlenme oranları, gazete ve dergilerin satış rakamları, internet sitelerinin ziyaretçi sayıları bu açıdan büyük bir dikkatle takip edilmelidir. Kuruluşla ilgili medyada yer alan bir haber, hedef kitlenin yeterince büyük bir oranına </a:t>
            </a:r>
            <a:r>
              <a:rPr lang="tr-TR" dirty="0" smtClean="0"/>
              <a:t>ulaşmamışsa</a:t>
            </a:r>
            <a:r>
              <a:rPr lang="tr-TR" dirty="0"/>
              <a:t>, bir başarıdan söz etmek de olası </a:t>
            </a:r>
            <a:r>
              <a:rPr lang="tr-TR" dirty="0" smtClean="0"/>
              <a:t>değildir.</a:t>
            </a:r>
          </a:p>
          <a:p>
            <a:pPr marL="0" indent="0">
              <a:buNone/>
            </a:pPr>
            <a:r>
              <a:rPr lang="tr-TR" dirty="0" smtClean="0"/>
              <a:t>*</a:t>
            </a:r>
            <a:r>
              <a:rPr lang="tr-TR" sz="1200" dirty="0">
                <a:hlinkClick r:id="rId2"/>
              </a:rPr>
              <a:t>https://prezi.com/dcgp60qciwx7/halkla-iliskilerde-kullanlan-ortamlar-araclar-ve-yontemler/</a:t>
            </a:r>
            <a:endParaRPr lang="tr-TR" sz="1200" dirty="0"/>
          </a:p>
        </p:txBody>
      </p:sp>
    </p:spTree>
    <p:extLst>
      <p:ext uri="{BB962C8B-B14F-4D97-AF65-F5344CB8AC3E}">
        <p14:creationId xmlns:p14="http://schemas.microsoft.com/office/powerpoint/2010/main" val="2152016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Halkla İlişkiler Mesajlarının Yayınlanma Şansı: </a:t>
            </a:r>
          </a:p>
        </p:txBody>
      </p:sp>
      <p:sp>
        <p:nvSpPr>
          <p:cNvPr id="3" name="İçerik Yer Tutucusu 2"/>
          <p:cNvSpPr>
            <a:spLocks noGrp="1"/>
          </p:cNvSpPr>
          <p:nvPr>
            <p:ph idx="1"/>
          </p:nvPr>
        </p:nvSpPr>
        <p:spPr/>
        <p:txBody>
          <a:bodyPr/>
          <a:lstStyle/>
          <a:p>
            <a:r>
              <a:rPr lang="tr-TR" dirty="0" smtClean="0"/>
              <a:t>Halkla </a:t>
            </a:r>
            <a:r>
              <a:rPr lang="tr-TR" dirty="0"/>
              <a:t>ilişkiler uzmanının medyaya ulaştırdığı her haberin yayınlanması garanti değildir. Medya kuruluşuyla olan ilişkinin zayıflığı, gündemin yoğunluğu, mesajın gerekli tekniklerden noksan şekilde yapılandırılması gibi nedenler, halkla ilişkiler mesajlarının yayınlanma şansını azaltır. Başarılı bir halkla ilişkiler uzmanı, kuruluşla ilgili mesajların yayınlanma şansını yüksek tutmak zorundadır. Medya kuruluşlarındaki önemli pozisyonlardaki insanlarla ilişkilerini kuvvetlendirmek, gündemi çok yakından takip ederek en doğru zamanlamayı yapmak, halkla ilişkiler uzmanının başarısının ardında yatan önemli faktörlerdir.</a:t>
            </a:r>
          </a:p>
        </p:txBody>
      </p:sp>
    </p:spTree>
    <p:extLst>
      <p:ext uri="{BB962C8B-B14F-4D97-AF65-F5344CB8AC3E}">
        <p14:creationId xmlns:p14="http://schemas.microsoft.com/office/powerpoint/2010/main" val="3999832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Yarışma : </a:t>
            </a:r>
          </a:p>
        </p:txBody>
      </p:sp>
      <p:sp>
        <p:nvSpPr>
          <p:cNvPr id="3" name="İçerik Yer Tutucusu 2"/>
          <p:cNvSpPr>
            <a:spLocks noGrp="1"/>
          </p:cNvSpPr>
          <p:nvPr>
            <p:ph idx="1"/>
          </p:nvPr>
        </p:nvSpPr>
        <p:spPr/>
        <p:txBody>
          <a:bodyPr/>
          <a:lstStyle/>
          <a:p>
            <a:r>
              <a:rPr lang="tr-TR" dirty="0" smtClean="0"/>
              <a:t>Kuruluşlar</a:t>
            </a:r>
            <a:r>
              <a:rPr lang="tr-TR" dirty="0"/>
              <a:t>, hedef kitlelerinin ilgisini çekecek ve kurum imajını kuvvetlendirecek çeşitli yarışmaları, bir halkla ilişkiler organizasyonu olarak kullanabilirler</a:t>
            </a:r>
            <a:r>
              <a:rPr lang="tr-TR" dirty="0" smtClean="0"/>
              <a:t>. Kitlesel </a:t>
            </a:r>
            <a:r>
              <a:rPr lang="tr-TR" dirty="0"/>
              <a:t>bir halkla ilişkiler aracı olan yarışmaların sonucunda bir ödül olması, kazananların bir törenle ödüllendirilmesi gibi ek etkinlikler medyanın ilgisini çekecek ve organizasyonun haber olma şansını artıracaktır.</a:t>
            </a:r>
          </a:p>
        </p:txBody>
      </p:sp>
    </p:spTree>
    <p:extLst>
      <p:ext uri="{BB962C8B-B14F-4D97-AF65-F5344CB8AC3E}">
        <p14:creationId xmlns:p14="http://schemas.microsoft.com/office/powerpoint/2010/main" val="3638889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Tören: </a:t>
            </a:r>
          </a:p>
        </p:txBody>
      </p:sp>
      <p:sp>
        <p:nvSpPr>
          <p:cNvPr id="3" name="İçerik Yer Tutucusu 2"/>
          <p:cNvSpPr>
            <a:spLocks noGrp="1"/>
          </p:cNvSpPr>
          <p:nvPr>
            <p:ph idx="1"/>
          </p:nvPr>
        </p:nvSpPr>
        <p:spPr/>
        <p:txBody>
          <a:bodyPr/>
          <a:lstStyle/>
          <a:p>
            <a:r>
              <a:rPr lang="tr-TR" dirty="0" smtClean="0"/>
              <a:t>Kuruluşlar </a:t>
            </a:r>
            <a:r>
              <a:rPr lang="tr-TR" dirty="0"/>
              <a:t>pek çok tören düzenleyebilir ama bir dış halkla ilişkiler faaliyeti amacı güdülüyorsa, bu törenlerin medyanın ilgisini çekecek konularda hayata geçirilmesinde fayda olacaktır. Açılış ve yıldönümü törenleri bu kapsamda </a:t>
            </a:r>
            <a:r>
              <a:rPr lang="tr-TR" dirty="0" err="1"/>
              <a:t>değerlendirilebili</a:t>
            </a:r>
            <a:endParaRPr lang="tr-TR" dirty="0"/>
          </a:p>
        </p:txBody>
      </p:sp>
    </p:spTree>
    <p:extLst>
      <p:ext uri="{BB962C8B-B14F-4D97-AF65-F5344CB8AC3E}">
        <p14:creationId xmlns:p14="http://schemas.microsoft.com/office/powerpoint/2010/main" val="888412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Halkla İlişkiler Materyallerinin Teslim Zamanlaması: </a:t>
            </a:r>
          </a:p>
        </p:txBody>
      </p:sp>
      <p:sp>
        <p:nvSpPr>
          <p:cNvPr id="3" name="İçerik Yer Tutucusu 2"/>
          <p:cNvSpPr>
            <a:spLocks noGrp="1"/>
          </p:cNvSpPr>
          <p:nvPr>
            <p:ph idx="1"/>
          </p:nvPr>
        </p:nvSpPr>
        <p:spPr/>
        <p:txBody>
          <a:bodyPr/>
          <a:lstStyle/>
          <a:p>
            <a:r>
              <a:rPr lang="tr-TR" dirty="0" smtClean="0"/>
              <a:t>Bir </a:t>
            </a:r>
            <a:r>
              <a:rPr lang="tr-TR" dirty="0"/>
              <a:t>halkla ilişkiler uzmanının, yukarıdaki tüm maddeleri yerine getirse de en fazla dikkat etmesi gereken konu; materyallerin son teslim saati ve tarihidir. Basın kuruluşları için hazırlanan bültenler ve televizyon kanallarına ulaştırılması gereken kayıtlar dikkatle takip edilmelidir.</a:t>
            </a:r>
          </a:p>
        </p:txBody>
      </p:sp>
    </p:spTree>
    <p:extLst>
      <p:ext uri="{BB962C8B-B14F-4D97-AF65-F5344CB8AC3E}">
        <p14:creationId xmlns:p14="http://schemas.microsoft.com/office/powerpoint/2010/main" val="808840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s-ES" dirty="0"/>
              <a:t>Duyuru Panosu ve Afiş :</a:t>
            </a:r>
            <a:endParaRPr lang="tr-TR" dirty="0"/>
          </a:p>
        </p:txBody>
      </p:sp>
      <p:sp>
        <p:nvSpPr>
          <p:cNvPr id="3" name="İçerik Yer Tutucusu 2"/>
          <p:cNvSpPr>
            <a:spLocks noGrp="1"/>
          </p:cNvSpPr>
          <p:nvPr>
            <p:ph idx="1"/>
          </p:nvPr>
        </p:nvSpPr>
        <p:spPr/>
        <p:txBody>
          <a:bodyPr/>
          <a:lstStyle/>
          <a:p>
            <a:r>
              <a:rPr lang="tr-TR" dirty="0" smtClean="0"/>
              <a:t>İç </a:t>
            </a:r>
            <a:r>
              <a:rPr lang="tr-TR" dirty="0"/>
              <a:t>halkla ilişkilerde sıklıkla kullanılan araçlardır. Çok sayıda kişiye az masrafla ulaşmak için tercih edilirler. Duyuru panoları ve afişlerin kurumda uygun yerlere yerleştirilmeleri gerekir.</a:t>
            </a:r>
          </a:p>
        </p:txBody>
      </p:sp>
    </p:spTree>
    <p:extLst>
      <p:ext uri="{BB962C8B-B14F-4D97-AF65-F5344CB8AC3E}">
        <p14:creationId xmlns:p14="http://schemas.microsoft.com/office/powerpoint/2010/main" val="19306803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27</TotalTime>
  <Words>442</Words>
  <Application>Microsoft Office PowerPoint</Application>
  <PresentationFormat>Özel</PresentationFormat>
  <Paragraphs>43</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Bitişiklik</vt:lpstr>
      <vt:lpstr>Halkla ilişkilerde kullanılan ortam ve araçlar</vt:lpstr>
      <vt:lpstr>Halkla İlişkilerde kullanılan ortam ve araçlar aşağıda sıralanmıştır.</vt:lpstr>
      <vt:lpstr>Halkla İlişkilerde kullanılan ortam ve araçlar </vt:lpstr>
      <vt:lpstr>İÇ HALKLA İLİŞKİLERDE ORTAM VE ARAÇLAR*  </vt:lpstr>
      <vt:lpstr>Halkla İlişkiler Mesajlarının Yayınlanma Şansı: </vt:lpstr>
      <vt:lpstr>Yarışma : </vt:lpstr>
      <vt:lpstr>Tören: </vt:lpstr>
      <vt:lpstr>Halkla İlişkiler Materyallerinin Teslim Zamanlaması: </vt:lpstr>
      <vt:lpstr>Duyuru Panosu ve Afiş :</vt:lpstr>
      <vt:lpstr>DIŞ HALKLA İLİŞKİLERDE KULLANILAN ORTAM VE ARAÇLAR</vt:lpstr>
      <vt:lpstr>DIŞ HALKLA İLİŞKİLERDE KULLANILAN ORTAM VE ARAÇLAR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Halkla ilişkilerde kullanılan ortam ve araçlar</dc:title>
  <dc:creator>forest explorer</dc:creator>
  <cp:lastModifiedBy>win</cp:lastModifiedBy>
  <cp:revision>5</cp:revision>
  <dcterms:created xsi:type="dcterms:W3CDTF">2019-12-02T05:53:54Z</dcterms:created>
  <dcterms:modified xsi:type="dcterms:W3CDTF">2020-05-10T11:27:56Z</dcterms:modified>
</cp:coreProperties>
</file>