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C851-80D0-4CE6-B044-0A00BB179DC1}" type="datetimeFigureOut">
              <a:rPr lang="tr-TR" smtClean="0"/>
              <a:pPr/>
              <a:t>26.10.2016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6748-CF1E-49C4-B022-C7B4D0696FF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</a:t>
            </a:r>
            <a:r>
              <a:rPr lang="tr-TR" dirty="0" err="1" smtClean="0"/>
              <a:t>perikardit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I30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Mekonyum</a:t>
            </a:r>
            <a:r>
              <a:rPr lang="tr-TR" dirty="0" smtClean="0"/>
              <a:t> </a:t>
            </a:r>
            <a:r>
              <a:rPr lang="tr-TR" dirty="0" err="1" smtClean="0"/>
              <a:t>ileusu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İleus</a:t>
            </a:r>
            <a:r>
              <a:rPr lang="tr-TR" dirty="0" smtClean="0"/>
              <a:t> bağırsak tıkanması (bebeklerin yeşil dışkı yapması ve renginin yeşil olması durumu </a:t>
            </a:r>
          </a:p>
          <a:p>
            <a:r>
              <a:rPr lang="tr-TR" dirty="0" smtClean="0"/>
              <a:t>Sindirim sistemi bozukluğu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P75 *       (E84.1)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Aortanın</a:t>
            </a:r>
            <a:r>
              <a:rPr lang="tr-TR" dirty="0" smtClean="0"/>
              <a:t> </a:t>
            </a:r>
            <a:r>
              <a:rPr lang="tr-TR" dirty="0" err="1" smtClean="0"/>
              <a:t>Aplazisi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Plazi</a:t>
            </a:r>
            <a:r>
              <a:rPr lang="tr-TR" dirty="0" smtClean="0"/>
              <a:t>: yumuşama </a:t>
            </a:r>
          </a:p>
          <a:p>
            <a:r>
              <a:rPr lang="tr-TR" dirty="0" err="1" smtClean="0"/>
              <a:t>Aplazi</a:t>
            </a:r>
            <a:r>
              <a:rPr lang="tr-TR" dirty="0" smtClean="0"/>
              <a:t>: yumuşamama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Q25.4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Epispadias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 err="1" smtClean="0"/>
              <a:t>üriner</a:t>
            </a:r>
            <a:r>
              <a:rPr lang="tr-TR" dirty="0" smtClean="0"/>
              <a:t> sistemin </a:t>
            </a:r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malformasyonları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Q64.0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Organik olmayan </a:t>
            </a:r>
            <a:r>
              <a:rPr lang="tr-TR" dirty="0" err="1" smtClean="0"/>
              <a:t>enüresis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Enüresis</a:t>
            </a:r>
            <a:r>
              <a:rPr lang="tr-TR" dirty="0" smtClean="0"/>
              <a:t>: istemsiz idrar çıkarma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F98.0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Servikal</a:t>
            </a:r>
            <a:r>
              <a:rPr lang="tr-TR" dirty="0" smtClean="0"/>
              <a:t> disk bozuklukları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Lagoftalmi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 kapağının bozukluğu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H02.2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Mayomaya</a:t>
            </a:r>
            <a:r>
              <a:rPr lang="tr-TR" dirty="0" smtClean="0"/>
              <a:t> hastalığı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I67.5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Onikoliz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L60.1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Aktinik</a:t>
            </a:r>
            <a:r>
              <a:rPr lang="tr-TR" dirty="0" smtClean="0"/>
              <a:t> </a:t>
            </a:r>
            <a:r>
              <a:rPr lang="tr-TR" dirty="0" err="1" smtClean="0"/>
              <a:t>keratoz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L57.0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Karnabahar kulak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M50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M95.1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Nedeni bilinmeyen küçük böbrek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N27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Tüberküloz sistit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N33.0 * (A18.1)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Salpinjit</a:t>
            </a:r>
            <a:r>
              <a:rPr lang="tr-TR" dirty="0" smtClean="0"/>
              <a:t> ve </a:t>
            </a:r>
            <a:r>
              <a:rPr lang="tr-TR" dirty="0" err="1" smtClean="0"/>
              <a:t>ooforit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 </a:t>
            </a:r>
            <a:r>
              <a:rPr lang="tr-TR" dirty="0" err="1" smtClean="0"/>
              <a:t>pelvik</a:t>
            </a:r>
            <a:r>
              <a:rPr lang="tr-TR" dirty="0" smtClean="0"/>
              <a:t> organlarının </a:t>
            </a:r>
            <a:r>
              <a:rPr lang="tr-TR" dirty="0" err="1" smtClean="0"/>
              <a:t>enflamatuvar</a:t>
            </a:r>
            <a:r>
              <a:rPr lang="tr-TR" dirty="0" smtClean="0"/>
              <a:t> hastalıkları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N70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Hamilelikte ödem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O12.0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Ortak </a:t>
            </a:r>
            <a:r>
              <a:rPr lang="tr-TR" dirty="0" err="1" smtClean="0"/>
              <a:t>arteriyel</a:t>
            </a:r>
            <a:r>
              <a:rPr lang="tr-TR" dirty="0" smtClean="0"/>
              <a:t> </a:t>
            </a:r>
            <a:r>
              <a:rPr lang="tr-TR" dirty="0" err="1" smtClean="0"/>
              <a:t>turunkus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Turunkus</a:t>
            </a:r>
            <a:r>
              <a:rPr lang="tr-TR" dirty="0" smtClean="0"/>
              <a:t>: damar ve sinirlerin dallanmış kısmı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Femurun</a:t>
            </a:r>
            <a:r>
              <a:rPr lang="tr-TR" dirty="0" smtClean="0"/>
              <a:t> doğum yaralanması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P13.2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Yolculuk ve hareket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X51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Doğum </a:t>
            </a:r>
            <a:r>
              <a:rPr lang="tr-TR" dirty="0" err="1" smtClean="0"/>
              <a:t>asfiksisi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P21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Öztaki</a:t>
            </a:r>
            <a:r>
              <a:rPr lang="tr-TR" dirty="0" smtClean="0"/>
              <a:t> tüpünün yokluğu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Q16.2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Kernikterus</a:t>
            </a: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P57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Q20.0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Konjenital</a:t>
            </a:r>
            <a:r>
              <a:rPr lang="tr-TR" dirty="0" smtClean="0"/>
              <a:t> </a:t>
            </a:r>
            <a:r>
              <a:rPr lang="tr-TR" dirty="0" err="1" smtClean="0"/>
              <a:t>hiatal</a:t>
            </a:r>
            <a:r>
              <a:rPr lang="tr-TR" dirty="0" smtClean="0"/>
              <a:t> </a:t>
            </a:r>
            <a:r>
              <a:rPr lang="tr-TR" dirty="0" err="1" smtClean="0"/>
              <a:t>herni</a:t>
            </a:r>
            <a:endParaRPr lang="tr-T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Q40.1</a:t>
            </a:r>
            <a:endParaRPr lang="tr-T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Doğuştan böbrek yetmezliği</a:t>
            </a:r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P96.0</a:t>
            </a:r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Wilson-</a:t>
            </a:r>
            <a:r>
              <a:rPr lang="tr-TR" dirty="0" err="1" smtClean="0"/>
              <a:t>Mikity</a:t>
            </a:r>
            <a:r>
              <a:rPr lang="tr-TR" dirty="0" smtClean="0"/>
              <a:t> sendromu</a:t>
            </a:r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P27.0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Situs</a:t>
            </a:r>
            <a:r>
              <a:rPr lang="tr-TR" dirty="0" smtClean="0"/>
              <a:t> </a:t>
            </a:r>
            <a:r>
              <a:rPr lang="tr-TR" dirty="0" err="1" smtClean="0"/>
              <a:t>inversus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Q89.3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Konversiyon</a:t>
            </a:r>
            <a:r>
              <a:rPr lang="tr-TR" dirty="0" smtClean="0"/>
              <a:t> bozukluklar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F44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141</Words>
  <Application>Microsoft Office PowerPoint</Application>
  <PresentationFormat>Ekran Gösterisi (4:3)</PresentationFormat>
  <Paragraphs>75</Paragraphs>
  <Slides>56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9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Zeynep Köksal</cp:lastModifiedBy>
  <cp:revision>11</cp:revision>
  <dcterms:created xsi:type="dcterms:W3CDTF">2013-04-19T10:31:26Z</dcterms:created>
  <dcterms:modified xsi:type="dcterms:W3CDTF">2016-10-26T07:12:45Z</dcterms:modified>
</cp:coreProperties>
</file>