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PROTEİN ve AMİNO ASİT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</a:t>
            </a:r>
            <a:r>
              <a:rPr lang="en-US" dirty="0" err="1" smtClean="0"/>
              <a:t>Asitlerden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Eldesi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Amino </a:t>
            </a:r>
            <a:r>
              <a:rPr lang="en-US" dirty="0" err="1"/>
              <a:t>asitlerden</a:t>
            </a:r>
            <a:r>
              <a:rPr lang="en-US" dirty="0"/>
              <a:t> </a:t>
            </a:r>
            <a:r>
              <a:rPr lang="en-US" dirty="0" err="1"/>
              <a:t>transaminasyonla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deaminasyonla</a:t>
            </a:r>
            <a:r>
              <a:rPr lang="en-US" dirty="0"/>
              <a:t> amino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ayrıldıktan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-</a:t>
            </a:r>
            <a:r>
              <a:rPr lang="en-US" dirty="0" err="1"/>
              <a:t>ketoasitler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-</a:t>
            </a:r>
            <a:r>
              <a:rPr lang="en-US" dirty="0" err="1"/>
              <a:t>Ketoasitler</a:t>
            </a:r>
            <a:r>
              <a:rPr lang="en-US" dirty="0"/>
              <a:t> de </a:t>
            </a:r>
            <a:r>
              <a:rPr lang="en-US" dirty="0" err="1"/>
              <a:t>metabolizma</a:t>
            </a:r>
            <a:r>
              <a:rPr lang="en-US" dirty="0"/>
              <a:t> </a:t>
            </a:r>
            <a:r>
              <a:rPr lang="en-US" dirty="0" err="1"/>
              <a:t>durumuna</a:t>
            </a:r>
            <a:r>
              <a:rPr lang="en-US" dirty="0"/>
              <a:t> </a:t>
            </a:r>
            <a:r>
              <a:rPr lang="en-US" dirty="0" err="1"/>
              <a:t>göre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-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CO2 </a:t>
            </a:r>
            <a:r>
              <a:rPr lang="en-US" dirty="0" err="1"/>
              <a:t>ve</a:t>
            </a:r>
            <a:r>
              <a:rPr lang="en-US" dirty="0"/>
              <a:t> H2O’ya </a:t>
            </a:r>
            <a:r>
              <a:rPr lang="en-US" dirty="0" err="1"/>
              <a:t>parçalanırlar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- </a:t>
            </a:r>
            <a:r>
              <a:rPr lang="en-US" dirty="0" err="1"/>
              <a:t>karbonhidrat</a:t>
            </a:r>
            <a:r>
              <a:rPr lang="en-US" dirty="0"/>
              <a:t>, lipid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vücut</a:t>
            </a:r>
            <a:r>
              <a:rPr lang="en-US" dirty="0"/>
              <a:t> </a:t>
            </a:r>
            <a:r>
              <a:rPr lang="en-US" dirty="0" err="1"/>
              <a:t>maddelerinin</a:t>
            </a:r>
            <a:r>
              <a:rPr lang="en-US" dirty="0"/>
              <a:t> </a:t>
            </a:r>
            <a:r>
              <a:rPr lang="en-US" dirty="0" err="1"/>
              <a:t>biyosentezinde</a:t>
            </a:r>
            <a:r>
              <a:rPr lang="en-US" dirty="0"/>
              <a:t> </a:t>
            </a:r>
            <a:r>
              <a:rPr lang="en-US" dirty="0" err="1"/>
              <a:t>kullanılırlar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9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Amino </a:t>
            </a:r>
            <a:r>
              <a:rPr lang="en-US" dirty="0" err="1"/>
              <a:t>Asitlerden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Eldesi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Amino asitlerin karbon iskeletlerinin kaderi, amino asidin yıkıma uğradığı </a:t>
            </a:r>
          </a:p>
          <a:p>
            <a:pPr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</a:p>
          <a:p>
            <a:pPr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- dokunun ve </a:t>
            </a:r>
          </a:p>
          <a:p>
            <a:pPr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- bireyin fizyolojik durumuna göre değişkenlik gösterir. </a:t>
            </a:r>
          </a:p>
          <a:p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Açlıkta, karaciğerde amino asitlerin karbon iskeletleri, şeker, keton cisimleri ve CO</a:t>
            </a:r>
            <a:r>
              <a:rPr lang="tr-TR" sz="24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oluşturur</a:t>
            </a:r>
          </a:p>
          <a:p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Toklukta ise karaciğer, amino asit metabolizmasındaki ara maddeleri, glikojen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trigliseridlere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dönüştürür.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89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Amino </a:t>
            </a:r>
            <a:r>
              <a:rPr lang="en-US" dirty="0" err="1"/>
              <a:t>Asitlerden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/>
              <a:t>Eldesi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Amino asitler yıkıldıkça karbonları, </a:t>
            </a:r>
          </a:p>
          <a:p>
            <a:pPr>
              <a:buNone/>
            </a:pPr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   - CO</a:t>
            </a:r>
            <a:r>
              <a:rPr lang="tr-TR" sz="28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ja-JP" altLang="tr-TR" sz="28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e, </a:t>
            </a:r>
          </a:p>
          <a:p>
            <a:pPr>
              <a:buNone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   - karaciğerde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oluşturacak bileşiklere, </a:t>
            </a:r>
          </a:p>
          <a:p>
            <a:pPr>
              <a:buNone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   - keton cisimlerine veya keton cisimleri öncüllerine dönüşür. </a:t>
            </a:r>
          </a:p>
          <a:p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Karaciğer, amino asitlerin sentezi ve yıkımında bütün yolları içeren tek dokudur.</a:t>
            </a:r>
          </a:p>
          <a:p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9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Azot</a:t>
            </a:r>
            <a:r>
              <a:rPr lang="en-US" dirty="0" smtClean="0"/>
              <a:t> </a:t>
            </a:r>
            <a:r>
              <a:rPr lang="en-US" dirty="0" err="1" smtClean="0"/>
              <a:t>Döngüsü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Azot</a:t>
            </a:r>
            <a:r>
              <a:rPr lang="en-US" dirty="0"/>
              <a:t> </a:t>
            </a:r>
            <a:r>
              <a:rPr lang="en-US" dirty="0" err="1"/>
              <a:t>fiksasyonu</a:t>
            </a:r>
            <a:endParaRPr lang="en-US" dirty="0"/>
          </a:p>
          <a:p>
            <a:r>
              <a:rPr lang="en-US" dirty="0" err="1"/>
              <a:t>Nitrifikasyon</a:t>
            </a:r>
            <a:endParaRPr lang="en-US" dirty="0"/>
          </a:p>
          <a:p>
            <a:r>
              <a:rPr lang="en-US" dirty="0" err="1"/>
              <a:t>Asimilasyon</a:t>
            </a:r>
            <a:endParaRPr lang="en-US" dirty="0"/>
          </a:p>
          <a:p>
            <a:r>
              <a:rPr lang="en-US" dirty="0" err="1"/>
              <a:t>Amonifikasyon</a:t>
            </a:r>
            <a:endParaRPr lang="en-US" dirty="0"/>
          </a:p>
          <a:p>
            <a:r>
              <a:rPr lang="en-US" dirty="0" err="1"/>
              <a:t>Denitrifikasyon</a:t>
            </a:r>
            <a:endParaRPr lang="en-US" dirty="0"/>
          </a:p>
          <a:p>
            <a:r>
              <a:rPr lang="en-US" dirty="0" err="1"/>
              <a:t>Deaminasyon</a:t>
            </a:r>
            <a:r>
              <a:rPr lang="en-US" dirty="0"/>
              <a:t> </a:t>
            </a:r>
            <a:r>
              <a:rPr lang="en-US" dirty="0" err="1"/>
              <a:t>reaksiyonlarını</a:t>
            </a:r>
            <a:r>
              <a:rPr lang="en-US" dirty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8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159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PROTEİN ve AMİNO ASİT METABOLİZMASI</vt:lpstr>
      <vt:lpstr>Amino Asitlerden Enerji Eldesi</vt:lpstr>
      <vt:lpstr>Amino Asitlerden Enerji Eldesi</vt:lpstr>
      <vt:lpstr>Amino Asitlerden Enerji Eldesi</vt:lpstr>
      <vt:lpstr>Azot Döngüsü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21</cp:revision>
  <dcterms:created xsi:type="dcterms:W3CDTF">2018-05-08T12:08:33Z</dcterms:created>
  <dcterms:modified xsi:type="dcterms:W3CDTF">2018-05-16T20:48:56Z</dcterms:modified>
</cp:coreProperties>
</file>