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9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Calibri"/>
                <a:cs typeface="Calibri"/>
              </a:rPr>
              <a:t>PROTEİN ve AMİNO ASİT METABOLİZMASI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719031"/>
            <a:ext cx="58818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KİM 320 BİYOKİMYA II</a:t>
            </a:r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942" y="355600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Amino </a:t>
            </a:r>
            <a:r>
              <a:rPr lang="en-US" dirty="0" err="1" smtClean="0"/>
              <a:t>Asitlerden</a:t>
            </a:r>
            <a:r>
              <a:rPr lang="en-US" dirty="0" smtClean="0"/>
              <a:t> </a:t>
            </a:r>
            <a:r>
              <a:rPr lang="en-US" dirty="0" err="1" smtClean="0"/>
              <a:t>Enerji</a:t>
            </a:r>
            <a:r>
              <a:rPr lang="en-US" dirty="0" smtClean="0"/>
              <a:t> </a:t>
            </a:r>
            <a:r>
              <a:rPr lang="en-US" dirty="0" err="1" smtClean="0"/>
              <a:t>Eldesi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Amino </a:t>
            </a:r>
            <a:r>
              <a:rPr lang="en-US" dirty="0" err="1"/>
              <a:t>asitlerden</a:t>
            </a:r>
            <a:r>
              <a:rPr lang="en-US" dirty="0"/>
              <a:t> </a:t>
            </a:r>
            <a:r>
              <a:rPr lang="en-US" dirty="0" err="1"/>
              <a:t>transaminasyonla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deaminasyonla</a:t>
            </a:r>
            <a:r>
              <a:rPr lang="en-US" dirty="0"/>
              <a:t> amino </a:t>
            </a:r>
            <a:r>
              <a:rPr lang="en-US" dirty="0" err="1"/>
              <a:t>grubu</a:t>
            </a:r>
            <a:r>
              <a:rPr lang="en-US" dirty="0"/>
              <a:t> </a:t>
            </a:r>
            <a:r>
              <a:rPr lang="en-US" dirty="0" err="1"/>
              <a:t>ayrıldıktan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-</a:t>
            </a:r>
            <a:r>
              <a:rPr lang="en-US" dirty="0" err="1"/>
              <a:t>ketoasitler</a:t>
            </a:r>
            <a:r>
              <a:rPr lang="en-US" dirty="0"/>
              <a:t> </a:t>
            </a:r>
            <a:r>
              <a:rPr lang="en-US" dirty="0" err="1"/>
              <a:t>oluşur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-</a:t>
            </a:r>
            <a:r>
              <a:rPr lang="en-US" dirty="0" err="1"/>
              <a:t>Ketoasitler</a:t>
            </a:r>
            <a:r>
              <a:rPr lang="en-US" dirty="0"/>
              <a:t> de </a:t>
            </a:r>
            <a:r>
              <a:rPr lang="en-US" dirty="0" err="1"/>
              <a:t>metabolizma</a:t>
            </a:r>
            <a:r>
              <a:rPr lang="en-US" dirty="0"/>
              <a:t> </a:t>
            </a:r>
            <a:r>
              <a:rPr lang="en-US" dirty="0" err="1"/>
              <a:t>durumuna</a:t>
            </a:r>
            <a:r>
              <a:rPr lang="en-US" dirty="0"/>
              <a:t> </a:t>
            </a:r>
            <a:r>
              <a:rPr lang="en-US" dirty="0" err="1"/>
              <a:t>göre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 </a:t>
            </a:r>
            <a:r>
              <a:rPr lang="en-US" dirty="0"/>
              <a:t>- </a:t>
            </a:r>
            <a:r>
              <a:rPr lang="en-US" dirty="0" err="1"/>
              <a:t>enerji</a:t>
            </a:r>
            <a:r>
              <a:rPr lang="en-US" dirty="0"/>
              <a:t> </a:t>
            </a:r>
            <a:r>
              <a:rPr lang="en-US" dirty="0" err="1"/>
              <a:t>sağlamak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CO2 </a:t>
            </a:r>
            <a:r>
              <a:rPr lang="en-US" dirty="0" err="1"/>
              <a:t>ve</a:t>
            </a:r>
            <a:r>
              <a:rPr lang="en-US" dirty="0"/>
              <a:t> H2O’ya </a:t>
            </a:r>
            <a:r>
              <a:rPr lang="en-US" dirty="0" err="1"/>
              <a:t>parçalanırlar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smtClean="0"/>
              <a:t>	 </a:t>
            </a:r>
            <a:r>
              <a:rPr lang="en-US" dirty="0"/>
              <a:t>- </a:t>
            </a:r>
            <a:r>
              <a:rPr lang="en-US" dirty="0" err="1"/>
              <a:t>karbonhidrat</a:t>
            </a:r>
            <a:r>
              <a:rPr lang="en-US" dirty="0"/>
              <a:t>, lipid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vücut</a:t>
            </a:r>
            <a:r>
              <a:rPr lang="en-US" dirty="0"/>
              <a:t> </a:t>
            </a:r>
            <a:r>
              <a:rPr lang="en-US" dirty="0" err="1"/>
              <a:t>maddelerinin</a:t>
            </a:r>
            <a:r>
              <a:rPr lang="en-US" dirty="0"/>
              <a:t> </a:t>
            </a:r>
            <a:r>
              <a:rPr lang="en-US" dirty="0" err="1"/>
              <a:t>biyosentezinde</a:t>
            </a:r>
            <a:r>
              <a:rPr lang="en-US" dirty="0"/>
              <a:t> </a:t>
            </a:r>
            <a:r>
              <a:rPr lang="en-US" dirty="0" err="1"/>
              <a:t>kullanılırlar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091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Amino </a:t>
            </a:r>
            <a:r>
              <a:rPr lang="en-US" dirty="0" err="1"/>
              <a:t>Asitlerden</a:t>
            </a:r>
            <a:r>
              <a:rPr lang="en-US" dirty="0"/>
              <a:t> </a:t>
            </a:r>
            <a:r>
              <a:rPr lang="en-US" dirty="0" err="1"/>
              <a:t>Enerji</a:t>
            </a:r>
            <a:r>
              <a:rPr lang="en-US" dirty="0"/>
              <a:t> </a:t>
            </a:r>
            <a:r>
              <a:rPr lang="en-US" dirty="0" err="1"/>
              <a:t>Eldesi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Amino asitlerin karbon iskeletlerinin kaderi, amino asidin yıkıma uğradığı </a:t>
            </a:r>
          </a:p>
          <a:p>
            <a:pPr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 </a:t>
            </a:r>
          </a:p>
          <a:p>
            <a:pPr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  - dokunun ve </a:t>
            </a:r>
          </a:p>
          <a:p>
            <a:pPr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  - bireyin fizyolojik durumuna göre değişkenlik gösterir. </a:t>
            </a:r>
          </a:p>
          <a:p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Açlıkta, karaciğerde amino asitlerin karbon iskeletleri, şeker, keton cisimleri ve CO</a:t>
            </a:r>
            <a:r>
              <a:rPr lang="tr-TR" sz="2400" baseline="-25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oluşturur</a:t>
            </a:r>
          </a:p>
          <a:p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Toklukta ise karaciğer, amino asit metabolizmasındaki ara maddeleri, glikojen ve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trigliseridlere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dönüştürür.</a:t>
            </a: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7892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Amino </a:t>
            </a:r>
            <a:r>
              <a:rPr lang="en-US" dirty="0" err="1"/>
              <a:t>Asitlerden</a:t>
            </a:r>
            <a:r>
              <a:rPr lang="en-US" dirty="0"/>
              <a:t> </a:t>
            </a:r>
            <a:r>
              <a:rPr lang="en-US" dirty="0" err="1"/>
              <a:t>Enerji</a:t>
            </a:r>
            <a:r>
              <a:rPr lang="en-US" dirty="0"/>
              <a:t> </a:t>
            </a:r>
            <a:r>
              <a:rPr lang="en-US"/>
              <a:t>Eldesi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Amino asitler yıkıldıkça karbonları, </a:t>
            </a:r>
          </a:p>
          <a:p>
            <a:pPr>
              <a:buNone/>
            </a:pPr>
            <a:endParaRPr lang="tr-TR" sz="28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buNone/>
            </a:pP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   - CO</a:t>
            </a:r>
            <a:r>
              <a:rPr lang="tr-TR" sz="2800" baseline="-25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ja-JP" altLang="tr-TR" sz="2800" dirty="0">
                <a:solidFill>
                  <a:srgbClr val="000000"/>
                </a:solidFill>
                <a:latin typeface="Calibri"/>
                <a:cs typeface="Calibri"/>
              </a:rPr>
              <a:t>’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e, </a:t>
            </a:r>
          </a:p>
          <a:p>
            <a:pPr>
              <a:buNone/>
            </a:pP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   - karaciğerde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glukoz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oluşturacak bileşiklere, </a:t>
            </a:r>
          </a:p>
          <a:p>
            <a:pPr>
              <a:buNone/>
            </a:pP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   - keton cisimlerine veya keton cisimleri öncüllerine dönüşür. </a:t>
            </a:r>
          </a:p>
          <a:p>
            <a:endParaRPr lang="tr-TR" sz="2800" dirty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Karaciğer, amino asitlerin sentezi ve yıkımında bütün yolları içeren tek dokudur.</a:t>
            </a:r>
          </a:p>
          <a:p>
            <a:endParaRPr lang="en-US" sz="28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36976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Azot</a:t>
            </a:r>
            <a:r>
              <a:rPr lang="en-US" dirty="0" smtClean="0"/>
              <a:t> </a:t>
            </a:r>
            <a:r>
              <a:rPr lang="en-US" dirty="0" err="1" smtClean="0"/>
              <a:t>Döngüsü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Azot</a:t>
            </a:r>
            <a:r>
              <a:rPr lang="en-US" dirty="0"/>
              <a:t> </a:t>
            </a:r>
            <a:r>
              <a:rPr lang="en-US" dirty="0" err="1"/>
              <a:t>fiksasyonu</a:t>
            </a:r>
            <a:endParaRPr lang="en-US" dirty="0"/>
          </a:p>
          <a:p>
            <a:r>
              <a:rPr lang="en-US" dirty="0" err="1"/>
              <a:t>Nitrifikasyon</a:t>
            </a:r>
            <a:endParaRPr lang="en-US" dirty="0"/>
          </a:p>
          <a:p>
            <a:r>
              <a:rPr lang="en-US" dirty="0" err="1"/>
              <a:t>Asimilasyon</a:t>
            </a:r>
            <a:endParaRPr lang="en-US" dirty="0"/>
          </a:p>
          <a:p>
            <a:r>
              <a:rPr lang="en-US" dirty="0" err="1"/>
              <a:t>Amonifikasyon</a:t>
            </a:r>
            <a:endParaRPr lang="en-US" dirty="0"/>
          </a:p>
          <a:p>
            <a:r>
              <a:rPr lang="en-US" dirty="0" err="1"/>
              <a:t>Denitrifikasyon</a:t>
            </a:r>
            <a:endParaRPr lang="en-US" dirty="0"/>
          </a:p>
          <a:p>
            <a:r>
              <a:rPr lang="en-US" dirty="0" err="1"/>
              <a:t>Deaminasyon</a:t>
            </a:r>
            <a:r>
              <a:rPr lang="en-US" dirty="0"/>
              <a:t> </a:t>
            </a:r>
            <a:r>
              <a:rPr lang="en-US" dirty="0" err="1"/>
              <a:t>reaksiyonlarını</a:t>
            </a:r>
            <a:r>
              <a:rPr lang="en-US" dirty="0"/>
              <a:t> </a:t>
            </a:r>
            <a:r>
              <a:rPr lang="en-US" dirty="0" err="1" smtClean="0"/>
              <a:t>içerir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986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3045</TotalTime>
  <Words>159</Words>
  <Application>Microsoft Macintosh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PROTEİN ve AMİNO ASİT METABOLİZMASI</vt:lpstr>
      <vt:lpstr>Amino Asitlerden Enerji Eldesi</vt:lpstr>
      <vt:lpstr>Amino Asitlerden Enerji Eldesi</vt:lpstr>
      <vt:lpstr>Amino Asitlerden Enerji Eldesi</vt:lpstr>
      <vt:lpstr>Azot Döngüsü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21</cp:revision>
  <dcterms:created xsi:type="dcterms:W3CDTF">2018-05-08T12:08:33Z</dcterms:created>
  <dcterms:modified xsi:type="dcterms:W3CDTF">2018-05-16T20:48:56Z</dcterms:modified>
</cp:coreProperties>
</file>