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03D4D-F3F4-4C16-85A6-F787E1DFC7FD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A82B5-3F3C-48F2-97BF-243DA99E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0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10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82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9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0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2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45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8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65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0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rasathane.ankara.edu.tr/images/t40/ring.php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ctrTitle"/>
          </p:nvPr>
        </p:nvSpPr>
        <p:spPr>
          <a:xfrm>
            <a:off x="1787037" y="2679272"/>
            <a:ext cx="5829300" cy="1102519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/>
              <a:t>Takımyıldı</a:t>
            </a:r>
            <a:r>
              <a:rPr lang="tr-TR" altLang="tr-TR" dirty="0" smtClean="0"/>
              <a:t>zlar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960838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2" name="Picture 2" descr="ly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236788"/>
            <a:ext cx="28575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4427538" y="876300"/>
            <a:ext cx="4392612" cy="608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/>
              <a:t>Ç</a:t>
            </a:r>
            <a:r>
              <a:rPr lang="tr-TR" altLang="tr-TR" sz="4000">
                <a:latin typeface="Monotype Corsiva" panose="03010101010201010101" pitchFamily="66" charset="0"/>
              </a:rPr>
              <a:t>algı Takımyıldızı</a:t>
            </a:r>
          </a:p>
        </p:txBody>
      </p:sp>
      <p:pic>
        <p:nvPicPr>
          <p:cNvPr id="204804" name="Picture 4" descr="ly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81075"/>
            <a:ext cx="403225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Yaz Mevsiminde</a:t>
            </a:r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6011863" y="5876925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Lyra</a:t>
            </a:r>
          </a:p>
        </p:txBody>
      </p:sp>
    </p:spTree>
    <p:extLst>
      <p:ext uri="{BB962C8B-B14F-4D97-AF65-F5344CB8AC3E}">
        <p14:creationId xmlns:p14="http://schemas.microsoft.com/office/powerpoint/2010/main" val="273767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Picture 2" descr="RingNebul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90600"/>
            <a:ext cx="5618163" cy="561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990600" y="228600"/>
            <a:ext cx="7315200" cy="608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/>
              <a:t>Ç</a:t>
            </a:r>
            <a:r>
              <a:rPr lang="tr-TR" altLang="tr-TR" sz="4000">
                <a:latin typeface="Monotype Corsiva" panose="03010101010201010101" pitchFamily="66" charset="0"/>
              </a:rPr>
              <a:t>algı Takımyıldızında Ring Nebula</a:t>
            </a:r>
          </a:p>
        </p:txBody>
      </p:sp>
    </p:spTree>
    <p:extLst>
      <p:ext uri="{BB962C8B-B14F-4D97-AF65-F5344CB8AC3E}">
        <p14:creationId xmlns:p14="http://schemas.microsoft.com/office/powerpoint/2010/main" val="27097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50" name="Picture 2" descr="akr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317716">
            <a:off x="4973638" y="2511425"/>
            <a:ext cx="34671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51" name="Picture 3" descr="Scorpi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3719512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4500563" y="981075"/>
            <a:ext cx="4392612" cy="608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Akrep Takımyıldızı</a:t>
            </a: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Yaz Mevsiminde</a:t>
            </a:r>
          </a:p>
        </p:txBody>
      </p:sp>
      <p:sp>
        <p:nvSpPr>
          <p:cNvPr id="206854" name="Rectangle 6"/>
          <p:cNvSpPr>
            <a:spLocks noChangeArrowheads="1"/>
          </p:cNvSpPr>
          <p:nvPr/>
        </p:nvSpPr>
        <p:spPr bwMode="auto">
          <a:xfrm>
            <a:off x="6300788" y="5805488"/>
            <a:ext cx="18002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Scorpius</a:t>
            </a:r>
          </a:p>
        </p:txBody>
      </p:sp>
    </p:spTree>
    <p:extLst>
      <p:ext uri="{BB962C8B-B14F-4D97-AF65-F5344CB8AC3E}">
        <p14:creationId xmlns:p14="http://schemas.microsoft.com/office/powerpoint/2010/main" val="7062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4356100" y="1125538"/>
            <a:ext cx="4392613" cy="608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Kartal Takımyıldızı</a:t>
            </a:r>
          </a:p>
        </p:txBody>
      </p:sp>
      <p:pic>
        <p:nvPicPr>
          <p:cNvPr id="207875" name="Picture 3" descr="aqui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35222">
            <a:off x="5588000" y="2084388"/>
            <a:ext cx="25527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76" name="Picture 4" descr="ka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93763"/>
            <a:ext cx="3743325" cy="591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Yaz Mevsiminde</a:t>
            </a: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6011863" y="5876925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Aquila</a:t>
            </a:r>
          </a:p>
        </p:txBody>
      </p:sp>
    </p:spTree>
    <p:extLst>
      <p:ext uri="{BB962C8B-B14F-4D97-AF65-F5344CB8AC3E}">
        <p14:creationId xmlns:p14="http://schemas.microsoft.com/office/powerpoint/2010/main" val="1347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4572000" y="949325"/>
            <a:ext cx="4392613" cy="608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Ok</a:t>
            </a:r>
            <a:r>
              <a:rPr lang="tr-TR" altLang="tr-TR" sz="4000"/>
              <a:t>ç</a:t>
            </a:r>
            <a:r>
              <a:rPr lang="tr-TR" altLang="tr-TR" sz="4000">
                <a:latin typeface="Monotype Corsiva" panose="03010101010201010101" pitchFamily="66" charset="0"/>
              </a:rPr>
              <a:t>u Takımyıldızı</a:t>
            </a:r>
          </a:p>
        </p:txBody>
      </p:sp>
      <p:pic>
        <p:nvPicPr>
          <p:cNvPr id="208899" name="Picture 3" descr="sagittari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26646">
            <a:off x="5280025" y="2365375"/>
            <a:ext cx="33528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900" name="Picture 4" descr="ok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3959225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Yaz Mevsiminde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6011863" y="5876925"/>
            <a:ext cx="2376487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Sagittarius</a:t>
            </a:r>
          </a:p>
        </p:txBody>
      </p:sp>
    </p:spTree>
    <p:extLst>
      <p:ext uri="{BB962C8B-B14F-4D97-AF65-F5344CB8AC3E}">
        <p14:creationId xmlns:p14="http://schemas.microsoft.com/office/powerpoint/2010/main" val="186962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 descr="kanatl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3733800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4356100" y="981075"/>
            <a:ext cx="4392613" cy="863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Kanatlıat Takımyıldızı</a:t>
            </a:r>
          </a:p>
        </p:txBody>
      </p:sp>
      <p:pic>
        <p:nvPicPr>
          <p:cNvPr id="209924" name="Picture 4" descr="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3744913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Sonbahar Mevsiminde</a:t>
            </a: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6011863" y="5876925"/>
            <a:ext cx="18002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Pegasus</a:t>
            </a:r>
          </a:p>
        </p:txBody>
      </p:sp>
    </p:spTree>
    <p:extLst>
      <p:ext uri="{BB962C8B-B14F-4D97-AF65-F5344CB8AC3E}">
        <p14:creationId xmlns:p14="http://schemas.microsoft.com/office/powerpoint/2010/main" val="351475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179388" y="84138"/>
            <a:ext cx="8785225" cy="6080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FF5050"/>
                </a:solidFill>
                <a:latin typeface="Monotype Corsiva" panose="03010101010201010101" pitchFamily="66" charset="0"/>
              </a:rPr>
              <a:t>Kuzey Yarık</a:t>
            </a:r>
            <a:r>
              <a:rPr lang="tr-TR" altLang="tr-TR" sz="3600">
                <a:solidFill>
                  <a:srgbClr val="FF5050"/>
                </a:solidFill>
              </a:rPr>
              <a:t>ü</a:t>
            </a:r>
            <a:r>
              <a:rPr lang="tr-TR" altLang="tr-TR" sz="3600">
                <a:solidFill>
                  <a:srgbClr val="FF5050"/>
                </a:solidFill>
                <a:latin typeface="Monotype Corsiva" panose="03010101010201010101" pitchFamily="66" charset="0"/>
              </a:rPr>
              <a:t>renin En Belirgin Takımyıldızları</a:t>
            </a:r>
          </a:p>
        </p:txBody>
      </p:sp>
      <p:pic>
        <p:nvPicPr>
          <p:cNvPr id="196611" name="Picture 3" descr="Orion, the Hu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492375"/>
            <a:ext cx="21717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6612" name="Picture 4" descr="Or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3671887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3995738" y="1628775"/>
            <a:ext cx="4979987" cy="679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Avcı Takımyıldızı</a:t>
            </a:r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4751388" y="908050"/>
            <a:ext cx="4392612" cy="6080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Kış Mevsiminde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6011863" y="5876925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Orion</a:t>
            </a:r>
          </a:p>
        </p:txBody>
      </p:sp>
    </p:spTree>
    <p:extLst>
      <p:ext uri="{BB962C8B-B14F-4D97-AF65-F5344CB8AC3E}">
        <p14:creationId xmlns:p14="http://schemas.microsoft.com/office/powerpoint/2010/main" val="30734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2" descr="ikiz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71270">
            <a:off x="5148263" y="2274888"/>
            <a:ext cx="28575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4067175" y="981075"/>
            <a:ext cx="4979988" cy="679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İkizler Takımyıldızı</a:t>
            </a:r>
          </a:p>
        </p:txBody>
      </p:sp>
      <p:pic>
        <p:nvPicPr>
          <p:cNvPr id="197636" name="Picture 4" descr="Gemi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3719513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107950" y="188913"/>
            <a:ext cx="4392613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Kış Mevsiminde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6011863" y="5876925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Gemini</a:t>
            </a:r>
          </a:p>
        </p:txBody>
      </p:sp>
    </p:spTree>
    <p:extLst>
      <p:ext uri="{BB962C8B-B14F-4D97-AF65-F5344CB8AC3E}">
        <p14:creationId xmlns:p14="http://schemas.microsoft.com/office/powerpoint/2010/main" val="783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anis_maj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349500"/>
            <a:ext cx="24860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4572000" y="981075"/>
            <a:ext cx="4103688" cy="1111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B</a:t>
            </a:r>
            <a:r>
              <a:rPr lang="tr-TR" altLang="tr-TR" sz="4000"/>
              <a:t>ü</a:t>
            </a:r>
            <a:r>
              <a:rPr lang="tr-TR" altLang="tr-TR" sz="4000">
                <a:latin typeface="Monotype Corsiva" panose="03010101010201010101" pitchFamily="66" charset="0"/>
              </a:rPr>
              <a:t>y</a:t>
            </a:r>
            <a:r>
              <a:rPr lang="tr-TR" altLang="tr-TR" sz="4000"/>
              <a:t>ü</a:t>
            </a:r>
            <a:r>
              <a:rPr lang="tr-TR" altLang="tr-TR" sz="4000">
                <a:latin typeface="Monotype Corsiva" panose="03010101010201010101" pitchFamily="66" charset="0"/>
              </a:rPr>
              <a:t>k K</a:t>
            </a:r>
            <a:r>
              <a:rPr lang="tr-TR" altLang="tr-TR" sz="4000"/>
              <a:t>ö</a:t>
            </a:r>
            <a:r>
              <a:rPr lang="tr-TR" altLang="tr-TR" sz="4000">
                <a:latin typeface="Monotype Corsiva" panose="03010101010201010101" pitchFamily="66" charset="0"/>
              </a:rPr>
              <a:t>pek Takımyıldızı</a:t>
            </a:r>
          </a:p>
        </p:txBody>
      </p:sp>
      <p:pic>
        <p:nvPicPr>
          <p:cNvPr id="198660" name="Picture 4" descr="buyukkop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3719513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solidFill>
                  <a:srgbClr val="0000CC"/>
                </a:solidFill>
                <a:latin typeface="Monotype Corsiva" panose="03010101010201010101" pitchFamily="66" charset="0"/>
              </a:rPr>
              <a:t>Kış Mevsiminde</a:t>
            </a:r>
          </a:p>
        </p:txBody>
      </p: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5435600" y="5876925"/>
            <a:ext cx="3024188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Canis Major</a:t>
            </a:r>
          </a:p>
        </p:txBody>
      </p:sp>
    </p:spTree>
    <p:extLst>
      <p:ext uri="{BB962C8B-B14F-4D97-AF65-F5344CB8AC3E}">
        <p14:creationId xmlns:p14="http://schemas.microsoft.com/office/powerpoint/2010/main" val="20173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aur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4078287" cy="57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683" name="Picture 3" descr="arabac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76475"/>
            <a:ext cx="26955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4572000" y="836613"/>
            <a:ext cx="4392613" cy="752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Arabacı Takımyıldızı</a:t>
            </a: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179388" y="115888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Kış Mevsiminde</a:t>
            </a:r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6372225" y="5805488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Auriga</a:t>
            </a:r>
          </a:p>
        </p:txBody>
      </p:sp>
    </p:spTree>
    <p:extLst>
      <p:ext uri="{BB962C8B-B14F-4D97-AF65-F5344CB8AC3E}">
        <p14:creationId xmlns:p14="http://schemas.microsoft.com/office/powerpoint/2010/main" val="36012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 descr="ay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908050"/>
            <a:ext cx="4295775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07" name="Picture 3" descr="ursa_maj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276475"/>
            <a:ext cx="28575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4787900" y="476250"/>
            <a:ext cx="4103688" cy="1152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B</a:t>
            </a:r>
            <a:r>
              <a:rPr lang="tr-TR" altLang="tr-TR" sz="4000"/>
              <a:t>ü</a:t>
            </a:r>
            <a:r>
              <a:rPr lang="tr-TR" altLang="tr-TR" sz="4000">
                <a:latin typeface="Monotype Corsiva" panose="03010101010201010101" pitchFamily="66" charset="0"/>
              </a:rPr>
              <a:t>y</a:t>
            </a:r>
            <a:r>
              <a:rPr lang="tr-TR" altLang="tr-TR" sz="4000"/>
              <a:t>ü</a:t>
            </a:r>
            <a:r>
              <a:rPr lang="tr-TR" altLang="tr-TR" sz="4000">
                <a:latin typeface="Monotype Corsiva" panose="03010101010201010101" pitchFamily="66" charset="0"/>
              </a:rPr>
              <a:t>k Ayı Takımyıldızı</a:t>
            </a: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179388" y="115888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İlkbahar Mevsiminde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6011863" y="5876925"/>
            <a:ext cx="24479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Ursa Major</a:t>
            </a:r>
          </a:p>
        </p:txBody>
      </p:sp>
    </p:spTree>
    <p:extLst>
      <p:ext uri="{BB962C8B-B14F-4D97-AF65-F5344CB8AC3E}">
        <p14:creationId xmlns:p14="http://schemas.microsoft.com/office/powerpoint/2010/main" val="384998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4572000" y="1125538"/>
            <a:ext cx="4103688" cy="936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Aslan Takımyıldızı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İlkbahar Mevsiminde</a:t>
            </a:r>
          </a:p>
        </p:txBody>
      </p:sp>
      <p:pic>
        <p:nvPicPr>
          <p:cNvPr id="201732" name="Picture 4" descr="l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997200"/>
            <a:ext cx="2857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733" name="Picture 5" descr="asl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3671888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011863" y="5734050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Leo</a:t>
            </a:r>
          </a:p>
        </p:txBody>
      </p:sp>
    </p:spTree>
    <p:extLst>
      <p:ext uri="{BB962C8B-B14F-4D97-AF65-F5344CB8AC3E}">
        <p14:creationId xmlns:p14="http://schemas.microsoft.com/office/powerpoint/2010/main" val="50791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2" descr="bo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36482">
            <a:off x="5651500" y="2997200"/>
            <a:ext cx="28575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2755" name="Picture 3" descr="cob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4006850" cy="57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427538" y="1412875"/>
            <a:ext cx="4537075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/>
              <a:t>Ç</a:t>
            </a:r>
            <a:r>
              <a:rPr lang="tr-TR" altLang="tr-TR" sz="4000">
                <a:latin typeface="Monotype Corsiva" panose="03010101010201010101" pitchFamily="66" charset="0"/>
              </a:rPr>
              <a:t>oban Takımyıldızı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İlkbahar Mevsiminde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6227763" y="5661025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Bo</a:t>
            </a:r>
            <a:r>
              <a:rPr lang="tr-TR" altLang="tr-TR" sz="4000" b="1">
                <a:solidFill>
                  <a:srgbClr val="FF6600"/>
                </a:solidFill>
              </a:rPr>
              <a:t>ö</a:t>
            </a: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tes</a:t>
            </a:r>
          </a:p>
        </p:txBody>
      </p:sp>
    </p:spTree>
    <p:extLst>
      <p:ext uri="{BB962C8B-B14F-4D97-AF65-F5344CB8AC3E}">
        <p14:creationId xmlns:p14="http://schemas.microsoft.com/office/powerpoint/2010/main" val="21105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 descr="ku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7865">
            <a:off x="5549900" y="2060575"/>
            <a:ext cx="23431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4427538" y="876300"/>
            <a:ext cx="4392612" cy="608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>
                <a:latin typeface="Monotype Corsiva" panose="03010101010201010101" pitchFamily="66" charset="0"/>
              </a:rPr>
              <a:t>Kuğu Takımyıldızı</a:t>
            </a:r>
          </a:p>
        </p:txBody>
      </p:sp>
      <p:pic>
        <p:nvPicPr>
          <p:cNvPr id="203780" name="Picture 4" descr="Cygn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81075"/>
            <a:ext cx="3935413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179388" y="188913"/>
            <a:ext cx="4392612" cy="6080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00CC"/>
                </a:solidFill>
                <a:latin typeface="Monotype Corsiva" panose="03010101010201010101" pitchFamily="66" charset="0"/>
              </a:rPr>
              <a:t>Yaz Mevsiminde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6227763" y="5734050"/>
            <a:ext cx="1584325" cy="647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4000" b="1">
                <a:solidFill>
                  <a:srgbClr val="FF6600"/>
                </a:solidFill>
                <a:latin typeface="Monotype Corsiva" panose="03010101010201010101" pitchFamily="66" charset="0"/>
              </a:rPr>
              <a:t>Cygnus</a:t>
            </a:r>
          </a:p>
        </p:txBody>
      </p:sp>
    </p:spTree>
    <p:extLst>
      <p:ext uri="{BB962C8B-B14F-4D97-AF65-F5344CB8AC3E}">
        <p14:creationId xmlns:p14="http://schemas.microsoft.com/office/powerpoint/2010/main" val="713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79</Words>
  <Application>Microsoft Office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Monotype Corsiva</vt:lpstr>
      <vt:lpstr>Office Teması</vt:lpstr>
      <vt:lpstr>Takımyıldızlar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user2</dc:creator>
  <cp:lastModifiedBy>HVS</cp:lastModifiedBy>
  <cp:revision>51</cp:revision>
  <dcterms:created xsi:type="dcterms:W3CDTF">2018-01-23T13:28:06Z</dcterms:created>
  <dcterms:modified xsi:type="dcterms:W3CDTF">2019-07-09T12:37:44Z</dcterms:modified>
</cp:coreProperties>
</file>