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D64C1-BA1A-41C0-81A4-2C7AFA604F32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CBFC0-53C4-43C4-A4AB-72D3D5993C2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ÇALIŞMA EKONOMİSİ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 </a:t>
            </a:r>
          </a:p>
          <a:p>
            <a:r>
              <a:rPr lang="tr-TR" dirty="0" smtClean="0"/>
              <a:t>İŞSİZLİK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Marksist teori emek-değer teorisi üzerine kurulmuştur (AKYÜZ 1980). </a:t>
            </a:r>
            <a:endParaRPr lang="tr-TR" dirty="0"/>
          </a:p>
          <a:p>
            <a:r>
              <a:rPr lang="tr-TR" dirty="0" smtClean="0"/>
              <a:t>Marksist teoride işsizlik nüfus ile ekonomik sistem arasındaki ilişkidir. </a:t>
            </a:r>
          </a:p>
          <a:p>
            <a:r>
              <a:rPr lang="tr-TR" dirty="0" smtClean="0"/>
              <a:t>Marks işsizlik sorununu kapitalizmin içsel çelişkileri içinde ve dinamik bir analiz sürecinde ele almıştır. </a:t>
            </a:r>
          </a:p>
          <a:p>
            <a:r>
              <a:rPr lang="tr-TR" dirty="0" smtClean="0"/>
              <a:t>Bu çerçevede Marksist analizde birbiriyle ilişkili iki tip işsizlikten söz edilmektedir.</a:t>
            </a:r>
          </a:p>
          <a:p>
            <a:r>
              <a:rPr lang="tr-TR" dirty="0" smtClean="0"/>
              <a:t> Bunlardan bir tanesi kapitalist üretim biçiminin (sürecinin) bir. sonucu. olarak tanımlanan ve yedek işsizler ordusu yaratan teknolojik işsizliktir.</a:t>
            </a:r>
          </a:p>
          <a:p>
            <a:r>
              <a:rPr lang="tr-TR" dirty="0" smtClean="0"/>
              <a:t> Diğeri ise, yedek işsizler ordusu ile birikim ve birikime kaynak olan karın azalması sonucunda ortaya çıkan işsizliktir(ATAMAN).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“Yedek İşgücü Ordusu” , Marx tarafından kullanılmış bir terim olup, kapitalizmin işgücünü baskı altında tutma araçlarından biri olarak tanımlanmaktadır.</a:t>
            </a:r>
          </a:p>
          <a:p>
            <a:r>
              <a:rPr lang="tr-TR" dirty="0" smtClean="0"/>
              <a:t> Yedek işgücü ordusu, özünde emek arz ve talebi arasındaki dengesizliğin, kapitalist sistem tarafından kendi çıkarları doğrultusunda biçimlendirilmiş halini ifade etmektedir.</a:t>
            </a:r>
          </a:p>
          <a:p>
            <a:r>
              <a:rPr lang="tr-TR" dirty="0" smtClean="0"/>
              <a:t> Yedek işgücü ordusu aracılığı ile kapitalist sistem, işçilere her an işlerini kaybedebilecekleri korkusunu yaşatarak ücret maliyetlerini azaltmayı amaçlamaktadır(OMAY, 2011).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1929 büyük bunalımına kadar neo-Klasik iktisadın hakim olduğu dönemde işsizlik tamamen gönüllü bir sorun olarak görülmüştür. Neo-klasik teori bir tam istihdam analizidir ve işsizlik sorunu sadece gönüllil bir işsizliktir(ATAMAN).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Tam rekabet varsayımı altında işgücü arzı ve işgücil talebi işgücü piyasasında karşı karşıya gelerek bir denge gerçek ücret düzeyi oluştururlar. Bu denge durumunda, işgücü arzı işgücü talebine eşit olacağından -friksiyonel işsizlik bir yana bırakıldığında- bir işsizlikten söz edilemez(ATAMAN).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. 1929'dan sonra ve özellikle de i936 yılında Keynes'in Genel Teorisi yayınlandıktan sonra işsizlik sorununa bakış açısı tamamen değişmiştir (BULUTAY: 23- 25). </a:t>
            </a:r>
          </a:p>
          <a:p>
            <a:r>
              <a:rPr lang="tr-TR" dirty="0" smtClean="0"/>
              <a:t>Keynesci analiz bir eksik istihdam analizidir, bu bakımdan dengenin oluşmasında miktar uyumu mekanizması yani üretim miktarındaki değişimler esas rolü oynayacaktır(</a:t>
            </a:r>
            <a:r>
              <a:rPr lang="tr-TR" dirty="0" smtClean="0"/>
              <a:t>ATAMAN</a:t>
            </a:r>
            <a:r>
              <a:rPr lang="tr-TR" dirty="0" smtClean="0"/>
              <a:t>).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İŞSİZLİK TEORİSİ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Keynes'e göre işsizlik toplam talep yetersizliğinden kaynaklanmaktadır. Keynesci işsizliğin özünde, bireylerin az sayıda mal talep etmeleri nedeniyle firmalann az emek talep etmeleri vardır. </a:t>
            </a:r>
          </a:p>
          <a:p>
            <a:r>
              <a:rPr lang="tr-TR" dirty="0" smtClean="0"/>
              <a:t>Keynes'e göre işsizlik sorununun çözümünde mutlaka hükümetlerin politikalarla piyasalara müdahale etmesi gerekmektedir(ATAMAN).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sit keynesyen model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1004888" y="0"/>
            <a:ext cx="71326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Grafiğin açıklanması</a:t>
            </a:r>
            <a:br>
              <a:rPr lang="tr-TR" sz="2400" dirty="0" smtClean="0"/>
            </a:br>
            <a:r>
              <a:rPr lang="tr-TR" sz="2400" dirty="0" smtClean="0"/>
              <a:t>grafik encylonomic.com sitesinden alınmıştır </a:t>
            </a:r>
            <a:endParaRPr lang="tr-T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Orjinden çıkan doğru üzerinde her noktada gelir ile toplam harcama eşittir. Bu doğruya bu yüzden referans doğrusu denir.</a:t>
            </a:r>
          </a:p>
          <a:p>
            <a:r>
              <a:rPr lang="tr-TR" dirty="0" smtClean="0"/>
              <a:t>Kırmızı ile çizilmiş doğru ise ekonominin gerçek durumunu göstermektedir.</a:t>
            </a:r>
          </a:p>
          <a:p>
            <a:r>
              <a:rPr lang="tr-TR" dirty="0" smtClean="0"/>
              <a:t>Gelir düzeyi 12 iken referans doğrusu ile toplam harcama doğrusunun kesiştikleri yerde ekonomi mal piyasası anlamında dengededir.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 noktanın solundaki gelir düzeyleri için toplam harcama gelirden büyüktür. Bu da talep fazlasına yol açar. Ekonomide enflasyonist açık olur.</a:t>
            </a:r>
          </a:p>
          <a:p>
            <a:r>
              <a:rPr lang="tr-TR" dirty="0" smtClean="0"/>
              <a:t>Fiyatlar yükselir</a:t>
            </a:r>
          </a:p>
          <a:p>
            <a:r>
              <a:rPr lang="tr-TR" dirty="0" smtClean="0"/>
              <a:t>Firmalar stoklarını eritir.</a:t>
            </a:r>
          </a:p>
          <a:p>
            <a:r>
              <a:rPr lang="tr-TR" dirty="0" smtClean="0"/>
              <a:t>Firmalar talep devam ederse yeni üretim yapar.</a:t>
            </a:r>
          </a:p>
          <a:p>
            <a:r>
              <a:rPr lang="tr-TR" dirty="0" smtClean="0"/>
              <a:t>İstihdam artar, işsizlik azalır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Dengenin sağındaki gelir düzeyleri için toplam harcama gelir düzeyinden küçüktür.</a:t>
            </a:r>
          </a:p>
          <a:p>
            <a:r>
              <a:rPr lang="tr-TR" dirty="0" smtClean="0"/>
              <a:t>Bu ekonomide talep eksikliği olduğu anlamına gelir. Yani arz fazlası vardır.</a:t>
            </a:r>
          </a:p>
          <a:p>
            <a:r>
              <a:rPr lang="tr-TR" dirty="0" smtClean="0"/>
              <a:t>Fiyatlar düşer. Deflasyonist açık olur.</a:t>
            </a:r>
          </a:p>
          <a:p>
            <a:r>
              <a:rPr lang="tr-TR" dirty="0" smtClean="0"/>
              <a:t>Firmalar önce stoklarını arttırır.</a:t>
            </a:r>
          </a:p>
          <a:p>
            <a:r>
              <a:rPr lang="tr-TR" dirty="0" smtClean="0"/>
              <a:t>Daha sonra üretimi kısarlar.</a:t>
            </a:r>
          </a:p>
          <a:p>
            <a:r>
              <a:rPr lang="tr-TR" dirty="0" smtClean="0"/>
              <a:t>İstihdam azalır, işsizlik artar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478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ÇALIŞMA EKONOMİSİ</vt:lpstr>
      <vt:lpstr>İŞSİZLİK TEORİSİ</vt:lpstr>
      <vt:lpstr>İŞSİZLİK TEORİSİ</vt:lpstr>
      <vt:lpstr>İŞSİZLİK TEORİSİ</vt:lpstr>
      <vt:lpstr>İŞSİZLİK TEORİSİ</vt:lpstr>
      <vt:lpstr>Slide 6</vt:lpstr>
      <vt:lpstr>Grafiğin açıklanması grafik encylonomic.com sitesinden alınmıştır </vt:lpstr>
      <vt:lpstr>devam</vt:lpstr>
      <vt:lpstr>devam</vt:lpstr>
      <vt:lpstr>İŞSİZLİK TEORİSİ</vt:lpstr>
      <vt:lpstr>İŞSİZLİK TEORİSİ</vt:lpstr>
      <vt:lpstr>Slide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ÇALIŞMA EKONOMİSİ</dc:title>
  <dc:creator>Tuğba&amp;Cihan</dc:creator>
  <cp:lastModifiedBy>Tuğba&amp;Cihan</cp:lastModifiedBy>
  <cp:revision>1</cp:revision>
  <dcterms:created xsi:type="dcterms:W3CDTF">2020-05-07T11:01:30Z</dcterms:created>
  <dcterms:modified xsi:type="dcterms:W3CDTF">2020-05-07T17:33:27Z</dcterms:modified>
</cp:coreProperties>
</file>