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46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02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0258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454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7185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833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066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641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52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4232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5100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883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211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541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435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343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0FA1C-097B-4D6C-B520-4FA9C6C7660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144678A-48BA-4F72-AC35-C7C9FC9B7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67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877FF2-6BC4-4CB8-80D0-C5FD994A68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2800" dirty="0"/>
              <a:t>HİN 416 ÇEŞİTLİ METİNLERDEN HİNTÇE ÇEVİRİLER II</a:t>
            </a:r>
            <a:br>
              <a:rPr lang="tr-TR" sz="2800" dirty="0"/>
            </a:br>
            <a:r>
              <a:rPr lang="tr-TR" sz="2800" dirty="0"/>
              <a:t>2. Hafta</a:t>
            </a:r>
            <a:endParaRPr lang="tr-TR" sz="2800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34EB30D-92D9-49DF-BF92-47626BF01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8175948" cy="1646302"/>
          </a:xfrm>
        </p:spPr>
        <p:txBody>
          <a:bodyPr>
            <a:normAutofit/>
          </a:bodyPr>
          <a:lstStyle/>
          <a:p>
            <a:r>
              <a:rPr lang="tr-TR" sz="1200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7935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791938B-6579-4B32-8A02-6821B8C021A2}"/>
              </a:ext>
            </a:extLst>
          </p:cNvPr>
          <p:cNvSpPr/>
          <p:nvPr/>
        </p:nvSpPr>
        <p:spPr>
          <a:xfrm>
            <a:off x="1953928" y="500514"/>
            <a:ext cx="7190072" cy="3803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दहेज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प्रथा 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भारत में जाती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प्रथा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 सती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प्रथा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 छुआछूत और दहेज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प्रथा जैसी अनेक कुप्रथाएँ प्रचलित रहीं हैं | धीरे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धीरे सती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प्रथा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 छुआछूत और जाती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प्रथा में कुछ कमी आई हैं | लेकिन दहेज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प्रथा निरंतर बढ़ती जा रही है | आज यह प्रथा भारतीय समाज के लिए एक अभिशाप बन गई है | वास्तव में यह प्रथा समाज के कल्याण के लिए आरम्भ की गई थी | परन्तु वर्तमान में इस प्रथा ने अत्यन्त भयानक रूप धारण कर समाज की जड़ों को हिला दिया है |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696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EF341BA-FFDB-48D1-9D29-A706C7B9EBE6}"/>
              </a:ext>
            </a:extLst>
          </p:cNvPr>
          <p:cNvSpPr/>
          <p:nvPr/>
        </p:nvSpPr>
        <p:spPr>
          <a:xfrm>
            <a:off x="2945331" y="1020277"/>
            <a:ext cx="5794408" cy="3745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इस कुप्रथा के कारण विवाह जैसा महत्त्वपूर्ण और पवित्र संस्कार वर को बेचने व खरीदने का बाजार बन गया है | इसने पारिवारिक जीवन को विषाक्त बना दिया है | आजकल कोई भी दिन ऐसा नहीं जाता जिस दिन समाचारपत्रों में दहेज़ के कारण किसी नवयुवती की मृत्यु या उसके ऊपर अत्याचारों के समाचार पर्ढ़ने को न मिलते हों | दहेज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प्रथा कन्या के माता पिता के लिए सबसे बड़ा अभिशाप बन गई है |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70945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3AA2933-10F7-471C-95EA-B485125E4AEF}"/>
              </a:ext>
            </a:extLst>
          </p:cNvPr>
          <p:cNvSpPr/>
          <p:nvPr/>
        </p:nvSpPr>
        <p:spPr>
          <a:xfrm>
            <a:off x="2800952" y="1424539"/>
            <a:ext cx="5438273" cy="4668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एक लड़की के विवाह के लिए सामान्य मध्यवर्गीय परिवार को अपनी क्षमता से अधिक धन खर्च करना पड़ता है | इसलिए विवश होकर उसे या तो कर्ज लेना पड़ता है या रिश्वत के भ्रष्ट साधनों से धन एकत्र करना पड़ता है | कर्ज करके विवाह करने पर कभी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कभी उसका सारा जीवन कर्ज चुकाने में निकल जाता है | दहेज की कमी के कारण सुन्दर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सुशील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योग्य कन्याओं का विवाह दूजावर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 अयोग्य या अधेड़ व्यक्ति से करने पर विवश होना पड़ता है |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88775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8A38999-C48D-4095-8A2C-E21606DB9A96}"/>
              </a:ext>
            </a:extLst>
          </p:cNvPr>
          <p:cNvSpPr/>
          <p:nvPr/>
        </p:nvSpPr>
        <p:spPr>
          <a:xfrm>
            <a:off x="1867301" y="702644"/>
            <a:ext cx="7276699" cy="3847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कन्या की श्रेष्ठता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सुन्दरता एवं शील दहेज के आधार पर आँके जाते हैं | विवाह के पश्चात् नववधू के ससुराल में पहुँचते ही उसकी सुन्दरता एवं शील आदि गुणों की अपेक्षा उसके साथ आए दहेज की चर्चा होती है | 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	दहेजलोभी व्यक्ति केवल विवाह के अवसर पर मिले दहेज को पाकर ही संतुष्ट नहीं होते | विवाह के बाद भी कन्या पक्ष से उनकी माँग निरन्तरबनी रहती है और अपनी अनुचित माँगों को पूरा कराने के लिए वधू को शारीरिक व मानसिक यातनाएँ देते हैं |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296745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846635B-45C2-4E8D-8756-FAD7A60DF23D}"/>
              </a:ext>
            </a:extLst>
          </p:cNvPr>
          <p:cNvSpPr/>
          <p:nvPr/>
        </p:nvSpPr>
        <p:spPr>
          <a:xfrm>
            <a:off x="1761423" y="943276"/>
            <a:ext cx="7382577" cy="3847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बात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बात पर मारना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पीटना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भोजन न देना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 अंग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भंग कर देना आदि तरीकों से उसे दहेज लाने के लिए विवश करते हैं | यदी इतने पर उन्हें दहेज न मिला तो लड़की को जिन्दा जला देते हैं या सदा के लिए पिटा के घर में रहने के लिए त्याग दिया जाता है |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	इस कुप्रथा से समाय को छुटकारा दिलाने के लिए कुछ महापुरुषों ने प्रयास भी किए हैं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फिर भी इस समस्या या कुप्रथा का अन्त दिखाई नहीं देता | सरकार ने भी इस प्रथा को समाप्त करने के लिए कड़े कानून बनाए हैं |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025821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1ADE433-EA18-4B4C-8936-427194458405}"/>
              </a:ext>
            </a:extLst>
          </p:cNvPr>
          <p:cNvSpPr/>
          <p:nvPr/>
        </p:nvSpPr>
        <p:spPr>
          <a:xfrm>
            <a:off x="1953928" y="808522"/>
            <a:ext cx="7190072" cy="4311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 न्यायाधीशों ने नवविवाहिताओं की मृत्यु संबंधी मामलों में पति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 सास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ससुर आदि को मृत्युदण्ड देकर इस कुप्रथा को समाप्त करने में योगदान दिया है | परन्तु यह कुप्रथा समाप्त होने की बजाय बढ़ती ही जा रही है |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	दहेज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प्रथा को समाप्त करने के लिए सरकार के साथ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साथ समाजसेवी संस्थाओं को आगे आना चाहिए | उन्हें समाज में इसके विरुद्ध जागृति उत्पन्न करनी चाहिए 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 नवयुवक व नवयुवतियो को दहेज रहित विवाह करने के लिए आगे आना चाहिए 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 अर्न्तजातीय विवाहों  को प्रोत्साहन देना भी इस प्रथा को समाप्त कर सकता है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910499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588</Words>
  <Application>Microsoft Office PowerPoint</Application>
  <PresentationFormat>Geniş ekran</PresentationFormat>
  <Paragraphs>16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Aparajita</vt:lpstr>
      <vt:lpstr>Arial</vt:lpstr>
      <vt:lpstr>Calibri</vt:lpstr>
      <vt:lpstr>Trebuchet MS</vt:lpstr>
      <vt:lpstr>Wingdings 3</vt:lpstr>
      <vt:lpstr>Yüzeyler</vt:lpstr>
      <vt:lpstr>HİN 416 ÇEŞİTLİ METİNLERDEN HİNTÇE ÇEVİRİLER II 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Casper</dc:creator>
  <cp:lastModifiedBy>Casper</cp:lastModifiedBy>
  <cp:revision>3</cp:revision>
  <dcterms:created xsi:type="dcterms:W3CDTF">2020-05-03T21:01:55Z</dcterms:created>
  <dcterms:modified xsi:type="dcterms:W3CDTF">2020-05-03T21:27:15Z</dcterms:modified>
</cp:coreProperties>
</file>