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9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468FD6-8F97-4F5E-B325-DB405BD8F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AC961CE-8691-49CC-868B-CFF82E79D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6FDB45-A3CA-41F6-B8FE-232534DB9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749FB-031A-4482-A363-A587B8F6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F0B6580-D75D-4034-AFC8-A2F582D63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28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1EA8DB-FD95-4098-9DB2-1C01F4C87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BE5D367-2C0A-4945-BF65-3DD3A24EB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90A155-CED5-4B8D-B7D9-A9E21172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8094AF-6FCF-4C50-9BF4-7BB461EDE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F70EB6-20AF-4D65-A64F-2CE50F6D3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FA86C26-D4E7-47AC-BDE0-9A0BBC877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95E930-B973-49F3-9EC7-6CC8DC951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E2E362-3D38-48C7-B15B-E3C3780E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00CD69-EE3E-4670-ABC2-6880BE78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F485AE-A90C-4D08-9DCD-39A44A0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53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B068EE-1022-44B7-A42A-895097F5E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F82A4E-14C7-4AEB-B167-0164BE4E4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076E99-97F3-46DE-9388-6D1A001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1F8A58-7242-4072-914A-03B9F14D1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DC2FC1-203D-4A1D-93C3-BE9F9C9CC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1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998DCA-7D18-4B17-9075-D36CFD43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04A8E60-2EEF-48D1-8BA9-B0352A272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968B9C5-2336-4BE1-901B-16730BB95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55E0D2-958F-4B6A-9C35-BF254B6E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258DD7-ABA7-48CE-8CC1-FE57C71DC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4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0070BF-1996-4F4A-822E-A030B0B18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7DC4BC-C3FC-406D-821F-A55D585DB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6B66DF4-32EA-410B-BC45-A47D3545B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F094A3B-53C2-493E-98CC-AF0CBDC57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122830-F712-4931-9518-26661464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4082BFB-BE2D-4410-862A-43FE5747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534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AD3F76-0350-4285-8BA8-AE03BFAD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FA4043-9EF6-49C5-9E0F-D63890322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633B3D-B732-4A63-BDA2-9EA91EF60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8B937CD-65DF-429F-9261-4B8FDDB10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40F8FD9-432B-4AD6-AB8C-FC5F98519B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4798358-C638-45AA-974B-C88DB7F0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5DC158-4756-4D4F-9FE6-55D39337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2F60155-8FFA-4F4B-B1AC-6B3C56C15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63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1BB704-7071-455A-9D8E-C02296B5F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87D49E3-8A4B-473A-A82D-CD8C96519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880575D-6D2F-4F53-BBB1-A6909AE8C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8B2A385-EE9E-41A1-9C64-67D3AA23C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33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7757EC3-AA13-4523-A709-2E587A63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739FCA1-2A24-4B14-A396-A23723709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60ABDD-4828-496C-A9A3-9CD80168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80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AD48EA-DA37-4AA1-B76F-E3C12959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97A970-6FB5-456E-AC67-78FD1B146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4B2B13B-A111-46CB-A3EA-3653B1336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CC5B93D-0BA7-4E63-A329-5439F492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895E1C0-F951-42E7-BD54-C3D44527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5894224-8AB9-4969-B5DF-7038B79E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21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FC5FE5-6AE1-4536-B2E9-B004B1FE3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743EEB8-F7AC-4A62-A8B4-EE50E12D9D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D6084FB-9BC8-4EC5-A03A-6492D4A06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D00B94-CFDC-47D4-AE73-B1E0EDAF4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9C821A-A157-4AFB-81BA-CCFBA69BA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756D7C-6592-4CF1-A4E2-E627C39E6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08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1BAD0B4-D6D8-4AC4-89BF-5A1990A1B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BC262F1-79ED-45FB-98A1-3E7A74EC4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1F9C961-9A2F-4914-B29A-398E6098C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CD7C-3D5F-4607-A536-78485791C0B4}" type="datetimeFigureOut">
              <a:rPr lang="tr-TR" smtClean="0"/>
              <a:t>21.03.2021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5FFDFF-C9D1-42B0-A424-308C15A12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E1B57F-DB8E-49ED-B3BF-7A60AB98A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EBB9F-7C93-4FD7-8D93-0997D9902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08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iktochart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asel.ly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genial.ly/604e763aed96700d20b359b5/interactive-image-yeni-medya-uygulamalari" TargetMode="External"/><Relationship Id="rId2" Type="http://schemas.openxmlformats.org/officeDocument/2006/relationships/hyperlink" Target="https://app.genial.ly/creat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nva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C4092F-4721-4C01-A5E5-E8654EE5B6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Infografik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484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6EB903-B538-4A27-B7D2-94E64153B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İnfografik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5977A7-75EB-4748-A067-ED3B003D8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Bilgilendirme grafikleri olarak da bilinir. </a:t>
            </a:r>
          </a:p>
          <a:p>
            <a:r>
              <a:rPr lang="tr-TR" dirty="0"/>
              <a:t>Bilgi, veri ve bilgi birikimlerini görsel olarak sergilemeyi mümkün kılan grafiklerdir.</a:t>
            </a:r>
          </a:p>
          <a:p>
            <a:r>
              <a:rPr lang="tr-TR" dirty="0" err="1"/>
              <a:t>İnfografikte</a:t>
            </a:r>
            <a:r>
              <a:rPr lang="tr-TR" dirty="0"/>
              <a:t> veriler ayrıştırılır, derlenir ve görsel olarak sunulur.</a:t>
            </a:r>
          </a:p>
        </p:txBody>
      </p:sp>
    </p:spTree>
    <p:extLst>
      <p:ext uri="{BB962C8B-B14F-4D97-AF65-F5344CB8AC3E}">
        <p14:creationId xmlns:p14="http://schemas.microsoft.com/office/powerpoint/2010/main" val="2501641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C15E7-9960-4048-B7C0-225109A8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İnfografik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26055F-D506-4326-AB57-54718407C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Başlık: </a:t>
            </a:r>
          </a:p>
          <a:p>
            <a:r>
              <a:rPr lang="tr-TR" dirty="0"/>
              <a:t>Ana başlık içerik hakkında bilgi veren şekilde yapılandırılmalı. Merak uyandırıcı ya da dikkat çekici bir başlık.</a:t>
            </a:r>
          </a:p>
          <a:p>
            <a:r>
              <a:rPr lang="tr-TR" dirty="0"/>
              <a:t>Başlıkta sayısal ifadeler kullanılabilir.</a:t>
            </a:r>
          </a:p>
          <a:p>
            <a:r>
              <a:rPr lang="tr-TR" dirty="0"/>
              <a:t>Başlıkta basit ama etkili sloganlar kullanılabilir. </a:t>
            </a:r>
          </a:p>
          <a:p>
            <a:r>
              <a:rPr lang="tr-TR" dirty="0"/>
              <a:t>Başlıkta soru cümlesi kullanılabilir.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330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D010E3-EA14-4A6E-B318-446C9CF3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İnfografik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E92765-D6FE-41FD-B2CD-1EF1D2377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Anlatmak istedikleriniz açısından sayfa düzeni ve gruplama yapmanız gerekiyor. Bu açıdan alt başlıklarınız da önemli. Kaç blok olacağına, nasıl bölümleneceğine karar vermelisiniz. </a:t>
            </a:r>
          </a:p>
          <a:p>
            <a:r>
              <a:rPr lang="tr-TR" dirty="0"/>
              <a:t>Ek olarak ikonların kullanımı da </a:t>
            </a:r>
            <a:r>
              <a:rPr lang="tr-TR" dirty="0" err="1"/>
              <a:t>infografik</a:t>
            </a:r>
            <a:r>
              <a:rPr lang="tr-TR" dirty="0"/>
              <a:t> açısından önemlidir. </a:t>
            </a:r>
          </a:p>
        </p:txBody>
      </p:sp>
    </p:spTree>
    <p:extLst>
      <p:ext uri="{BB962C8B-B14F-4D97-AF65-F5344CB8AC3E}">
        <p14:creationId xmlns:p14="http://schemas.microsoft.com/office/powerpoint/2010/main" val="179569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788015-8F3B-43B8-8279-8803A5BE5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Kullanılabilir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73C1D8-A39B-4C25-9C29-DE7EDD648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dirty="0" err="1"/>
              <a:t>Piktochart</a:t>
            </a:r>
            <a:endParaRPr lang="tr-TR" b="1" dirty="0"/>
          </a:p>
          <a:p>
            <a:r>
              <a:rPr lang="tr-TR" sz="3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https://piktochart.com/</a:t>
            </a:r>
            <a:endParaRPr lang="tr-TR" sz="4400" b="1" dirty="0"/>
          </a:p>
          <a:p>
            <a:pPr marL="0" indent="0">
              <a:buNone/>
            </a:pPr>
            <a:r>
              <a:rPr lang="tr-TR" dirty="0"/>
              <a:t>Hazır şablonlar kullanarak ya da sıfırdan tasarım yaparak kullanılabilecek web temelli bir servistir. </a:t>
            </a:r>
          </a:p>
          <a:p>
            <a:pPr marL="0" indent="0">
              <a:buNone/>
            </a:pPr>
            <a:r>
              <a:rPr lang="tr-TR" dirty="0"/>
              <a:t>Ücretsiz kullanılabilecek uygulamanın ücretli versiyonunda daha fazla şablon bulunmaktadır.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829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EADE76-F8FB-427B-A2FB-782A13A4B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Kullanılabilir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6FAB6B-68C3-40F2-B395-EAF10453F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dirty="0" err="1"/>
              <a:t>Easelly</a:t>
            </a:r>
            <a:endParaRPr lang="tr-TR" b="1" dirty="0"/>
          </a:p>
          <a:p>
            <a:pPr marL="0" indent="0">
              <a:buNone/>
            </a:pPr>
            <a:r>
              <a:rPr lang="tr-TR" sz="3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https://www.easel.ly/</a:t>
            </a:r>
            <a:endParaRPr lang="tr-TR" sz="32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/>
              <a:t>Benzer şekilde hazır şablonları kullanabileceğiniz ya da sıfırdan tasarım yapabileceğiniz bir servistir. Servis düzenleme ve görüntüleme araçları ücretsiz olsa da indirmek için ücret istiyor. </a:t>
            </a:r>
          </a:p>
        </p:txBody>
      </p:sp>
    </p:spTree>
    <p:extLst>
      <p:ext uri="{BB962C8B-B14F-4D97-AF65-F5344CB8AC3E}">
        <p14:creationId xmlns:p14="http://schemas.microsoft.com/office/powerpoint/2010/main" val="3838072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4C41D5-1336-4CE2-9CB2-AC7029A2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Kullanılabilir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C682CD-1034-498B-8A1D-7074BEFB1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b="1" dirty="0" err="1"/>
              <a:t>Genially</a:t>
            </a:r>
            <a:endParaRPr lang="tr-TR" sz="3600" b="1" dirty="0"/>
          </a:p>
          <a:p>
            <a:r>
              <a:rPr lang="tr-TR" sz="3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https://app.genial.ly/create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dirty="0"/>
              <a:t>Benzer şekilde hazır şablonları kullanabileceğiniz ya da sıfırdan tasarım yapabileceğiniz bir servistir. </a:t>
            </a:r>
            <a:r>
              <a:rPr lang="tr-TR" dirty="0" err="1"/>
              <a:t>Genially’de</a:t>
            </a:r>
            <a:r>
              <a:rPr lang="tr-TR" dirty="0"/>
              <a:t> ayrıca etkileşimli içerik hazırlamanız ve yaymanız da mümkün. İçeriği web dışında yaymak istiyorsanız ücret talep ediyor. </a:t>
            </a:r>
          </a:p>
          <a:p>
            <a:endParaRPr lang="tr-TR" dirty="0"/>
          </a:p>
          <a:p>
            <a:r>
              <a:rPr lang="tr-TR" dirty="0"/>
              <a:t>Örnek uygulama için bakabilirsiniz. </a:t>
            </a:r>
          </a:p>
          <a:p>
            <a:r>
              <a:rPr lang="tr-TR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https://view.genial.ly/604e763aed96700d20b359b5/interactive-image-yeni-medya-uygulamalari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043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5D5DD4-9D6D-48F5-BA84-2BED8AA56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Kullanılabilir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7307DB-8E25-4305-82E9-574CE6FB6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dirty="0" err="1"/>
              <a:t>Canva</a:t>
            </a:r>
            <a:endParaRPr lang="tr-TR" sz="3600" b="1" dirty="0"/>
          </a:p>
          <a:p>
            <a:r>
              <a:rPr lang="tr-TR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https://www.canva.com/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dirty="0"/>
              <a:t>Servisler içinde Türkçe </a:t>
            </a:r>
            <a:r>
              <a:rPr lang="tr-TR" dirty="0" err="1"/>
              <a:t>arayüzü</a:t>
            </a:r>
            <a:r>
              <a:rPr lang="tr-TR" dirty="0"/>
              <a:t> olması nedeniyle daha rahat kullanabilirsiniz. Sadece </a:t>
            </a:r>
            <a:r>
              <a:rPr lang="tr-TR" dirty="0" err="1"/>
              <a:t>infografik</a:t>
            </a:r>
            <a:r>
              <a:rPr lang="tr-TR" dirty="0"/>
              <a:t> yerine sunu, afiş, broşür tasarlayabilirsiniz. </a:t>
            </a:r>
          </a:p>
          <a:p>
            <a:r>
              <a:rPr lang="tr-TR" dirty="0"/>
              <a:t>Mobil uygulaması da bulunan serviste hazırladığınız </a:t>
            </a:r>
            <a:r>
              <a:rPr lang="tr-TR" dirty="0" err="1"/>
              <a:t>infografiği</a:t>
            </a:r>
            <a:r>
              <a:rPr lang="tr-TR" dirty="0"/>
              <a:t> indirebilir ve kaydedebilirsiniz.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8545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4CD4C4-FE33-4B94-98C5-AF83669D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Kullanılabilir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9DA78E-1B5C-478C-8EE8-E80C43A4C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Sıralanan araçların yanı sıra bir çok farklı web servisi bulunmaktadır. Kullanmak istediğiniz şablonlara, ücrete göre istediğiniz servisi kullanabilirsiniz. </a:t>
            </a:r>
          </a:p>
          <a:p>
            <a:r>
              <a:rPr lang="tr-TR" dirty="0" err="1"/>
              <a:t>Venngage</a:t>
            </a:r>
            <a:endParaRPr lang="tr-TR" dirty="0"/>
          </a:p>
          <a:p>
            <a:r>
              <a:rPr lang="tr-TR" dirty="0" err="1"/>
              <a:t>İnfogram</a:t>
            </a:r>
            <a:endParaRPr lang="tr-TR" dirty="0"/>
          </a:p>
          <a:p>
            <a:r>
              <a:rPr lang="tr-TR" dirty="0" err="1"/>
              <a:t>Weebly</a:t>
            </a:r>
            <a:r>
              <a:rPr lang="tr-TR" dirty="0"/>
              <a:t> </a:t>
            </a:r>
          </a:p>
          <a:p>
            <a:r>
              <a:rPr lang="tr-TR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73302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304</Words>
  <Application>Microsoft Office PowerPoint</Application>
  <PresentationFormat>Geniş ekran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Infografik</vt:lpstr>
      <vt:lpstr>İnfografik </vt:lpstr>
      <vt:lpstr>İnfografik</vt:lpstr>
      <vt:lpstr>İnfografik</vt:lpstr>
      <vt:lpstr>Kullanılabilir Araçlar</vt:lpstr>
      <vt:lpstr>Kullanılabilir Araçlar</vt:lpstr>
      <vt:lpstr>Kullanılabilir Araçlar</vt:lpstr>
      <vt:lpstr>Kullanılabilir Araçlar</vt:lpstr>
      <vt:lpstr>Kullanılabilir Araçlar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Yazar </dc:creator>
  <cp:lastModifiedBy>Yazar </cp:lastModifiedBy>
  <cp:revision>20</cp:revision>
  <dcterms:created xsi:type="dcterms:W3CDTF">2021-03-08T14:15:18Z</dcterms:created>
  <dcterms:modified xsi:type="dcterms:W3CDTF">2021-03-20T21:55:23Z</dcterms:modified>
</cp:coreProperties>
</file>