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319" r:id="rId2"/>
    <p:sldId id="320" r:id="rId3"/>
    <p:sldId id="309" r:id="rId4"/>
    <p:sldId id="321" r:id="rId5"/>
    <p:sldId id="322" r:id="rId6"/>
    <p:sldId id="323"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5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280C11-9FF5-45A8-803D-CD90AE287A20}" type="datetimeFigureOut">
              <a:rPr lang="tr-TR" smtClean="0"/>
              <a:t>9.09.2025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2314BA-5C45-4F60-8041-58045590EDE2}" type="slidenum">
              <a:rPr lang="tr-TR" smtClean="0"/>
              <a:t>‹#›</a:t>
            </a:fld>
            <a:endParaRPr lang="tr-TR"/>
          </a:p>
        </p:txBody>
      </p:sp>
    </p:spTree>
    <p:extLst>
      <p:ext uri="{BB962C8B-B14F-4D97-AF65-F5344CB8AC3E}">
        <p14:creationId xmlns:p14="http://schemas.microsoft.com/office/powerpoint/2010/main" val="1333075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482" name="Google Shape;35681;gb3b9ff3401_0_14837:notes"/>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0483" name="Google Shape;35682;gb3b9ff3401_0_14837:notes"/>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30" name="Google Shape;35681;gb3b9ff3401_0_14837:notes"/>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2531" name="Google Shape;35682;gb3b9ff3401_0_14837:notes"/>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8" name="Google Shape;35681;gb3b9ff3401_0_14837:notes"/>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4579" name="Google Shape;35682;gb3b9ff3401_0_14837:notes"/>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626" name="Google Shape;35681;gb3b9ff3401_0_14837:notes"/>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26627" name="Google Shape;35682;gb3b9ff3401_0_14837:notes"/>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Rectangle 4">
            <a:extLst>
              <a:ext uri="{FF2B5EF4-FFF2-40B4-BE49-F238E27FC236}">
                <a16:creationId xmlns:a16="http://schemas.microsoft.com/office/drawing/2014/main" id="{AE174AD1-4C81-2B7D-8970-9D6F0E1A7344}"/>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3F8117D-738A-A718-F881-989681A6054F}"/>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57524D04-E164-B7D5-4900-791342FC66CC}"/>
              </a:ext>
            </a:extLst>
          </p:cNvPr>
          <p:cNvSpPr>
            <a:spLocks noGrp="1" noChangeArrowheads="1"/>
          </p:cNvSpPr>
          <p:nvPr>
            <p:ph type="sldNum" sz="quarter" idx="12"/>
          </p:nvPr>
        </p:nvSpPr>
        <p:spPr>
          <a:ln/>
        </p:spPr>
        <p:txBody>
          <a:bodyPr/>
          <a:lstStyle>
            <a:lvl1pPr>
              <a:defRPr/>
            </a:lvl1pPr>
          </a:lstStyle>
          <a:p>
            <a:fld id="{A1B26E9A-33DE-43AE-8CFF-87A84EE6A6AF}" type="slidenum">
              <a:rPr lang="es-ES" altLang="tr-TR"/>
              <a:pPr/>
              <a:t>‹#›</a:t>
            </a:fld>
            <a:endParaRPr lang="es-ES" altLang="tr-TR"/>
          </a:p>
        </p:txBody>
      </p:sp>
    </p:spTree>
    <p:extLst>
      <p:ext uri="{BB962C8B-B14F-4D97-AF65-F5344CB8AC3E}">
        <p14:creationId xmlns:p14="http://schemas.microsoft.com/office/powerpoint/2010/main" val="877679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EA93281E-9865-87AF-B278-31551267D322}"/>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EDA9392-84D5-CED8-1D1B-77D02250A253}"/>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A399529B-C97E-EE45-DE51-914B351CD844}"/>
              </a:ext>
            </a:extLst>
          </p:cNvPr>
          <p:cNvSpPr>
            <a:spLocks noGrp="1" noChangeArrowheads="1"/>
          </p:cNvSpPr>
          <p:nvPr>
            <p:ph type="sldNum" sz="quarter" idx="12"/>
          </p:nvPr>
        </p:nvSpPr>
        <p:spPr>
          <a:ln/>
        </p:spPr>
        <p:txBody>
          <a:bodyPr/>
          <a:lstStyle>
            <a:lvl1pPr>
              <a:defRPr/>
            </a:lvl1pPr>
          </a:lstStyle>
          <a:p>
            <a:fld id="{AEBEF8C0-2A2E-43B9-9A67-869D45CA7752}" type="slidenum">
              <a:rPr lang="es-ES" altLang="tr-TR"/>
              <a:pPr/>
              <a:t>‹#›</a:t>
            </a:fld>
            <a:endParaRPr lang="es-ES" altLang="tr-TR"/>
          </a:p>
        </p:txBody>
      </p:sp>
    </p:spTree>
    <p:extLst>
      <p:ext uri="{BB962C8B-B14F-4D97-AF65-F5344CB8AC3E}">
        <p14:creationId xmlns:p14="http://schemas.microsoft.com/office/powerpoint/2010/main" val="843200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0CC66F37-FB9B-3FFC-7FBE-9F3B53620FC0}"/>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053615-806B-E4E5-5062-BE21DCA66DBC}"/>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72DAB01-9767-806C-C234-D29A86F520E4}"/>
              </a:ext>
            </a:extLst>
          </p:cNvPr>
          <p:cNvSpPr>
            <a:spLocks noGrp="1" noChangeArrowheads="1"/>
          </p:cNvSpPr>
          <p:nvPr>
            <p:ph type="sldNum" sz="quarter" idx="12"/>
          </p:nvPr>
        </p:nvSpPr>
        <p:spPr>
          <a:ln/>
        </p:spPr>
        <p:txBody>
          <a:bodyPr/>
          <a:lstStyle>
            <a:lvl1pPr>
              <a:defRPr/>
            </a:lvl1pPr>
          </a:lstStyle>
          <a:p>
            <a:fld id="{5E4B044B-3B04-43D0-B4DB-0A66ECDADD44}" type="slidenum">
              <a:rPr lang="es-ES" altLang="tr-TR"/>
              <a:pPr/>
              <a:t>‹#›</a:t>
            </a:fld>
            <a:endParaRPr lang="es-ES" altLang="tr-TR"/>
          </a:p>
        </p:txBody>
      </p:sp>
    </p:spTree>
    <p:extLst>
      <p:ext uri="{BB962C8B-B14F-4D97-AF65-F5344CB8AC3E}">
        <p14:creationId xmlns:p14="http://schemas.microsoft.com/office/powerpoint/2010/main" val="1558900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06"/>
        <p:cNvGrpSpPr/>
        <p:nvPr/>
      </p:nvGrpSpPr>
      <p:grpSpPr>
        <a:xfrm>
          <a:off x="0" y="0"/>
          <a:ext cx="0" cy="0"/>
          <a:chOff x="0" y="0"/>
          <a:chExt cx="0" cy="0"/>
        </a:xfrm>
      </p:grpSpPr>
      <p:grpSp>
        <p:nvGrpSpPr>
          <p:cNvPr id="2" name="Google Shape;3407;p4">
            <a:extLst>
              <a:ext uri="{FF2B5EF4-FFF2-40B4-BE49-F238E27FC236}">
                <a16:creationId xmlns:a16="http://schemas.microsoft.com/office/drawing/2014/main" id="{541EF655-228C-6C7A-7EA4-DB3DFF747C3C}"/>
              </a:ext>
            </a:extLst>
          </p:cNvPr>
          <p:cNvGrpSpPr>
            <a:grpSpLocks/>
          </p:cNvGrpSpPr>
          <p:nvPr/>
        </p:nvGrpSpPr>
        <p:grpSpPr bwMode="auto">
          <a:xfrm rot="2855698">
            <a:off x="-642407" y="5417080"/>
            <a:ext cx="1282700" cy="1919817"/>
            <a:chOff x="1916600" y="2548900"/>
            <a:chExt cx="516750" cy="772675"/>
          </a:xfrm>
        </p:grpSpPr>
        <p:sp>
          <p:nvSpPr>
            <p:cNvPr id="3" name="Google Shape;3408;p4">
              <a:extLst>
                <a:ext uri="{FF2B5EF4-FFF2-40B4-BE49-F238E27FC236}">
                  <a16:creationId xmlns:a16="http://schemas.microsoft.com/office/drawing/2014/main" id="{463E6C8A-115A-F026-99A3-D21C1FAFD914}"/>
                </a:ext>
              </a:extLst>
            </p:cNvPr>
            <p:cNvSpPr>
              <a:spLocks/>
            </p:cNvSpPr>
            <p:nvPr/>
          </p:nvSpPr>
          <p:spPr bwMode="auto">
            <a:xfrm>
              <a:off x="1923750" y="2550750"/>
              <a:ext cx="509600" cy="629325"/>
            </a:xfrm>
            <a:custGeom>
              <a:avLst/>
              <a:gdLst>
                <a:gd name="T0" fmla="*/ 53390625 w 20384"/>
                <a:gd name="T1" fmla="*/ 0 h 25173"/>
                <a:gd name="T2" fmla="*/ 30140625 w 20384"/>
                <a:gd name="T3" fmla="*/ 53578125 h 25173"/>
                <a:gd name="T4" fmla="*/ 11531250 w 20384"/>
                <a:gd name="T5" fmla="*/ 106968750 h 25173"/>
                <a:gd name="T6" fmla="*/ 11531250 w 20384"/>
                <a:gd name="T7" fmla="*/ 167437500 h 25173"/>
                <a:gd name="T8" fmla="*/ 27343750 w 20384"/>
                <a:gd name="T9" fmla="*/ 251703125 h 25173"/>
                <a:gd name="T10" fmla="*/ 104375000 w 20384"/>
                <a:gd name="T11" fmla="*/ 375421875 h 25173"/>
                <a:gd name="T12" fmla="*/ 157421875 w 20384"/>
                <a:gd name="T13" fmla="*/ 393328125 h 25173"/>
                <a:gd name="T14" fmla="*/ 165937500 w 20384"/>
                <a:gd name="T15" fmla="*/ 391234375 h 25173"/>
                <a:gd name="T16" fmla="*/ 218421875 w 20384"/>
                <a:gd name="T17" fmla="*/ 368187500 h 25173"/>
                <a:gd name="T18" fmla="*/ 225656250 w 20384"/>
                <a:gd name="T19" fmla="*/ 370218750 h 25173"/>
                <a:gd name="T20" fmla="*/ 244078125 w 20384"/>
                <a:gd name="T21" fmla="*/ 390671875 h 25173"/>
                <a:gd name="T22" fmla="*/ 253375000 w 20384"/>
                <a:gd name="T23" fmla="*/ 341937500 h 25173"/>
                <a:gd name="T24" fmla="*/ 287609375 w 20384"/>
                <a:gd name="T25" fmla="*/ 291890625 h 25173"/>
                <a:gd name="T26" fmla="*/ 299890625 w 20384"/>
                <a:gd name="T27" fmla="*/ 218031250 h 25173"/>
                <a:gd name="T28" fmla="*/ 251156250 w 20384"/>
                <a:gd name="T29" fmla="*/ 118500000 h 25173"/>
                <a:gd name="T30" fmla="*/ 160921875 w 20384"/>
                <a:gd name="T31" fmla="*/ 65296875 h 25173"/>
                <a:gd name="T32" fmla="*/ 93015625 w 20384"/>
                <a:gd name="T33" fmla="*/ 13953125 h 25173"/>
                <a:gd name="T34" fmla="*/ 53390625 w 20384"/>
                <a:gd name="T35" fmla="*/ 0 h 251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384" h="25173" extrusionOk="0">
                  <a:moveTo>
                    <a:pt x="3417" y="0"/>
                  </a:moveTo>
                  <a:cubicBezTo>
                    <a:pt x="3417" y="0"/>
                    <a:pt x="2524" y="2381"/>
                    <a:pt x="1929" y="3429"/>
                  </a:cubicBezTo>
                  <a:cubicBezTo>
                    <a:pt x="1334" y="4465"/>
                    <a:pt x="1488" y="5513"/>
                    <a:pt x="738" y="6846"/>
                  </a:cubicBezTo>
                  <a:cubicBezTo>
                    <a:pt x="0" y="8192"/>
                    <a:pt x="298" y="9382"/>
                    <a:pt x="738" y="10716"/>
                  </a:cubicBezTo>
                  <a:cubicBezTo>
                    <a:pt x="1191" y="12061"/>
                    <a:pt x="965" y="14061"/>
                    <a:pt x="1750" y="16109"/>
                  </a:cubicBezTo>
                  <a:cubicBezTo>
                    <a:pt x="2524" y="18157"/>
                    <a:pt x="5025" y="23491"/>
                    <a:pt x="6680" y="24027"/>
                  </a:cubicBezTo>
                  <a:cubicBezTo>
                    <a:pt x="8017" y="24460"/>
                    <a:pt x="9222" y="25173"/>
                    <a:pt x="10075" y="25173"/>
                  </a:cubicBezTo>
                  <a:cubicBezTo>
                    <a:pt x="10278" y="25173"/>
                    <a:pt x="10461" y="25133"/>
                    <a:pt x="10620" y="25039"/>
                  </a:cubicBezTo>
                  <a:cubicBezTo>
                    <a:pt x="11319" y="24620"/>
                    <a:pt x="13014" y="23564"/>
                    <a:pt x="13979" y="23564"/>
                  </a:cubicBezTo>
                  <a:cubicBezTo>
                    <a:pt x="14165" y="23564"/>
                    <a:pt x="14323" y="23603"/>
                    <a:pt x="14442" y="23694"/>
                  </a:cubicBezTo>
                  <a:cubicBezTo>
                    <a:pt x="15181" y="24265"/>
                    <a:pt x="15621" y="25003"/>
                    <a:pt x="15621" y="25003"/>
                  </a:cubicBezTo>
                  <a:cubicBezTo>
                    <a:pt x="15621" y="25003"/>
                    <a:pt x="15026" y="22622"/>
                    <a:pt x="16216" y="21884"/>
                  </a:cubicBezTo>
                  <a:cubicBezTo>
                    <a:pt x="17407" y="21134"/>
                    <a:pt x="18062" y="19479"/>
                    <a:pt x="18407" y="18681"/>
                  </a:cubicBezTo>
                  <a:cubicBezTo>
                    <a:pt x="18752" y="17859"/>
                    <a:pt x="20384" y="16466"/>
                    <a:pt x="19193" y="13954"/>
                  </a:cubicBezTo>
                  <a:cubicBezTo>
                    <a:pt x="18002" y="11466"/>
                    <a:pt x="16669" y="9382"/>
                    <a:pt x="16074" y="7584"/>
                  </a:cubicBezTo>
                  <a:cubicBezTo>
                    <a:pt x="15478" y="5798"/>
                    <a:pt x="12240" y="5370"/>
                    <a:pt x="10299" y="4179"/>
                  </a:cubicBezTo>
                  <a:cubicBezTo>
                    <a:pt x="8346" y="2989"/>
                    <a:pt x="7584" y="1346"/>
                    <a:pt x="5953" y="893"/>
                  </a:cubicBezTo>
                  <a:cubicBezTo>
                    <a:pt x="4310" y="453"/>
                    <a:pt x="3417" y="0"/>
                    <a:pt x="3417"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 name="Google Shape;3409;p4">
              <a:extLst>
                <a:ext uri="{FF2B5EF4-FFF2-40B4-BE49-F238E27FC236}">
                  <a16:creationId xmlns:a16="http://schemas.microsoft.com/office/drawing/2014/main" id="{44768057-3502-C6A8-116A-7CF28B695558}"/>
                </a:ext>
              </a:extLst>
            </p:cNvPr>
            <p:cNvSpPr>
              <a:spLocks/>
            </p:cNvSpPr>
            <p:nvPr/>
          </p:nvSpPr>
          <p:spPr bwMode="auto">
            <a:xfrm>
              <a:off x="2025675" y="2607650"/>
              <a:ext cx="101725" cy="223225"/>
            </a:xfrm>
            <a:custGeom>
              <a:avLst/>
              <a:gdLst>
                <a:gd name="T0" fmla="*/ 515625 w 4069"/>
                <a:gd name="T1" fmla="*/ 0 h 8929"/>
                <a:gd name="T2" fmla="*/ 109375 w 4069"/>
                <a:gd name="T3" fmla="*/ 531250 h 8929"/>
                <a:gd name="T4" fmla="*/ 16859375 w 4069"/>
                <a:gd name="T5" fmla="*/ 31968750 h 8929"/>
                <a:gd name="T6" fmla="*/ 31546875 w 4069"/>
                <a:gd name="T7" fmla="*/ 73453125 h 8929"/>
                <a:gd name="T8" fmla="*/ 61875000 w 4069"/>
                <a:gd name="T9" fmla="*/ 139125000 h 8929"/>
                <a:gd name="T10" fmla="*/ 62484375 w 4069"/>
                <a:gd name="T11" fmla="*/ 139515625 h 8929"/>
                <a:gd name="T12" fmla="*/ 63171875 w 4069"/>
                <a:gd name="T13" fmla="*/ 138203125 h 8929"/>
                <a:gd name="T14" fmla="*/ 31359375 w 4069"/>
                <a:gd name="T15" fmla="*/ 61171875 h 8929"/>
                <a:gd name="T16" fmla="*/ 859375 w 4069"/>
                <a:gd name="T17" fmla="*/ 343750 h 8929"/>
                <a:gd name="T18" fmla="*/ 515625 w 4069"/>
                <a:gd name="T19" fmla="*/ 0 h 89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69" h="8929" extrusionOk="0">
                  <a:moveTo>
                    <a:pt x="33" y="0"/>
                  </a:moveTo>
                  <a:cubicBezTo>
                    <a:pt x="17" y="0"/>
                    <a:pt x="0" y="13"/>
                    <a:pt x="7" y="34"/>
                  </a:cubicBezTo>
                  <a:cubicBezTo>
                    <a:pt x="233" y="808"/>
                    <a:pt x="686" y="1367"/>
                    <a:pt x="1079" y="2046"/>
                  </a:cubicBezTo>
                  <a:cubicBezTo>
                    <a:pt x="1579" y="2880"/>
                    <a:pt x="1757" y="3784"/>
                    <a:pt x="2019" y="4701"/>
                  </a:cubicBezTo>
                  <a:cubicBezTo>
                    <a:pt x="2448" y="6166"/>
                    <a:pt x="3043" y="7666"/>
                    <a:pt x="3960" y="8904"/>
                  </a:cubicBezTo>
                  <a:cubicBezTo>
                    <a:pt x="3970" y="8922"/>
                    <a:pt x="3985" y="8929"/>
                    <a:pt x="3999" y="8929"/>
                  </a:cubicBezTo>
                  <a:cubicBezTo>
                    <a:pt x="4034" y="8929"/>
                    <a:pt x="4068" y="8887"/>
                    <a:pt x="4043" y="8845"/>
                  </a:cubicBezTo>
                  <a:cubicBezTo>
                    <a:pt x="3257" y="7201"/>
                    <a:pt x="2495" y="5689"/>
                    <a:pt x="2007" y="3915"/>
                  </a:cubicBezTo>
                  <a:cubicBezTo>
                    <a:pt x="1590" y="2439"/>
                    <a:pt x="638" y="1403"/>
                    <a:pt x="55" y="22"/>
                  </a:cubicBezTo>
                  <a:cubicBezTo>
                    <a:pt x="55" y="7"/>
                    <a:pt x="44" y="0"/>
                    <a:pt x="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 name="Google Shape;3410;p4">
              <a:extLst>
                <a:ext uri="{FF2B5EF4-FFF2-40B4-BE49-F238E27FC236}">
                  <a16:creationId xmlns:a16="http://schemas.microsoft.com/office/drawing/2014/main" id="{1F645A19-14C7-D531-6101-85BD7D1E599A}"/>
                </a:ext>
              </a:extLst>
            </p:cNvPr>
            <p:cNvSpPr>
              <a:spLocks/>
            </p:cNvSpPr>
            <p:nvPr/>
          </p:nvSpPr>
          <p:spPr bwMode="auto">
            <a:xfrm>
              <a:off x="2089525" y="2729325"/>
              <a:ext cx="38325" cy="94225"/>
            </a:xfrm>
            <a:custGeom>
              <a:avLst/>
              <a:gdLst>
                <a:gd name="T0" fmla="*/ 578125 w 1533"/>
                <a:gd name="T1" fmla="*/ 15625 h 3769"/>
                <a:gd name="T2" fmla="*/ 15625 w 1533"/>
                <a:gd name="T3" fmla="*/ 578125 h 3769"/>
                <a:gd name="T4" fmla="*/ 23078125 w 1533"/>
                <a:gd name="T5" fmla="*/ 58609375 h 3769"/>
                <a:gd name="T6" fmla="*/ 23421875 w 1533"/>
                <a:gd name="T7" fmla="*/ 58890625 h 3769"/>
                <a:gd name="T8" fmla="*/ 23828125 w 1533"/>
                <a:gd name="T9" fmla="*/ 58250000 h 3769"/>
                <a:gd name="T10" fmla="*/ 578125 w 1533"/>
                <a:gd name="T11" fmla="*/ 15625 h 37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3" h="3769" extrusionOk="0">
                  <a:moveTo>
                    <a:pt x="37" y="1"/>
                  </a:moveTo>
                  <a:cubicBezTo>
                    <a:pt x="37" y="1"/>
                    <a:pt x="1" y="13"/>
                    <a:pt x="1" y="37"/>
                  </a:cubicBezTo>
                  <a:cubicBezTo>
                    <a:pt x="418" y="1287"/>
                    <a:pt x="894" y="2573"/>
                    <a:pt x="1477" y="3751"/>
                  </a:cubicBezTo>
                  <a:cubicBezTo>
                    <a:pt x="1481" y="3764"/>
                    <a:pt x="1490" y="3769"/>
                    <a:pt x="1499" y="3769"/>
                  </a:cubicBezTo>
                  <a:cubicBezTo>
                    <a:pt x="1515" y="3769"/>
                    <a:pt x="1533" y="3751"/>
                    <a:pt x="1525" y="3728"/>
                  </a:cubicBezTo>
                  <a:cubicBezTo>
                    <a:pt x="1132" y="2477"/>
                    <a:pt x="584" y="119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 name="Google Shape;3411;p4">
              <a:extLst>
                <a:ext uri="{FF2B5EF4-FFF2-40B4-BE49-F238E27FC236}">
                  <a16:creationId xmlns:a16="http://schemas.microsoft.com/office/drawing/2014/main" id="{F2D934DF-712A-FE1F-BF0A-7CAD5BA8F3E1}"/>
                </a:ext>
              </a:extLst>
            </p:cNvPr>
            <p:cNvSpPr>
              <a:spLocks/>
            </p:cNvSpPr>
            <p:nvPr/>
          </p:nvSpPr>
          <p:spPr bwMode="auto">
            <a:xfrm>
              <a:off x="2074750" y="2703475"/>
              <a:ext cx="18075" cy="33450"/>
            </a:xfrm>
            <a:custGeom>
              <a:avLst/>
              <a:gdLst>
                <a:gd name="T0" fmla="*/ 375000 w 723"/>
                <a:gd name="T1" fmla="*/ 15625 h 1338"/>
                <a:gd name="T2" fmla="*/ 125000 w 723"/>
                <a:gd name="T3" fmla="*/ 359375 h 1338"/>
                <a:gd name="T4" fmla="*/ 10921875 w 723"/>
                <a:gd name="T5" fmla="*/ 20828125 h 1338"/>
                <a:gd name="T6" fmla="*/ 11000000 w 723"/>
                <a:gd name="T7" fmla="*/ 20890625 h 1338"/>
                <a:gd name="T8" fmla="*/ 11296875 w 723"/>
                <a:gd name="T9" fmla="*/ 20640625 h 1338"/>
                <a:gd name="T10" fmla="*/ 500000 w 723"/>
                <a:gd name="T11" fmla="*/ 171875 h 1338"/>
                <a:gd name="T12" fmla="*/ 375000 w 72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3" h="1338" extrusionOk="0">
                  <a:moveTo>
                    <a:pt x="24" y="1"/>
                  </a:moveTo>
                  <a:cubicBezTo>
                    <a:pt x="15" y="1"/>
                    <a:pt x="0" y="15"/>
                    <a:pt x="8" y="23"/>
                  </a:cubicBezTo>
                  <a:cubicBezTo>
                    <a:pt x="211" y="475"/>
                    <a:pt x="449" y="916"/>
                    <a:pt x="699" y="1333"/>
                  </a:cubicBezTo>
                  <a:cubicBezTo>
                    <a:pt x="699" y="1336"/>
                    <a:pt x="701" y="1337"/>
                    <a:pt x="704" y="1337"/>
                  </a:cubicBezTo>
                  <a:cubicBezTo>
                    <a:pt x="711" y="1337"/>
                    <a:pt x="723" y="1329"/>
                    <a:pt x="723" y="1321"/>
                  </a:cubicBezTo>
                  <a:cubicBezTo>
                    <a:pt x="532" y="868"/>
                    <a:pt x="294" y="428"/>
                    <a:pt x="32" y="11"/>
                  </a:cubicBezTo>
                  <a:cubicBezTo>
                    <a:pt x="32" y="4"/>
                    <a:pt x="29"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7" name="Google Shape;3412;p4">
              <a:extLst>
                <a:ext uri="{FF2B5EF4-FFF2-40B4-BE49-F238E27FC236}">
                  <a16:creationId xmlns:a16="http://schemas.microsoft.com/office/drawing/2014/main" id="{BE1C9EB4-8E66-8121-FD12-A0B8B5D5D7B3}"/>
                </a:ext>
              </a:extLst>
            </p:cNvPr>
            <p:cNvSpPr>
              <a:spLocks/>
            </p:cNvSpPr>
            <p:nvPr/>
          </p:nvSpPr>
          <p:spPr bwMode="auto">
            <a:xfrm>
              <a:off x="2111275" y="2800350"/>
              <a:ext cx="33275" cy="44725"/>
            </a:xfrm>
            <a:custGeom>
              <a:avLst/>
              <a:gdLst>
                <a:gd name="T0" fmla="*/ 578125 w 1331"/>
                <a:gd name="T1" fmla="*/ 15625 h 1789"/>
                <a:gd name="T2" fmla="*/ 375000 w 1331"/>
                <a:gd name="T3" fmla="*/ 265625 h 1789"/>
                <a:gd name="T4" fmla="*/ 0 w 1331"/>
                <a:gd name="T5" fmla="*/ 3625000 h 1789"/>
                <a:gd name="T6" fmla="*/ 250000 w 1331"/>
                <a:gd name="T7" fmla="*/ 4062500 h 1789"/>
                <a:gd name="T8" fmla="*/ 562500 w 1331"/>
                <a:gd name="T9" fmla="*/ 3812500 h 1789"/>
                <a:gd name="T10" fmla="*/ 1218750 w 1331"/>
                <a:gd name="T11" fmla="*/ 2484375 h 1789"/>
                <a:gd name="T12" fmla="*/ 3156250 w 1331"/>
                <a:gd name="T13" fmla="*/ 4921875 h 1789"/>
                <a:gd name="T14" fmla="*/ 8375000 w 1331"/>
                <a:gd name="T15" fmla="*/ 12171875 h 1789"/>
                <a:gd name="T16" fmla="*/ 19531250 w 1331"/>
                <a:gd name="T17" fmla="*/ 27796875 h 1789"/>
                <a:gd name="T18" fmla="*/ 19921875 w 1331"/>
                <a:gd name="T19" fmla="*/ 27953125 h 1789"/>
                <a:gd name="T20" fmla="*/ 20656250 w 1331"/>
                <a:gd name="T21" fmla="*/ 27062500 h 1789"/>
                <a:gd name="T22" fmla="*/ 11531250 w 1331"/>
                <a:gd name="T23" fmla="*/ 12921875 h 1789"/>
                <a:gd name="T24" fmla="*/ 750000 w 1331"/>
                <a:gd name="T25" fmla="*/ 78125 h 1789"/>
                <a:gd name="T26" fmla="*/ 578125 w 1331"/>
                <a:gd name="T27" fmla="*/ 15625 h 17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1" h="1789" extrusionOk="0">
                  <a:moveTo>
                    <a:pt x="37" y="1"/>
                  </a:moveTo>
                  <a:cubicBezTo>
                    <a:pt x="30" y="1"/>
                    <a:pt x="24" y="9"/>
                    <a:pt x="24" y="17"/>
                  </a:cubicBezTo>
                  <a:cubicBezTo>
                    <a:pt x="24" y="89"/>
                    <a:pt x="12" y="172"/>
                    <a:pt x="0" y="232"/>
                  </a:cubicBezTo>
                  <a:cubicBezTo>
                    <a:pt x="0" y="251"/>
                    <a:pt x="7" y="260"/>
                    <a:pt x="16" y="260"/>
                  </a:cubicBezTo>
                  <a:cubicBezTo>
                    <a:pt x="23" y="260"/>
                    <a:pt x="30" y="254"/>
                    <a:pt x="36" y="244"/>
                  </a:cubicBezTo>
                  <a:cubicBezTo>
                    <a:pt x="47" y="182"/>
                    <a:pt x="61" y="159"/>
                    <a:pt x="78" y="159"/>
                  </a:cubicBezTo>
                  <a:cubicBezTo>
                    <a:pt x="111" y="159"/>
                    <a:pt x="154" y="259"/>
                    <a:pt x="202" y="315"/>
                  </a:cubicBezTo>
                  <a:cubicBezTo>
                    <a:pt x="310" y="470"/>
                    <a:pt x="429" y="625"/>
                    <a:pt x="536" y="779"/>
                  </a:cubicBezTo>
                  <a:cubicBezTo>
                    <a:pt x="750" y="1101"/>
                    <a:pt x="964" y="1494"/>
                    <a:pt x="1250" y="1779"/>
                  </a:cubicBezTo>
                  <a:cubicBezTo>
                    <a:pt x="1257" y="1786"/>
                    <a:pt x="1266" y="1789"/>
                    <a:pt x="1275" y="1789"/>
                  </a:cubicBezTo>
                  <a:cubicBezTo>
                    <a:pt x="1301" y="1789"/>
                    <a:pt x="1330" y="1767"/>
                    <a:pt x="1322" y="1732"/>
                  </a:cubicBezTo>
                  <a:cubicBezTo>
                    <a:pt x="1191" y="1398"/>
                    <a:pt x="941" y="1101"/>
                    <a:pt x="738" y="827"/>
                  </a:cubicBezTo>
                  <a:cubicBezTo>
                    <a:pt x="536" y="541"/>
                    <a:pt x="322" y="244"/>
                    <a:pt x="48" y="5"/>
                  </a:cubicBezTo>
                  <a:cubicBezTo>
                    <a:pt x="44" y="2"/>
                    <a:pt x="41"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8" name="Google Shape;3413;p4">
              <a:extLst>
                <a:ext uri="{FF2B5EF4-FFF2-40B4-BE49-F238E27FC236}">
                  <a16:creationId xmlns:a16="http://schemas.microsoft.com/office/drawing/2014/main" id="{D0EA9FAD-F9A9-F78D-F97A-FCC9B5E6766D}"/>
                </a:ext>
              </a:extLst>
            </p:cNvPr>
            <p:cNvSpPr>
              <a:spLocks/>
            </p:cNvSpPr>
            <p:nvPr/>
          </p:nvSpPr>
          <p:spPr bwMode="auto">
            <a:xfrm>
              <a:off x="2110200" y="2790500"/>
              <a:ext cx="30925" cy="52575"/>
            </a:xfrm>
            <a:custGeom>
              <a:avLst/>
              <a:gdLst>
                <a:gd name="T0" fmla="*/ 640625 w 1237"/>
                <a:gd name="T1" fmla="*/ 0 h 2103"/>
                <a:gd name="T2" fmla="*/ 109375 w 1237"/>
                <a:gd name="T3" fmla="*/ 656250 h 2103"/>
                <a:gd name="T4" fmla="*/ 17968750 w 1237"/>
                <a:gd name="T5" fmla="*/ 32656250 h 2103"/>
                <a:gd name="T6" fmla="*/ 18453125 w 1237"/>
                <a:gd name="T7" fmla="*/ 32859375 h 2103"/>
                <a:gd name="T8" fmla="*/ 18906250 w 1237"/>
                <a:gd name="T9" fmla="*/ 32093750 h 2103"/>
                <a:gd name="T10" fmla="*/ 1234375 w 1237"/>
                <a:gd name="T11" fmla="*/ 468750 h 2103"/>
                <a:gd name="T12" fmla="*/ 640625 w 1237"/>
                <a:gd name="T13" fmla="*/ 0 h 2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7" h="2103" extrusionOk="0">
                  <a:moveTo>
                    <a:pt x="41" y="0"/>
                  </a:moveTo>
                  <a:cubicBezTo>
                    <a:pt x="20" y="0"/>
                    <a:pt x="1" y="16"/>
                    <a:pt x="7" y="42"/>
                  </a:cubicBezTo>
                  <a:cubicBezTo>
                    <a:pt x="198" y="780"/>
                    <a:pt x="591" y="1578"/>
                    <a:pt x="1150" y="2090"/>
                  </a:cubicBezTo>
                  <a:cubicBezTo>
                    <a:pt x="1159" y="2099"/>
                    <a:pt x="1170" y="2103"/>
                    <a:pt x="1181" y="2103"/>
                  </a:cubicBezTo>
                  <a:cubicBezTo>
                    <a:pt x="1210" y="2103"/>
                    <a:pt x="1236" y="2072"/>
                    <a:pt x="1210" y="2054"/>
                  </a:cubicBezTo>
                  <a:cubicBezTo>
                    <a:pt x="817" y="1364"/>
                    <a:pt x="388" y="745"/>
                    <a:pt x="79" y="30"/>
                  </a:cubicBezTo>
                  <a:cubicBezTo>
                    <a:pt x="74" y="9"/>
                    <a:pt x="57" y="0"/>
                    <a:pt x="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9" name="Google Shape;3414;p4">
              <a:extLst>
                <a:ext uri="{FF2B5EF4-FFF2-40B4-BE49-F238E27FC236}">
                  <a16:creationId xmlns:a16="http://schemas.microsoft.com/office/drawing/2014/main" id="{CA15C6F1-7321-1FB5-93FB-53D2B35033CD}"/>
                </a:ext>
              </a:extLst>
            </p:cNvPr>
            <p:cNvSpPr>
              <a:spLocks/>
            </p:cNvSpPr>
            <p:nvPr/>
          </p:nvSpPr>
          <p:spPr bwMode="auto">
            <a:xfrm>
              <a:off x="2106025" y="2789875"/>
              <a:ext cx="40250" cy="62900"/>
            </a:xfrm>
            <a:custGeom>
              <a:avLst/>
              <a:gdLst>
                <a:gd name="T0" fmla="*/ 1171875 w 1610"/>
                <a:gd name="T1" fmla="*/ 15625 h 2516"/>
                <a:gd name="T2" fmla="*/ 125000 w 1610"/>
                <a:gd name="T3" fmla="*/ 1046875 h 2516"/>
                <a:gd name="T4" fmla="*/ 24125000 w 1610"/>
                <a:gd name="T5" fmla="*/ 39187500 h 2516"/>
                <a:gd name="T6" fmla="*/ 24546875 w 1610"/>
                <a:gd name="T7" fmla="*/ 39312500 h 2516"/>
                <a:gd name="T8" fmla="*/ 24859375 w 1610"/>
                <a:gd name="T9" fmla="*/ 38265625 h 2516"/>
                <a:gd name="T10" fmla="*/ 11468750 w 1610"/>
                <a:gd name="T11" fmla="*/ 20578125 h 2516"/>
                <a:gd name="T12" fmla="*/ 1796875 w 1610"/>
                <a:gd name="T13" fmla="*/ 500000 h 2516"/>
                <a:gd name="T14" fmla="*/ 1171875 w 1610"/>
                <a:gd name="T15" fmla="*/ 15625 h 25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10" h="2516" extrusionOk="0">
                  <a:moveTo>
                    <a:pt x="75" y="1"/>
                  </a:moveTo>
                  <a:cubicBezTo>
                    <a:pt x="41" y="1"/>
                    <a:pt x="0" y="29"/>
                    <a:pt x="8" y="67"/>
                  </a:cubicBezTo>
                  <a:cubicBezTo>
                    <a:pt x="234" y="925"/>
                    <a:pt x="758" y="2020"/>
                    <a:pt x="1544" y="2508"/>
                  </a:cubicBezTo>
                  <a:cubicBezTo>
                    <a:pt x="1554" y="2513"/>
                    <a:pt x="1563" y="2516"/>
                    <a:pt x="1571" y="2516"/>
                  </a:cubicBezTo>
                  <a:cubicBezTo>
                    <a:pt x="1599" y="2516"/>
                    <a:pt x="1610" y="2486"/>
                    <a:pt x="1591" y="2449"/>
                  </a:cubicBezTo>
                  <a:cubicBezTo>
                    <a:pt x="1329" y="2044"/>
                    <a:pt x="996" y="1722"/>
                    <a:pt x="734" y="1317"/>
                  </a:cubicBezTo>
                  <a:cubicBezTo>
                    <a:pt x="484" y="913"/>
                    <a:pt x="293" y="484"/>
                    <a:pt x="115" y="32"/>
                  </a:cubicBezTo>
                  <a:cubicBezTo>
                    <a:pt x="110" y="10"/>
                    <a:pt x="94"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0" name="Google Shape;3415;p4">
              <a:extLst>
                <a:ext uri="{FF2B5EF4-FFF2-40B4-BE49-F238E27FC236}">
                  <a16:creationId xmlns:a16="http://schemas.microsoft.com/office/drawing/2014/main" id="{3F651730-CA18-8C34-0D4E-CDAA05087539}"/>
                </a:ext>
              </a:extLst>
            </p:cNvPr>
            <p:cNvSpPr>
              <a:spLocks/>
            </p:cNvSpPr>
            <p:nvPr/>
          </p:nvSpPr>
          <p:spPr bwMode="auto">
            <a:xfrm>
              <a:off x="2112850" y="2803350"/>
              <a:ext cx="130725" cy="213025"/>
            </a:xfrm>
            <a:custGeom>
              <a:avLst/>
              <a:gdLst>
                <a:gd name="T0" fmla="*/ 500000 w 5229"/>
                <a:gd name="T1" fmla="*/ 15625 h 8521"/>
                <a:gd name="T2" fmla="*/ 125000 w 5229"/>
                <a:gd name="T3" fmla="*/ 437500 h 8521"/>
                <a:gd name="T4" fmla="*/ 41250000 w 5229"/>
                <a:gd name="T5" fmla="*/ 59781250 h 8521"/>
                <a:gd name="T6" fmla="*/ 80312500 w 5229"/>
                <a:gd name="T7" fmla="*/ 132906250 h 8521"/>
                <a:gd name="T8" fmla="*/ 80843750 w 5229"/>
                <a:gd name="T9" fmla="*/ 133125000 h 8521"/>
                <a:gd name="T10" fmla="*/ 81437500 w 5229"/>
                <a:gd name="T11" fmla="*/ 132156250 h 8521"/>
                <a:gd name="T12" fmla="*/ 48312500 w 5229"/>
                <a:gd name="T13" fmla="*/ 65375000 h 8521"/>
                <a:gd name="T14" fmla="*/ 875000 w 5229"/>
                <a:gd name="T15" fmla="*/ 250000 h 8521"/>
                <a:gd name="T16" fmla="*/ 500000 w 5229"/>
                <a:gd name="T17" fmla="*/ 15625 h 8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9" h="8521" extrusionOk="0">
                  <a:moveTo>
                    <a:pt x="32" y="1"/>
                  </a:moveTo>
                  <a:cubicBezTo>
                    <a:pt x="14" y="1"/>
                    <a:pt x="0" y="20"/>
                    <a:pt x="8" y="28"/>
                  </a:cubicBezTo>
                  <a:cubicBezTo>
                    <a:pt x="544" y="1552"/>
                    <a:pt x="1723" y="2552"/>
                    <a:pt x="2640" y="3826"/>
                  </a:cubicBezTo>
                  <a:cubicBezTo>
                    <a:pt x="3688" y="5267"/>
                    <a:pt x="4199" y="7017"/>
                    <a:pt x="5140" y="8506"/>
                  </a:cubicBezTo>
                  <a:cubicBezTo>
                    <a:pt x="5150" y="8516"/>
                    <a:pt x="5162" y="8520"/>
                    <a:pt x="5174" y="8520"/>
                  </a:cubicBezTo>
                  <a:cubicBezTo>
                    <a:pt x="5203" y="8520"/>
                    <a:pt x="5229" y="8492"/>
                    <a:pt x="5212" y="8458"/>
                  </a:cubicBezTo>
                  <a:cubicBezTo>
                    <a:pt x="4700" y="7017"/>
                    <a:pt x="3902" y="5469"/>
                    <a:pt x="3092" y="4184"/>
                  </a:cubicBezTo>
                  <a:cubicBezTo>
                    <a:pt x="2152" y="2731"/>
                    <a:pt x="747" y="1636"/>
                    <a:pt x="56" y="16"/>
                  </a:cubicBezTo>
                  <a:cubicBezTo>
                    <a:pt x="49" y="5"/>
                    <a:pt x="40" y="1"/>
                    <a:pt x="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1" name="Google Shape;3416;p4">
              <a:extLst>
                <a:ext uri="{FF2B5EF4-FFF2-40B4-BE49-F238E27FC236}">
                  <a16:creationId xmlns:a16="http://schemas.microsoft.com/office/drawing/2014/main" id="{92B42868-79B9-7723-9A36-45EA4E59104A}"/>
                </a:ext>
              </a:extLst>
            </p:cNvPr>
            <p:cNvSpPr>
              <a:spLocks/>
            </p:cNvSpPr>
            <p:nvPr/>
          </p:nvSpPr>
          <p:spPr bwMode="auto">
            <a:xfrm>
              <a:off x="2201950" y="2916725"/>
              <a:ext cx="43775" cy="105025"/>
            </a:xfrm>
            <a:custGeom>
              <a:avLst/>
              <a:gdLst>
                <a:gd name="T0" fmla="*/ 781250 w 1751"/>
                <a:gd name="T1" fmla="*/ 15625 h 4201"/>
                <a:gd name="T2" fmla="*/ 250000 w 1751"/>
                <a:gd name="T3" fmla="*/ 828125 h 4201"/>
                <a:gd name="T4" fmla="*/ 25750000 w 1751"/>
                <a:gd name="T5" fmla="*/ 65203125 h 4201"/>
                <a:gd name="T6" fmla="*/ 26312500 w 1751"/>
                <a:gd name="T7" fmla="*/ 65625000 h 4201"/>
                <a:gd name="T8" fmla="*/ 27234375 w 1751"/>
                <a:gd name="T9" fmla="*/ 64453125 h 4201"/>
                <a:gd name="T10" fmla="*/ 1187500 w 1751"/>
                <a:gd name="T11" fmla="*/ 281250 h 4201"/>
                <a:gd name="T12" fmla="*/ 781250 w 1751"/>
                <a:gd name="T13" fmla="*/ 15625 h 4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1" h="4201" extrusionOk="0">
                  <a:moveTo>
                    <a:pt x="50" y="1"/>
                  </a:moveTo>
                  <a:cubicBezTo>
                    <a:pt x="27" y="1"/>
                    <a:pt x="0" y="22"/>
                    <a:pt x="16" y="53"/>
                  </a:cubicBezTo>
                  <a:cubicBezTo>
                    <a:pt x="588" y="1423"/>
                    <a:pt x="1147" y="2780"/>
                    <a:pt x="1648" y="4173"/>
                  </a:cubicBezTo>
                  <a:cubicBezTo>
                    <a:pt x="1655" y="4192"/>
                    <a:pt x="1669" y="4200"/>
                    <a:pt x="1684" y="4200"/>
                  </a:cubicBezTo>
                  <a:cubicBezTo>
                    <a:pt x="1715" y="4200"/>
                    <a:pt x="1751" y="4166"/>
                    <a:pt x="1743" y="4125"/>
                  </a:cubicBezTo>
                  <a:cubicBezTo>
                    <a:pt x="1314" y="2732"/>
                    <a:pt x="755" y="1327"/>
                    <a:pt x="76" y="18"/>
                  </a:cubicBezTo>
                  <a:cubicBezTo>
                    <a:pt x="72" y="6"/>
                    <a:pt x="61" y="1"/>
                    <a:pt x="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2" name="Google Shape;3417;p4">
              <a:extLst>
                <a:ext uri="{FF2B5EF4-FFF2-40B4-BE49-F238E27FC236}">
                  <a16:creationId xmlns:a16="http://schemas.microsoft.com/office/drawing/2014/main" id="{9082662C-AF3D-1830-1332-9DE2F440402F}"/>
                </a:ext>
              </a:extLst>
            </p:cNvPr>
            <p:cNvSpPr>
              <a:spLocks/>
            </p:cNvSpPr>
            <p:nvPr/>
          </p:nvSpPr>
          <p:spPr bwMode="auto">
            <a:xfrm>
              <a:off x="2123300" y="2826525"/>
              <a:ext cx="86500" cy="115075"/>
            </a:xfrm>
            <a:custGeom>
              <a:avLst/>
              <a:gdLst>
                <a:gd name="T0" fmla="*/ 1062500 w 3460"/>
                <a:gd name="T1" fmla="*/ 15625 h 4603"/>
                <a:gd name="T2" fmla="*/ 484375 w 3460"/>
                <a:gd name="T3" fmla="*/ 1406250 h 4603"/>
                <a:gd name="T4" fmla="*/ 28390625 w 3460"/>
                <a:gd name="T5" fmla="*/ 30609375 h 4603"/>
                <a:gd name="T6" fmla="*/ 53687500 w 3460"/>
                <a:gd name="T7" fmla="*/ 71906250 h 4603"/>
                <a:gd name="T8" fmla="*/ 54062500 w 3460"/>
                <a:gd name="T9" fmla="*/ 71531250 h 4603"/>
                <a:gd name="T10" fmla="*/ 1421875 w 3460"/>
                <a:gd name="T11" fmla="*/ 93750 h 4603"/>
                <a:gd name="T12" fmla="*/ 1062500 w 3460"/>
                <a:gd name="T13" fmla="*/ 15625 h 4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0" h="4603" extrusionOk="0">
                  <a:moveTo>
                    <a:pt x="68" y="1"/>
                  </a:moveTo>
                  <a:cubicBezTo>
                    <a:pt x="30" y="1"/>
                    <a:pt x="1" y="49"/>
                    <a:pt x="31" y="90"/>
                  </a:cubicBezTo>
                  <a:cubicBezTo>
                    <a:pt x="567" y="768"/>
                    <a:pt x="1245" y="1316"/>
                    <a:pt x="1817" y="1959"/>
                  </a:cubicBezTo>
                  <a:cubicBezTo>
                    <a:pt x="2543" y="2745"/>
                    <a:pt x="3031" y="3614"/>
                    <a:pt x="3436" y="4602"/>
                  </a:cubicBezTo>
                  <a:cubicBezTo>
                    <a:pt x="3436" y="4602"/>
                    <a:pt x="3460" y="4602"/>
                    <a:pt x="3460" y="4578"/>
                  </a:cubicBezTo>
                  <a:cubicBezTo>
                    <a:pt x="3067" y="2768"/>
                    <a:pt x="1495" y="1137"/>
                    <a:pt x="91" y="6"/>
                  </a:cubicBezTo>
                  <a:cubicBezTo>
                    <a:pt x="83" y="2"/>
                    <a:pt x="76" y="1"/>
                    <a:pt x="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3" name="Google Shape;3418;p4">
              <a:extLst>
                <a:ext uri="{FF2B5EF4-FFF2-40B4-BE49-F238E27FC236}">
                  <a16:creationId xmlns:a16="http://schemas.microsoft.com/office/drawing/2014/main" id="{48031D27-6C21-F211-1022-AD549670C6AB}"/>
                </a:ext>
              </a:extLst>
            </p:cNvPr>
            <p:cNvSpPr>
              <a:spLocks/>
            </p:cNvSpPr>
            <p:nvPr/>
          </p:nvSpPr>
          <p:spPr bwMode="auto">
            <a:xfrm>
              <a:off x="2113125" y="2787850"/>
              <a:ext cx="32600" cy="58150"/>
            </a:xfrm>
            <a:custGeom>
              <a:avLst/>
              <a:gdLst>
                <a:gd name="T0" fmla="*/ 578125 w 1304"/>
                <a:gd name="T1" fmla="*/ 15625 h 2326"/>
                <a:gd name="T2" fmla="*/ 140625 w 1304"/>
                <a:gd name="T3" fmla="*/ 453125 h 2326"/>
                <a:gd name="T4" fmla="*/ 19687500 w 1304"/>
                <a:gd name="T5" fmla="*/ 36171875 h 2326"/>
                <a:gd name="T6" fmla="*/ 19921875 w 1304"/>
                <a:gd name="T7" fmla="*/ 36328125 h 2326"/>
                <a:gd name="T8" fmla="*/ 20234375 w 1304"/>
                <a:gd name="T9" fmla="*/ 35984375 h 2326"/>
                <a:gd name="T10" fmla="*/ 703125 w 1304"/>
                <a:gd name="T11" fmla="*/ 78125 h 2326"/>
                <a:gd name="T12" fmla="*/ 578125 w 1304"/>
                <a:gd name="T13" fmla="*/ 15625 h 2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04" h="2326" extrusionOk="0">
                  <a:moveTo>
                    <a:pt x="37" y="1"/>
                  </a:moveTo>
                  <a:cubicBezTo>
                    <a:pt x="24" y="1"/>
                    <a:pt x="1" y="12"/>
                    <a:pt x="9" y="29"/>
                  </a:cubicBezTo>
                  <a:cubicBezTo>
                    <a:pt x="259" y="827"/>
                    <a:pt x="700" y="1684"/>
                    <a:pt x="1260" y="2315"/>
                  </a:cubicBezTo>
                  <a:cubicBezTo>
                    <a:pt x="1263" y="2323"/>
                    <a:pt x="1269" y="2325"/>
                    <a:pt x="1275" y="2325"/>
                  </a:cubicBezTo>
                  <a:cubicBezTo>
                    <a:pt x="1289" y="2325"/>
                    <a:pt x="1303" y="2312"/>
                    <a:pt x="1295" y="2303"/>
                  </a:cubicBezTo>
                  <a:cubicBezTo>
                    <a:pt x="831" y="1541"/>
                    <a:pt x="402" y="827"/>
                    <a:pt x="45" y="5"/>
                  </a:cubicBezTo>
                  <a:cubicBezTo>
                    <a:pt x="45" y="2"/>
                    <a:pt x="42"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4" name="Google Shape;3419;p4">
              <a:extLst>
                <a:ext uri="{FF2B5EF4-FFF2-40B4-BE49-F238E27FC236}">
                  <a16:creationId xmlns:a16="http://schemas.microsoft.com/office/drawing/2014/main" id="{CAC12F55-767B-4D09-A0B0-1649B61721F5}"/>
                </a:ext>
              </a:extLst>
            </p:cNvPr>
            <p:cNvSpPr>
              <a:spLocks/>
            </p:cNvSpPr>
            <p:nvPr/>
          </p:nvSpPr>
          <p:spPr bwMode="auto">
            <a:xfrm>
              <a:off x="2125550" y="2821600"/>
              <a:ext cx="32075" cy="44050"/>
            </a:xfrm>
            <a:custGeom>
              <a:avLst/>
              <a:gdLst>
                <a:gd name="T0" fmla="*/ 15625 w 1283"/>
                <a:gd name="T1" fmla="*/ 15625 h 1762"/>
                <a:gd name="T2" fmla="*/ 19359375 w 1283"/>
                <a:gd name="T3" fmla="*/ 27359375 h 1762"/>
                <a:gd name="T4" fmla="*/ 19609375 w 1283"/>
                <a:gd name="T5" fmla="*/ 27515625 h 1762"/>
                <a:gd name="T6" fmla="*/ 19921875 w 1283"/>
                <a:gd name="T7" fmla="*/ 27171875 h 1762"/>
                <a:gd name="T8" fmla="*/ 15625 w 1283"/>
                <a:gd name="T9" fmla="*/ 15625 h 17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1762" extrusionOk="0">
                  <a:moveTo>
                    <a:pt x="1" y="1"/>
                  </a:moveTo>
                  <a:cubicBezTo>
                    <a:pt x="393" y="596"/>
                    <a:pt x="774" y="1227"/>
                    <a:pt x="1239" y="1751"/>
                  </a:cubicBezTo>
                  <a:cubicBezTo>
                    <a:pt x="1242" y="1758"/>
                    <a:pt x="1248" y="1761"/>
                    <a:pt x="1255" y="1761"/>
                  </a:cubicBezTo>
                  <a:cubicBezTo>
                    <a:pt x="1268" y="1761"/>
                    <a:pt x="1283" y="1747"/>
                    <a:pt x="1275" y="1739"/>
                  </a:cubicBezTo>
                  <a:cubicBezTo>
                    <a:pt x="917" y="1132"/>
                    <a:pt x="453" y="5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5" name="Google Shape;3420;p4">
              <a:extLst>
                <a:ext uri="{FF2B5EF4-FFF2-40B4-BE49-F238E27FC236}">
                  <a16:creationId xmlns:a16="http://schemas.microsoft.com/office/drawing/2014/main" id="{D70FB397-1211-BDDB-AF15-9CEEA64EBC42}"/>
                </a:ext>
              </a:extLst>
            </p:cNvPr>
            <p:cNvSpPr>
              <a:spLocks/>
            </p:cNvSpPr>
            <p:nvPr/>
          </p:nvSpPr>
          <p:spPr bwMode="auto">
            <a:xfrm>
              <a:off x="2132700" y="2826075"/>
              <a:ext cx="26775" cy="31050"/>
            </a:xfrm>
            <a:custGeom>
              <a:avLst/>
              <a:gdLst>
                <a:gd name="T0" fmla="*/ 0 w 1071"/>
                <a:gd name="T1" fmla="*/ 0 h 1242"/>
                <a:gd name="T2" fmla="*/ 0 w 1071"/>
                <a:gd name="T3" fmla="*/ 0 h 1242"/>
                <a:gd name="T4" fmla="*/ 16000000 w 1071"/>
                <a:gd name="T5" fmla="*/ 19359375 h 1242"/>
                <a:gd name="T6" fmla="*/ 16156250 w 1071"/>
                <a:gd name="T7" fmla="*/ 19390625 h 1242"/>
                <a:gd name="T8" fmla="*/ 16562500 w 1071"/>
                <a:gd name="T9" fmla="*/ 18796875 h 1242"/>
                <a:gd name="T10" fmla="*/ 0 w 1071"/>
                <a:gd name="T11" fmla="*/ 0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1" h="1242" extrusionOk="0">
                  <a:moveTo>
                    <a:pt x="0" y="0"/>
                  </a:moveTo>
                  <a:lnTo>
                    <a:pt x="0" y="0"/>
                  </a:lnTo>
                  <a:cubicBezTo>
                    <a:pt x="286" y="453"/>
                    <a:pt x="596" y="905"/>
                    <a:pt x="1024" y="1239"/>
                  </a:cubicBezTo>
                  <a:cubicBezTo>
                    <a:pt x="1028" y="1240"/>
                    <a:pt x="1031" y="1241"/>
                    <a:pt x="1034" y="1241"/>
                  </a:cubicBezTo>
                  <a:cubicBezTo>
                    <a:pt x="1054" y="1241"/>
                    <a:pt x="1070" y="1213"/>
                    <a:pt x="1060" y="1203"/>
                  </a:cubicBezTo>
                  <a:cubicBezTo>
                    <a:pt x="703" y="810"/>
                    <a:pt x="334" y="42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6" name="Google Shape;3421;p4">
              <a:extLst>
                <a:ext uri="{FF2B5EF4-FFF2-40B4-BE49-F238E27FC236}">
                  <a16:creationId xmlns:a16="http://schemas.microsoft.com/office/drawing/2014/main" id="{BE4C811B-DCA8-F462-A121-73CA1AF17A61}"/>
                </a:ext>
              </a:extLst>
            </p:cNvPr>
            <p:cNvSpPr>
              <a:spLocks/>
            </p:cNvSpPr>
            <p:nvPr/>
          </p:nvSpPr>
          <p:spPr bwMode="auto">
            <a:xfrm>
              <a:off x="2189625" y="2906975"/>
              <a:ext cx="23450" cy="45150"/>
            </a:xfrm>
            <a:custGeom>
              <a:avLst/>
              <a:gdLst>
                <a:gd name="T0" fmla="*/ 781250 w 938"/>
                <a:gd name="T1" fmla="*/ 0 h 1806"/>
                <a:gd name="T2" fmla="*/ 328125 w 938"/>
                <a:gd name="T3" fmla="*/ 609375 h 1806"/>
                <a:gd name="T4" fmla="*/ 13906250 w 938"/>
                <a:gd name="T5" fmla="*/ 27953125 h 1806"/>
                <a:gd name="T6" fmla="*/ 14375000 w 938"/>
                <a:gd name="T7" fmla="*/ 28203125 h 1806"/>
                <a:gd name="T8" fmla="*/ 14656250 w 938"/>
                <a:gd name="T9" fmla="*/ 27765625 h 1806"/>
                <a:gd name="T10" fmla="*/ 890625 w 938"/>
                <a:gd name="T11" fmla="*/ 46875 h 1806"/>
                <a:gd name="T12" fmla="*/ 781250 w 938"/>
                <a:gd name="T13" fmla="*/ 0 h 18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8" h="1806" extrusionOk="0">
                  <a:moveTo>
                    <a:pt x="50" y="0"/>
                  </a:moveTo>
                  <a:cubicBezTo>
                    <a:pt x="33" y="0"/>
                    <a:pt x="1" y="28"/>
                    <a:pt x="21" y="39"/>
                  </a:cubicBezTo>
                  <a:cubicBezTo>
                    <a:pt x="343" y="598"/>
                    <a:pt x="581" y="1229"/>
                    <a:pt x="890" y="1789"/>
                  </a:cubicBezTo>
                  <a:cubicBezTo>
                    <a:pt x="901" y="1800"/>
                    <a:pt x="912" y="1805"/>
                    <a:pt x="920" y="1805"/>
                  </a:cubicBezTo>
                  <a:cubicBezTo>
                    <a:pt x="931" y="1805"/>
                    <a:pt x="938" y="1797"/>
                    <a:pt x="938" y="1777"/>
                  </a:cubicBezTo>
                  <a:cubicBezTo>
                    <a:pt x="771" y="1146"/>
                    <a:pt x="414" y="562"/>
                    <a:pt x="57" y="3"/>
                  </a:cubicBezTo>
                  <a:cubicBezTo>
                    <a:pt x="55" y="1"/>
                    <a:pt x="53"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7" name="Google Shape;3422;p4">
              <a:extLst>
                <a:ext uri="{FF2B5EF4-FFF2-40B4-BE49-F238E27FC236}">
                  <a16:creationId xmlns:a16="http://schemas.microsoft.com/office/drawing/2014/main" id="{BC66C080-B0CF-FD9F-250C-B7102525A112}"/>
                </a:ext>
              </a:extLst>
            </p:cNvPr>
            <p:cNvSpPr>
              <a:spLocks/>
            </p:cNvSpPr>
            <p:nvPr/>
          </p:nvSpPr>
          <p:spPr bwMode="auto">
            <a:xfrm>
              <a:off x="2199750" y="2925975"/>
              <a:ext cx="32975" cy="62050"/>
            </a:xfrm>
            <a:custGeom>
              <a:avLst/>
              <a:gdLst>
                <a:gd name="T0" fmla="*/ 562500 w 1319"/>
                <a:gd name="T1" fmla="*/ 0 h 2482"/>
                <a:gd name="T2" fmla="*/ 140625 w 1319"/>
                <a:gd name="T3" fmla="*/ 453125 h 2482"/>
                <a:gd name="T4" fmla="*/ 19671875 w 1319"/>
                <a:gd name="T5" fmla="*/ 38578125 h 2482"/>
                <a:gd name="T6" fmla="*/ 20031250 w 1319"/>
                <a:gd name="T7" fmla="*/ 38781250 h 2482"/>
                <a:gd name="T8" fmla="*/ 20609375 w 1319"/>
                <a:gd name="T9" fmla="*/ 38218750 h 2482"/>
                <a:gd name="T10" fmla="*/ 890625 w 1319"/>
                <a:gd name="T11" fmla="*/ 78125 h 2482"/>
                <a:gd name="T12" fmla="*/ 562500 w 1319"/>
                <a:gd name="T13" fmla="*/ 0 h 24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9" h="2482" extrusionOk="0">
                  <a:moveTo>
                    <a:pt x="36" y="0"/>
                  </a:moveTo>
                  <a:cubicBezTo>
                    <a:pt x="17" y="0"/>
                    <a:pt x="0" y="11"/>
                    <a:pt x="9" y="29"/>
                  </a:cubicBezTo>
                  <a:cubicBezTo>
                    <a:pt x="462" y="815"/>
                    <a:pt x="783" y="1696"/>
                    <a:pt x="1259" y="2469"/>
                  </a:cubicBezTo>
                  <a:cubicBezTo>
                    <a:pt x="1263" y="2478"/>
                    <a:pt x="1272" y="2482"/>
                    <a:pt x="1282" y="2482"/>
                  </a:cubicBezTo>
                  <a:cubicBezTo>
                    <a:pt x="1299" y="2482"/>
                    <a:pt x="1319" y="2469"/>
                    <a:pt x="1319" y="2446"/>
                  </a:cubicBezTo>
                  <a:cubicBezTo>
                    <a:pt x="1140" y="1588"/>
                    <a:pt x="581" y="707"/>
                    <a:pt x="57" y="5"/>
                  </a:cubicBezTo>
                  <a:cubicBezTo>
                    <a:pt x="50" y="2"/>
                    <a:pt x="43" y="0"/>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8" name="Google Shape;3423;p4">
              <a:extLst>
                <a:ext uri="{FF2B5EF4-FFF2-40B4-BE49-F238E27FC236}">
                  <a16:creationId xmlns:a16="http://schemas.microsoft.com/office/drawing/2014/main" id="{15500904-F172-4237-6A89-1BE46D6DD3A4}"/>
                </a:ext>
              </a:extLst>
            </p:cNvPr>
            <p:cNvSpPr>
              <a:spLocks/>
            </p:cNvSpPr>
            <p:nvPr/>
          </p:nvSpPr>
          <p:spPr bwMode="auto">
            <a:xfrm>
              <a:off x="2208975" y="2931625"/>
              <a:ext cx="26425" cy="56525"/>
            </a:xfrm>
            <a:custGeom>
              <a:avLst/>
              <a:gdLst>
                <a:gd name="T0" fmla="*/ 312500 w 1057"/>
                <a:gd name="T1" fmla="*/ 0 h 2261"/>
                <a:gd name="T2" fmla="*/ 140625 w 1057"/>
                <a:gd name="T3" fmla="*/ 265625 h 2261"/>
                <a:gd name="T4" fmla="*/ 15953125 w 1057"/>
                <a:gd name="T5" fmla="*/ 35234375 h 2261"/>
                <a:gd name="T6" fmla="*/ 16234375 w 1057"/>
                <a:gd name="T7" fmla="*/ 35312500 h 2261"/>
                <a:gd name="T8" fmla="*/ 16515625 w 1057"/>
                <a:gd name="T9" fmla="*/ 35046875 h 2261"/>
                <a:gd name="T10" fmla="*/ 703125 w 1057"/>
                <a:gd name="T11" fmla="*/ 78125 h 2261"/>
                <a:gd name="T12" fmla="*/ 312500 w 1057"/>
                <a:gd name="T13" fmla="*/ 0 h 22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7" h="2261" extrusionOk="0">
                  <a:moveTo>
                    <a:pt x="20" y="0"/>
                  </a:moveTo>
                  <a:cubicBezTo>
                    <a:pt x="4" y="0"/>
                    <a:pt x="1" y="9"/>
                    <a:pt x="9" y="17"/>
                  </a:cubicBezTo>
                  <a:cubicBezTo>
                    <a:pt x="343" y="767"/>
                    <a:pt x="652" y="1529"/>
                    <a:pt x="1021" y="2255"/>
                  </a:cubicBezTo>
                  <a:cubicBezTo>
                    <a:pt x="1028" y="2259"/>
                    <a:pt x="1034" y="2260"/>
                    <a:pt x="1039" y="2260"/>
                  </a:cubicBezTo>
                  <a:cubicBezTo>
                    <a:pt x="1051" y="2260"/>
                    <a:pt x="1057" y="2252"/>
                    <a:pt x="1057" y="2243"/>
                  </a:cubicBezTo>
                  <a:cubicBezTo>
                    <a:pt x="747" y="1481"/>
                    <a:pt x="390" y="731"/>
                    <a:pt x="45" y="5"/>
                  </a:cubicBezTo>
                  <a:cubicBezTo>
                    <a:pt x="34" y="2"/>
                    <a:pt x="26"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9" name="Google Shape;3424;p4">
              <a:extLst>
                <a:ext uri="{FF2B5EF4-FFF2-40B4-BE49-F238E27FC236}">
                  <a16:creationId xmlns:a16="http://schemas.microsoft.com/office/drawing/2014/main" id="{090B3030-4BAB-2C33-728F-80AA3EEAA264}"/>
                </a:ext>
              </a:extLst>
            </p:cNvPr>
            <p:cNvSpPr>
              <a:spLocks/>
            </p:cNvSpPr>
            <p:nvPr/>
          </p:nvSpPr>
          <p:spPr bwMode="auto">
            <a:xfrm>
              <a:off x="2229425" y="2978050"/>
              <a:ext cx="66825" cy="144875"/>
            </a:xfrm>
            <a:custGeom>
              <a:avLst/>
              <a:gdLst>
                <a:gd name="T0" fmla="*/ 328125 w 2673"/>
                <a:gd name="T1" fmla="*/ 15625 h 5795"/>
                <a:gd name="T2" fmla="*/ 250000 w 2673"/>
                <a:gd name="T3" fmla="*/ 62500 h 5795"/>
                <a:gd name="T4" fmla="*/ 250000 w 2673"/>
                <a:gd name="T5" fmla="*/ 62500 h 5795"/>
                <a:gd name="T6" fmla="*/ 328125 w 2673"/>
                <a:gd name="T7" fmla="*/ 15625 h 5795"/>
                <a:gd name="T8" fmla="*/ 250000 w 2673"/>
                <a:gd name="T9" fmla="*/ 62500 h 5795"/>
                <a:gd name="T10" fmla="*/ 203125 w 2673"/>
                <a:gd name="T11" fmla="*/ 78125 h 5795"/>
                <a:gd name="T12" fmla="*/ 203125 w 2673"/>
                <a:gd name="T13" fmla="*/ 93750 h 5795"/>
                <a:gd name="T14" fmla="*/ 203125 w 2673"/>
                <a:gd name="T15" fmla="*/ 93750 h 5795"/>
                <a:gd name="T16" fmla="*/ 250000 w 2673"/>
                <a:gd name="T17" fmla="*/ 62500 h 5795"/>
                <a:gd name="T18" fmla="*/ 203125 w 2673"/>
                <a:gd name="T19" fmla="*/ 93750 h 5795"/>
                <a:gd name="T20" fmla="*/ 15625 w 2673"/>
                <a:gd name="T21" fmla="*/ 453125 h 5795"/>
                <a:gd name="T22" fmla="*/ 40562500 w 2673"/>
                <a:gd name="T23" fmla="*/ 90312500 h 5795"/>
                <a:gd name="T24" fmla="*/ 41000000 w 2673"/>
                <a:gd name="T25" fmla="*/ 90546875 h 5795"/>
                <a:gd name="T26" fmla="*/ 41500000 w 2673"/>
                <a:gd name="T27" fmla="*/ 89750000 h 5795"/>
                <a:gd name="T28" fmla="*/ 17687500 w 2673"/>
                <a:gd name="T29" fmla="*/ 46406250 h 5795"/>
                <a:gd name="T30" fmla="*/ 203125 w 2673"/>
                <a:gd name="T31" fmla="*/ 93750 h 57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3" h="5795" extrusionOk="0">
                  <a:moveTo>
                    <a:pt x="21" y="1"/>
                  </a:moveTo>
                  <a:cubicBezTo>
                    <a:pt x="21" y="1"/>
                    <a:pt x="19" y="2"/>
                    <a:pt x="16" y="4"/>
                  </a:cubicBezTo>
                  <a:cubicBezTo>
                    <a:pt x="20" y="2"/>
                    <a:pt x="21" y="1"/>
                    <a:pt x="21" y="1"/>
                  </a:cubicBezTo>
                  <a:close/>
                  <a:moveTo>
                    <a:pt x="16" y="4"/>
                  </a:moveTo>
                  <a:cubicBezTo>
                    <a:pt x="15" y="4"/>
                    <a:pt x="14" y="5"/>
                    <a:pt x="13" y="5"/>
                  </a:cubicBezTo>
                  <a:cubicBezTo>
                    <a:pt x="13" y="6"/>
                    <a:pt x="13" y="6"/>
                    <a:pt x="13" y="6"/>
                  </a:cubicBezTo>
                  <a:cubicBezTo>
                    <a:pt x="14" y="5"/>
                    <a:pt x="15" y="5"/>
                    <a:pt x="16" y="4"/>
                  </a:cubicBezTo>
                  <a:close/>
                  <a:moveTo>
                    <a:pt x="13" y="6"/>
                  </a:moveTo>
                  <a:cubicBezTo>
                    <a:pt x="7" y="11"/>
                    <a:pt x="1" y="19"/>
                    <a:pt x="1" y="29"/>
                  </a:cubicBezTo>
                  <a:cubicBezTo>
                    <a:pt x="525" y="1994"/>
                    <a:pt x="1191" y="4256"/>
                    <a:pt x="2596" y="5780"/>
                  </a:cubicBezTo>
                  <a:cubicBezTo>
                    <a:pt x="2603" y="5790"/>
                    <a:pt x="2613" y="5795"/>
                    <a:pt x="2624" y="5795"/>
                  </a:cubicBezTo>
                  <a:cubicBezTo>
                    <a:pt x="2648" y="5795"/>
                    <a:pt x="2673" y="5770"/>
                    <a:pt x="2656" y="5744"/>
                  </a:cubicBezTo>
                  <a:cubicBezTo>
                    <a:pt x="2144" y="4804"/>
                    <a:pt x="1549" y="3958"/>
                    <a:pt x="1132" y="2970"/>
                  </a:cubicBezTo>
                  <a:cubicBezTo>
                    <a:pt x="715" y="2006"/>
                    <a:pt x="418" y="982"/>
                    <a:pt x="13"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0" name="Google Shape;3425;p4">
              <a:extLst>
                <a:ext uri="{FF2B5EF4-FFF2-40B4-BE49-F238E27FC236}">
                  <a16:creationId xmlns:a16="http://schemas.microsoft.com/office/drawing/2014/main" id="{E4B5BAC6-B919-EA3A-09A9-08F3CDF7052D}"/>
                </a:ext>
              </a:extLst>
            </p:cNvPr>
            <p:cNvSpPr>
              <a:spLocks/>
            </p:cNvSpPr>
            <p:nvPr/>
          </p:nvSpPr>
          <p:spPr bwMode="auto">
            <a:xfrm>
              <a:off x="2286000" y="3114200"/>
              <a:ext cx="142000" cy="206300"/>
            </a:xfrm>
            <a:custGeom>
              <a:avLst/>
              <a:gdLst>
                <a:gd name="T0" fmla="*/ 750000 w 5680"/>
                <a:gd name="T1" fmla="*/ 15625 h 8252"/>
                <a:gd name="T2" fmla="*/ 187500 w 5680"/>
                <a:gd name="T3" fmla="*/ 375000 h 8252"/>
                <a:gd name="T4" fmla="*/ 32750000 w 5680"/>
                <a:gd name="T5" fmla="*/ 90234375 h 8252"/>
                <a:gd name="T6" fmla="*/ 88187500 w 5680"/>
                <a:gd name="T7" fmla="*/ 128937500 h 8252"/>
                <a:gd name="T8" fmla="*/ 88359375 w 5680"/>
                <a:gd name="T9" fmla="*/ 128375000 h 8252"/>
                <a:gd name="T10" fmla="*/ 46515625 w 5680"/>
                <a:gd name="T11" fmla="*/ 104750000 h 8252"/>
                <a:gd name="T12" fmla="*/ 26234375 w 5680"/>
                <a:gd name="T13" fmla="*/ 62890625 h 8252"/>
                <a:gd name="T14" fmla="*/ 750000 w 5680"/>
                <a:gd name="T15" fmla="*/ 15625 h 8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80" h="8252" extrusionOk="0">
                  <a:moveTo>
                    <a:pt x="48" y="1"/>
                  </a:moveTo>
                  <a:cubicBezTo>
                    <a:pt x="12" y="1"/>
                    <a:pt x="0" y="13"/>
                    <a:pt x="12" y="24"/>
                  </a:cubicBezTo>
                  <a:cubicBezTo>
                    <a:pt x="1298" y="1751"/>
                    <a:pt x="1167" y="3906"/>
                    <a:pt x="2096" y="5775"/>
                  </a:cubicBezTo>
                  <a:cubicBezTo>
                    <a:pt x="2798" y="7156"/>
                    <a:pt x="4167" y="7930"/>
                    <a:pt x="5644" y="8252"/>
                  </a:cubicBezTo>
                  <a:cubicBezTo>
                    <a:pt x="5667" y="8252"/>
                    <a:pt x="5679" y="8216"/>
                    <a:pt x="5655" y="8216"/>
                  </a:cubicBezTo>
                  <a:cubicBezTo>
                    <a:pt x="4703" y="7823"/>
                    <a:pt x="3727" y="7466"/>
                    <a:pt x="2977" y="6704"/>
                  </a:cubicBezTo>
                  <a:cubicBezTo>
                    <a:pt x="2262" y="5978"/>
                    <a:pt x="1941" y="5013"/>
                    <a:pt x="1679" y="4025"/>
                  </a:cubicBezTo>
                  <a:cubicBezTo>
                    <a:pt x="1310" y="2620"/>
                    <a:pt x="1119" y="1084"/>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1" name="Google Shape;3426;p4">
              <a:extLst>
                <a:ext uri="{FF2B5EF4-FFF2-40B4-BE49-F238E27FC236}">
                  <a16:creationId xmlns:a16="http://schemas.microsoft.com/office/drawing/2014/main" id="{AB94B051-43AB-EE28-B725-03B0E14F02E9}"/>
                </a:ext>
              </a:extLst>
            </p:cNvPr>
            <p:cNvSpPr>
              <a:spLocks/>
            </p:cNvSpPr>
            <p:nvPr/>
          </p:nvSpPr>
          <p:spPr bwMode="auto">
            <a:xfrm>
              <a:off x="2299000" y="3128025"/>
              <a:ext cx="132275" cy="193550"/>
            </a:xfrm>
            <a:custGeom>
              <a:avLst/>
              <a:gdLst>
                <a:gd name="T0" fmla="*/ 1296875 w 5291"/>
                <a:gd name="T1" fmla="*/ 0 h 7742"/>
                <a:gd name="T2" fmla="*/ 250000 w 5291"/>
                <a:gd name="T3" fmla="*/ 1046875 h 7742"/>
                <a:gd name="T4" fmla="*/ 29078125 w 5291"/>
                <a:gd name="T5" fmla="*/ 76203125 h 7742"/>
                <a:gd name="T6" fmla="*/ 49359375 w 5291"/>
                <a:gd name="T7" fmla="*/ 99828125 h 7742"/>
                <a:gd name="T8" fmla="*/ 80234375 w 5291"/>
                <a:gd name="T9" fmla="*/ 120109375 h 7742"/>
                <a:gd name="T10" fmla="*/ 80828125 w 5291"/>
                <a:gd name="T11" fmla="*/ 120968750 h 7742"/>
                <a:gd name="T12" fmla="*/ 81734375 w 5291"/>
                <a:gd name="T13" fmla="*/ 120296875 h 7742"/>
                <a:gd name="T14" fmla="*/ 82656250 w 5291"/>
                <a:gd name="T15" fmla="*/ 116390625 h 7742"/>
                <a:gd name="T16" fmla="*/ 81921875 w 5291"/>
                <a:gd name="T17" fmla="*/ 114890625 h 7742"/>
                <a:gd name="T18" fmla="*/ 27218750 w 5291"/>
                <a:gd name="T19" fmla="*/ 66906250 h 7742"/>
                <a:gd name="T20" fmla="*/ 2109375 w 5291"/>
                <a:gd name="T21" fmla="*/ 484375 h 7742"/>
                <a:gd name="T22" fmla="*/ 1296875 w 5291"/>
                <a:gd name="T23" fmla="*/ 0 h 77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91" h="7742" extrusionOk="0">
                  <a:moveTo>
                    <a:pt x="83" y="0"/>
                  </a:moveTo>
                  <a:cubicBezTo>
                    <a:pt x="44" y="0"/>
                    <a:pt x="1" y="29"/>
                    <a:pt x="16" y="67"/>
                  </a:cubicBezTo>
                  <a:cubicBezTo>
                    <a:pt x="468" y="1662"/>
                    <a:pt x="1004" y="3448"/>
                    <a:pt x="1861" y="4877"/>
                  </a:cubicBezTo>
                  <a:cubicBezTo>
                    <a:pt x="2218" y="5436"/>
                    <a:pt x="2647" y="5960"/>
                    <a:pt x="3159" y="6389"/>
                  </a:cubicBezTo>
                  <a:cubicBezTo>
                    <a:pt x="3385" y="6579"/>
                    <a:pt x="5135" y="7437"/>
                    <a:pt x="5135" y="7687"/>
                  </a:cubicBezTo>
                  <a:cubicBezTo>
                    <a:pt x="5129" y="7724"/>
                    <a:pt x="5149" y="7742"/>
                    <a:pt x="5173" y="7742"/>
                  </a:cubicBezTo>
                  <a:cubicBezTo>
                    <a:pt x="5194" y="7742"/>
                    <a:pt x="5219" y="7727"/>
                    <a:pt x="5231" y="7699"/>
                  </a:cubicBezTo>
                  <a:cubicBezTo>
                    <a:pt x="5243" y="7615"/>
                    <a:pt x="5255" y="7544"/>
                    <a:pt x="5290" y="7449"/>
                  </a:cubicBezTo>
                  <a:cubicBezTo>
                    <a:pt x="5290" y="7413"/>
                    <a:pt x="5266" y="7377"/>
                    <a:pt x="5243" y="7353"/>
                  </a:cubicBezTo>
                  <a:cubicBezTo>
                    <a:pt x="3742" y="6734"/>
                    <a:pt x="2504" y="5734"/>
                    <a:pt x="1742" y="4282"/>
                  </a:cubicBezTo>
                  <a:cubicBezTo>
                    <a:pt x="1040" y="2936"/>
                    <a:pt x="718" y="1424"/>
                    <a:pt x="135" y="31"/>
                  </a:cubicBezTo>
                  <a:cubicBezTo>
                    <a:pt x="126" y="10"/>
                    <a:pt x="105" y="0"/>
                    <a:pt x="8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2" name="Google Shape;3427;p4">
              <a:extLst>
                <a:ext uri="{FF2B5EF4-FFF2-40B4-BE49-F238E27FC236}">
                  <a16:creationId xmlns:a16="http://schemas.microsoft.com/office/drawing/2014/main" id="{E390D598-F410-7A82-0664-94F5DFF4B0C4}"/>
                </a:ext>
              </a:extLst>
            </p:cNvPr>
            <p:cNvSpPr>
              <a:spLocks/>
            </p:cNvSpPr>
            <p:nvPr/>
          </p:nvSpPr>
          <p:spPr bwMode="auto">
            <a:xfrm>
              <a:off x="2324375" y="3216000"/>
              <a:ext cx="30725" cy="55525"/>
            </a:xfrm>
            <a:custGeom>
              <a:avLst/>
              <a:gdLst>
                <a:gd name="T0" fmla="*/ 546875 w 1229"/>
                <a:gd name="T1" fmla="*/ 0 h 2221"/>
                <a:gd name="T2" fmla="*/ 15625 w 1229"/>
                <a:gd name="T3" fmla="*/ 562500 h 2221"/>
                <a:gd name="T4" fmla="*/ 16750000 w 1229"/>
                <a:gd name="T5" fmla="*/ 34234375 h 2221"/>
                <a:gd name="T6" fmla="*/ 17609375 w 1229"/>
                <a:gd name="T7" fmla="*/ 34703125 h 2221"/>
                <a:gd name="T8" fmla="*/ 18796875 w 1229"/>
                <a:gd name="T9" fmla="*/ 33125000 h 2221"/>
                <a:gd name="T10" fmla="*/ 765625 w 1229"/>
                <a:gd name="T11" fmla="*/ 187500 h 2221"/>
                <a:gd name="T12" fmla="*/ 546875 w 1229"/>
                <a:gd name="T13" fmla="*/ 0 h 22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9" h="2221" extrusionOk="0">
                  <a:moveTo>
                    <a:pt x="35" y="0"/>
                  </a:moveTo>
                  <a:cubicBezTo>
                    <a:pt x="21" y="0"/>
                    <a:pt x="1" y="13"/>
                    <a:pt x="1" y="36"/>
                  </a:cubicBezTo>
                  <a:cubicBezTo>
                    <a:pt x="203" y="774"/>
                    <a:pt x="608" y="1560"/>
                    <a:pt x="1072" y="2191"/>
                  </a:cubicBezTo>
                  <a:cubicBezTo>
                    <a:pt x="1086" y="2212"/>
                    <a:pt x="1106" y="2221"/>
                    <a:pt x="1127" y="2221"/>
                  </a:cubicBezTo>
                  <a:cubicBezTo>
                    <a:pt x="1177" y="2221"/>
                    <a:pt x="1229" y="2170"/>
                    <a:pt x="1203" y="2120"/>
                  </a:cubicBezTo>
                  <a:cubicBezTo>
                    <a:pt x="822" y="1417"/>
                    <a:pt x="441" y="703"/>
                    <a:pt x="49" y="12"/>
                  </a:cubicBezTo>
                  <a:cubicBezTo>
                    <a:pt x="49" y="4"/>
                    <a:pt x="43" y="0"/>
                    <a:pt x="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3" name="Google Shape;3428;p4">
              <a:extLst>
                <a:ext uri="{FF2B5EF4-FFF2-40B4-BE49-F238E27FC236}">
                  <a16:creationId xmlns:a16="http://schemas.microsoft.com/office/drawing/2014/main" id="{E2F25246-E070-CD40-2154-CD352E04D56C}"/>
                </a:ext>
              </a:extLst>
            </p:cNvPr>
            <p:cNvSpPr>
              <a:spLocks/>
            </p:cNvSpPr>
            <p:nvPr/>
          </p:nvSpPr>
          <p:spPr bwMode="auto">
            <a:xfrm>
              <a:off x="2329075" y="3214725"/>
              <a:ext cx="30550" cy="61250"/>
            </a:xfrm>
            <a:custGeom>
              <a:avLst/>
              <a:gdLst>
                <a:gd name="T0" fmla="*/ 1031250 w 1222"/>
                <a:gd name="T1" fmla="*/ 0 h 2450"/>
                <a:gd name="T2" fmla="*/ 234375 w 1222"/>
                <a:gd name="T3" fmla="*/ 984375 h 2450"/>
                <a:gd name="T4" fmla="*/ 17734375 w 1222"/>
                <a:gd name="T5" fmla="*/ 38015625 h 2450"/>
                <a:gd name="T6" fmla="*/ 18343750 w 1222"/>
                <a:gd name="T7" fmla="*/ 38281250 h 2450"/>
                <a:gd name="T8" fmla="*/ 18843750 w 1222"/>
                <a:gd name="T9" fmla="*/ 37453125 h 2450"/>
                <a:gd name="T10" fmla="*/ 11031250 w 1222"/>
                <a:gd name="T11" fmla="*/ 20343750 h 2450"/>
                <a:gd name="T12" fmla="*/ 1734375 w 1222"/>
                <a:gd name="T13" fmla="*/ 625000 h 2450"/>
                <a:gd name="T14" fmla="*/ 1031250 w 1222"/>
                <a:gd name="T15" fmla="*/ 0 h 24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2" h="2450" extrusionOk="0">
                  <a:moveTo>
                    <a:pt x="66" y="0"/>
                  </a:moveTo>
                  <a:cubicBezTo>
                    <a:pt x="35" y="0"/>
                    <a:pt x="1" y="27"/>
                    <a:pt x="15" y="63"/>
                  </a:cubicBezTo>
                  <a:cubicBezTo>
                    <a:pt x="301" y="825"/>
                    <a:pt x="599" y="1814"/>
                    <a:pt x="1135" y="2433"/>
                  </a:cubicBezTo>
                  <a:cubicBezTo>
                    <a:pt x="1146" y="2445"/>
                    <a:pt x="1161" y="2450"/>
                    <a:pt x="1174" y="2450"/>
                  </a:cubicBezTo>
                  <a:cubicBezTo>
                    <a:pt x="1201" y="2450"/>
                    <a:pt x="1222" y="2429"/>
                    <a:pt x="1206" y="2397"/>
                  </a:cubicBezTo>
                  <a:cubicBezTo>
                    <a:pt x="1123" y="2016"/>
                    <a:pt x="884" y="1659"/>
                    <a:pt x="706" y="1302"/>
                  </a:cubicBezTo>
                  <a:cubicBezTo>
                    <a:pt x="492" y="885"/>
                    <a:pt x="301" y="456"/>
                    <a:pt x="111" y="40"/>
                  </a:cubicBezTo>
                  <a:cubicBezTo>
                    <a:pt x="106" y="12"/>
                    <a:pt x="86"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4" name="Google Shape;3429;p4">
              <a:extLst>
                <a:ext uri="{FF2B5EF4-FFF2-40B4-BE49-F238E27FC236}">
                  <a16:creationId xmlns:a16="http://schemas.microsoft.com/office/drawing/2014/main" id="{AF516C16-3F17-264D-F83E-11DD8A8280A2}"/>
                </a:ext>
              </a:extLst>
            </p:cNvPr>
            <p:cNvSpPr>
              <a:spLocks/>
            </p:cNvSpPr>
            <p:nvPr/>
          </p:nvSpPr>
          <p:spPr bwMode="auto">
            <a:xfrm>
              <a:off x="2326275" y="3220300"/>
              <a:ext cx="47050" cy="70050"/>
            </a:xfrm>
            <a:custGeom>
              <a:avLst/>
              <a:gdLst>
                <a:gd name="T0" fmla="*/ 750000 w 1882"/>
                <a:gd name="T1" fmla="*/ 0 h 2802"/>
                <a:gd name="T2" fmla="*/ 125000 w 1882"/>
                <a:gd name="T3" fmla="*/ 1046875 h 2802"/>
                <a:gd name="T4" fmla="*/ 27468750 w 1882"/>
                <a:gd name="T5" fmla="*/ 43640625 h 2802"/>
                <a:gd name="T6" fmla="*/ 27953125 w 1882"/>
                <a:gd name="T7" fmla="*/ 43781250 h 2802"/>
                <a:gd name="T8" fmla="*/ 28781250 w 1882"/>
                <a:gd name="T9" fmla="*/ 41968750 h 2802"/>
                <a:gd name="T10" fmla="*/ 14078125 w 1882"/>
                <a:gd name="T11" fmla="*/ 23734375 h 2802"/>
                <a:gd name="T12" fmla="*/ 1437500 w 1882"/>
                <a:gd name="T13" fmla="*/ 484375 h 2802"/>
                <a:gd name="T14" fmla="*/ 750000 w 1882"/>
                <a:gd name="T15" fmla="*/ 0 h 2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2802" extrusionOk="0">
                  <a:moveTo>
                    <a:pt x="48" y="0"/>
                  </a:moveTo>
                  <a:cubicBezTo>
                    <a:pt x="22" y="0"/>
                    <a:pt x="1" y="29"/>
                    <a:pt x="8" y="67"/>
                  </a:cubicBezTo>
                  <a:cubicBezTo>
                    <a:pt x="306" y="1055"/>
                    <a:pt x="925" y="2162"/>
                    <a:pt x="1758" y="2793"/>
                  </a:cubicBezTo>
                  <a:cubicBezTo>
                    <a:pt x="1768" y="2799"/>
                    <a:pt x="1779" y="2802"/>
                    <a:pt x="1789" y="2802"/>
                  </a:cubicBezTo>
                  <a:cubicBezTo>
                    <a:pt x="1839" y="2802"/>
                    <a:pt x="1882" y="2736"/>
                    <a:pt x="1842" y="2686"/>
                  </a:cubicBezTo>
                  <a:cubicBezTo>
                    <a:pt x="1544" y="2281"/>
                    <a:pt x="1199" y="1924"/>
                    <a:pt x="901" y="1519"/>
                  </a:cubicBezTo>
                  <a:cubicBezTo>
                    <a:pt x="580" y="1043"/>
                    <a:pt x="342" y="555"/>
                    <a:pt x="92" y="31"/>
                  </a:cubicBezTo>
                  <a:cubicBezTo>
                    <a:pt x="79" y="9"/>
                    <a:pt x="63"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5" name="Google Shape;3430;p4">
              <a:extLst>
                <a:ext uri="{FF2B5EF4-FFF2-40B4-BE49-F238E27FC236}">
                  <a16:creationId xmlns:a16="http://schemas.microsoft.com/office/drawing/2014/main" id="{45025028-480C-06E4-B9FF-B98A50F621E4}"/>
                </a:ext>
              </a:extLst>
            </p:cNvPr>
            <p:cNvSpPr>
              <a:spLocks/>
            </p:cNvSpPr>
            <p:nvPr/>
          </p:nvSpPr>
          <p:spPr bwMode="auto">
            <a:xfrm>
              <a:off x="2293225" y="3115925"/>
              <a:ext cx="32975" cy="94375"/>
            </a:xfrm>
            <a:custGeom>
              <a:avLst/>
              <a:gdLst>
                <a:gd name="T0" fmla="*/ 687500 w 1319"/>
                <a:gd name="T1" fmla="*/ 0 h 3775"/>
                <a:gd name="T2" fmla="*/ 140625 w 1319"/>
                <a:gd name="T3" fmla="*/ 984375 h 3775"/>
                <a:gd name="T4" fmla="*/ 11484375 w 1319"/>
                <a:gd name="T5" fmla="*/ 27203125 h 3775"/>
                <a:gd name="T6" fmla="*/ 20406250 w 1319"/>
                <a:gd name="T7" fmla="*/ 58093750 h 3775"/>
                <a:gd name="T8" fmla="*/ 20125000 w 1319"/>
                <a:gd name="T9" fmla="*/ 57875000 h 3775"/>
                <a:gd name="T10" fmla="*/ 19859375 w 1319"/>
                <a:gd name="T11" fmla="*/ 58093750 h 3775"/>
                <a:gd name="T12" fmla="*/ 20234375 w 1319"/>
                <a:gd name="T13" fmla="*/ 58828125 h 3775"/>
                <a:gd name="T14" fmla="*/ 20406250 w 1319"/>
                <a:gd name="T15" fmla="*/ 58968750 h 3775"/>
                <a:gd name="T16" fmla="*/ 20593750 w 1319"/>
                <a:gd name="T17" fmla="*/ 58828125 h 3775"/>
                <a:gd name="T18" fmla="*/ 1062500 w 1319"/>
                <a:gd name="T19" fmla="*/ 234375 h 3775"/>
                <a:gd name="T20" fmla="*/ 687500 w 1319"/>
                <a:gd name="T21" fmla="*/ 0 h 37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19" h="3775" extrusionOk="0">
                  <a:moveTo>
                    <a:pt x="44" y="0"/>
                  </a:moveTo>
                  <a:cubicBezTo>
                    <a:pt x="22" y="0"/>
                    <a:pt x="0" y="28"/>
                    <a:pt x="9" y="63"/>
                  </a:cubicBezTo>
                  <a:cubicBezTo>
                    <a:pt x="235" y="622"/>
                    <a:pt x="533" y="1158"/>
                    <a:pt x="735" y="1741"/>
                  </a:cubicBezTo>
                  <a:cubicBezTo>
                    <a:pt x="961" y="2384"/>
                    <a:pt x="1056" y="3099"/>
                    <a:pt x="1306" y="3718"/>
                  </a:cubicBezTo>
                  <a:cubicBezTo>
                    <a:pt x="1301" y="3708"/>
                    <a:pt x="1294" y="3704"/>
                    <a:pt x="1288" y="3704"/>
                  </a:cubicBezTo>
                  <a:cubicBezTo>
                    <a:pt x="1279" y="3704"/>
                    <a:pt x="1271" y="3711"/>
                    <a:pt x="1271" y="3718"/>
                  </a:cubicBezTo>
                  <a:cubicBezTo>
                    <a:pt x="1271" y="3742"/>
                    <a:pt x="1271" y="3754"/>
                    <a:pt x="1295" y="3765"/>
                  </a:cubicBezTo>
                  <a:cubicBezTo>
                    <a:pt x="1295" y="3771"/>
                    <a:pt x="1300" y="3774"/>
                    <a:pt x="1306" y="3774"/>
                  </a:cubicBezTo>
                  <a:cubicBezTo>
                    <a:pt x="1312" y="3774"/>
                    <a:pt x="1318" y="3771"/>
                    <a:pt x="1318" y="3765"/>
                  </a:cubicBezTo>
                  <a:cubicBezTo>
                    <a:pt x="1271" y="2539"/>
                    <a:pt x="783" y="1015"/>
                    <a:pt x="68" y="15"/>
                  </a:cubicBezTo>
                  <a:cubicBezTo>
                    <a:pt x="61" y="5"/>
                    <a:pt x="53" y="0"/>
                    <a:pt x="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6" name="Google Shape;3431;p4">
              <a:extLst>
                <a:ext uri="{FF2B5EF4-FFF2-40B4-BE49-F238E27FC236}">
                  <a16:creationId xmlns:a16="http://schemas.microsoft.com/office/drawing/2014/main" id="{E5564530-944C-3919-6EDD-AB3C85FCFBE8}"/>
                </a:ext>
              </a:extLst>
            </p:cNvPr>
            <p:cNvSpPr>
              <a:spLocks/>
            </p:cNvSpPr>
            <p:nvPr/>
          </p:nvSpPr>
          <p:spPr bwMode="auto">
            <a:xfrm>
              <a:off x="2302075" y="3143325"/>
              <a:ext cx="9425" cy="15800"/>
            </a:xfrm>
            <a:custGeom>
              <a:avLst/>
              <a:gdLst>
                <a:gd name="T0" fmla="*/ 1375000 w 377"/>
                <a:gd name="T1" fmla="*/ 0 h 632"/>
                <a:gd name="T2" fmla="*/ 375000 w 377"/>
                <a:gd name="T3" fmla="*/ 1531250 h 632"/>
                <a:gd name="T4" fmla="*/ 4468750 w 377"/>
                <a:gd name="T5" fmla="*/ 9343750 h 632"/>
                <a:gd name="T6" fmla="*/ 5031250 w 377"/>
                <a:gd name="T7" fmla="*/ 9859375 h 632"/>
                <a:gd name="T8" fmla="*/ 5765625 w 377"/>
                <a:gd name="T9" fmla="*/ 8781250 h 632"/>
                <a:gd name="T10" fmla="*/ 2234375 w 377"/>
                <a:gd name="T11" fmla="*/ 593750 h 632"/>
                <a:gd name="T12" fmla="*/ 1375000 w 377"/>
                <a:gd name="T13" fmla="*/ 0 h 6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7" h="632" extrusionOk="0">
                  <a:moveTo>
                    <a:pt x="88" y="0"/>
                  </a:moveTo>
                  <a:cubicBezTo>
                    <a:pt x="46" y="0"/>
                    <a:pt x="1" y="37"/>
                    <a:pt x="24" y="98"/>
                  </a:cubicBezTo>
                  <a:cubicBezTo>
                    <a:pt x="119" y="264"/>
                    <a:pt x="190" y="431"/>
                    <a:pt x="286" y="598"/>
                  </a:cubicBezTo>
                  <a:cubicBezTo>
                    <a:pt x="290" y="621"/>
                    <a:pt x="306" y="631"/>
                    <a:pt x="322" y="631"/>
                  </a:cubicBezTo>
                  <a:cubicBezTo>
                    <a:pt x="348" y="631"/>
                    <a:pt x="376" y="606"/>
                    <a:pt x="369" y="562"/>
                  </a:cubicBezTo>
                  <a:cubicBezTo>
                    <a:pt x="298" y="372"/>
                    <a:pt x="226" y="217"/>
                    <a:pt x="143" y="38"/>
                  </a:cubicBezTo>
                  <a:cubicBezTo>
                    <a:pt x="134" y="12"/>
                    <a:pt x="111" y="0"/>
                    <a:pt x="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7" name="Google Shape;3432;p4">
              <a:extLst>
                <a:ext uri="{FF2B5EF4-FFF2-40B4-BE49-F238E27FC236}">
                  <a16:creationId xmlns:a16="http://schemas.microsoft.com/office/drawing/2014/main" id="{50F7549B-225F-6CDF-F669-FA82DE4AF95D}"/>
                </a:ext>
              </a:extLst>
            </p:cNvPr>
            <p:cNvSpPr>
              <a:spLocks/>
            </p:cNvSpPr>
            <p:nvPr/>
          </p:nvSpPr>
          <p:spPr bwMode="auto">
            <a:xfrm>
              <a:off x="1943825" y="2880150"/>
              <a:ext cx="368825" cy="297175"/>
            </a:xfrm>
            <a:custGeom>
              <a:avLst/>
              <a:gdLst>
                <a:gd name="T0" fmla="*/ 1406250 w 14753"/>
                <a:gd name="T1" fmla="*/ 0 h 11887"/>
                <a:gd name="T2" fmla="*/ 109375 w 14753"/>
                <a:gd name="T3" fmla="*/ 1562500 h 11887"/>
                <a:gd name="T4" fmla="*/ 29687500 w 14753"/>
                <a:gd name="T5" fmla="*/ 95687500 h 11887"/>
                <a:gd name="T6" fmla="*/ 52750000 w 14753"/>
                <a:gd name="T7" fmla="*/ 136437500 h 11887"/>
                <a:gd name="T8" fmla="*/ 80843750 w 14753"/>
                <a:gd name="T9" fmla="*/ 169171875 h 11887"/>
                <a:gd name="T10" fmla="*/ 113218750 w 14753"/>
                <a:gd name="T11" fmla="*/ 176421875 h 11887"/>
                <a:gd name="T12" fmla="*/ 147625000 w 14753"/>
                <a:gd name="T13" fmla="*/ 185734375 h 11887"/>
                <a:gd name="T14" fmla="*/ 179625000 w 14753"/>
                <a:gd name="T15" fmla="*/ 174750000 h 11887"/>
                <a:gd name="T16" fmla="*/ 197859375 w 14753"/>
                <a:gd name="T17" fmla="*/ 163406250 h 11887"/>
                <a:gd name="T18" fmla="*/ 207578125 w 14753"/>
                <a:gd name="T19" fmla="*/ 160703125 h 11887"/>
                <a:gd name="T20" fmla="*/ 218515625 w 14753"/>
                <a:gd name="T21" fmla="*/ 166203125 h 11887"/>
                <a:gd name="T22" fmla="*/ 229859375 w 14753"/>
                <a:gd name="T23" fmla="*/ 184796875 h 11887"/>
                <a:gd name="T24" fmla="*/ 230140625 w 14753"/>
                <a:gd name="T25" fmla="*/ 185359375 h 11887"/>
                <a:gd name="T26" fmla="*/ 230421875 w 14753"/>
                <a:gd name="T27" fmla="*/ 184796875 h 11887"/>
                <a:gd name="T28" fmla="*/ 208359375 w 14753"/>
                <a:gd name="T29" fmla="*/ 157984375 h 11887"/>
                <a:gd name="T30" fmla="*/ 202515625 w 14753"/>
                <a:gd name="T31" fmla="*/ 158750000 h 11887"/>
                <a:gd name="T32" fmla="*/ 166609375 w 14753"/>
                <a:gd name="T33" fmla="*/ 178109375 h 11887"/>
                <a:gd name="T34" fmla="*/ 149812500 w 14753"/>
                <a:gd name="T35" fmla="*/ 181437500 h 11887"/>
                <a:gd name="T36" fmla="*/ 114328125 w 14753"/>
                <a:gd name="T37" fmla="*/ 172890625 h 11887"/>
                <a:gd name="T38" fmla="*/ 71359375 w 14753"/>
                <a:gd name="T39" fmla="*/ 155781250 h 11887"/>
                <a:gd name="T40" fmla="*/ 40109375 w 14753"/>
                <a:gd name="T41" fmla="*/ 107781250 h 11887"/>
                <a:gd name="T42" fmla="*/ 2703125 w 14753"/>
                <a:gd name="T43" fmla="*/ 1000000 h 11887"/>
                <a:gd name="T44" fmla="*/ 1406250 w 14753"/>
                <a:gd name="T45" fmla="*/ 0 h 118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753" h="11887" extrusionOk="0">
                  <a:moveTo>
                    <a:pt x="90" y="0"/>
                  </a:moveTo>
                  <a:cubicBezTo>
                    <a:pt x="45" y="0"/>
                    <a:pt x="0" y="33"/>
                    <a:pt x="7" y="100"/>
                  </a:cubicBezTo>
                  <a:cubicBezTo>
                    <a:pt x="209" y="2147"/>
                    <a:pt x="1007" y="4279"/>
                    <a:pt x="1900" y="6124"/>
                  </a:cubicBezTo>
                  <a:cubicBezTo>
                    <a:pt x="2328" y="7017"/>
                    <a:pt x="2829" y="7898"/>
                    <a:pt x="3376" y="8732"/>
                  </a:cubicBezTo>
                  <a:cubicBezTo>
                    <a:pt x="3852" y="9458"/>
                    <a:pt x="4364" y="10398"/>
                    <a:pt x="5174" y="10827"/>
                  </a:cubicBezTo>
                  <a:cubicBezTo>
                    <a:pt x="5805" y="11172"/>
                    <a:pt x="6579" y="11113"/>
                    <a:pt x="7246" y="11291"/>
                  </a:cubicBezTo>
                  <a:cubicBezTo>
                    <a:pt x="7984" y="11494"/>
                    <a:pt x="8651" y="11887"/>
                    <a:pt x="9448" y="11887"/>
                  </a:cubicBezTo>
                  <a:cubicBezTo>
                    <a:pt x="10187" y="11887"/>
                    <a:pt x="10877" y="11577"/>
                    <a:pt x="11496" y="11184"/>
                  </a:cubicBezTo>
                  <a:cubicBezTo>
                    <a:pt x="11889" y="10958"/>
                    <a:pt x="12246" y="10637"/>
                    <a:pt x="12663" y="10458"/>
                  </a:cubicBezTo>
                  <a:cubicBezTo>
                    <a:pt x="12929" y="10348"/>
                    <a:pt x="13115" y="10285"/>
                    <a:pt x="13285" y="10285"/>
                  </a:cubicBezTo>
                  <a:cubicBezTo>
                    <a:pt x="13501" y="10285"/>
                    <a:pt x="13690" y="10389"/>
                    <a:pt x="13985" y="10637"/>
                  </a:cubicBezTo>
                  <a:cubicBezTo>
                    <a:pt x="14544" y="11113"/>
                    <a:pt x="14509" y="11149"/>
                    <a:pt x="14711" y="11827"/>
                  </a:cubicBezTo>
                  <a:cubicBezTo>
                    <a:pt x="14705" y="11851"/>
                    <a:pt x="14717" y="11863"/>
                    <a:pt x="14729" y="11863"/>
                  </a:cubicBezTo>
                  <a:cubicBezTo>
                    <a:pt x="14741" y="11863"/>
                    <a:pt x="14753" y="11851"/>
                    <a:pt x="14747" y="11827"/>
                  </a:cubicBezTo>
                  <a:cubicBezTo>
                    <a:pt x="14589" y="10987"/>
                    <a:pt x="14200" y="10111"/>
                    <a:pt x="13335" y="10111"/>
                  </a:cubicBezTo>
                  <a:cubicBezTo>
                    <a:pt x="13219" y="10111"/>
                    <a:pt x="13095" y="10127"/>
                    <a:pt x="12961" y="10160"/>
                  </a:cubicBezTo>
                  <a:cubicBezTo>
                    <a:pt x="12127" y="10363"/>
                    <a:pt x="11461" y="11089"/>
                    <a:pt x="10663" y="11399"/>
                  </a:cubicBezTo>
                  <a:cubicBezTo>
                    <a:pt x="10275" y="11552"/>
                    <a:pt x="9924" y="11612"/>
                    <a:pt x="9588" y="11612"/>
                  </a:cubicBezTo>
                  <a:cubicBezTo>
                    <a:pt x="8830" y="11612"/>
                    <a:pt x="8151" y="11305"/>
                    <a:pt x="7317" y="11065"/>
                  </a:cubicBezTo>
                  <a:cubicBezTo>
                    <a:pt x="6281" y="10768"/>
                    <a:pt x="5341" y="10875"/>
                    <a:pt x="4567" y="9970"/>
                  </a:cubicBezTo>
                  <a:cubicBezTo>
                    <a:pt x="3781" y="9053"/>
                    <a:pt x="3150" y="7958"/>
                    <a:pt x="2567" y="6898"/>
                  </a:cubicBezTo>
                  <a:cubicBezTo>
                    <a:pt x="1400" y="4707"/>
                    <a:pt x="816" y="2445"/>
                    <a:pt x="173" y="64"/>
                  </a:cubicBezTo>
                  <a:cubicBezTo>
                    <a:pt x="163" y="22"/>
                    <a:pt x="126" y="0"/>
                    <a:pt x="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8" name="Google Shape;3433;p4">
              <a:extLst>
                <a:ext uri="{FF2B5EF4-FFF2-40B4-BE49-F238E27FC236}">
                  <a16:creationId xmlns:a16="http://schemas.microsoft.com/office/drawing/2014/main" id="{073ECBCF-750A-19A1-AE72-D9F75652689E}"/>
                </a:ext>
              </a:extLst>
            </p:cNvPr>
            <p:cNvSpPr>
              <a:spLocks/>
            </p:cNvSpPr>
            <p:nvPr/>
          </p:nvSpPr>
          <p:spPr bwMode="auto">
            <a:xfrm>
              <a:off x="1946775" y="2886100"/>
              <a:ext cx="3175" cy="4125"/>
            </a:xfrm>
            <a:custGeom>
              <a:avLst/>
              <a:gdLst>
                <a:gd name="T0" fmla="*/ 828125 w 127"/>
                <a:gd name="T1" fmla="*/ 0 h 165"/>
                <a:gd name="T2" fmla="*/ 500000 w 127"/>
                <a:gd name="T3" fmla="*/ 812500 h 165"/>
                <a:gd name="T4" fmla="*/ 1609375 w 127"/>
                <a:gd name="T5" fmla="*/ 2484375 h 165"/>
                <a:gd name="T6" fmla="*/ 1687500 w 127"/>
                <a:gd name="T7" fmla="*/ 2562500 h 165"/>
                <a:gd name="T8" fmla="*/ 1984375 w 127"/>
                <a:gd name="T9" fmla="*/ 2296875 h 165"/>
                <a:gd name="T10" fmla="*/ 1421875 w 127"/>
                <a:gd name="T11" fmla="*/ 437500 h 165"/>
                <a:gd name="T12" fmla="*/ 828125 w 127"/>
                <a:gd name="T13" fmla="*/ 0 h 1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165" extrusionOk="0">
                  <a:moveTo>
                    <a:pt x="53" y="0"/>
                  </a:moveTo>
                  <a:cubicBezTo>
                    <a:pt x="26" y="0"/>
                    <a:pt x="0" y="29"/>
                    <a:pt x="32" y="52"/>
                  </a:cubicBezTo>
                  <a:cubicBezTo>
                    <a:pt x="44" y="76"/>
                    <a:pt x="91" y="147"/>
                    <a:pt x="103" y="159"/>
                  </a:cubicBezTo>
                  <a:cubicBezTo>
                    <a:pt x="103" y="163"/>
                    <a:pt x="105" y="164"/>
                    <a:pt x="108" y="164"/>
                  </a:cubicBezTo>
                  <a:cubicBezTo>
                    <a:pt x="115" y="164"/>
                    <a:pt x="127" y="156"/>
                    <a:pt x="127" y="147"/>
                  </a:cubicBezTo>
                  <a:cubicBezTo>
                    <a:pt x="127" y="135"/>
                    <a:pt x="103" y="40"/>
                    <a:pt x="91" y="28"/>
                  </a:cubicBezTo>
                  <a:cubicBezTo>
                    <a:pt x="83" y="8"/>
                    <a:pt x="68" y="0"/>
                    <a:pt x="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9" name="Google Shape;3434;p4">
              <a:extLst>
                <a:ext uri="{FF2B5EF4-FFF2-40B4-BE49-F238E27FC236}">
                  <a16:creationId xmlns:a16="http://schemas.microsoft.com/office/drawing/2014/main" id="{C6EE55D6-82BE-2DC3-0E64-58A51337B8D6}"/>
                </a:ext>
              </a:extLst>
            </p:cNvPr>
            <p:cNvSpPr>
              <a:spLocks/>
            </p:cNvSpPr>
            <p:nvPr/>
          </p:nvSpPr>
          <p:spPr bwMode="auto">
            <a:xfrm>
              <a:off x="1916600" y="2712450"/>
              <a:ext cx="35625" cy="184425"/>
            </a:xfrm>
            <a:custGeom>
              <a:avLst/>
              <a:gdLst>
                <a:gd name="T0" fmla="*/ 17750000 w 1425"/>
                <a:gd name="T1" fmla="*/ 15625 h 7377"/>
                <a:gd name="T2" fmla="*/ 16937500 w 1425"/>
                <a:gd name="T3" fmla="*/ 515625 h 7377"/>
                <a:gd name="T4" fmla="*/ 4843750 w 1425"/>
                <a:gd name="T5" fmla="*/ 51109375 h 7377"/>
                <a:gd name="T6" fmla="*/ 12093750 w 1425"/>
                <a:gd name="T7" fmla="*/ 66375000 h 7377"/>
                <a:gd name="T8" fmla="*/ 15625000 w 1425"/>
                <a:gd name="T9" fmla="*/ 95953125 h 7377"/>
                <a:gd name="T10" fmla="*/ 21406250 w 1425"/>
                <a:gd name="T11" fmla="*/ 114921875 h 7377"/>
                <a:gd name="T12" fmla="*/ 21890625 w 1425"/>
                <a:gd name="T13" fmla="*/ 115265625 h 7377"/>
                <a:gd name="T14" fmla="*/ 22140625 w 1425"/>
                <a:gd name="T15" fmla="*/ 114734375 h 7377"/>
                <a:gd name="T16" fmla="*/ 14890625 w 1425"/>
                <a:gd name="T17" fmla="*/ 65250000 h 7377"/>
                <a:gd name="T18" fmla="*/ 7812500 w 1425"/>
                <a:gd name="T19" fmla="*/ 31953125 h 7377"/>
                <a:gd name="T20" fmla="*/ 18796875 w 1425"/>
                <a:gd name="T21" fmla="*/ 1437500 h 7377"/>
                <a:gd name="T22" fmla="*/ 17750000 w 1425"/>
                <a:gd name="T23" fmla="*/ 15625 h 7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5" h="7377" extrusionOk="0">
                  <a:moveTo>
                    <a:pt x="1136" y="1"/>
                  </a:moveTo>
                  <a:cubicBezTo>
                    <a:pt x="1118" y="1"/>
                    <a:pt x="1099" y="10"/>
                    <a:pt x="1084" y="33"/>
                  </a:cubicBezTo>
                  <a:cubicBezTo>
                    <a:pt x="548" y="950"/>
                    <a:pt x="0" y="2200"/>
                    <a:pt x="310" y="3271"/>
                  </a:cubicBezTo>
                  <a:cubicBezTo>
                    <a:pt x="417" y="3629"/>
                    <a:pt x="619" y="3926"/>
                    <a:pt x="774" y="4248"/>
                  </a:cubicBezTo>
                  <a:cubicBezTo>
                    <a:pt x="1072" y="4938"/>
                    <a:pt x="977" y="5438"/>
                    <a:pt x="1000" y="6141"/>
                  </a:cubicBezTo>
                  <a:cubicBezTo>
                    <a:pt x="1012" y="6629"/>
                    <a:pt x="1072" y="6974"/>
                    <a:pt x="1370" y="7355"/>
                  </a:cubicBezTo>
                  <a:cubicBezTo>
                    <a:pt x="1380" y="7370"/>
                    <a:pt x="1392" y="7377"/>
                    <a:pt x="1401" y="7377"/>
                  </a:cubicBezTo>
                  <a:cubicBezTo>
                    <a:pt x="1415" y="7377"/>
                    <a:pt x="1424" y="7364"/>
                    <a:pt x="1417" y="7343"/>
                  </a:cubicBezTo>
                  <a:cubicBezTo>
                    <a:pt x="905" y="6343"/>
                    <a:pt x="1417" y="5212"/>
                    <a:pt x="953" y="4176"/>
                  </a:cubicBezTo>
                  <a:cubicBezTo>
                    <a:pt x="643" y="3450"/>
                    <a:pt x="322" y="2867"/>
                    <a:pt x="500" y="2045"/>
                  </a:cubicBezTo>
                  <a:cubicBezTo>
                    <a:pt x="655" y="1378"/>
                    <a:pt x="1000" y="747"/>
                    <a:pt x="1203" y="92"/>
                  </a:cubicBezTo>
                  <a:cubicBezTo>
                    <a:pt x="1211" y="44"/>
                    <a:pt x="1175" y="1"/>
                    <a:pt x="11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0" name="Google Shape;3435;p4">
              <a:extLst>
                <a:ext uri="{FF2B5EF4-FFF2-40B4-BE49-F238E27FC236}">
                  <a16:creationId xmlns:a16="http://schemas.microsoft.com/office/drawing/2014/main" id="{D6DC5BB4-83DE-9918-27D7-A915D059779F}"/>
                </a:ext>
              </a:extLst>
            </p:cNvPr>
            <p:cNvSpPr>
              <a:spLocks/>
            </p:cNvSpPr>
            <p:nvPr/>
          </p:nvSpPr>
          <p:spPr bwMode="auto">
            <a:xfrm>
              <a:off x="1944575" y="2853300"/>
              <a:ext cx="6875" cy="43200"/>
            </a:xfrm>
            <a:custGeom>
              <a:avLst/>
              <a:gdLst>
                <a:gd name="T0" fmla="*/ 281250 w 275"/>
                <a:gd name="T1" fmla="*/ 15625 h 1728"/>
                <a:gd name="T2" fmla="*/ 187500 w 275"/>
                <a:gd name="T3" fmla="*/ 296875 h 1728"/>
                <a:gd name="T4" fmla="*/ 937500 w 275"/>
                <a:gd name="T5" fmla="*/ 13500000 h 1728"/>
                <a:gd name="T6" fmla="*/ 2796875 w 275"/>
                <a:gd name="T7" fmla="*/ 26703125 h 1728"/>
                <a:gd name="T8" fmla="*/ 3171875 w 275"/>
                <a:gd name="T9" fmla="*/ 27000000 h 1728"/>
                <a:gd name="T10" fmla="*/ 3734375 w 275"/>
                <a:gd name="T11" fmla="*/ 26515625 h 1728"/>
                <a:gd name="T12" fmla="*/ 2796875 w 275"/>
                <a:gd name="T13" fmla="*/ 13312500 h 1728"/>
                <a:gd name="T14" fmla="*/ 375000 w 275"/>
                <a:gd name="T15" fmla="*/ 296875 h 1728"/>
                <a:gd name="T16" fmla="*/ 281250 w 275"/>
                <a:gd name="T17" fmla="*/ 15625 h 1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5" h="1728" extrusionOk="0">
                  <a:moveTo>
                    <a:pt x="18" y="1"/>
                  </a:moveTo>
                  <a:cubicBezTo>
                    <a:pt x="15" y="1"/>
                    <a:pt x="12" y="7"/>
                    <a:pt x="12" y="19"/>
                  </a:cubicBezTo>
                  <a:cubicBezTo>
                    <a:pt x="1" y="293"/>
                    <a:pt x="24" y="578"/>
                    <a:pt x="60" y="864"/>
                  </a:cubicBezTo>
                  <a:cubicBezTo>
                    <a:pt x="84" y="1150"/>
                    <a:pt x="84" y="1447"/>
                    <a:pt x="179" y="1709"/>
                  </a:cubicBezTo>
                  <a:cubicBezTo>
                    <a:pt x="184" y="1722"/>
                    <a:pt x="193" y="1728"/>
                    <a:pt x="203" y="1728"/>
                  </a:cubicBezTo>
                  <a:cubicBezTo>
                    <a:pt x="220" y="1728"/>
                    <a:pt x="239" y="1713"/>
                    <a:pt x="239" y="1697"/>
                  </a:cubicBezTo>
                  <a:cubicBezTo>
                    <a:pt x="274" y="1412"/>
                    <a:pt x="203" y="1114"/>
                    <a:pt x="179" y="852"/>
                  </a:cubicBezTo>
                  <a:cubicBezTo>
                    <a:pt x="143" y="566"/>
                    <a:pt x="120" y="281"/>
                    <a:pt x="24" y="19"/>
                  </a:cubicBezTo>
                  <a:cubicBezTo>
                    <a:pt x="24" y="7"/>
                    <a:pt x="21"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1" name="Google Shape;3436;p4">
              <a:extLst>
                <a:ext uri="{FF2B5EF4-FFF2-40B4-BE49-F238E27FC236}">
                  <a16:creationId xmlns:a16="http://schemas.microsoft.com/office/drawing/2014/main" id="{DE9A557B-B4E8-0E5B-3486-A36798BD8129}"/>
                </a:ext>
              </a:extLst>
            </p:cNvPr>
            <p:cNvSpPr>
              <a:spLocks/>
            </p:cNvSpPr>
            <p:nvPr/>
          </p:nvSpPr>
          <p:spPr bwMode="auto">
            <a:xfrm>
              <a:off x="1942500" y="2856175"/>
              <a:ext cx="8350" cy="48250"/>
            </a:xfrm>
            <a:custGeom>
              <a:avLst/>
              <a:gdLst>
                <a:gd name="T0" fmla="*/ 250000 w 334"/>
                <a:gd name="T1" fmla="*/ 0 h 1930"/>
                <a:gd name="T2" fmla="*/ 0 w 334"/>
                <a:gd name="T3" fmla="*/ 359375 h 1930"/>
                <a:gd name="T4" fmla="*/ 3718750 w 334"/>
                <a:gd name="T5" fmla="*/ 29750000 h 1930"/>
                <a:gd name="T6" fmla="*/ 4453125 w 334"/>
                <a:gd name="T7" fmla="*/ 30140625 h 1930"/>
                <a:gd name="T8" fmla="*/ 5031250 w 334"/>
                <a:gd name="T9" fmla="*/ 29562500 h 1930"/>
                <a:gd name="T10" fmla="*/ 562500 w 334"/>
                <a:gd name="T11" fmla="*/ 359375 h 1930"/>
                <a:gd name="T12" fmla="*/ 250000 w 334"/>
                <a:gd name="T13" fmla="*/ 0 h 19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1930" extrusionOk="0">
                  <a:moveTo>
                    <a:pt x="16" y="0"/>
                  </a:moveTo>
                  <a:cubicBezTo>
                    <a:pt x="7" y="0"/>
                    <a:pt x="0" y="10"/>
                    <a:pt x="0" y="23"/>
                  </a:cubicBezTo>
                  <a:cubicBezTo>
                    <a:pt x="24" y="630"/>
                    <a:pt x="24" y="1332"/>
                    <a:pt x="238" y="1904"/>
                  </a:cubicBezTo>
                  <a:cubicBezTo>
                    <a:pt x="249" y="1920"/>
                    <a:pt x="268" y="1929"/>
                    <a:pt x="285" y="1929"/>
                  </a:cubicBezTo>
                  <a:cubicBezTo>
                    <a:pt x="305" y="1929"/>
                    <a:pt x="322" y="1918"/>
                    <a:pt x="322" y="1892"/>
                  </a:cubicBezTo>
                  <a:cubicBezTo>
                    <a:pt x="334" y="1285"/>
                    <a:pt x="155" y="618"/>
                    <a:pt x="36" y="23"/>
                  </a:cubicBezTo>
                  <a:cubicBezTo>
                    <a:pt x="31" y="7"/>
                    <a:pt x="23"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2" name="Google Shape;3437;p4">
              <a:extLst>
                <a:ext uri="{FF2B5EF4-FFF2-40B4-BE49-F238E27FC236}">
                  <a16:creationId xmlns:a16="http://schemas.microsoft.com/office/drawing/2014/main" id="{00D26051-1D83-54DD-3979-8DA3DC26D661}"/>
                </a:ext>
              </a:extLst>
            </p:cNvPr>
            <p:cNvSpPr>
              <a:spLocks/>
            </p:cNvSpPr>
            <p:nvPr/>
          </p:nvSpPr>
          <p:spPr bwMode="auto">
            <a:xfrm>
              <a:off x="1941700" y="2548900"/>
              <a:ext cx="68425" cy="174350"/>
            </a:xfrm>
            <a:custGeom>
              <a:avLst/>
              <a:gdLst>
                <a:gd name="T0" fmla="*/ 41125000 w 2737"/>
                <a:gd name="T1" fmla="*/ 0 h 6974"/>
                <a:gd name="T2" fmla="*/ 40500000 w 2737"/>
                <a:gd name="T3" fmla="*/ 234375 h 6974"/>
                <a:gd name="T4" fmla="*/ 30640625 w 2737"/>
                <a:gd name="T5" fmla="*/ 19015625 h 6974"/>
                <a:gd name="T6" fmla="*/ 16687500 w 2737"/>
                <a:gd name="T7" fmla="*/ 50078125 h 6974"/>
                <a:gd name="T8" fmla="*/ 10734375 w 2737"/>
                <a:gd name="T9" fmla="*/ 70546875 h 6974"/>
                <a:gd name="T10" fmla="*/ 125000 w 2737"/>
                <a:gd name="T11" fmla="*/ 108875000 h 6974"/>
                <a:gd name="T12" fmla="*/ 281250 w 2737"/>
                <a:gd name="T13" fmla="*/ 108953125 h 6974"/>
                <a:gd name="T14" fmla="*/ 500000 w 2737"/>
                <a:gd name="T15" fmla="*/ 108875000 h 6974"/>
                <a:gd name="T16" fmla="*/ 12406250 w 2737"/>
                <a:gd name="T17" fmla="*/ 84875000 h 6974"/>
                <a:gd name="T18" fmla="*/ 18546875 w 2737"/>
                <a:gd name="T19" fmla="*/ 53812500 h 6974"/>
                <a:gd name="T20" fmla="*/ 31015625 w 2737"/>
                <a:gd name="T21" fmla="*/ 30734375 h 6974"/>
                <a:gd name="T22" fmla="*/ 42171875 w 2737"/>
                <a:gd name="T23" fmla="*/ 1718750 h 6974"/>
                <a:gd name="T24" fmla="*/ 41125000 w 2737"/>
                <a:gd name="T25" fmla="*/ 0 h 69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37" h="6974" extrusionOk="0">
                  <a:moveTo>
                    <a:pt x="2632" y="0"/>
                  </a:moveTo>
                  <a:cubicBezTo>
                    <a:pt x="2618" y="0"/>
                    <a:pt x="2604" y="5"/>
                    <a:pt x="2592" y="15"/>
                  </a:cubicBezTo>
                  <a:cubicBezTo>
                    <a:pt x="2175" y="312"/>
                    <a:pt x="2080" y="729"/>
                    <a:pt x="1961" y="1217"/>
                  </a:cubicBezTo>
                  <a:cubicBezTo>
                    <a:pt x="1759" y="1967"/>
                    <a:pt x="1437" y="2527"/>
                    <a:pt x="1068" y="3205"/>
                  </a:cubicBezTo>
                  <a:cubicBezTo>
                    <a:pt x="830" y="3634"/>
                    <a:pt x="723" y="4015"/>
                    <a:pt x="687" y="4515"/>
                  </a:cubicBezTo>
                  <a:cubicBezTo>
                    <a:pt x="628" y="5444"/>
                    <a:pt x="413" y="6123"/>
                    <a:pt x="8" y="6968"/>
                  </a:cubicBezTo>
                  <a:cubicBezTo>
                    <a:pt x="0" y="6968"/>
                    <a:pt x="8" y="6973"/>
                    <a:pt x="18" y="6973"/>
                  </a:cubicBezTo>
                  <a:cubicBezTo>
                    <a:pt x="23" y="6973"/>
                    <a:pt x="28" y="6972"/>
                    <a:pt x="32" y="6968"/>
                  </a:cubicBezTo>
                  <a:cubicBezTo>
                    <a:pt x="389" y="6515"/>
                    <a:pt x="663" y="6003"/>
                    <a:pt x="794" y="5432"/>
                  </a:cubicBezTo>
                  <a:cubicBezTo>
                    <a:pt x="949" y="4753"/>
                    <a:pt x="854" y="4098"/>
                    <a:pt x="1187" y="3444"/>
                  </a:cubicBezTo>
                  <a:cubicBezTo>
                    <a:pt x="1437" y="2932"/>
                    <a:pt x="1794" y="2503"/>
                    <a:pt x="1985" y="1967"/>
                  </a:cubicBezTo>
                  <a:cubicBezTo>
                    <a:pt x="2223" y="1312"/>
                    <a:pt x="2282" y="705"/>
                    <a:pt x="2699" y="110"/>
                  </a:cubicBezTo>
                  <a:cubicBezTo>
                    <a:pt x="2737" y="63"/>
                    <a:pt x="2685" y="0"/>
                    <a:pt x="26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3" name="Google Shape;3438;p4">
              <a:extLst>
                <a:ext uri="{FF2B5EF4-FFF2-40B4-BE49-F238E27FC236}">
                  <a16:creationId xmlns:a16="http://schemas.microsoft.com/office/drawing/2014/main" id="{FDFCD186-78DB-8186-DCB2-9B3B4828B914}"/>
                </a:ext>
              </a:extLst>
            </p:cNvPr>
            <p:cNvSpPr>
              <a:spLocks/>
            </p:cNvSpPr>
            <p:nvPr/>
          </p:nvSpPr>
          <p:spPr bwMode="auto">
            <a:xfrm>
              <a:off x="2008900" y="2551250"/>
              <a:ext cx="319375" cy="204725"/>
            </a:xfrm>
            <a:custGeom>
              <a:avLst/>
              <a:gdLst>
                <a:gd name="T0" fmla="*/ 109375 w 12775"/>
                <a:gd name="T1" fmla="*/ 0 h 8189"/>
                <a:gd name="T2" fmla="*/ 171875 w 12775"/>
                <a:gd name="T3" fmla="*/ 437500 h 8189"/>
                <a:gd name="T4" fmla="*/ 67140625 w 12775"/>
                <a:gd name="T5" fmla="*/ 29640625 h 8189"/>
                <a:gd name="T6" fmla="*/ 102500000 w 12775"/>
                <a:gd name="T7" fmla="*/ 62937500 h 8189"/>
                <a:gd name="T8" fmla="*/ 149750000 w 12775"/>
                <a:gd name="T9" fmla="*/ 77078125 h 8189"/>
                <a:gd name="T10" fmla="*/ 198484375 w 12775"/>
                <a:gd name="T11" fmla="*/ 127687500 h 8189"/>
                <a:gd name="T12" fmla="*/ 198937500 w 12775"/>
                <a:gd name="T13" fmla="*/ 127953125 h 8189"/>
                <a:gd name="T14" fmla="*/ 199609375 w 12775"/>
                <a:gd name="T15" fmla="*/ 127125000 h 8189"/>
                <a:gd name="T16" fmla="*/ 117562500 w 12775"/>
                <a:gd name="T17" fmla="*/ 64437500 h 8189"/>
                <a:gd name="T18" fmla="*/ 89468750 w 12775"/>
                <a:gd name="T19" fmla="*/ 49546875 h 8189"/>
                <a:gd name="T20" fmla="*/ 69375000 w 12775"/>
                <a:gd name="T21" fmla="*/ 26671875 h 8189"/>
                <a:gd name="T22" fmla="*/ 39250000 w 12775"/>
                <a:gd name="T23" fmla="*/ 13453125 h 8189"/>
                <a:gd name="T24" fmla="*/ 359375 w 12775"/>
                <a:gd name="T25" fmla="*/ 250000 h 8189"/>
                <a:gd name="T26" fmla="*/ 109375 w 12775"/>
                <a:gd name="T27" fmla="*/ 0 h 8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775" h="8189" extrusionOk="0">
                  <a:moveTo>
                    <a:pt x="7" y="0"/>
                  </a:moveTo>
                  <a:cubicBezTo>
                    <a:pt x="0" y="0"/>
                    <a:pt x="3" y="20"/>
                    <a:pt x="11" y="28"/>
                  </a:cubicBezTo>
                  <a:cubicBezTo>
                    <a:pt x="1357" y="695"/>
                    <a:pt x="3095" y="992"/>
                    <a:pt x="4297" y="1897"/>
                  </a:cubicBezTo>
                  <a:cubicBezTo>
                    <a:pt x="5190" y="2588"/>
                    <a:pt x="5500" y="3528"/>
                    <a:pt x="6560" y="4028"/>
                  </a:cubicBezTo>
                  <a:cubicBezTo>
                    <a:pt x="7512" y="4481"/>
                    <a:pt x="8584" y="4612"/>
                    <a:pt x="9584" y="4933"/>
                  </a:cubicBezTo>
                  <a:cubicBezTo>
                    <a:pt x="11179" y="5457"/>
                    <a:pt x="12144" y="6600"/>
                    <a:pt x="12703" y="8172"/>
                  </a:cubicBezTo>
                  <a:cubicBezTo>
                    <a:pt x="12711" y="8184"/>
                    <a:pt x="12722" y="8189"/>
                    <a:pt x="12732" y="8189"/>
                  </a:cubicBezTo>
                  <a:cubicBezTo>
                    <a:pt x="12754" y="8189"/>
                    <a:pt x="12775" y="8168"/>
                    <a:pt x="12775" y="8136"/>
                  </a:cubicBezTo>
                  <a:cubicBezTo>
                    <a:pt x="12453" y="5290"/>
                    <a:pt x="9786" y="4802"/>
                    <a:pt x="7524" y="4124"/>
                  </a:cubicBezTo>
                  <a:cubicBezTo>
                    <a:pt x="6857" y="3909"/>
                    <a:pt x="6214" y="3659"/>
                    <a:pt x="5726" y="3171"/>
                  </a:cubicBezTo>
                  <a:cubicBezTo>
                    <a:pt x="5262" y="2707"/>
                    <a:pt x="4988" y="2099"/>
                    <a:pt x="4440" y="1707"/>
                  </a:cubicBezTo>
                  <a:cubicBezTo>
                    <a:pt x="3881" y="1290"/>
                    <a:pt x="3154" y="1099"/>
                    <a:pt x="2512" y="861"/>
                  </a:cubicBezTo>
                  <a:cubicBezTo>
                    <a:pt x="1690" y="564"/>
                    <a:pt x="868" y="230"/>
                    <a:pt x="23" y="16"/>
                  </a:cubicBezTo>
                  <a:cubicBezTo>
                    <a:pt x="16" y="5"/>
                    <a:pt x="10" y="0"/>
                    <a:pt x="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4" name="Google Shape;3439;p4">
              <a:extLst>
                <a:ext uri="{FF2B5EF4-FFF2-40B4-BE49-F238E27FC236}">
                  <a16:creationId xmlns:a16="http://schemas.microsoft.com/office/drawing/2014/main" id="{6FF5AEFF-9CDE-CD56-FDD8-05381B93BCE8}"/>
                </a:ext>
              </a:extLst>
            </p:cNvPr>
            <p:cNvSpPr>
              <a:spLocks/>
            </p:cNvSpPr>
            <p:nvPr/>
          </p:nvSpPr>
          <p:spPr bwMode="auto">
            <a:xfrm>
              <a:off x="2306525" y="2739325"/>
              <a:ext cx="111050" cy="428375"/>
            </a:xfrm>
            <a:custGeom>
              <a:avLst/>
              <a:gdLst>
                <a:gd name="T0" fmla="*/ 13140625 w 4442"/>
                <a:gd name="T1" fmla="*/ 15625 h 17135"/>
                <a:gd name="T2" fmla="*/ 12843750 w 4442"/>
                <a:gd name="T3" fmla="*/ 281250 h 17135"/>
                <a:gd name="T4" fmla="*/ 38515625 w 4442"/>
                <a:gd name="T5" fmla="*/ 63531250 h 17135"/>
                <a:gd name="T6" fmla="*/ 52281250 w 4442"/>
                <a:gd name="T7" fmla="*/ 161937500 h 17135"/>
                <a:gd name="T8" fmla="*/ 39453125 w 4442"/>
                <a:gd name="T9" fmla="*/ 189843750 h 17135"/>
                <a:gd name="T10" fmla="*/ 14515625 w 4442"/>
                <a:gd name="T11" fmla="*/ 223515625 h 17135"/>
                <a:gd name="T12" fmla="*/ 5968750 w 4442"/>
                <a:gd name="T13" fmla="*/ 267046875 h 17135"/>
                <a:gd name="T14" fmla="*/ 7000000 w 4442"/>
                <a:gd name="T15" fmla="*/ 267734375 h 17135"/>
                <a:gd name="T16" fmla="*/ 8375000 w 4442"/>
                <a:gd name="T17" fmla="*/ 266296875 h 17135"/>
                <a:gd name="T18" fmla="*/ 21031250 w 4442"/>
                <a:gd name="T19" fmla="*/ 223515625 h 17135"/>
                <a:gd name="T20" fmla="*/ 38328125 w 4442"/>
                <a:gd name="T21" fmla="*/ 204906250 h 17135"/>
                <a:gd name="T22" fmla="*/ 52656250 w 4442"/>
                <a:gd name="T23" fmla="*/ 169187500 h 17135"/>
                <a:gd name="T24" fmla="*/ 63625000 w 4442"/>
                <a:gd name="T25" fmla="*/ 144265625 h 17135"/>
                <a:gd name="T26" fmla="*/ 51171875 w 4442"/>
                <a:gd name="T27" fmla="*/ 75625000 h 17135"/>
                <a:gd name="T28" fmla="*/ 32000000 w 4442"/>
                <a:gd name="T29" fmla="*/ 47718750 h 17135"/>
                <a:gd name="T30" fmla="*/ 13406250 w 4442"/>
                <a:gd name="T31" fmla="*/ 453125 h 17135"/>
                <a:gd name="T32" fmla="*/ 13140625 w 4442"/>
                <a:gd name="T33" fmla="*/ 15625 h 17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42" h="17135" extrusionOk="0">
                  <a:moveTo>
                    <a:pt x="841" y="1"/>
                  </a:moveTo>
                  <a:cubicBezTo>
                    <a:pt x="832" y="1"/>
                    <a:pt x="822" y="7"/>
                    <a:pt x="822" y="18"/>
                  </a:cubicBezTo>
                  <a:cubicBezTo>
                    <a:pt x="834" y="1637"/>
                    <a:pt x="1596" y="2792"/>
                    <a:pt x="2465" y="4066"/>
                  </a:cubicBezTo>
                  <a:cubicBezTo>
                    <a:pt x="3620" y="5744"/>
                    <a:pt x="4442" y="8459"/>
                    <a:pt x="3346" y="10364"/>
                  </a:cubicBezTo>
                  <a:cubicBezTo>
                    <a:pt x="2989" y="10971"/>
                    <a:pt x="2751" y="11471"/>
                    <a:pt x="2525" y="12150"/>
                  </a:cubicBezTo>
                  <a:cubicBezTo>
                    <a:pt x="2203" y="13162"/>
                    <a:pt x="1691" y="13638"/>
                    <a:pt x="929" y="14305"/>
                  </a:cubicBezTo>
                  <a:cubicBezTo>
                    <a:pt x="24" y="15103"/>
                    <a:pt x="1" y="15984"/>
                    <a:pt x="382" y="17091"/>
                  </a:cubicBezTo>
                  <a:cubicBezTo>
                    <a:pt x="395" y="17122"/>
                    <a:pt x="421" y="17135"/>
                    <a:pt x="448" y="17135"/>
                  </a:cubicBezTo>
                  <a:cubicBezTo>
                    <a:pt x="494" y="17135"/>
                    <a:pt x="544" y="17096"/>
                    <a:pt x="536" y="17043"/>
                  </a:cubicBezTo>
                  <a:cubicBezTo>
                    <a:pt x="310" y="15865"/>
                    <a:pt x="382" y="15091"/>
                    <a:pt x="1346" y="14305"/>
                  </a:cubicBezTo>
                  <a:cubicBezTo>
                    <a:pt x="1810" y="13936"/>
                    <a:pt x="2179" y="13638"/>
                    <a:pt x="2453" y="13114"/>
                  </a:cubicBezTo>
                  <a:cubicBezTo>
                    <a:pt x="2834" y="12376"/>
                    <a:pt x="2941" y="11555"/>
                    <a:pt x="3370" y="10828"/>
                  </a:cubicBezTo>
                  <a:cubicBezTo>
                    <a:pt x="3703" y="10293"/>
                    <a:pt x="3989" y="9876"/>
                    <a:pt x="4072" y="9233"/>
                  </a:cubicBezTo>
                  <a:cubicBezTo>
                    <a:pt x="4263" y="7792"/>
                    <a:pt x="3942" y="6125"/>
                    <a:pt x="3275" y="4840"/>
                  </a:cubicBezTo>
                  <a:cubicBezTo>
                    <a:pt x="2929" y="4197"/>
                    <a:pt x="2453" y="3649"/>
                    <a:pt x="2048" y="3054"/>
                  </a:cubicBezTo>
                  <a:cubicBezTo>
                    <a:pt x="1429" y="2113"/>
                    <a:pt x="1096" y="1137"/>
                    <a:pt x="858" y="29"/>
                  </a:cubicBezTo>
                  <a:cubicBezTo>
                    <a:pt x="864" y="10"/>
                    <a:pt x="853" y="1"/>
                    <a:pt x="8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5" name="Google Shape;3440;p4">
              <a:extLst>
                <a:ext uri="{FF2B5EF4-FFF2-40B4-BE49-F238E27FC236}">
                  <a16:creationId xmlns:a16="http://schemas.microsoft.com/office/drawing/2014/main" id="{F21E1B2F-C720-708F-6DAC-702E6973CDB3}"/>
                </a:ext>
              </a:extLst>
            </p:cNvPr>
            <p:cNvSpPr>
              <a:spLocks/>
            </p:cNvSpPr>
            <p:nvPr/>
          </p:nvSpPr>
          <p:spPr bwMode="auto">
            <a:xfrm>
              <a:off x="2041325" y="2596875"/>
              <a:ext cx="7750" cy="38575"/>
            </a:xfrm>
            <a:custGeom>
              <a:avLst/>
              <a:gdLst>
                <a:gd name="T0" fmla="*/ 4843750 w 310"/>
                <a:gd name="T1" fmla="*/ 15625 h 1543"/>
                <a:gd name="T2" fmla="*/ 4843750 w 310"/>
                <a:gd name="T3" fmla="*/ 15625 h 1543"/>
                <a:gd name="T4" fmla="*/ 0 w 310"/>
                <a:gd name="T5" fmla="*/ 23828125 h 1543"/>
                <a:gd name="T6" fmla="*/ 203125 w 310"/>
                <a:gd name="T7" fmla="*/ 24093750 h 1543"/>
                <a:gd name="T8" fmla="*/ 562500 w 310"/>
                <a:gd name="T9" fmla="*/ 23828125 h 1543"/>
                <a:gd name="T10" fmla="*/ 4843750 w 310"/>
                <a:gd name="T11" fmla="*/ 15625 h 15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0" h="1543" extrusionOk="0">
                  <a:moveTo>
                    <a:pt x="310" y="1"/>
                  </a:moveTo>
                  <a:lnTo>
                    <a:pt x="310" y="1"/>
                  </a:lnTo>
                  <a:cubicBezTo>
                    <a:pt x="191" y="501"/>
                    <a:pt x="83" y="1013"/>
                    <a:pt x="0" y="1525"/>
                  </a:cubicBezTo>
                  <a:cubicBezTo>
                    <a:pt x="0" y="1537"/>
                    <a:pt x="6" y="1542"/>
                    <a:pt x="13" y="1542"/>
                  </a:cubicBezTo>
                  <a:cubicBezTo>
                    <a:pt x="21" y="1542"/>
                    <a:pt x="30" y="1537"/>
                    <a:pt x="36" y="1525"/>
                  </a:cubicBezTo>
                  <a:cubicBezTo>
                    <a:pt x="131" y="1013"/>
                    <a:pt x="238" y="513"/>
                    <a:pt x="3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6" name="Google Shape;3441;p4">
              <a:extLst>
                <a:ext uri="{FF2B5EF4-FFF2-40B4-BE49-F238E27FC236}">
                  <a16:creationId xmlns:a16="http://schemas.microsoft.com/office/drawing/2014/main" id="{960B60B3-86AF-316A-BB72-4E14C724B9EC}"/>
                </a:ext>
              </a:extLst>
            </p:cNvPr>
            <p:cNvSpPr>
              <a:spLocks/>
            </p:cNvSpPr>
            <p:nvPr/>
          </p:nvSpPr>
          <p:spPr bwMode="auto">
            <a:xfrm>
              <a:off x="2045625" y="2608300"/>
              <a:ext cx="13575" cy="39025"/>
            </a:xfrm>
            <a:custGeom>
              <a:avLst/>
              <a:gdLst>
                <a:gd name="T0" fmla="*/ 8125000 w 543"/>
                <a:gd name="T1" fmla="*/ 0 h 1561"/>
                <a:gd name="T2" fmla="*/ 7921875 w 543"/>
                <a:gd name="T3" fmla="*/ 125000 h 1561"/>
                <a:gd name="T4" fmla="*/ 296875 w 543"/>
                <a:gd name="T5" fmla="*/ 23750000 h 1561"/>
                <a:gd name="T6" fmla="*/ 703125 w 543"/>
                <a:gd name="T7" fmla="*/ 24375000 h 1561"/>
                <a:gd name="T8" fmla="*/ 1031250 w 543"/>
                <a:gd name="T9" fmla="*/ 24312500 h 1561"/>
                <a:gd name="T10" fmla="*/ 8468750 w 543"/>
                <a:gd name="T11" fmla="*/ 312500 h 1561"/>
                <a:gd name="T12" fmla="*/ 8125000 w 543"/>
                <a:gd name="T13" fmla="*/ 0 h 15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3" h="1561" extrusionOk="0">
                  <a:moveTo>
                    <a:pt x="520" y="0"/>
                  </a:moveTo>
                  <a:cubicBezTo>
                    <a:pt x="513" y="0"/>
                    <a:pt x="507" y="3"/>
                    <a:pt x="507" y="8"/>
                  </a:cubicBezTo>
                  <a:cubicBezTo>
                    <a:pt x="400" y="544"/>
                    <a:pt x="221" y="1032"/>
                    <a:pt x="19" y="1520"/>
                  </a:cubicBezTo>
                  <a:cubicBezTo>
                    <a:pt x="1" y="1547"/>
                    <a:pt x="23" y="1560"/>
                    <a:pt x="45" y="1560"/>
                  </a:cubicBezTo>
                  <a:cubicBezTo>
                    <a:pt x="53" y="1560"/>
                    <a:pt x="60" y="1559"/>
                    <a:pt x="66" y="1556"/>
                  </a:cubicBezTo>
                  <a:cubicBezTo>
                    <a:pt x="316" y="1080"/>
                    <a:pt x="483" y="544"/>
                    <a:pt x="542" y="20"/>
                  </a:cubicBezTo>
                  <a:cubicBezTo>
                    <a:pt x="542" y="6"/>
                    <a:pt x="530" y="0"/>
                    <a:pt x="5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7" name="Google Shape;3442;p4">
              <a:extLst>
                <a:ext uri="{FF2B5EF4-FFF2-40B4-BE49-F238E27FC236}">
                  <a16:creationId xmlns:a16="http://schemas.microsoft.com/office/drawing/2014/main" id="{AC60E5BB-7994-7748-C8AC-AA4D9A49116F}"/>
                </a:ext>
              </a:extLst>
            </p:cNvPr>
            <p:cNvSpPr>
              <a:spLocks/>
            </p:cNvSpPr>
            <p:nvPr/>
          </p:nvSpPr>
          <p:spPr bwMode="auto">
            <a:xfrm>
              <a:off x="2002025" y="2584975"/>
              <a:ext cx="26800" cy="32775"/>
            </a:xfrm>
            <a:custGeom>
              <a:avLst/>
              <a:gdLst>
                <a:gd name="T0" fmla="*/ 0 w 1072"/>
                <a:gd name="T1" fmla="*/ 0 h 1311"/>
                <a:gd name="T2" fmla="*/ 16375000 w 1072"/>
                <a:gd name="T3" fmla="*/ 20468750 h 1311"/>
                <a:gd name="T4" fmla="*/ 16562500 w 1072"/>
                <a:gd name="T5" fmla="*/ 20093750 h 1311"/>
                <a:gd name="T6" fmla="*/ 0 w 1072"/>
                <a:gd name="T7" fmla="*/ 0 h 13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2" h="1311" extrusionOk="0">
                  <a:moveTo>
                    <a:pt x="0" y="0"/>
                  </a:moveTo>
                  <a:cubicBezTo>
                    <a:pt x="143" y="548"/>
                    <a:pt x="501" y="1108"/>
                    <a:pt x="1048" y="1310"/>
                  </a:cubicBezTo>
                  <a:cubicBezTo>
                    <a:pt x="1060" y="1310"/>
                    <a:pt x="1072" y="1298"/>
                    <a:pt x="1060" y="1286"/>
                  </a:cubicBezTo>
                  <a:cubicBezTo>
                    <a:pt x="560" y="953"/>
                    <a:pt x="179" y="58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8" name="Google Shape;3443;p4">
              <a:extLst>
                <a:ext uri="{FF2B5EF4-FFF2-40B4-BE49-F238E27FC236}">
                  <a16:creationId xmlns:a16="http://schemas.microsoft.com/office/drawing/2014/main" id="{9C17ED77-A6B7-D4C7-7CD2-20BD60C0D8AD}"/>
                </a:ext>
              </a:extLst>
            </p:cNvPr>
            <p:cNvSpPr>
              <a:spLocks/>
            </p:cNvSpPr>
            <p:nvPr/>
          </p:nvSpPr>
          <p:spPr bwMode="auto">
            <a:xfrm>
              <a:off x="2003225" y="2579325"/>
              <a:ext cx="19575" cy="31350"/>
            </a:xfrm>
            <a:custGeom>
              <a:avLst/>
              <a:gdLst>
                <a:gd name="T0" fmla="*/ 187500 w 783"/>
                <a:gd name="T1" fmla="*/ 0 h 1254"/>
                <a:gd name="T2" fmla="*/ 0 w 783"/>
                <a:gd name="T3" fmla="*/ 375000 h 1254"/>
                <a:gd name="T4" fmla="*/ 11343750 w 783"/>
                <a:gd name="T5" fmla="*/ 19343750 h 1254"/>
                <a:gd name="T6" fmla="*/ 11718750 w 783"/>
                <a:gd name="T7" fmla="*/ 19578125 h 1254"/>
                <a:gd name="T8" fmla="*/ 12093750 w 783"/>
                <a:gd name="T9" fmla="*/ 18984375 h 1254"/>
                <a:gd name="T10" fmla="*/ 187500 w 783"/>
                <a:gd name="T11" fmla="*/ 0 h 12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3" h="1254" extrusionOk="0">
                  <a:moveTo>
                    <a:pt x="12" y="0"/>
                  </a:moveTo>
                  <a:cubicBezTo>
                    <a:pt x="12" y="0"/>
                    <a:pt x="0" y="0"/>
                    <a:pt x="0" y="24"/>
                  </a:cubicBezTo>
                  <a:cubicBezTo>
                    <a:pt x="155" y="476"/>
                    <a:pt x="405" y="893"/>
                    <a:pt x="726" y="1238"/>
                  </a:cubicBezTo>
                  <a:cubicBezTo>
                    <a:pt x="734" y="1249"/>
                    <a:pt x="742" y="1253"/>
                    <a:pt x="750" y="1253"/>
                  </a:cubicBezTo>
                  <a:cubicBezTo>
                    <a:pt x="767" y="1253"/>
                    <a:pt x="782" y="1231"/>
                    <a:pt x="774" y="1215"/>
                  </a:cubicBezTo>
                  <a:cubicBezTo>
                    <a:pt x="464" y="834"/>
                    <a:pt x="226" y="453"/>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9" name="Google Shape;3444;p4">
              <a:extLst>
                <a:ext uri="{FF2B5EF4-FFF2-40B4-BE49-F238E27FC236}">
                  <a16:creationId xmlns:a16="http://schemas.microsoft.com/office/drawing/2014/main" id="{AEB2B3F5-BE86-7187-051E-E9133B32C7C6}"/>
                </a:ext>
              </a:extLst>
            </p:cNvPr>
            <p:cNvSpPr>
              <a:spLocks/>
            </p:cNvSpPr>
            <p:nvPr/>
          </p:nvSpPr>
          <p:spPr bwMode="auto">
            <a:xfrm>
              <a:off x="2030900" y="2577125"/>
              <a:ext cx="10175" cy="40800"/>
            </a:xfrm>
            <a:custGeom>
              <a:avLst/>
              <a:gdLst>
                <a:gd name="T0" fmla="*/ 6031250 w 407"/>
                <a:gd name="T1" fmla="*/ 0 h 1632"/>
                <a:gd name="T2" fmla="*/ 5593750 w 407"/>
                <a:gd name="T3" fmla="*/ 265625 h 1632"/>
                <a:gd name="T4" fmla="*/ 3171875 w 407"/>
                <a:gd name="T5" fmla="*/ 12906250 h 1632"/>
                <a:gd name="T6" fmla="*/ 0 w 407"/>
                <a:gd name="T7" fmla="*/ 25187500 h 1632"/>
                <a:gd name="T8" fmla="*/ 281250 w 407"/>
                <a:gd name="T9" fmla="*/ 25500000 h 1632"/>
                <a:gd name="T10" fmla="*/ 562500 w 407"/>
                <a:gd name="T11" fmla="*/ 25375000 h 1632"/>
                <a:gd name="T12" fmla="*/ 6140625 w 407"/>
                <a:gd name="T13" fmla="*/ 453125 h 1632"/>
                <a:gd name="T14" fmla="*/ 6031250 w 407"/>
                <a:gd name="T15" fmla="*/ 0 h 16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7" h="1632" extrusionOk="0">
                  <a:moveTo>
                    <a:pt x="386" y="0"/>
                  </a:moveTo>
                  <a:cubicBezTo>
                    <a:pt x="375" y="0"/>
                    <a:pt x="363" y="6"/>
                    <a:pt x="358" y="17"/>
                  </a:cubicBezTo>
                  <a:cubicBezTo>
                    <a:pt x="310" y="291"/>
                    <a:pt x="262" y="552"/>
                    <a:pt x="203" y="826"/>
                  </a:cubicBezTo>
                  <a:cubicBezTo>
                    <a:pt x="143" y="1088"/>
                    <a:pt x="60" y="1338"/>
                    <a:pt x="0" y="1612"/>
                  </a:cubicBezTo>
                  <a:cubicBezTo>
                    <a:pt x="0" y="1626"/>
                    <a:pt x="9" y="1632"/>
                    <a:pt x="18" y="1632"/>
                  </a:cubicBezTo>
                  <a:cubicBezTo>
                    <a:pt x="24" y="1632"/>
                    <a:pt x="31" y="1629"/>
                    <a:pt x="36" y="1624"/>
                  </a:cubicBezTo>
                  <a:cubicBezTo>
                    <a:pt x="262" y="1160"/>
                    <a:pt x="381" y="552"/>
                    <a:pt x="393" y="29"/>
                  </a:cubicBezTo>
                  <a:cubicBezTo>
                    <a:pt x="406" y="9"/>
                    <a:pt x="398" y="0"/>
                    <a:pt x="3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 name="Google Shape;3445;p4">
              <a:extLst>
                <a:ext uri="{FF2B5EF4-FFF2-40B4-BE49-F238E27FC236}">
                  <a16:creationId xmlns:a16="http://schemas.microsoft.com/office/drawing/2014/main" id="{00F7BD67-A7D7-AFFB-E7FD-B31F1C93A735}"/>
                </a:ext>
              </a:extLst>
            </p:cNvPr>
            <p:cNvSpPr>
              <a:spLocks/>
            </p:cNvSpPr>
            <p:nvPr/>
          </p:nvSpPr>
          <p:spPr bwMode="auto">
            <a:xfrm>
              <a:off x="2030450" y="2579650"/>
              <a:ext cx="13675" cy="39700"/>
            </a:xfrm>
            <a:custGeom>
              <a:avLst/>
              <a:gdLst>
                <a:gd name="T0" fmla="*/ 8171875 w 547"/>
                <a:gd name="T1" fmla="*/ 0 h 1588"/>
                <a:gd name="T2" fmla="*/ 7921875 w 547"/>
                <a:gd name="T3" fmla="*/ 171875 h 1588"/>
                <a:gd name="T4" fmla="*/ 4937500 w 547"/>
                <a:gd name="T5" fmla="*/ 12453125 h 1588"/>
                <a:gd name="T6" fmla="*/ 281250 w 547"/>
                <a:gd name="T7" fmla="*/ 24359375 h 1588"/>
                <a:gd name="T8" fmla="*/ 609375 w 547"/>
                <a:gd name="T9" fmla="*/ 24796875 h 1588"/>
                <a:gd name="T10" fmla="*/ 843750 w 547"/>
                <a:gd name="T11" fmla="*/ 24734375 h 1588"/>
                <a:gd name="T12" fmla="*/ 8281250 w 547"/>
                <a:gd name="T13" fmla="*/ 171875 h 1588"/>
                <a:gd name="T14" fmla="*/ 8171875 w 547"/>
                <a:gd name="T15" fmla="*/ 0 h 15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7" h="1588" extrusionOk="0">
                  <a:moveTo>
                    <a:pt x="523" y="0"/>
                  </a:moveTo>
                  <a:cubicBezTo>
                    <a:pt x="517" y="0"/>
                    <a:pt x="510" y="3"/>
                    <a:pt x="507" y="11"/>
                  </a:cubicBezTo>
                  <a:cubicBezTo>
                    <a:pt x="435" y="273"/>
                    <a:pt x="387" y="547"/>
                    <a:pt x="316" y="797"/>
                  </a:cubicBezTo>
                  <a:cubicBezTo>
                    <a:pt x="221" y="1059"/>
                    <a:pt x="102" y="1297"/>
                    <a:pt x="18" y="1559"/>
                  </a:cubicBezTo>
                  <a:cubicBezTo>
                    <a:pt x="1" y="1576"/>
                    <a:pt x="22" y="1587"/>
                    <a:pt x="39" y="1587"/>
                  </a:cubicBezTo>
                  <a:cubicBezTo>
                    <a:pt x="45" y="1587"/>
                    <a:pt x="51" y="1586"/>
                    <a:pt x="54" y="1583"/>
                  </a:cubicBezTo>
                  <a:cubicBezTo>
                    <a:pt x="340" y="1154"/>
                    <a:pt x="530" y="523"/>
                    <a:pt x="530" y="11"/>
                  </a:cubicBezTo>
                  <a:cubicBezTo>
                    <a:pt x="546" y="11"/>
                    <a:pt x="536"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 name="Google Shape;3446;p4">
              <a:extLst>
                <a:ext uri="{FF2B5EF4-FFF2-40B4-BE49-F238E27FC236}">
                  <a16:creationId xmlns:a16="http://schemas.microsoft.com/office/drawing/2014/main" id="{817D5328-DA25-5EDD-6CD9-ECD8FC4CDD30}"/>
                </a:ext>
              </a:extLst>
            </p:cNvPr>
            <p:cNvSpPr>
              <a:spLocks/>
            </p:cNvSpPr>
            <p:nvPr/>
          </p:nvSpPr>
          <p:spPr bwMode="auto">
            <a:xfrm>
              <a:off x="2019000" y="2591825"/>
              <a:ext cx="24125" cy="47300"/>
            </a:xfrm>
            <a:custGeom>
              <a:avLst/>
              <a:gdLst>
                <a:gd name="T0" fmla="*/ 0 w 965"/>
                <a:gd name="T1" fmla="*/ 0 h 1892"/>
                <a:gd name="T2" fmla="*/ 0 w 965"/>
                <a:gd name="T3" fmla="*/ 0 h 1892"/>
                <a:gd name="T4" fmla="*/ 14515625 w 965"/>
                <a:gd name="T5" fmla="*/ 29390625 h 1892"/>
                <a:gd name="T6" fmla="*/ 14812500 w 965"/>
                <a:gd name="T7" fmla="*/ 29562500 h 1892"/>
                <a:gd name="T8" fmla="*/ 15078125 w 965"/>
                <a:gd name="T9" fmla="*/ 29203125 h 1892"/>
                <a:gd name="T10" fmla="*/ 0 w 965"/>
                <a:gd name="T11" fmla="*/ 0 h 18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5" h="1892" extrusionOk="0">
                  <a:moveTo>
                    <a:pt x="0" y="0"/>
                  </a:moveTo>
                  <a:lnTo>
                    <a:pt x="0" y="0"/>
                  </a:lnTo>
                  <a:cubicBezTo>
                    <a:pt x="238" y="631"/>
                    <a:pt x="536" y="1334"/>
                    <a:pt x="929" y="1881"/>
                  </a:cubicBezTo>
                  <a:cubicBezTo>
                    <a:pt x="936" y="1889"/>
                    <a:pt x="942" y="1892"/>
                    <a:pt x="948" y="1892"/>
                  </a:cubicBezTo>
                  <a:cubicBezTo>
                    <a:pt x="959" y="1892"/>
                    <a:pt x="965" y="1878"/>
                    <a:pt x="965" y="1869"/>
                  </a:cubicBezTo>
                  <a:cubicBezTo>
                    <a:pt x="679" y="1227"/>
                    <a:pt x="322" y="61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 name="Google Shape;3447;p4">
              <a:extLst>
                <a:ext uri="{FF2B5EF4-FFF2-40B4-BE49-F238E27FC236}">
                  <a16:creationId xmlns:a16="http://schemas.microsoft.com/office/drawing/2014/main" id="{AB40D323-013A-569D-DD70-71BC7377CE26}"/>
                </a:ext>
              </a:extLst>
            </p:cNvPr>
            <p:cNvSpPr>
              <a:spLocks/>
            </p:cNvSpPr>
            <p:nvPr/>
          </p:nvSpPr>
          <p:spPr bwMode="auto">
            <a:xfrm>
              <a:off x="2024125" y="2601225"/>
              <a:ext cx="59650" cy="116425"/>
            </a:xfrm>
            <a:custGeom>
              <a:avLst/>
              <a:gdLst>
                <a:gd name="T0" fmla="*/ 406250 w 2386"/>
                <a:gd name="T1" fmla="*/ 0 h 4657"/>
                <a:gd name="T2" fmla="*/ 140625 w 2386"/>
                <a:gd name="T3" fmla="*/ 265625 h 4657"/>
                <a:gd name="T4" fmla="*/ 36796875 w 2386"/>
                <a:gd name="T5" fmla="*/ 72640625 h 4657"/>
                <a:gd name="T6" fmla="*/ 36984375 w 2386"/>
                <a:gd name="T7" fmla="*/ 72750000 h 4657"/>
                <a:gd name="T8" fmla="*/ 37171875 w 2386"/>
                <a:gd name="T9" fmla="*/ 72453125 h 4657"/>
                <a:gd name="T10" fmla="*/ 515625 w 2386"/>
                <a:gd name="T11" fmla="*/ 78125 h 4657"/>
                <a:gd name="T12" fmla="*/ 406250 w 2386"/>
                <a:gd name="T13" fmla="*/ 0 h 46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86" h="4657" extrusionOk="0">
                  <a:moveTo>
                    <a:pt x="26" y="0"/>
                  </a:moveTo>
                  <a:cubicBezTo>
                    <a:pt x="16" y="0"/>
                    <a:pt x="1" y="9"/>
                    <a:pt x="9" y="17"/>
                  </a:cubicBezTo>
                  <a:cubicBezTo>
                    <a:pt x="664" y="1648"/>
                    <a:pt x="1760" y="2994"/>
                    <a:pt x="2355" y="4649"/>
                  </a:cubicBezTo>
                  <a:cubicBezTo>
                    <a:pt x="2355" y="4654"/>
                    <a:pt x="2361" y="4656"/>
                    <a:pt x="2367" y="4656"/>
                  </a:cubicBezTo>
                  <a:cubicBezTo>
                    <a:pt x="2376" y="4656"/>
                    <a:pt x="2386" y="4651"/>
                    <a:pt x="2379" y="4637"/>
                  </a:cubicBezTo>
                  <a:cubicBezTo>
                    <a:pt x="1998" y="2958"/>
                    <a:pt x="807" y="1529"/>
                    <a:pt x="33" y="5"/>
                  </a:cubicBezTo>
                  <a:cubicBezTo>
                    <a:pt x="33" y="2"/>
                    <a:pt x="30" y="0"/>
                    <a:pt x="2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 name="Google Shape;3448;p4">
              <a:extLst>
                <a:ext uri="{FF2B5EF4-FFF2-40B4-BE49-F238E27FC236}">
                  <a16:creationId xmlns:a16="http://schemas.microsoft.com/office/drawing/2014/main" id="{1A10E528-F466-3F28-3341-8592FA44D3C5}"/>
                </a:ext>
              </a:extLst>
            </p:cNvPr>
            <p:cNvSpPr>
              <a:spLocks/>
            </p:cNvSpPr>
            <p:nvPr/>
          </p:nvSpPr>
          <p:spPr bwMode="auto">
            <a:xfrm>
              <a:off x="1970775" y="2593600"/>
              <a:ext cx="26800" cy="72500"/>
            </a:xfrm>
            <a:custGeom>
              <a:avLst/>
              <a:gdLst>
                <a:gd name="T0" fmla="*/ 16750000 w 1072"/>
                <a:gd name="T1" fmla="*/ 15625 h 2900"/>
                <a:gd name="T2" fmla="*/ 16750000 w 1072"/>
                <a:gd name="T3" fmla="*/ 15625 h 2900"/>
                <a:gd name="T4" fmla="*/ 12093750 w 1072"/>
                <a:gd name="T5" fmla="*/ 14890625 h 2900"/>
                <a:gd name="T6" fmla="*/ 4281250 w 1072"/>
                <a:gd name="T7" fmla="*/ 24937500 h 2900"/>
                <a:gd name="T8" fmla="*/ 0 w 1072"/>
                <a:gd name="T9" fmla="*/ 45031250 h 2900"/>
                <a:gd name="T10" fmla="*/ 281250 w 1072"/>
                <a:gd name="T11" fmla="*/ 45312500 h 2900"/>
                <a:gd name="T12" fmla="*/ 562500 w 1072"/>
                <a:gd name="T13" fmla="*/ 45031250 h 2900"/>
                <a:gd name="T14" fmla="*/ 10046875 w 1072"/>
                <a:gd name="T15" fmla="*/ 18796875 h 2900"/>
                <a:gd name="T16" fmla="*/ 16750000 w 1072"/>
                <a:gd name="T17" fmla="*/ 15625 h 29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2" h="2900" extrusionOk="0">
                  <a:moveTo>
                    <a:pt x="1072" y="1"/>
                  </a:moveTo>
                  <a:lnTo>
                    <a:pt x="1072" y="1"/>
                  </a:lnTo>
                  <a:cubicBezTo>
                    <a:pt x="1012" y="322"/>
                    <a:pt x="977" y="667"/>
                    <a:pt x="774" y="953"/>
                  </a:cubicBezTo>
                  <a:cubicBezTo>
                    <a:pt x="608" y="1179"/>
                    <a:pt x="405" y="1334"/>
                    <a:pt x="274" y="1596"/>
                  </a:cubicBezTo>
                  <a:cubicBezTo>
                    <a:pt x="60" y="1965"/>
                    <a:pt x="0" y="2453"/>
                    <a:pt x="0" y="2882"/>
                  </a:cubicBezTo>
                  <a:cubicBezTo>
                    <a:pt x="0" y="2894"/>
                    <a:pt x="9" y="2900"/>
                    <a:pt x="18" y="2900"/>
                  </a:cubicBezTo>
                  <a:cubicBezTo>
                    <a:pt x="27" y="2900"/>
                    <a:pt x="36" y="2894"/>
                    <a:pt x="36" y="2882"/>
                  </a:cubicBezTo>
                  <a:cubicBezTo>
                    <a:pt x="143" y="2227"/>
                    <a:pt x="179" y="1727"/>
                    <a:pt x="643" y="1203"/>
                  </a:cubicBezTo>
                  <a:cubicBezTo>
                    <a:pt x="941" y="834"/>
                    <a:pt x="1048" y="477"/>
                    <a:pt x="10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 name="Google Shape;3449;p4">
              <a:extLst>
                <a:ext uri="{FF2B5EF4-FFF2-40B4-BE49-F238E27FC236}">
                  <a16:creationId xmlns:a16="http://schemas.microsoft.com/office/drawing/2014/main" id="{10DF97AB-428F-D697-2A3F-7C6B28A6E938}"/>
                </a:ext>
              </a:extLst>
            </p:cNvPr>
            <p:cNvSpPr>
              <a:spLocks/>
            </p:cNvSpPr>
            <p:nvPr/>
          </p:nvSpPr>
          <p:spPr bwMode="auto">
            <a:xfrm>
              <a:off x="1923750" y="2676825"/>
              <a:ext cx="46950" cy="119375"/>
            </a:xfrm>
            <a:custGeom>
              <a:avLst/>
              <a:gdLst>
                <a:gd name="T0" fmla="*/ 29250000 w 1878"/>
                <a:gd name="T1" fmla="*/ 0 h 4775"/>
                <a:gd name="T2" fmla="*/ 29203125 w 1878"/>
                <a:gd name="T3" fmla="*/ 78125 h 4775"/>
                <a:gd name="T4" fmla="*/ 29250000 w 1878"/>
                <a:gd name="T5" fmla="*/ 0 h 4775"/>
                <a:gd name="T6" fmla="*/ 29203125 w 1878"/>
                <a:gd name="T7" fmla="*/ 78125 h 4775"/>
                <a:gd name="T8" fmla="*/ 29203125 w 1878"/>
                <a:gd name="T9" fmla="*/ 78125 h 4775"/>
                <a:gd name="T10" fmla="*/ 10796875 w 1878"/>
                <a:gd name="T11" fmla="*/ 74500000 h 4775"/>
                <a:gd name="T12" fmla="*/ 10968750 w 1878"/>
                <a:gd name="T13" fmla="*/ 74609375 h 4775"/>
                <a:gd name="T14" fmla="*/ 11343750 w 1878"/>
                <a:gd name="T15" fmla="*/ 74125000 h 4775"/>
                <a:gd name="T16" fmla="*/ 17296875 w 1878"/>
                <a:gd name="T17" fmla="*/ 30968750 h 4775"/>
                <a:gd name="T18" fmla="*/ 29203125 w 1878"/>
                <a:gd name="T19" fmla="*/ 78125 h 4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8" h="4775" extrusionOk="0">
                  <a:moveTo>
                    <a:pt x="1872" y="0"/>
                  </a:moveTo>
                  <a:cubicBezTo>
                    <a:pt x="1871" y="0"/>
                    <a:pt x="1869" y="1"/>
                    <a:pt x="1869" y="5"/>
                  </a:cubicBezTo>
                  <a:cubicBezTo>
                    <a:pt x="1877" y="5"/>
                    <a:pt x="1875" y="0"/>
                    <a:pt x="1872" y="0"/>
                  </a:cubicBezTo>
                  <a:close/>
                  <a:moveTo>
                    <a:pt x="1869" y="5"/>
                  </a:moveTo>
                  <a:lnTo>
                    <a:pt x="1869" y="5"/>
                  </a:lnTo>
                  <a:cubicBezTo>
                    <a:pt x="1512" y="1565"/>
                    <a:pt x="0" y="3089"/>
                    <a:pt x="691" y="4768"/>
                  </a:cubicBezTo>
                  <a:cubicBezTo>
                    <a:pt x="691" y="4772"/>
                    <a:pt x="695" y="4775"/>
                    <a:pt x="702" y="4775"/>
                  </a:cubicBezTo>
                  <a:cubicBezTo>
                    <a:pt x="712" y="4775"/>
                    <a:pt x="726" y="4767"/>
                    <a:pt x="726" y="4744"/>
                  </a:cubicBezTo>
                  <a:cubicBezTo>
                    <a:pt x="441" y="3768"/>
                    <a:pt x="679" y="2887"/>
                    <a:pt x="1107" y="1982"/>
                  </a:cubicBezTo>
                  <a:cubicBezTo>
                    <a:pt x="1429" y="1363"/>
                    <a:pt x="1846" y="732"/>
                    <a:pt x="1869"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 name="Google Shape;3450;p4">
              <a:extLst>
                <a:ext uri="{FF2B5EF4-FFF2-40B4-BE49-F238E27FC236}">
                  <a16:creationId xmlns:a16="http://schemas.microsoft.com/office/drawing/2014/main" id="{4CC730DD-D7B4-DB80-A75F-421E75B01411}"/>
                </a:ext>
              </a:extLst>
            </p:cNvPr>
            <p:cNvSpPr>
              <a:spLocks/>
            </p:cNvSpPr>
            <p:nvPr/>
          </p:nvSpPr>
          <p:spPr bwMode="auto">
            <a:xfrm>
              <a:off x="1941900" y="2803700"/>
              <a:ext cx="58075" cy="213025"/>
            </a:xfrm>
            <a:custGeom>
              <a:avLst/>
              <a:gdLst>
                <a:gd name="T0" fmla="*/ 156250 w 2323"/>
                <a:gd name="T1" fmla="*/ 15625 h 8521"/>
                <a:gd name="T2" fmla="*/ 0 w 2323"/>
                <a:gd name="T3" fmla="*/ 218750 h 8521"/>
                <a:gd name="T4" fmla="*/ 156250 w 2323"/>
                <a:gd name="T5" fmla="*/ 15625 h 8521"/>
                <a:gd name="T6" fmla="*/ 0 w 2323"/>
                <a:gd name="T7" fmla="*/ 218750 h 8521"/>
                <a:gd name="T8" fmla="*/ 0 w 2323"/>
                <a:gd name="T9" fmla="*/ 218750 h 8521"/>
                <a:gd name="T10" fmla="*/ 7265625 w 2323"/>
                <a:gd name="T11" fmla="*/ 40593750 h 8521"/>
                <a:gd name="T12" fmla="*/ 10421875 w 2323"/>
                <a:gd name="T13" fmla="*/ 62921875 h 8521"/>
                <a:gd name="T14" fmla="*/ 35718750 w 2323"/>
                <a:gd name="T15" fmla="*/ 133046875 h 8521"/>
                <a:gd name="T16" fmla="*/ 36000000 w 2323"/>
                <a:gd name="T17" fmla="*/ 133125000 h 8521"/>
                <a:gd name="T18" fmla="*/ 36281250 w 2323"/>
                <a:gd name="T19" fmla="*/ 132859375 h 8521"/>
                <a:gd name="T20" fmla="*/ 9687500 w 2323"/>
                <a:gd name="T21" fmla="*/ 56968750 h 8521"/>
                <a:gd name="T22" fmla="*/ 7640625 w 2323"/>
                <a:gd name="T23" fmla="*/ 25156250 h 8521"/>
                <a:gd name="T24" fmla="*/ 0 w 2323"/>
                <a:gd name="T25" fmla="*/ 218750 h 85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23" h="8521" extrusionOk="0">
                  <a:moveTo>
                    <a:pt x="10" y="1"/>
                  </a:moveTo>
                  <a:cubicBezTo>
                    <a:pt x="8" y="1"/>
                    <a:pt x="0" y="7"/>
                    <a:pt x="0" y="14"/>
                  </a:cubicBezTo>
                  <a:cubicBezTo>
                    <a:pt x="10" y="4"/>
                    <a:pt x="12" y="1"/>
                    <a:pt x="10" y="1"/>
                  </a:cubicBezTo>
                  <a:close/>
                  <a:moveTo>
                    <a:pt x="0" y="14"/>
                  </a:moveTo>
                  <a:lnTo>
                    <a:pt x="0" y="14"/>
                  </a:lnTo>
                  <a:cubicBezTo>
                    <a:pt x="298" y="907"/>
                    <a:pt x="441" y="1657"/>
                    <a:pt x="465" y="2598"/>
                  </a:cubicBezTo>
                  <a:cubicBezTo>
                    <a:pt x="477" y="3086"/>
                    <a:pt x="536" y="3539"/>
                    <a:pt x="667" y="4027"/>
                  </a:cubicBezTo>
                  <a:cubicBezTo>
                    <a:pt x="1096" y="5527"/>
                    <a:pt x="1691" y="7063"/>
                    <a:pt x="2286" y="8515"/>
                  </a:cubicBezTo>
                  <a:cubicBezTo>
                    <a:pt x="2293" y="8519"/>
                    <a:pt x="2299" y="8520"/>
                    <a:pt x="2304" y="8520"/>
                  </a:cubicBezTo>
                  <a:cubicBezTo>
                    <a:pt x="2316" y="8520"/>
                    <a:pt x="2322" y="8512"/>
                    <a:pt x="2322" y="8503"/>
                  </a:cubicBezTo>
                  <a:cubicBezTo>
                    <a:pt x="1798" y="6896"/>
                    <a:pt x="1001" y="5301"/>
                    <a:pt x="620" y="3646"/>
                  </a:cubicBezTo>
                  <a:cubicBezTo>
                    <a:pt x="477" y="2967"/>
                    <a:pt x="572" y="2277"/>
                    <a:pt x="489" y="1610"/>
                  </a:cubicBezTo>
                  <a:cubicBezTo>
                    <a:pt x="417" y="1062"/>
                    <a:pt x="203" y="526"/>
                    <a:pt x="0" y="1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 name="Google Shape;3451;p4">
              <a:extLst>
                <a:ext uri="{FF2B5EF4-FFF2-40B4-BE49-F238E27FC236}">
                  <a16:creationId xmlns:a16="http://schemas.microsoft.com/office/drawing/2014/main" id="{C2A0A6B6-49D6-A76D-B3B1-92F6FE48E2B3}"/>
                </a:ext>
              </a:extLst>
            </p:cNvPr>
            <p:cNvSpPr>
              <a:spLocks/>
            </p:cNvSpPr>
            <p:nvPr/>
          </p:nvSpPr>
          <p:spPr bwMode="auto">
            <a:xfrm>
              <a:off x="2002750" y="3026125"/>
              <a:ext cx="138900" cy="129775"/>
            </a:xfrm>
            <a:custGeom>
              <a:avLst/>
              <a:gdLst>
                <a:gd name="T0" fmla="*/ 187500 w 5556"/>
                <a:gd name="T1" fmla="*/ 15625 h 5191"/>
                <a:gd name="T2" fmla="*/ 109375 w 5556"/>
                <a:gd name="T3" fmla="*/ 359375 h 5191"/>
                <a:gd name="T4" fmla="*/ 19093750 w 5556"/>
                <a:gd name="T5" fmla="*/ 35515625 h 5191"/>
                <a:gd name="T6" fmla="*/ 34906250 w 5556"/>
                <a:gd name="T7" fmla="*/ 62687500 h 5191"/>
                <a:gd name="T8" fmla="*/ 86437500 w 5556"/>
                <a:gd name="T9" fmla="*/ 81093750 h 5191"/>
                <a:gd name="T10" fmla="*/ 86625000 w 5556"/>
                <a:gd name="T11" fmla="*/ 80546875 h 5191"/>
                <a:gd name="T12" fmla="*/ 29312500 w 5556"/>
                <a:gd name="T13" fmla="*/ 51156250 h 5191"/>
                <a:gd name="T14" fmla="*/ 484375 w 5556"/>
                <a:gd name="T15" fmla="*/ 359375 h 5191"/>
                <a:gd name="T16" fmla="*/ 187500 w 5556"/>
                <a:gd name="T17" fmla="*/ 15625 h 5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56" h="5191" extrusionOk="0">
                  <a:moveTo>
                    <a:pt x="12" y="1"/>
                  </a:moveTo>
                  <a:cubicBezTo>
                    <a:pt x="5" y="1"/>
                    <a:pt x="1" y="10"/>
                    <a:pt x="7" y="23"/>
                  </a:cubicBezTo>
                  <a:cubicBezTo>
                    <a:pt x="388" y="785"/>
                    <a:pt x="829" y="1523"/>
                    <a:pt x="1222" y="2273"/>
                  </a:cubicBezTo>
                  <a:cubicBezTo>
                    <a:pt x="1543" y="2833"/>
                    <a:pt x="1805" y="3524"/>
                    <a:pt x="2234" y="4012"/>
                  </a:cubicBezTo>
                  <a:cubicBezTo>
                    <a:pt x="2948" y="4809"/>
                    <a:pt x="4520" y="5036"/>
                    <a:pt x="5532" y="5190"/>
                  </a:cubicBezTo>
                  <a:cubicBezTo>
                    <a:pt x="5544" y="5190"/>
                    <a:pt x="5555" y="5155"/>
                    <a:pt x="5544" y="5155"/>
                  </a:cubicBezTo>
                  <a:cubicBezTo>
                    <a:pt x="4139" y="4809"/>
                    <a:pt x="2650" y="4619"/>
                    <a:pt x="1876" y="3274"/>
                  </a:cubicBezTo>
                  <a:cubicBezTo>
                    <a:pt x="1257" y="2202"/>
                    <a:pt x="686" y="1083"/>
                    <a:pt x="31" y="23"/>
                  </a:cubicBezTo>
                  <a:cubicBezTo>
                    <a:pt x="26" y="7"/>
                    <a:pt x="18"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7" name="Google Shape;3452;p4">
              <a:extLst>
                <a:ext uri="{FF2B5EF4-FFF2-40B4-BE49-F238E27FC236}">
                  <a16:creationId xmlns:a16="http://schemas.microsoft.com/office/drawing/2014/main" id="{18FFA14E-0A7A-C8DF-2C09-12BF87561147}"/>
                </a:ext>
              </a:extLst>
            </p:cNvPr>
            <p:cNvSpPr>
              <a:spLocks/>
            </p:cNvSpPr>
            <p:nvPr/>
          </p:nvSpPr>
          <p:spPr bwMode="auto">
            <a:xfrm>
              <a:off x="2146275" y="3131825"/>
              <a:ext cx="121050" cy="33500"/>
            </a:xfrm>
            <a:custGeom>
              <a:avLst/>
              <a:gdLst>
                <a:gd name="T0" fmla="*/ 74890625 w 4842"/>
                <a:gd name="T1" fmla="*/ 0 h 1340"/>
                <a:gd name="T2" fmla="*/ 74484375 w 4842"/>
                <a:gd name="T3" fmla="*/ 156250 h 1340"/>
                <a:gd name="T4" fmla="*/ 57187500 w 4842"/>
                <a:gd name="T5" fmla="*/ 6296875 h 1340"/>
                <a:gd name="T6" fmla="*/ 43421875 w 4842"/>
                <a:gd name="T7" fmla="*/ 14484375 h 1340"/>
                <a:gd name="T8" fmla="*/ 22187500 w 4842"/>
                <a:gd name="T9" fmla="*/ 19343750 h 1340"/>
                <a:gd name="T10" fmla="*/ 640625 w 4842"/>
                <a:gd name="T11" fmla="*/ 14296875 h 1340"/>
                <a:gd name="T12" fmla="*/ 328125 w 4842"/>
                <a:gd name="T13" fmla="*/ 14125000 h 1340"/>
                <a:gd name="T14" fmla="*/ 453125 w 4842"/>
                <a:gd name="T15" fmla="*/ 15031250 h 1340"/>
                <a:gd name="T16" fmla="*/ 24828125 w 4842"/>
                <a:gd name="T17" fmla="*/ 20937500 h 1340"/>
                <a:gd name="T18" fmla="*/ 34125000 w 4842"/>
                <a:gd name="T19" fmla="*/ 19875000 h 1340"/>
                <a:gd name="T20" fmla="*/ 48453125 w 4842"/>
                <a:gd name="T21" fmla="*/ 12812500 h 1340"/>
                <a:gd name="T22" fmla="*/ 75046875 w 4842"/>
                <a:gd name="T23" fmla="*/ 1265625 h 1340"/>
                <a:gd name="T24" fmla="*/ 74890625 w 4842"/>
                <a:gd name="T25" fmla="*/ 0 h 1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42" h="1340" extrusionOk="0">
                  <a:moveTo>
                    <a:pt x="4793" y="0"/>
                  </a:moveTo>
                  <a:cubicBezTo>
                    <a:pt x="4785" y="0"/>
                    <a:pt x="4777" y="3"/>
                    <a:pt x="4767" y="10"/>
                  </a:cubicBezTo>
                  <a:cubicBezTo>
                    <a:pt x="4410" y="189"/>
                    <a:pt x="4029" y="248"/>
                    <a:pt x="3660" y="403"/>
                  </a:cubicBezTo>
                  <a:cubicBezTo>
                    <a:pt x="3339" y="546"/>
                    <a:pt x="3077" y="784"/>
                    <a:pt x="2779" y="927"/>
                  </a:cubicBezTo>
                  <a:cubicBezTo>
                    <a:pt x="2354" y="1134"/>
                    <a:pt x="1887" y="1238"/>
                    <a:pt x="1420" y="1238"/>
                  </a:cubicBezTo>
                  <a:cubicBezTo>
                    <a:pt x="946" y="1238"/>
                    <a:pt x="472" y="1131"/>
                    <a:pt x="41" y="915"/>
                  </a:cubicBezTo>
                  <a:cubicBezTo>
                    <a:pt x="33" y="907"/>
                    <a:pt x="26" y="904"/>
                    <a:pt x="21" y="904"/>
                  </a:cubicBezTo>
                  <a:cubicBezTo>
                    <a:pt x="2" y="904"/>
                    <a:pt x="1" y="944"/>
                    <a:pt x="29" y="962"/>
                  </a:cubicBezTo>
                  <a:cubicBezTo>
                    <a:pt x="467" y="1195"/>
                    <a:pt x="1049" y="1340"/>
                    <a:pt x="1589" y="1340"/>
                  </a:cubicBezTo>
                  <a:cubicBezTo>
                    <a:pt x="1797" y="1340"/>
                    <a:pt x="1999" y="1318"/>
                    <a:pt x="2184" y="1272"/>
                  </a:cubicBezTo>
                  <a:cubicBezTo>
                    <a:pt x="2517" y="1201"/>
                    <a:pt x="2803" y="986"/>
                    <a:pt x="3101" y="820"/>
                  </a:cubicBezTo>
                  <a:cubicBezTo>
                    <a:pt x="3672" y="498"/>
                    <a:pt x="4232" y="343"/>
                    <a:pt x="4803" y="81"/>
                  </a:cubicBezTo>
                  <a:cubicBezTo>
                    <a:pt x="4842" y="53"/>
                    <a:pt x="4826" y="0"/>
                    <a:pt x="4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8" name="Google Shape;3453;p4">
              <a:extLst>
                <a:ext uri="{FF2B5EF4-FFF2-40B4-BE49-F238E27FC236}">
                  <a16:creationId xmlns:a16="http://schemas.microsoft.com/office/drawing/2014/main" id="{E23067DE-D20A-B7FB-1F70-8C0202B2F1AF}"/>
                </a:ext>
              </a:extLst>
            </p:cNvPr>
            <p:cNvSpPr>
              <a:spLocks/>
            </p:cNvSpPr>
            <p:nvPr/>
          </p:nvSpPr>
          <p:spPr bwMode="auto">
            <a:xfrm>
              <a:off x="2267825" y="3126650"/>
              <a:ext cx="19675" cy="6775"/>
            </a:xfrm>
            <a:custGeom>
              <a:avLst/>
              <a:gdLst>
                <a:gd name="T0" fmla="*/ 5140625 w 787"/>
                <a:gd name="T1" fmla="*/ 15625 h 271"/>
                <a:gd name="T2" fmla="*/ 390625 w 787"/>
                <a:gd name="T3" fmla="*/ 1156250 h 271"/>
                <a:gd name="T4" fmla="*/ 937500 w 787"/>
                <a:gd name="T5" fmla="*/ 2093750 h 271"/>
                <a:gd name="T6" fmla="*/ 5734375 w 787"/>
                <a:gd name="T7" fmla="*/ 1781250 h 271"/>
                <a:gd name="T8" fmla="*/ 7453125 w 787"/>
                <a:gd name="T9" fmla="*/ 1906250 h 271"/>
                <a:gd name="T10" fmla="*/ 11546875 w 787"/>
                <a:gd name="T11" fmla="*/ 3765625 h 271"/>
                <a:gd name="T12" fmla="*/ 11546875 w 787"/>
                <a:gd name="T13" fmla="*/ 3953125 h 271"/>
                <a:gd name="T14" fmla="*/ 11921875 w 787"/>
                <a:gd name="T15" fmla="*/ 4234375 h 271"/>
                <a:gd name="T16" fmla="*/ 12296875 w 787"/>
                <a:gd name="T17" fmla="*/ 3953125 h 271"/>
                <a:gd name="T18" fmla="*/ 12296875 w 787"/>
                <a:gd name="T19" fmla="*/ 3765625 h 271"/>
                <a:gd name="T20" fmla="*/ 10609375 w 787"/>
                <a:gd name="T21" fmla="*/ 1531250 h 271"/>
                <a:gd name="T22" fmla="*/ 7640625 w 787"/>
                <a:gd name="T23" fmla="*/ 234375 h 271"/>
                <a:gd name="T24" fmla="*/ 5140625 w 787"/>
                <a:gd name="T25" fmla="*/ 15625 h 2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7" h="271" extrusionOk="0">
                  <a:moveTo>
                    <a:pt x="329" y="1"/>
                  </a:moveTo>
                  <a:cubicBezTo>
                    <a:pt x="220" y="1"/>
                    <a:pt x="102" y="20"/>
                    <a:pt x="25" y="74"/>
                  </a:cubicBezTo>
                  <a:cubicBezTo>
                    <a:pt x="1" y="98"/>
                    <a:pt x="25" y="134"/>
                    <a:pt x="60" y="134"/>
                  </a:cubicBezTo>
                  <a:cubicBezTo>
                    <a:pt x="167" y="134"/>
                    <a:pt x="261" y="114"/>
                    <a:pt x="367" y="114"/>
                  </a:cubicBezTo>
                  <a:cubicBezTo>
                    <a:pt x="402" y="114"/>
                    <a:pt x="438" y="116"/>
                    <a:pt x="477" y="122"/>
                  </a:cubicBezTo>
                  <a:cubicBezTo>
                    <a:pt x="525" y="134"/>
                    <a:pt x="739" y="193"/>
                    <a:pt x="739" y="241"/>
                  </a:cubicBezTo>
                  <a:lnTo>
                    <a:pt x="739" y="253"/>
                  </a:lnTo>
                  <a:cubicBezTo>
                    <a:pt x="751" y="265"/>
                    <a:pt x="757" y="271"/>
                    <a:pt x="763" y="271"/>
                  </a:cubicBezTo>
                  <a:cubicBezTo>
                    <a:pt x="769" y="271"/>
                    <a:pt x="775" y="265"/>
                    <a:pt x="787" y="253"/>
                  </a:cubicBezTo>
                  <a:lnTo>
                    <a:pt x="787" y="241"/>
                  </a:lnTo>
                  <a:cubicBezTo>
                    <a:pt x="775" y="146"/>
                    <a:pt x="751" y="146"/>
                    <a:pt x="679" y="98"/>
                  </a:cubicBezTo>
                  <a:cubicBezTo>
                    <a:pt x="620" y="62"/>
                    <a:pt x="548" y="38"/>
                    <a:pt x="489" y="15"/>
                  </a:cubicBezTo>
                  <a:cubicBezTo>
                    <a:pt x="443" y="6"/>
                    <a:pt x="388" y="1"/>
                    <a:pt x="3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9" name="Google Shape;3454;p4">
              <a:extLst>
                <a:ext uri="{FF2B5EF4-FFF2-40B4-BE49-F238E27FC236}">
                  <a16:creationId xmlns:a16="http://schemas.microsoft.com/office/drawing/2014/main" id="{7A49358D-234E-AC0F-C72A-4F2498A8C033}"/>
                </a:ext>
              </a:extLst>
            </p:cNvPr>
            <p:cNvSpPr>
              <a:spLocks/>
            </p:cNvSpPr>
            <p:nvPr/>
          </p:nvSpPr>
          <p:spPr bwMode="auto">
            <a:xfrm>
              <a:off x="2303850" y="3070325"/>
              <a:ext cx="38725" cy="61500"/>
            </a:xfrm>
            <a:custGeom>
              <a:avLst/>
              <a:gdLst>
                <a:gd name="T0" fmla="*/ 23984375 w 1549"/>
                <a:gd name="T1" fmla="*/ 0 h 2460"/>
                <a:gd name="T2" fmla="*/ 23812500 w 1549"/>
                <a:gd name="T3" fmla="*/ 78125 h 2460"/>
                <a:gd name="T4" fmla="*/ 5593750 w 1549"/>
                <a:gd name="T5" fmla="*/ 18687500 h 2460"/>
                <a:gd name="T6" fmla="*/ 0 w 1549"/>
                <a:gd name="T7" fmla="*/ 37843750 h 2460"/>
                <a:gd name="T8" fmla="*/ 421875 w 1549"/>
                <a:gd name="T9" fmla="*/ 38437500 h 2460"/>
                <a:gd name="T10" fmla="*/ 750000 w 1549"/>
                <a:gd name="T11" fmla="*/ 38031250 h 2460"/>
                <a:gd name="T12" fmla="*/ 3546875 w 1549"/>
                <a:gd name="T13" fmla="*/ 24828125 h 2460"/>
                <a:gd name="T14" fmla="*/ 13593750 w 1549"/>
                <a:gd name="T15" fmla="*/ 13671875 h 2460"/>
                <a:gd name="T16" fmla="*/ 24187500 w 1549"/>
                <a:gd name="T17" fmla="*/ 265625 h 2460"/>
                <a:gd name="T18" fmla="*/ 23984375 w 1549"/>
                <a:gd name="T19" fmla="*/ 0 h 2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49" h="2460" extrusionOk="0">
                  <a:moveTo>
                    <a:pt x="1535" y="0"/>
                  </a:moveTo>
                  <a:cubicBezTo>
                    <a:pt x="1531" y="0"/>
                    <a:pt x="1528" y="2"/>
                    <a:pt x="1524" y="5"/>
                  </a:cubicBezTo>
                  <a:cubicBezTo>
                    <a:pt x="1251" y="541"/>
                    <a:pt x="727" y="767"/>
                    <a:pt x="358" y="1196"/>
                  </a:cubicBezTo>
                  <a:cubicBezTo>
                    <a:pt x="60" y="1541"/>
                    <a:pt x="0" y="1970"/>
                    <a:pt x="0" y="2422"/>
                  </a:cubicBezTo>
                  <a:cubicBezTo>
                    <a:pt x="0" y="2448"/>
                    <a:pt x="14" y="2460"/>
                    <a:pt x="27" y="2460"/>
                  </a:cubicBezTo>
                  <a:cubicBezTo>
                    <a:pt x="38" y="2460"/>
                    <a:pt x="48" y="2451"/>
                    <a:pt x="48" y="2434"/>
                  </a:cubicBezTo>
                  <a:cubicBezTo>
                    <a:pt x="84" y="2149"/>
                    <a:pt x="108" y="1851"/>
                    <a:pt x="227" y="1589"/>
                  </a:cubicBezTo>
                  <a:cubicBezTo>
                    <a:pt x="358" y="1267"/>
                    <a:pt x="608" y="1065"/>
                    <a:pt x="870" y="875"/>
                  </a:cubicBezTo>
                  <a:cubicBezTo>
                    <a:pt x="1167" y="636"/>
                    <a:pt x="1441" y="398"/>
                    <a:pt x="1548" y="17"/>
                  </a:cubicBezTo>
                  <a:cubicBezTo>
                    <a:pt x="1548" y="9"/>
                    <a:pt x="1542" y="0"/>
                    <a:pt x="15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0" name="Google Shape;3455;p4">
              <a:extLst>
                <a:ext uri="{FF2B5EF4-FFF2-40B4-BE49-F238E27FC236}">
                  <a16:creationId xmlns:a16="http://schemas.microsoft.com/office/drawing/2014/main" id="{DF7107F0-5355-D510-DAAA-B952BC594DCB}"/>
                </a:ext>
              </a:extLst>
            </p:cNvPr>
            <p:cNvSpPr>
              <a:spLocks/>
            </p:cNvSpPr>
            <p:nvPr/>
          </p:nvSpPr>
          <p:spPr bwMode="auto">
            <a:xfrm>
              <a:off x="2322050" y="2778575"/>
              <a:ext cx="80350" cy="285150"/>
            </a:xfrm>
            <a:custGeom>
              <a:avLst/>
              <a:gdLst>
                <a:gd name="T0" fmla="*/ 843750 w 3214"/>
                <a:gd name="T1" fmla="*/ 15625 h 11406"/>
                <a:gd name="T2" fmla="*/ 171875 w 3214"/>
                <a:gd name="T3" fmla="*/ 859375 h 11406"/>
                <a:gd name="T4" fmla="*/ 43515625 w 3214"/>
                <a:gd name="T5" fmla="*/ 91265625 h 11406"/>
                <a:gd name="T6" fmla="*/ 17468750 w 3214"/>
                <a:gd name="T7" fmla="*/ 177781250 h 11406"/>
                <a:gd name="T8" fmla="*/ 17875000 w 3214"/>
                <a:gd name="T9" fmla="*/ 178203125 h 11406"/>
                <a:gd name="T10" fmla="*/ 18203125 w 3214"/>
                <a:gd name="T11" fmla="*/ 177968750 h 11406"/>
                <a:gd name="T12" fmla="*/ 45562500 w 3214"/>
                <a:gd name="T13" fmla="*/ 93875000 h 11406"/>
                <a:gd name="T14" fmla="*/ 1093750 w 3214"/>
                <a:gd name="T15" fmla="*/ 109375 h 11406"/>
                <a:gd name="T16" fmla="*/ 843750 w 3214"/>
                <a:gd name="T17" fmla="*/ 15625 h 114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14" h="11406" extrusionOk="0">
                  <a:moveTo>
                    <a:pt x="54" y="1"/>
                  </a:moveTo>
                  <a:cubicBezTo>
                    <a:pt x="30" y="1"/>
                    <a:pt x="1" y="36"/>
                    <a:pt x="11" y="55"/>
                  </a:cubicBezTo>
                  <a:cubicBezTo>
                    <a:pt x="1142" y="1793"/>
                    <a:pt x="2380" y="3770"/>
                    <a:pt x="2785" y="5841"/>
                  </a:cubicBezTo>
                  <a:cubicBezTo>
                    <a:pt x="3190" y="7901"/>
                    <a:pt x="1904" y="9592"/>
                    <a:pt x="1118" y="11378"/>
                  </a:cubicBezTo>
                  <a:cubicBezTo>
                    <a:pt x="1118" y="11386"/>
                    <a:pt x="1129" y="11405"/>
                    <a:pt x="1144" y="11405"/>
                  </a:cubicBezTo>
                  <a:cubicBezTo>
                    <a:pt x="1150" y="11405"/>
                    <a:pt x="1158" y="11401"/>
                    <a:pt x="1165" y="11390"/>
                  </a:cubicBezTo>
                  <a:cubicBezTo>
                    <a:pt x="2035" y="9747"/>
                    <a:pt x="3213" y="7937"/>
                    <a:pt x="2916" y="6008"/>
                  </a:cubicBezTo>
                  <a:cubicBezTo>
                    <a:pt x="2594" y="3948"/>
                    <a:pt x="1392" y="1603"/>
                    <a:pt x="70" y="7"/>
                  </a:cubicBezTo>
                  <a:cubicBezTo>
                    <a:pt x="66" y="3"/>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1" name="Google Shape;3456;p4">
              <a:extLst>
                <a:ext uri="{FF2B5EF4-FFF2-40B4-BE49-F238E27FC236}">
                  <a16:creationId xmlns:a16="http://schemas.microsoft.com/office/drawing/2014/main" id="{A1546A96-36D7-E360-963D-6289FF56CECC}"/>
                </a:ext>
              </a:extLst>
            </p:cNvPr>
            <p:cNvSpPr>
              <a:spLocks/>
            </p:cNvSpPr>
            <p:nvPr/>
          </p:nvSpPr>
          <p:spPr bwMode="auto">
            <a:xfrm>
              <a:off x="2010650" y="2559075"/>
              <a:ext cx="163450" cy="97050"/>
            </a:xfrm>
            <a:custGeom>
              <a:avLst/>
              <a:gdLst>
                <a:gd name="T0" fmla="*/ 750000 w 6538"/>
                <a:gd name="T1" fmla="*/ 15625 h 3882"/>
                <a:gd name="T2" fmla="*/ 562500 w 6538"/>
                <a:gd name="T3" fmla="*/ 562500 h 3882"/>
                <a:gd name="T4" fmla="*/ 70515625 w 6538"/>
                <a:gd name="T5" fmla="*/ 32562500 h 3882"/>
                <a:gd name="T6" fmla="*/ 101406250 w 6538"/>
                <a:gd name="T7" fmla="*/ 60656250 h 3882"/>
                <a:gd name="T8" fmla="*/ 101593750 w 6538"/>
                <a:gd name="T9" fmla="*/ 59906250 h 3882"/>
                <a:gd name="T10" fmla="*/ 56937500 w 6538"/>
                <a:gd name="T11" fmla="*/ 21031250 h 3882"/>
                <a:gd name="T12" fmla="*/ 750000 w 6538"/>
                <a:gd name="T13" fmla="*/ 15625 h 3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38" h="3882" extrusionOk="0">
                  <a:moveTo>
                    <a:pt x="48" y="1"/>
                  </a:moveTo>
                  <a:cubicBezTo>
                    <a:pt x="13" y="1"/>
                    <a:pt x="1" y="24"/>
                    <a:pt x="36" y="36"/>
                  </a:cubicBezTo>
                  <a:cubicBezTo>
                    <a:pt x="1501" y="512"/>
                    <a:pt x="3430" y="893"/>
                    <a:pt x="4513" y="2084"/>
                  </a:cubicBezTo>
                  <a:cubicBezTo>
                    <a:pt x="5216" y="2834"/>
                    <a:pt x="5394" y="3608"/>
                    <a:pt x="6490" y="3882"/>
                  </a:cubicBezTo>
                  <a:cubicBezTo>
                    <a:pt x="6525" y="3882"/>
                    <a:pt x="6537" y="3834"/>
                    <a:pt x="6502" y="3834"/>
                  </a:cubicBezTo>
                  <a:cubicBezTo>
                    <a:pt x="5228" y="3406"/>
                    <a:pt x="4811" y="2025"/>
                    <a:pt x="3644" y="1346"/>
                  </a:cubicBezTo>
                  <a:cubicBezTo>
                    <a:pt x="2537" y="715"/>
                    <a:pt x="1287" y="32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2" name="Google Shape;3457;p4">
              <a:extLst>
                <a:ext uri="{FF2B5EF4-FFF2-40B4-BE49-F238E27FC236}">
                  <a16:creationId xmlns:a16="http://schemas.microsoft.com/office/drawing/2014/main" id="{B4A2B03B-738B-D8C0-714A-11AC81EBA6AE}"/>
                </a:ext>
              </a:extLst>
            </p:cNvPr>
            <p:cNvSpPr>
              <a:spLocks/>
            </p:cNvSpPr>
            <p:nvPr/>
          </p:nvSpPr>
          <p:spPr bwMode="auto">
            <a:xfrm>
              <a:off x="2175850" y="2662350"/>
              <a:ext cx="135350" cy="88050"/>
            </a:xfrm>
            <a:custGeom>
              <a:avLst/>
              <a:gdLst>
                <a:gd name="T0" fmla="*/ 203125 w 5414"/>
                <a:gd name="T1" fmla="*/ 15625 h 3522"/>
                <a:gd name="T2" fmla="*/ 203125 w 5414"/>
                <a:gd name="T3" fmla="*/ 578125 h 3522"/>
                <a:gd name="T4" fmla="*/ 46703125 w 5414"/>
                <a:gd name="T5" fmla="*/ 11734375 h 3522"/>
                <a:gd name="T6" fmla="*/ 83906250 w 5414"/>
                <a:gd name="T7" fmla="*/ 54890625 h 3522"/>
                <a:gd name="T8" fmla="*/ 84171875 w 5414"/>
                <a:gd name="T9" fmla="*/ 55015625 h 3522"/>
                <a:gd name="T10" fmla="*/ 84468750 w 5414"/>
                <a:gd name="T11" fmla="*/ 54703125 h 3522"/>
                <a:gd name="T12" fmla="*/ 203125 w 5414"/>
                <a:gd name="T13" fmla="*/ 15625 h 3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14" h="3522" extrusionOk="0">
                  <a:moveTo>
                    <a:pt x="13" y="1"/>
                  </a:moveTo>
                  <a:cubicBezTo>
                    <a:pt x="1" y="1"/>
                    <a:pt x="1" y="37"/>
                    <a:pt x="13" y="37"/>
                  </a:cubicBezTo>
                  <a:cubicBezTo>
                    <a:pt x="1001" y="275"/>
                    <a:pt x="2060" y="358"/>
                    <a:pt x="2989" y="751"/>
                  </a:cubicBezTo>
                  <a:cubicBezTo>
                    <a:pt x="4168" y="1227"/>
                    <a:pt x="4966" y="2358"/>
                    <a:pt x="5370" y="3513"/>
                  </a:cubicBezTo>
                  <a:cubicBezTo>
                    <a:pt x="5370" y="3518"/>
                    <a:pt x="5379" y="3521"/>
                    <a:pt x="5387" y="3521"/>
                  </a:cubicBezTo>
                  <a:cubicBezTo>
                    <a:pt x="5400" y="3521"/>
                    <a:pt x="5413" y="3515"/>
                    <a:pt x="5406" y="3501"/>
                  </a:cubicBezTo>
                  <a:cubicBezTo>
                    <a:pt x="5013" y="834"/>
                    <a:pt x="2180" y="334"/>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3" name="Google Shape;3458;p4">
              <a:extLst>
                <a:ext uri="{FF2B5EF4-FFF2-40B4-BE49-F238E27FC236}">
                  <a16:creationId xmlns:a16="http://schemas.microsoft.com/office/drawing/2014/main" id="{3FB8BF76-9D75-10DC-5676-FD28B7B6AEBA}"/>
                </a:ext>
              </a:extLst>
            </p:cNvPr>
            <p:cNvSpPr>
              <a:spLocks/>
            </p:cNvSpPr>
            <p:nvPr/>
          </p:nvSpPr>
          <p:spPr bwMode="auto">
            <a:xfrm>
              <a:off x="2312175" y="2755400"/>
              <a:ext cx="9775" cy="21400"/>
            </a:xfrm>
            <a:custGeom>
              <a:avLst/>
              <a:gdLst>
                <a:gd name="T0" fmla="*/ 250000 w 391"/>
                <a:gd name="T1" fmla="*/ 15625 h 856"/>
                <a:gd name="T2" fmla="*/ 15625 w 391"/>
                <a:gd name="T3" fmla="*/ 453125 h 856"/>
                <a:gd name="T4" fmla="*/ 1687500 w 391"/>
                <a:gd name="T5" fmla="*/ 6781250 h 856"/>
                <a:gd name="T6" fmla="*/ 5406250 w 391"/>
                <a:gd name="T7" fmla="*/ 13296875 h 856"/>
                <a:gd name="T8" fmla="*/ 5687500 w 391"/>
                <a:gd name="T9" fmla="*/ 13375000 h 856"/>
                <a:gd name="T10" fmla="*/ 5968750 w 391"/>
                <a:gd name="T11" fmla="*/ 12921875 h 856"/>
                <a:gd name="T12" fmla="*/ 3734375 w 391"/>
                <a:gd name="T13" fmla="*/ 6968750 h 856"/>
                <a:gd name="T14" fmla="*/ 1203125 w 391"/>
                <a:gd name="T15" fmla="*/ 968750 h 856"/>
                <a:gd name="T16" fmla="*/ 1203125 w 391"/>
                <a:gd name="T17" fmla="*/ 968750 h 856"/>
                <a:gd name="T18" fmla="*/ 1125000 w 391"/>
                <a:gd name="T19" fmla="*/ 640625 h 856"/>
                <a:gd name="T20" fmla="*/ 906250 w 391"/>
                <a:gd name="T21" fmla="*/ 500000 h 856"/>
                <a:gd name="T22" fmla="*/ 906250 w 391"/>
                <a:gd name="T23" fmla="*/ 500000 h 856"/>
                <a:gd name="T24" fmla="*/ 750000 w 391"/>
                <a:gd name="T25" fmla="*/ 281250 h 856"/>
                <a:gd name="T26" fmla="*/ 671875 w 391"/>
                <a:gd name="T27" fmla="*/ 343750 h 856"/>
                <a:gd name="T28" fmla="*/ 671875 w 391"/>
                <a:gd name="T29" fmla="*/ 343750 h 856"/>
                <a:gd name="T30" fmla="*/ 562500 w 391"/>
                <a:gd name="T31" fmla="*/ 281250 h 856"/>
                <a:gd name="T32" fmla="*/ 250000 w 391"/>
                <a:gd name="T33" fmla="*/ 15625 h 8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856" extrusionOk="0">
                  <a:moveTo>
                    <a:pt x="16" y="1"/>
                  </a:moveTo>
                  <a:cubicBezTo>
                    <a:pt x="8" y="1"/>
                    <a:pt x="1" y="10"/>
                    <a:pt x="1" y="29"/>
                  </a:cubicBezTo>
                  <a:cubicBezTo>
                    <a:pt x="1" y="172"/>
                    <a:pt x="48" y="315"/>
                    <a:pt x="108" y="434"/>
                  </a:cubicBezTo>
                  <a:cubicBezTo>
                    <a:pt x="167" y="577"/>
                    <a:pt x="227" y="732"/>
                    <a:pt x="346" y="851"/>
                  </a:cubicBezTo>
                  <a:cubicBezTo>
                    <a:pt x="352" y="854"/>
                    <a:pt x="359" y="856"/>
                    <a:pt x="364" y="856"/>
                  </a:cubicBezTo>
                  <a:cubicBezTo>
                    <a:pt x="380" y="856"/>
                    <a:pt x="390" y="845"/>
                    <a:pt x="382" y="827"/>
                  </a:cubicBezTo>
                  <a:cubicBezTo>
                    <a:pt x="346" y="696"/>
                    <a:pt x="275" y="577"/>
                    <a:pt x="239" y="446"/>
                  </a:cubicBezTo>
                  <a:cubicBezTo>
                    <a:pt x="186" y="310"/>
                    <a:pt x="143" y="173"/>
                    <a:pt x="77" y="62"/>
                  </a:cubicBezTo>
                  <a:cubicBezTo>
                    <a:pt x="76" y="56"/>
                    <a:pt x="75" y="49"/>
                    <a:pt x="72" y="41"/>
                  </a:cubicBezTo>
                  <a:lnTo>
                    <a:pt x="58" y="32"/>
                  </a:lnTo>
                  <a:cubicBezTo>
                    <a:pt x="55" y="27"/>
                    <a:pt x="52" y="22"/>
                    <a:pt x="48" y="18"/>
                  </a:cubicBezTo>
                  <a:cubicBezTo>
                    <a:pt x="47" y="19"/>
                    <a:pt x="45" y="21"/>
                    <a:pt x="43" y="22"/>
                  </a:cubicBezTo>
                  <a:lnTo>
                    <a:pt x="36" y="18"/>
                  </a:lnTo>
                  <a:cubicBezTo>
                    <a:pt x="31" y="7"/>
                    <a:pt x="23"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4" name="Google Shape;3459;p4">
              <a:extLst>
                <a:ext uri="{FF2B5EF4-FFF2-40B4-BE49-F238E27FC236}">
                  <a16:creationId xmlns:a16="http://schemas.microsoft.com/office/drawing/2014/main" id="{A4392302-9DC9-6907-0D60-203BC438B538}"/>
                </a:ext>
              </a:extLst>
            </p:cNvPr>
            <p:cNvSpPr>
              <a:spLocks/>
            </p:cNvSpPr>
            <p:nvPr/>
          </p:nvSpPr>
          <p:spPr bwMode="auto">
            <a:xfrm>
              <a:off x="2078825" y="2701350"/>
              <a:ext cx="14375" cy="35025"/>
            </a:xfrm>
            <a:custGeom>
              <a:avLst/>
              <a:gdLst>
                <a:gd name="T0" fmla="*/ 0 w 575"/>
                <a:gd name="T1" fmla="*/ 15625 h 1401"/>
                <a:gd name="T2" fmla="*/ 0 w 575"/>
                <a:gd name="T3" fmla="*/ 15625 h 1401"/>
                <a:gd name="T4" fmla="*/ 3906250 w 575"/>
                <a:gd name="T5" fmla="*/ 10062500 h 1401"/>
                <a:gd name="T6" fmla="*/ 8375000 w 575"/>
                <a:gd name="T7" fmla="*/ 21781250 h 1401"/>
                <a:gd name="T8" fmla="*/ 8671875 w 575"/>
                <a:gd name="T9" fmla="*/ 21890625 h 1401"/>
                <a:gd name="T10" fmla="*/ 8750000 w 575"/>
                <a:gd name="T11" fmla="*/ 21406250 h 1401"/>
                <a:gd name="T12" fmla="*/ 0 w 575"/>
                <a:gd name="T13" fmla="*/ 15625 h 14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5" h="1401" extrusionOk="0">
                  <a:moveTo>
                    <a:pt x="0" y="1"/>
                  </a:moveTo>
                  <a:lnTo>
                    <a:pt x="0" y="1"/>
                  </a:lnTo>
                  <a:cubicBezTo>
                    <a:pt x="60" y="227"/>
                    <a:pt x="179" y="417"/>
                    <a:pt x="250" y="644"/>
                  </a:cubicBezTo>
                  <a:cubicBezTo>
                    <a:pt x="357" y="882"/>
                    <a:pt x="429" y="1132"/>
                    <a:pt x="536" y="1394"/>
                  </a:cubicBezTo>
                  <a:cubicBezTo>
                    <a:pt x="540" y="1398"/>
                    <a:pt x="548" y="1401"/>
                    <a:pt x="555" y="1401"/>
                  </a:cubicBezTo>
                  <a:cubicBezTo>
                    <a:pt x="566" y="1401"/>
                    <a:pt x="575" y="1393"/>
                    <a:pt x="560" y="1370"/>
                  </a:cubicBezTo>
                  <a:cubicBezTo>
                    <a:pt x="453" y="929"/>
                    <a:pt x="262" y="394"/>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5" name="Google Shape;3460;p4">
              <a:extLst>
                <a:ext uri="{FF2B5EF4-FFF2-40B4-BE49-F238E27FC236}">
                  <a16:creationId xmlns:a16="http://schemas.microsoft.com/office/drawing/2014/main" id="{CB07E6AF-2CBD-47C3-BC55-54A80FA711CB}"/>
                </a:ext>
              </a:extLst>
            </p:cNvPr>
            <p:cNvSpPr>
              <a:spLocks/>
            </p:cNvSpPr>
            <p:nvPr/>
          </p:nvSpPr>
          <p:spPr bwMode="auto">
            <a:xfrm>
              <a:off x="2074050" y="2697775"/>
              <a:ext cx="25925" cy="58575"/>
            </a:xfrm>
            <a:custGeom>
              <a:avLst/>
              <a:gdLst>
                <a:gd name="T0" fmla="*/ 390625 w 1037"/>
                <a:gd name="T1" fmla="*/ 15625 h 2343"/>
                <a:gd name="T2" fmla="*/ 15625 w 1037"/>
                <a:gd name="T3" fmla="*/ 203125 h 2343"/>
                <a:gd name="T4" fmla="*/ 15453125 w 1037"/>
                <a:gd name="T5" fmla="*/ 36468750 h 2343"/>
                <a:gd name="T6" fmla="*/ 15890625 w 1037"/>
                <a:gd name="T7" fmla="*/ 36593750 h 2343"/>
                <a:gd name="T8" fmla="*/ 16203125 w 1037"/>
                <a:gd name="T9" fmla="*/ 36296875 h 2343"/>
                <a:gd name="T10" fmla="*/ 390625 w 1037"/>
                <a:gd name="T11" fmla="*/ 15625 h 2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7" h="2343" extrusionOk="0">
                  <a:moveTo>
                    <a:pt x="25" y="1"/>
                  </a:moveTo>
                  <a:cubicBezTo>
                    <a:pt x="13" y="1"/>
                    <a:pt x="1" y="1"/>
                    <a:pt x="1" y="13"/>
                  </a:cubicBezTo>
                  <a:cubicBezTo>
                    <a:pt x="322" y="787"/>
                    <a:pt x="620" y="1596"/>
                    <a:pt x="989" y="2334"/>
                  </a:cubicBezTo>
                  <a:cubicBezTo>
                    <a:pt x="999" y="2339"/>
                    <a:pt x="1009" y="2342"/>
                    <a:pt x="1017" y="2342"/>
                  </a:cubicBezTo>
                  <a:cubicBezTo>
                    <a:pt x="1028" y="2342"/>
                    <a:pt x="1037" y="2336"/>
                    <a:pt x="1037" y="2323"/>
                  </a:cubicBezTo>
                  <a:cubicBezTo>
                    <a:pt x="834" y="1513"/>
                    <a:pt x="429" y="715"/>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6" name="Google Shape;3461;p4">
              <a:extLst>
                <a:ext uri="{FF2B5EF4-FFF2-40B4-BE49-F238E27FC236}">
                  <a16:creationId xmlns:a16="http://schemas.microsoft.com/office/drawing/2014/main" id="{3221EF6A-9B36-F90A-43E4-AB72A537F154}"/>
                </a:ext>
              </a:extLst>
            </p:cNvPr>
            <p:cNvSpPr>
              <a:spLocks/>
            </p:cNvSpPr>
            <p:nvPr/>
          </p:nvSpPr>
          <p:spPr bwMode="auto">
            <a:xfrm>
              <a:off x="2090725" y="2615175"/>
              <a:ext cx="32775" cy="124000"/>
            </a:xfrm>
            <a:custGeom>
              <a:avLst/>
              <a:gdLst>
                <a:gd name="T0" fmla="*/ 19734375 w 1311"/>
                <a:gd name="T1" fmla="*/ 15625 h 4960"/>
                <a:gd name="T2" fmla="*/ 19546875 w 1311"/>
                <a:gd name="T3" fmla="*/ 296875 h 4960"/>
                <a:gd name="T4" fmla="*/ 8562500 w 1311"/>
                <a:gd name="T5" fmla="*/ 45875000 h 4960"/>
                <a:gd name="T6" fmla="*/ 2796875 w 1311"/>
                <a:gd name="T7" fmla="*/ 77500000 h 4960"/>
                <a:gd name="T8" fmla="*/ 15265625 w 1311"/>
                <a:gd name="T9" fmla="*/ 32468750 h 4960"/>
                <a:gd name="T10" fmla="*/ 19906250 w 1311"/>
                <a:gd name="T11" fmla="*/ 296875 h 4960"/>
                <a:gd name="T12" fmla="*/ 19734375 w 1311"/>
                <a:gd name="T13" fmla="*/ 15625 h 49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1" h="4960" extrusionOk="0">
                  <a:moveTo>
                    <a:pt x="1263" y="1"/>
                  </a:moveTo>
                  <a:cubicBezTo>
                    <a:pt x="1257" y="1"/>
                    <a:pt x="1251" y="7"/>
                    <a:pt x="1251" y="19"/>
                  </a:cubicBezTo>
                  <a:cubicBezTo>
                    <a:pt x="1191" y="1055"/>
                    <a:pt x="953" y="1983"/>
                    <a:pt x="548" y="2936"/>
                  </a:cubicBezTo>
                  <a:cubicBezTo>
                    <a:pt x="251" y="3591"/>
                    <a:pt x="1" y="4245"/>
                    <a:pt x="179" y="4960"/>
                  </a:cubicBezTo>
                  <a:cubicBezTo>
                    <a:pt x="84" y="3864"/>
                    <a:pt x="643" y="3067"/>
                    <a:pt x="977" y="2078"/>
                  </a:cubicBezTo>
                  <a:cubicBezTo>
                    <a:pt x="1203" y="1412"/>
                    <a:pt x="1310" y="709"/>
                    <a:pt x="1274" y="19"/>
                  </a:cubicBezTo>
                  <a:cubicBezTo>
                    <a:pt x="1274" y="7"/>
                    <a:pt x="1269"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7" name="Google Shape;3462;p4">
              <a:extLst>
                <a:ext uri="{FF2B5EF4-FFF2-40B4-BE49-F238E27FC236}">
                  <a16:creationId xmlns:a16="http://schemas.microsoft.com/office/drawing/2014/main" id="{1D74EC35-F542-346C-6B2D-32641C59AF5D}"/>
                </a:ext>
              </a:extLst>
            </p:cNvPr>
            <p:cNvSpPr>
              <a:spLocks/>
            </p:cNvSpPr>
            <p:nvPr/>
          </p:nvSpPr>
          <p:spPr bwMode="auto">
            <a:xfrm>
              <a:off x="2077675" y="2608475"/>
              <a:ext cx="34200" cy="100125"/>
            </a:xfrm>
            <a:custGeom>
              <a:avLst/>
              <a:gdLst>
                <a:gd name="T0" fmla="*/ 21375000 w 1368"/>
                <a:gd name="T1" fmla="*/ 15625 h 4005"/>
                <a:gd name="T2" fmla="*/ 171875 w 1368"/>
                <a:gd name="T3" fmla="*/ 62156250 h 4005"/>
                <a:gd name="T4" fmla="*/ 578125 w 1368"/>
                <a:gd name="T5" fmla="*/ 62578125 h 4005"/>
                <a:gd name="T6" fmla="*/ 718750 w 1368"/>
                <a:gd name="T7" fmla="*/ 62515625 h 4005"/>
                <a:gd name="T8" fmla="*/ 12812500 w 1368"/>
                <a:gd name="T9" fmla="*/ 35734375 h 4005"/>
                <a:gd name="T10" fmla="*/ 21375000 w 1368"/>
                <a:gd name="T11" fmla="*/ 15625 h 40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8" h="4005" extrusionOk="0">
                  <a:moveTo>
                    <a:pt x="1368" y="1"/>
                  </a:moveTo>
                  <a:cubicBezTo>
                    <a:pt x="963" y="1323"/>
                    <a:pt x="832" y="2811"/>
                    <a:pt x="11" y="3978"/>
                  </a:cubicBezTo>
                  <a:cubicBezTo>
                    <a:pt x="1" y="3987"/>
                    <a:pt x="22" y="4005"/>
                    <a:pt x="37" y="4005"/>
                  </a:cubicBezTo>
                  <a:cubicBezTo>
                    <a:pt x="41" y="4005"/>
                    <a:pt x="44" y="4004"/>
                    <a:pt x="46" y="4001"/>
                  </a:cubicBezTo>
                  <a:cubicBezTo>
                    <a:pt x="487" y="3537"/>
                    <a:pt x="665" y="2906"/>
                    <a:pt x="820" y="2287"/>
                  </a:cubicBezTo>
                  <a:cubicBezTo>
                    <a:pt x="1011" y="1525"/>
                    <a:pt x="1225" y="775"/>
                    <a:pt x="13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8" name="Google Shape;3463;p4">
              <a:extLst>
                <a:ext uri="{FF2B5EF4-FFF2-40B4-BE49-F238E27FC236}">
                  <a16:creationId xmlns:a16="http://schemas.microsoft.com/office/drawing/2014/main" id="{5F492158-2060-21D8-63AB-6E14108BD705}"/>
                </a:ext>
              </a:extLst>
            </p:cNvPr>
            <p:cNvSpPr>
              <a:spLocks/>
            </p:cNvSpPr>
            <p:nvPr/>
          </p:nvSpPr>
          <p:spPr bwMode="auto">
            <a:xfrm>
              <a:off x="2071825" y="2609525"/>
              <a:ext cx="25475" cy="88500"/>
            </a:xfrm>
            <a:custGeom>
              <a:avLst/>
              <a:gdLst>
                <a:gd name="T0" fmla="*/ 15078125 w 1019"/>
                <a:gd name="T1" fmla="*/ 15625 h 3540"/>
                <a:gd name="T2" fmla="*/ 14796875 w 1019"/>
                <a:gd name="T3" fmla="*/ 281250 h 3540"/>
                <a:gd name="T4" fmla="*/ 93750 w 1019"/>
                <a:gd name="T5" fmla="*/ 55171875 h 3540"/>
                <a:gd name="T6" fmla="*/ 15359375 w 1019"/>
                <a:gd name="T7" fmla="*/ 281250 h 3540"/>
                <a:gd name="T8" fmla="*/ 15078125 w 1019"/>
                <a:gd name="T9" fmla="*/ 15625 h 3540"/>
                <a:gd name="T10" fmla="*/ 93750 w 1019"/>
                <a:gd name="T11" fmla="*/ 55171875 h 3540"/>
                <a:gd name="T12" fmla="*/ 93750 w 1019"/>
                <a:gd name="T13" fmla="*/ 55171875 h 3540"/>
                <a:gd name="T14" fmla="*/ 31250 w 1019"/>
                <a:gd name="T15" fmla="*/ 55312500 h 3540"/>
                <a:gd name="T16" fmla="*/ 93750 w 1019"/>
                <a:gd name="T17" fmla="*/ 55171875 h 35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9" h="3540" extrusionOk="0">
                  <a:moveTo>
                    <a:pt x="965" y="1"/>
                  </a:moveTo>
                  <a:cubicBezTo>
                    <a:pt x="956" y="1"/>
                    <a:pt x="947" y="7"/>
                    <a:pt x="947" y="18"/>
                  </a:cubicBezTo>
                  <a:cubicBezTo>
                    <a:pt x="804" y="1257"/>
                    <a:pt x="423" y="2388"/>
                    <a:pt x="6" y="3531"/>
                  </a:cubicBezTo>
                  <a:cubicBezTo>
                    <a:pt x="483" y="2471"/>
                    <a:pt x="1018" y="1197"/>
                    <a:pt x="983" y="18"/>
                  </a:cubicBezTo>
                  <a:cubicBezTo>
                    <a:pt x="983" y="7"/>
                    <a:pt x="974" y="1"/>
                    <a:pt x="965" y="1"/>
                  </a:cubicBezTo>
                  <a:close/>
                  <a:moveTo>
                    <a:pt x="6" y="3531"/>
                  </a:moveTo>
                  <a:lnTo>
                    <a:pt x="6" y="3531"/>
                  </a:lnTo>
                  <a:cubicBezTo>
                    <a:pt x="0" y="3537"/>
                    <a:pt x="0" y="3540"/>
                    <a:pt x="2" y="3540"/>
                  </a:cubicBezTo>
                  <a:cubicBezTo>
                    <a:pt x="3" y="3540"/>
                    <a:pt x="6" y="3537"/>
                    <a:pt x="6" y="353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9" name="Google Shape;3464;p4">
              <a:extLst>
                <a:ext uri="{FF2B5EF4-FFF2-40B4-BE49-F238E27FC236}">
                  <a16:creationId xmlns:a16="http://schemas.microsoft.com/office/drawing/2014/main" id="{3E23CB67-DF8B-35A7-7AED-B97FAA07BBB8}"/>
                </a:ext>
              </a:extLst>
            </p:cNvPr>
            <p:cNvSpPr>
              <a:spLocks/>
            </p:cNvSpPr>
            <p:nvPr/>
          </p:nvSpPr>
          <p:spPr bwMode="auto">
            <a:xfrm>
              <a:off x="2065725" y="2598700"/>
              <a:ext cx="24725" cy="75300"/>
            </a:xfrm>
            <a:custGeom>
              <a:avLst/>
              <a:gdLst>
                <a:gd name="T0" fmla="*/ 15125000 w 989"/>
                <a:gd name="T1" fmla="*/ 0 h 3012"/>
                <a:gd name="T2" fmla="*/ 14890625 w 989"/>
                <a:gd name="T3" fmla="*/ 359375 h 3012"/>
                <a:gd name="T4" fmla="*/ 0 w 989"/>
                <a:gd name="T5" fmla="*/ 47046875 h 3012"/>
                <a:gd name="T6" fmla="*/ 187500 w 989"/>
                <a:gd name="T7" fmla="*/ 47046875 h 3012"/>
                <a:gd name="T8" fmla="*/ 15453125 w 989"/>
                <a:gd name="T9" fmla="*/ 359375 h 3012"/>
                <a:gd name="T10" fmla="*/ 15125000 w 989"/>
                <a:gd name="T11" fmla="*/ 0 h 30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89" h="3012" extrusionOk="0">
                  <a:moveTo>
                    <a:pt x="968" y="0"/>
                  </a:moveTo>
                  <a:cubicBezTo>
                    <a:pt x="960" y="0"/>
                    <a:pt x="953" y="7"/>
                    <a:pt x="953" y="23"/>
                  </a:cubicBezTo>
                  <a:cubicBezTo>
                    <a:pt x="655" y="1035"/>
                    <a:pt x="369" y="2011"/>
                    <a:pt x="0" y="3011"/>
                  </a:cubicBezTo>
                  <a:lnTo>
                    <a:pt x="12" y="3011"/>
                  </a:lnTo>
                  <a:cubicBezTo>
                    <a:pt x="477" y="2106"/>
                    <a:pt x="846" y="1035"/>
                    <a:pt x="989" y="23"/>
                  </a:cubicBezTo>
                  <a:cubicBezTo>
                    <a:pt x="989" y="10"/>
                    <a:pt x="978" y="0"/>
                    <a:pt x="9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0" name="Google Shape;3465;p4">
              <a:extLst>
                <a:ext uri="{FF2B5EF4-FFF2-40B4-BE49-F238E27FC236}">
                  <a16:creationId xmlns:a16="http://schemas.microsoft.com/office/drawing/2014/main" id="{D5D423C2-C6BF-CE5E-B544-312FD3108820}"/>
                </a:ext>
              </a:extLst>
            </p:cNvPr>
            <p:cNvSpPr>
              <a:spLocks/>
            </p:cNvSpPr>
            <p:nvPr/>
          </p:nvSpPr>
          <p:spPr bwMode="auto">
            <a:xfrm>
              <a:off x="2055600" y="2590800"/>
              <a:ext cx="26525" cy="70400"/>
            </a:xfrm>
            <a:custGeom>
              <a:avLst/>
              <a:gdLst>
                <a:gd name="T0" fmla="*/ 16265625 w 1061"/>
                <a:gd name="T1" fmla="*/ 15625 h 2816"/>
                <a:gd name="T2" fmla="*/ 16187500 w 1061"/>
                <a:gd name="T3" fmla="*/ 78125 h 2816"/>
                <a:gd name="T4" fmla="*/ 15625 w 1061"/>
                <a:gd name="T5" fmla="*/ 43796875 h 2816"/>
                <a:gd name="T6" fmla="*/ 375000 w 1061"/>
                <a:gd name="T7" fmla="*/ 43984375 h 2816"/>
                <a:gd name="T8" fmla="*/ 16562500 w 1061"/>
                <a:gd name="T9" fmla="*/ 265625 h 2816"/>
                <a:gd name="T10" fmla="*/ 16265625 w 1061"/>
                <a:gd name="T11" fmla="*/ 15625 h 28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1" h="2816" extrusionOk="0">
                  <a:moveTo>
                    <a:pt x="1041" y="1"/>
                  </a:moveTo>
                  <a:cubicBezTo>
                    <a:pt x="1038" y="1"/>
                    <a:pt x="1036" y="2"/>
                    <a:pt x="1036" y="5"/>
                  </a:cubicBezTo>
                  <a:cubicBezTo>
                    <a:pt x="703" y="946"/>
                    <a:pt x="382" y="1887"/>
                    <a:pt x="1" y="2803"/>
                  </a:cubicBezTo>
                  <a:cubicBezTo>
                    <a:pt x="1" y="2815"/>
                    <a:pt x="24" y="2815"/>
                    <a:pt x="24" y="2815"/>
                  </a:cubicBezTo>
                  <a:cubicBezTo>
                    <a:pt x="465" y="1946"/>
                    <a:pt x="834" y="970"/>
                    <a:pt x="1060" y="17"/>
                  </a:cubicBezTo>
                  <a:cubicBezTo>
                    <a:pt x="1060" y="9"/>
                    <a:pt x="1048" y="1"/>
                    <a:pt x="10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1" name="Google Shape;3466;p4">
              <a:extLst>
                <a:ext uri="{FF2B5EF4-FFF2-40B4-BE49-F238E27FC236}">
                  <a16:creationId xmlns:a16="http://schemas.microsoft.com/office/drawing/2014/main" id="{28E7D263-CD45-0C93-BD18-8A902E1A7E4E}"/>
                </a:ext>
              </a:extLst>
            </p:cNvPr>
            <p:cNvSpPr>
              <a:spLocks/>
            </p:cNvSpPr>
            <p:nvPr/>
          </p:nvSpPr>
          <p:spPr bwMode="auto">
            <a:xfrm>
              <a:off x="2113650" y="2673225"/>
              <a:ext cx="35450" cy="123325"/>
            </a:xfrm>
            <a:custGeom>
              <a:avLst/>
              <a:gdLst>
                <a:gd name="T0" fmla="*/ 16375000 w 1418"/>
                <a:gd name="T1" fmla="*/ 15625 h 4933"/>
                <a:gd name="T2" fmla="*/ 16187500 w 1418"/>
                <a:gd name="T3" fmla="*/ 281250 h 4933"/>
                <a:gd name="T4" fmla="*/ 10796875 w 1418"/>
                <a:gd name="T5" fmla="*/ 41218750 h 4933"/>
                <a:gd name="T6" fmla="*/ 5953125 w 1418"/>
                <a:gd name="T7" fmla="*/ 57593750 h 4933"/>
                <a:gd name="T8" fmla="*/ 3171875 w 1418"/>
                <a:gd name="T9" fmla="*/ 67265625 h 4933"/>
                <a:gd name="T10" fmla="*/ 0 w 1418"/>
                <a:gd name="T11" fmla="*/ 73765625 h 4933"/>
                <a:gd name="T12" fmla="*/ 750000 w 1418"/>
                <a:gd name="T13" fmla="*/ 76937500 h 4933"/>
                <a:gd name="T14" fmla="*/ 1031250 w 1418"/>
                <a:gd name="T15" fmla="*/ 77078125 h 4933"/>
                <a:gd name="T16" fmla="*/ 1312500 w 1418"/>
                <a:gd name="T17" fmla="*/ 76937500 h 4933"/>
                <a:gd name="T18" fmla="*/ 16562500 w 1418"/>
                <a:gd name="T19" fmla="*/ 281250 h 4933"/>
                <a:gd name="T20" fmla="*/ 16375000 w 1418"/>
                <a:gd name="T21" fmla="*/ 15625 h 4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18" h="4933" extrusionOk="0">
                  <a:moveTo>
                    <a:pt x="1048" y="1"/>
                  </a:moveTo>
                  <a:cubicBezTo>
                    <a:pt x="1042" y="1"/>
                    <a:pt x="1036" y="7"/>
                    <a:pt x="1036" y="18"/>
                  </a:cubicBezTo>
                  <a:cubicBezTo>
                    <a:pt x="1119" y="935"/>
                    <a:pt x="953" y="1745"/>
                    <a:pt x="691" y="2638"/>
                  </a:cubicBezTo>
                  <a:cubicBezTo>
                    <a:pt x="584" y="2995"/>
                    <a:pt x="477" y="3328"/>
                    <a:pt x="381" y="3686"/>
                  </a:cubicBezTo>
                  <a:cubicBezTo>
                    <a:pt x="322" y="3900"/>
                    <a:pt x="262" y="4090"/>
                    <a:pt x="203" y="4305"/>
                  </a:cubicBezTo>
                  <a:cubicBezTo>
                    <a:pt x="227" y="4495"/>
                    <a:pt x="167" y="4638"/>
                    <a:pt x="0" y="4721"/>
                  </a:cubicBezTo>
                  <a:cubicBezTo>
                    <a:pt x="24" y="4793"/>
                    <a:pt x="36" y="4864"/>
                    <a:pt x="48" y="4924"/>
                  </a:cubicBezTo>
                  <a:cubicBezTo>
                    <a:pt x="48" y="4930"/>
                    <a:pt x="57" y="4933"/>
                    <a:pt x="66" y="4933"/>
                  </a:cubicBezTo>
                  <a:cubicBezTo>
                    <a:pt x="75" y="4933"/>
                    <a:pt x="84" y="4930"/>
                    <a:pt x="84" y="4924"/>
                  </a:cubicBezTo>
                  <a:cubicBezTo>
                    <a:pt x="596" y="3435"/>
                    <a:pt x="1417" y="1602"/>
                    <a:pt x="1060" y="18"/>
                  </a:cubicBezTo>
                  <a:cubicBezTo>
                    <a:pt x="1060" y="7"/>
                    <a:pt x="1054" y="1"/>
                    <a:pt x="10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2" name="Google Shape;3467;p4">
              <a:extLst>
                <a:ext uri="{FF2B5EF4-FFF2-40B4-BE49-F238E27FC236}">
                  <a16:creationId xmlns:a16="http://schemas.microsoft.com/office/drawing/2014/main" id="{00E810FB-EC16-4058-7DD8-1167FE4DE90E}"/>
                </a:ext>
              </a:extLst>
            </p:cNvPr>
            <p:cNvSpPr>
              <a:spLocks/>
            </p:cNvSpPr>
            <p:nvPr/>
          </p:nvSpPr>
          <p:spPr bwMode="auto">
            <a:xfrm>
              <a:off x="2134475" y="2642425"/>
              <a:ext cx="7175" cy="26475"/>
            </a:xfrm>
            <a:custGeom>
              <a:avLst/>
              <a:gdLst>
                <a:gd name="T0" fmla="*/ 4296875 w 287"/>
                <a:gd name="T1" fmla="*/ 0 h 1059"/>
                <a:gd name="T2" fmla="*/ 2796875 w 287"/>
                <a:gd name="T3" fmla="*/ 16375000 h 1059"/>
                <a:gd name="T4" fmla="*/ 3093750 w 287"/>
                <a:gd name="T5" fmla="*/ 16531250 h 1059"/>
                <a:gd name="T6" fmla="*/ 3359375 w 287"/>
                <a:gd name="T7" fmla="*/ 16187500 h 1059"/>
                <a:gd name="T8" fmla="*/ 4468750 w 287"/>
                <a:gd name="T9" fmla="*/ 187500 h 1059"/>
                <a:gd name="T10" fmla="*/ 4296875 w 287"/>
                <a:gd name="T11" fmla="*/ 0 h 10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7" h="1059" extrusionOk="0">
                  <a:moveTo>
                    <a:pt x="275" y="0"/>
                  </a:moveTo>
                  <a:cubicBezTo>
                    <a:pt x="48" y="298"/>
                    <a:pt x="1" y="715"/>
                    <a:pt x="179" y="1048"/>
                  </a:cubicBezTo>
                  <a:cubicBezTo>
                    <a:pt x="187" y="1055"/>
                    <a:pt x="193" y="1058"/>
                    <a:pt x="198" y="1058"/>
                  </a:cubicBezTo>
                  <a:cubicBezTo>
                    <a:pt x="209" y="1058"/>
                    <a:pt x="215" y="1044"/>
                    <a:pt x="215" y="1036"/>
                  </a:cubicBezTo>
                  <a:cubicBezTo>
                    <a:pt x="96" y="679"/>
                    <a:pt x="108" y="334"/>
                    <a:pt x="286" y="12"/>
                  </a:cubicBezTo>
                  <a:cubicBezTo>
                    <a:pt x="286" y="0"/>
                    <a:pt x="275" y="0"/>
                    <a:pt x="2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3" name="Google Shape;3468;p4">
              <a:extLst>
                <a:ext uri="{FF2B5EF4-FFF2-40B4-BE49-F238E27FC236}">
                  <a16:creationId xmlns:a16="http://schemas.microsoft.com/office/drawing/2014/main" id="{CED319FF-EA90-877F-1C2F-3AC663A2F5B8}"/>
                </a:ext>
              </a:extLst>
            </p:cNvPr>
            <p:cNvSpPr>
              <a:spLocks/>
            </p:cNvSpPr>
            <p:nvPr/>
          </p:nvSpPr>
          <p:spPr bwMode="auto">
            <a:xfrm>
              <a:off x="2124950" y="2658000"/>
              <a:ext cx="37400" cy="162225"/>
            </a:xfrm>
            <a:custGeom>
              <a:avLst/>
              <a:gdLst>
                <a:gd name="T0" fmla="*/ 23281250 w 1496"/>
                <a:gd name="T1" fmla="*/ 0 h 6489"/>
                <a:gd name="T2" fmla="*/ 23078125 w 1496"/>
                <a:gd name="T3" fmla="*/ 125000 h 6489"/>
                <a:gd name="T4" fmla="*/ 17687500 w 1496"/>
                <a:gd name="T5" fmla="*/ 56312500 h 6489"/>
                <a:gd name="T6" fmla="*/ 3921875 w 1496"/>
                <a:gd name="T7" fmla="*/ 101140625 h 6489"/>
                <a:gd name="T8" fmla="*/ 4328125 w 1496"/>
                <a:gd name="T9" fmla="*/ 101390625 h 6489"/>
                <a:gd name="T10" fmla="*/ 4656250 w 1496"/>
                <a:gd name="T11" fmla="*/ 100781250 h 6489"/>
                <a:gd name="T12" fmla="*/ 19359375 w 1496"/>
                <a:gd name="T13" fmla="*/ 53890625 h 6489"/>
                <a:gd name="T14" fmla="*/ 23265625 w 1496"/>
                <a:gd name="T15" fmla="*/ 312500 h 6489"/>
                <a:gd name="T16" fmla="*/ 23281250 w 1496"/>
                <a:gd name="T17" fmla="*/ 0 h 64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6" h="6489" extrusionOk="0">
                  <a:moveTo>
                    <a:pt x="1490" y="0"/>
                  </a:moveTo>
                  <a:cubicBezTo>
                    <a:pt x="1487" y="0"/>
                    <a:pt x="1482" y="3"/>
                    <a:pt x="1477" y="8"/>
                  </a:cubicBezTo>
                  <a:cubicBezTo>
                    <a:pt x="1037" y="1235"/>
                    <a:pt x="1358" y="2366"/>
                    <a:pt x="1132" y="3604"/>
                  </a:cubicBezTo>
                  <a:cubicBezTo>
                    <a:pt x="965" y="4461"/>
                    <a:pt x="1" y="5604"/>
                    <a:pt x="251" y="6473"/>
                  </a:cubicBezTo>
                  <a:cubicBezTo>
                    <a:pt x="256" y="6483"/>
                    <a:pt x="267" y="6489"/>
                    <a:pt x="277" y="6489"/>
                  </a:cubicBezTo>
                  <a:cubicBezTo>
                    <a:pt x="292" y="6489"/>
                    <a:pt x="305" y="6477"/>
                    <a:pt x="298" y="6450"/>
                  </a:cubicBezTo>
                  <a:cubicBezTo>
                    <a:pt x="132" y="5533"/>
                    <a:pt x="1096" y="4390"/>
                    <a:pt x="1239" y="3449"/>
                  </a:cubicBezTo>
                  <a:cubicBezTo>
                    <a:pt x="1418" y="2282"/>
                    <a:pt x="1179" y="1199"/>
                    <a:pt x="1489" y="20"/>
                  </a:cubicBezTo>
                  <a:cubicBezTo>
                    <a:pt x="1496" y="6"/>
                    <a:pt x="1495" y="0"/>
                    <a:pt x="14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2" name="Google Shape;3469;p4">
              <a:extLst>
                <a:ext uri="{FF2B5EF4-FFF2-40B4-BE49-F238E27FC236}">
                  <a16:creationId xmlns:a16="http://schemas.microsoft.com/office/drawing/2014/main" id="{7F268FA1-6E63-57E0-89D8-1F61D4DD08DE}"/>
                </a:ext>
              </a:extLst>
            </p:cNvPr>
            <p:cNvSpPr>
              <a:spLocks/>
            </p:cNvSpPr>
            <p:nvPr/>
          </p:nvSpPr>
          <p:spPr bwMode="auto">
            <a:xfrm>
              <a:off x="2135375" y="2675325"/>
              <a:ext cx="43775" cy="158425"/>
            </a:xfrm>
            <a:custGeom>
              <a:avLst/>
              <a:gdLst>
                <a:gd name="T0" fmla="*/ 26437500 w 1751"/>
                <a:gd name="T1" fmla="*/ 15625 h 6337"/>
                <a:gd name="T2" fmla="*/ 26234375 w 1751"/>
                <a:gd name="T3" fmla="*/ 93750 h 6337"/>
                <a:gd name="T4" fmla="*/ 19546875 w 1751"/>
                <a:gd name="T5" fmla="*/ 54406250 h 6337"/>
                <a:gd name="T6" fmla="*/ 937500 w 1751"/>
                <a:gd name="T7" fmla="*/ 98875000 h 6337"/>
                <a:gd name="T8" fmla="*/ 22328125 w 1751"/>
                <a:gd name="T9" fmla="*/ 51062500 h 6337"/>
                <a:gd name="T10" fmla="*/ 26796875 w 1751"/>
                <a:gd name="T11" fmla="*/ 281250 h 6337"/>
                <a:gd name="T12" fmla="*/ 26437500 w 1751"/>
                <a:gd name="T13" fmla="*/ 15625 h 6337"/>
                <a:gd name="T14" fmla="*/ 937500 w 1751"/>
                <a:gd name="T15" fmla="*/ 98875000 h 6337"/>
                <a:gd name="T16" fmla="*/ 875000 w 1751"/>
                <a:gd name="T17" fmla="*/ 99015625 h 6337"/>
                <a:gd name="T18" fmla="*/ 937500 w 1751"/>
                <a:gd name="T19" fmla="*/ 98875000 h 63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51" h="6337" extrusionOk="0">
                  <a:moveTo>
                    <a:pt x="1692" y="1"/>
                  </a:moveTo>
                  <a:cubicBezTo>
                    <a:pt x="1687" y="1"/>
                    <a:pt x="1683" y="2"/>
                    <a:pt x="1679" y="6"/>
                  </a:cubicBezTo>
                  <a:cubicBezTo>
                    <a:pt x="1096" y="1077"/>
                    <a:pt x="1679" y="2351"/>
                    <a:pt x="1251" y="3482"/>
                  </a:cubicBezTo>
                  <a:cubicBezTo>
                    <a:pt x="858" y="4471"/>
                    <a:pt x="0" y="5209"/>
                    <a:pt x="60" y="6328"/>
                  </a:cubicBezTo>
                  <a:cubicBezTo>
                    <a:pt x="227" y="5149"/>
                    <a:pt x="1084" y="4364"/>
                    <a:pt x="1429" y="3268"/>
                  </a:cubicBezTo>
                  <a:cubicBezTo>
                    <a:pt x="1751" y="2197"/>
                    <a:pt x="1322" y="1089"/>
                    <a:pt x="1715" y="18"/>
                  </a:cubicBezTo>
                  <a:cubicBezTo>
                    <a:pt x="1715" y="9"/>
                    <a:pt x="1703" y="1"/>
                    <a:pt x="1692" y="1"/>
                  </a:cubicBezTo>
                  <a:close/>
                  <a:moveTo>
                    <a:pt x="60" y="6328"/>
                  </a:moveTo>
                  <a:cubicBezTo>
                    <a:pt x="54" y="6334"/>
                    <a:pt x="54" y="6337"/>
                    <a:pt x="56" y="6337"/>
                  </a:cubicBezTo>
                  <a:cubicBezTo>
                    <a:pt x="57" y="6337"/>
                    <a:pt x="60" y="6334"/>
                    <a:pt x="60" y="63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3" name="Google Shape;3470;p4">
              <a:extLst>
                <a:ext uri="{FF2B5EF4-FFF2-40B4-BE49-F238E27FC236}">
                  <a16:creationId xmlns:a16="http://schemas.microsoft.com/office/drawing/2014/main" id="{63D213FC-4634-01FD-37D6-ADFE47AF6C1E}"/>
                </a:ext>
              </a:extLst>
            </p:cNvPr>
            <p:cNvSpPr>
              <a:spLocks/>
            </p:cNvSpPr>
            <p:nvPr/>
          </p:nvSpPr>
          <p:spPr bwMode="auto">
            <a:xfrm>
              <a:off x="2174675" y="2664900"/>
              <a:ext cx="13800" cy="28975"/>
            </a:xfrm>
            <a:custGeom>
              <a:avLst/>
              <a:gdLst>
                <a:gd name="T0" fmla="*/ 8453125 w 552"/>
                <a:gd name="T1" fmla="*/ 15625 h 1159"/>
                <a:gd name="T2" fmla="*/ 8375000 w 552"/>
                <a:gd name="T3" fmla="*/ 93750 h 1159"/>
                <a:gd name="T4" fmla="*/ 8453125 w 552"/>
                <a:gd name="T5" fmla="*/ 15625 h 1159"/>
                <a:gd name="T6" fmla="*/ 8375000 w 552"/>
                <a:gd name="T7" fmla="*/ 93750 h 1159"/>
                <a:gd name="T8" fmla="*/ 8375000 w 552"/>
                <a:gd name="T9" fmla="*/ 93750 h 1159"/>
                <a:gd name="T10" fmla="*/ 937500 w 552"/>
                <a:gd name="T11" fmla="*/ 17953125 h 1159"/>
                <a:gd name="T12" fmla="*/ 1203125 w 552"/>
                <a:gd name="T13" fmla="*/ 18093750 h 1159"/>
                <a:gd name="T14" fmla="*/ 1484375 w 552"/>
                <a:gd name="T15" fmla="*/ 17953125 h 1159"/>
                <a:gd name="T16" fmla="*/ 3531250 w 552"/>
                <a:gd name="T17" fmla="*/ 8843750 h 1159"/>
                <a:gd name="T18" fmla="*/ 8375000 w 552"/>
                <a:gd name="T19" fmla="*/ 93750 h 1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2" h="1159" extrusionOk="0">
                  <a:moveTo>
                    <a:pt x="541" y="1"/>
                  </a:moveTo>
                  <a:cubicBezTo>
                    <a:pt x="538" y="1"/>
                    <a:pt x="536" y="2"/>
                    <a:pt x="536" y="6"/>
                  </a:cubicBezTo>
                  <a:cubicBezTo>
                    <a:pt x="552" y="6"/>
                    <a:pt x="546" y="1"/>
                    <a:pt x="541" y="1"/>
                  </a:cubicBezTo>
                  <a:close/>
                  <a:moveTo>
                    <a:pt x="536" y="6"/>
                  </a:moveTo>
                  <a:lnTo>
                    <a:pt x="536" y="6"/>
                  </a:lnTo>
                  <a:cubicBezTo>
                    <a:pt x="262" y="256"/>
                    <a:pt x="0" y="768"/>
                    <a:pt x="60" y="1149"/>
                  </a:cubicBezTo>
                  <a:cubicBezTo>
                    <a:pt x="60" y="1155"/>
                    <a:pt x="69" y="1158"/>
                    <a:pt x="77" y="1158"/>
                  </a:cubicBezTo>
                  <a:cubicBezTo>
                    <a:pt x="86" y="1158"/>
                    <a:pt x="95" y="1155"/>
                    <a:pt x="95" y="1149"/>
                  </a:cubicBezTo>
                  <a:cubicBezTo>
                    <a:pt x="155" y="959"/>
                    <a:pt x="155" y="756"/>
                    <a:pt x="226" y="566"/>
                  </a:cubicBezTo>
                  <a:cubicBezTo>
                    <a:pt x="298" y="363"/>
                    <a:pt x="417" y="197"/>
                    <a:pt x="53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4" name="Google Shape;3471;p4">
              <a:extLst>
                <a:ext uri="{FF2B5EF4-FFF2-40B4-BE49-F238E27FC236}">
                  <a16:creationId xmlns:a16="http://schemas.microsoft.com/office/drawing/2014/main" id="{7D977225-986F-EA83-1AFD-F80B7C840668}"/>
                </a:ext>
              </a:extLst>
            </p:cNvPr>
            <p:cNvSpPr>
              <a:spLocks/>
            </p:cNvSpPr>
            <p:nvPr/>
          </p:nvSpPr>
          <p:spPr bwMode="auto">
            <a:xfrm>
              <a:off x="2182100" y="2666500"/>
              <a:ext cx="8850" cy="22300"/>
            </a:xfrm>
            <a:custGeom>
              <a:avLst/>
              <a:gdLst>
                <a:gd name="T0" fmla="*/ 5281250 w 354"/>
                <a:gd name="T1" fmla="*/ 15625 h 892"/>
                <a:gd name="T2" fmla="*/ 5031250 w 354"/>
                <a:gd name="T3" fmla="*/ 218750 h 892"/>
                <a:gd name="T4" fmla="*/ 1875000 w 354"/>
                <a:gd name="T5" fmla="*/ 7281250 h 892"/>
                <a:gd name="T6" fmla="*/ 390625 w 354"/>
                <a:gd name="T7" fmla="*/ 13796875 h 892"/>
                <a:gd name="T8" fmla="*/ 500000 w 354"/>
                <a:gd name="T9" fmla="*/ 13937500 h 892"/>
                <a:gd name="T10" fmla="*/ 750000 w 354"/>
                <a:gd name="T11" fmla="*/ 13796875 h 892"/>
                <a:gd name="T12" fmla="*/ 2796875 w 354"/>
                <a:gd name="T13" fmla="*/ 7468750 h 892"/>
                <a:gd name="T14" fmla="*/ 5406250 w 354"/>
                <a:gd name="T15" fmla="*/ 390625 h 892"/>
                <a:gd name="T16" fmla="*/ 5281250 w 354"/>
                <a:gd name="T17" fmla="*/ 15625 h 8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4" h="892" extrusionOk="0">
                  <a:moveTo>
                    <a:pt x="338" y="1"/>
                  </a:moveTo>
                  <a:cubicBezTo>
                    <a:pt x="333" y="1"/>
                    <a:pt x="327" y="4"/>
                    <a:pt x="322" y="14"/>
                  </a:cubicBezTo>
                  <a:cubicBezTo>
                    <a:pt x="239" y="145"/>
                    <a:pt x="179" y="299"/>
                    <a:pt x="120" y="466"/>
                  </a:cubicBezTo>
                  <a:cubicBezTo>
                    <a:pt x="84" y="597"/>
                    <a:pt x="1" y="740"/>
                    <a:pt x="25" y="883"/>
                  </a:cubicBezTo>
                  <a:cubicBezTo>
                    <a:pt x="25" y="889"/>
                    <a:pt x="28" y="892"/>
                    <a:pt x="32" y="892"/>
                  </a:cubicBezTo>
                  <a:cubicBezTo>
                    <a:pt x="36" y="892"/>
                    <a:pt x="42" y="889"/>
                    <a:pt x="48" y="883"/>
                  </a:cubicBezTo>
                  <a:cubicBezTo>
                    <a:pt x="120" y="776"/>
                    <a:pt x="144" y="597"/>
                    <a:pt x="179" y="478"/>
                  </a:cubicBezTo>
                  <a:cubicBezTo>
                    <a:pt x="227" y="323"/>
                    <a:pt x="286" y="180"/>
                    <a:pt x="346" y="25"/>
                  </a:cubicBezTo>
                  <a:cubicBezTo>
                    <a:pt x="353" y="11"/>
                    <a:pt x="347"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5" name="Google Shape;3472;p4">
              <a:extLst>
                <a:ext uri="{FF2B5EF4-FFF2-40B4-BE49-F238E27FC236}">
                  <a16:creationId xmlns:a16="http://schemas.microsoft.com/office/drawing/2014/main" id="{B33BFEA5-FBAB-24DC-57A4-FD0F384533D2}"/>
                </a:ext>
              </a:extLst>
            </p:cNvPr>
            <p:cNvSpPr>
              <a:spLocks/>
            </p:cNvSpPr>
            <p:nvPr/>
          </p:nvSpPr>
          <p:spPr bwMode="auto">
            <a:xfrm>
              <a:off x="2187175" y="2663850"/>
              <a:ext cx="9850" cy="23350"/>
            </a:xfrm>
            <a:custGeom>
              <a:avLst/>
              <a:gdLst>
                <a:gd name="T0" fmla="*/ 5828125 w 394"/>
                <a:gd name="T1" fmla="*/ 0 h 934"/>
                <a:gd name="T2" fmla="*/ 5578125 w 394"/>
                <a:gd name="T3" fmla="*/ 187500 h 934"/>
                <a:gd name="T4" fmla="*/ 2234375 w 394"/>
                <a:gd name="T5" fmla="*/ 7453125 h 934"/>
                <a:gd name="T6" fmla="*/ 0 w 394"/>
                <a:gd name="T7" fmla="*/ 14140625 h 934"/>
                <a:gd name="T8" fmla="*/ 375000 w 394"/>
                <a:gd name="T9" fmla="*/ 14593750 h 934"/>
                <a:gd name="T10" fmla="*/ 562500 w 394"/>
                <a:gd name="T11" fmla="*/ 14515625 h 934"/>
                <a:gd name="T12" fmla="*/ 3718750 w 394"/>
                <a:gd name="T13" fmla="*/ 8000000 h 934"/>
                <a:gd name="T14" fmla="*/ 6140625 w 394"/>
                <a:gd name="T15" fmla="*/ 562500 h 934"/>
                <a:gd name="T16" fmla="*/ 5828125 w 394"/>
                <a:gd name="T17" fmla="*/ 0 h 9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934" extrusionOk="0">
                  <a:moveTo>
                    <a:pt x="373" y="0"/>
                  </a:moveTo>
                  <a:cubicBezTo>
                    <a:pt x="367" y="0"/>
                    <a:pt x="362" y="4"/>
                    <a:pt x="357" y="12"/>
                  </a:cubicBezTo>
                  <a:cubicBezTo>
                    <a:pt x="274" y="167"/>
                    <a:pt x="203" y="334"/>
                    <a:pt x="143" y="477"/>
                  </a:cubicBezTo>
                  <a:cubicBezTo>
                    <a:pt x="83" y="608"/>
                    <a:pt x="12" y="763"/>
                    <a:pt x="0" y="905"/>
                  </a:cubicBezTo>
                  <a:cubicBezTo>
                    <a:pt x="0" y="923"/>
                    <a:pt x="13" y="934"/>
                    <a:pt x="24" y="934"/>
                  </a:cubicBezTo>
                  <a:cubicBezTo>
                    <a:pt x="29" y="934"/>
                    <a:pt x="33" y="932"/>
                    <a:pt x="36" y="929"/>
                  </a:cubicBezTo>
                  <a:cubicBezTo>
                    <a:pt x="131" y="810"/>
                    <a:pt x="179" y="643"/>
                    <a:pt x="238" y="512"/>
                  </a:cubicBezTo>
                  <a:cubicBezTo>
                    <a:pt x="286" y="346"/>
                    <a:pt x="345" y="191"/>
                    <a:pt x="393" y="36"/>
                  </a:cubicBezTo>
                  <a:cubicBezTo>
                    <a:pt x="393" y="13"/>
                    <a:pt x="383" y="0"/>
                    <a:pt x="37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6" name="Google Shape;3473;p4">
              <a:extLst>
                <a:ext uri="{FF2B5EF4-FFF2-40B4-BE49-F238E27FC236}">
                  <a16:creationId xmlns:a16="http://schemas.microsoft.com/office/drawing/2014/main" id="{14CBE1C9-537C-EA0A-8AC6-363C4AF52BAE}"/>
                </a:ext>
              </a:extLst>
            </p:cNvPr>
            <p:cNvSpPr>
              <a:spLocks/>
            </p:cNvSpPr>
            <p:nvPr/>
          </p:nvSpPr>
          <p:spPr bwMode="auto">
            <a:xfrm>
              <a:off x="2153950" y="2676950"/>
              <a:ext cx="57350" cy="180775"/>
            </a:xfrm>
            <a:custGeom>
              <a:avLst/>
              <a:gdLst>
                <a:gd name="T0" fmla="*/ 35843750 w 2294"/>
                <a:gd name="T1" fmla="*/ 0 h 7231"/>
                <a:gd name="T2" fmla="*/ 19281250 w 2294"/>
                <a:gd name="T3" fmla="*/ 60843750 h 7231"/>
                <a:gd name="T4" fmla="*/ 125000 w 2294"/>
                <a:gd name="T5" fmla="*/ 112375000 h 7231"/>
                <a:gd name="T6" fmla="*/ 906250 w 2294"/>
                <a:gd name="T7" fmla="*/ 112968750 h 7231"/>
                <a:gd name="T8" fmla="*/ 1421875 w 2294"/>
                <a:gd name="T9" fmla="*/ 112562500 h 7231"/>
                <a:gd name="T10" fmla="*/ 21890625 w 2294"/>
                <a:gd name="T11" fmla="*/ 56750000 h 7231"/>
                <a:gd name="T12" fmla="*/ 35843750 w 2294"/>
                <a:gd name="T13" fmla="*/ 0 h 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94" h="7231" extrusionOk="0">
                  <a:moveTo>
                    <a:pt x="2294" y="0"/>
                  </a:moveTo>
                  <a:cubicBezTo>
                    <a:pt x="1710" y="1239"/>
                    <a:pt x="1698" y="2620"/>
                    <a:pt x="1234" y="3894"/>
                  </a:cubicBezTo>
                  <a:cubicBezTo>
                    <a:pt x="829" y="5013"/>
                    <a:pt x="210" y="6013"/>
                    <a:pt x="8" y="7192"/>
                  </a:cubicBezTo>
                  <a:cubicBezTo>
                    <a:pt x="0" y="7213"/>
                    <a:pt x="32" y="7230"/>
                    <a:pt x="58" y="7230"/>
                  </a:cubicBezTo>
                  <a:cubicBezTo>
                    <a:pt x="76" y="7230"/>
                    <a:pt x="91" y="7223"/>
                    <a:pt x="91" y="7204"/>
                  </a:cubicBezTo>
                  <a:cubicBezTo>
                    <a:pt x="329" y="5918"/>
                    <a:pt x="1020" y="4846"/>
                    <a:pt x="1401" y="3632"/>
                  </a:cubicBezTo>
                  <a:cubicBezTo>
                    <a:pt x="1782" y="2429"/>
                    <a:pt x="1817" y="1155"/>
                    <a:pt x="2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7" name="Google Shape;3474;p4">
              <a:extLst>
                <a:ext uri="{FF2B5EF4-FFF2-40B4-BE49-F238E27FC236}">
                  <a16:creationId xmlns:a16="http://schemas.microsoft.com/office/drawing/2014/main" id="{2CD576A1-C5EF-E64D-FB33-D264898E9FAC}"/>
                </a:ext>
              </a:extLst>
            </p:cNvPr>
            <p:cNvSpPr>
              <a:spLocks/>
            </p:cNvSpPr>
            <p:nvPr/>
          </p:nvSpPr>
          <p:spPr bwMode="auto">
            <a:xfrm>
              <a:off x="2161375" y="2741125"/>
              <a:ext cx="57875" cy="130825"/>
            </a:xfrm>
            <a:custGeom>
              <a:avLst/>
              <a:gdLst>
                <a:gd name="T0" fmla="*/ 35781250 w 2315"/>
                <a:gd name="T1" fmla="*/ 0 h 5233"/>
                <a:gd name="T2" fmla="*/ 35468750 w 2315"/>
                <a:gd name="T3" fmla="*/ 78125 h 5233"/>
                <a:gd name="T4" fmla="*/ 18734375 w 2315"/>
                <a:gd name="T5" fmla="*/ 42500000 h 5233"/>
                <a:gd name="T6" fmla="*/ 125000 w 2315"/>
                <a:gd name="T7" fmla="*/ 81187500 h 5233"/>
                <a:gd name="T8" fmla="*/ 484375 w 2315"/>
                <a:gd name="T9" fmla="*/ 81750000 h 5233"/>
                <a:gd name="T10" fmla="*/ 687500 w 2315"/>
                <a:gd name="T11" fmla="*/ 81562500 h 5233"/>
                <a:gd name="T12" fmla="*/ 22265625 w 2315"/>
                <a:gd name="T13" fmla="*/ 39140625 h 5233"/>
                <a:gd name="T14" fmla="*/ 36031250 w 2315"/>
                <a:gd name="T15" fmla="*/ 265625 h 5233"/>
                <a:gd name="T16" fmla="*/ 35781250 w 2315"/>
                <a:gd name="T17" fmla="*/ 0 h 5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15" h="5233" extrusionOk="0">
                  <a:moveTo>
                    <a:pt x="2290" y="0"/>
                  </a:moveTo>
                  <a:cubicBezTo>
                    <a:pt x="2284" y="0"/>
                    <a:pt x="2277" y="2"/>
                    <a:pt x="2270" y="5"/>
                  </a:cubicBezTo>
                  <a:cubicBezTo>
                    <a:pt x="1699" y="815"/>
                    <a:pt x="1711" y="1862"/>
                    <a:pt x="1199" y="2720"/>
                  </a:cubicBezTo>
                  <a:cubicBezTo>
                    <a:pt x="711" y="3565"/>
                    <a:pt x="223" y="4232"/>
                    <a:pt x="8" y="5196"/>
                  </a:cubicBezTo>
                  <a:cubicBezTo>
                    <a:pt x="1" y="5219"/>
                    <a:pt x="18" y="5232"/>
                    <a:pt x="31" y="5232"/>
                  </a:cubicBezTo>
                  <a:cubicBezTo>
                    <a:pt x="38" y="5232"/>
                    <a:pt x="44" y="5228"/>
                    <a:pt x="44" y="5220"/>
                  </a:cubicBezTo>
                  <a:cubicBezTo>
                    <a:pt x="330" y="4172"/>
                    <a:pt x="949" y="3446"/>
                    <a:pt x="1425" y="2505"/>
                  </a:cubicBezTo>
                  <a:cubicBezTo>
                    <a:pt x="1830" y="1720"/>
                    <a:pt x="1889" y="815"/>
                    <a:pt x="2306" y="17"/>
                  </a:cubicBezTo>
                  <a:cubicBezTo>
                    <a:pt x="2315" y="9"/>
                    <a:pt x="2305" y="0"/>
                    <a:pt x="22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8" name="Google Shape;3475;p4">
              <a:extLst>
                <a:ext uri="{FF2B5EF4-FFF2-40B4-BE49-F238E27FC236}">
                  <a16:creationId xmlns:a16="http://schemas.microsoft.com/office/drawing/2014/main" id="{6494EA99-1591-84A4-5756-BFD48345F98E}"/>
                </a:ext>
              </a:extLst>
            </p:cNvPr>
            <p:cNvSpPr>
              <a:spLocks/>
            </p:cNvSpPr>
            <p:nvPr/>
          </p:nvSpPr>
          <p:spPr bwMode="auto">
            <a:xfrm>
              <a:off x="2220800" y="2680400"/>
              <a:ext cx="20575" cy="54125"/>
            </a:xfrm>
            <a:custGeom>
              <a:avLst/>
              <a:gdLst>
                <a:gd name="T0" fmla="*/ 12625000 w 823"/>
                <a:gd name="T1" fmla="*/ 15625 h 2165"/>
                <a:gd name="T2" fmla="*/ 12468750 w 823"/>
                <a:gd name="T3" fmla="*/ 78125 h 2165"/>
                <a:gd name="T4" fmla="*/ 15625 w 823"/>
                <a:gd name="T5" fmla="*/ 33375000 h 2165"/>
                <a:gd name="T6" fmla="*/ 250000 w 823"/>
                <a:gd name="T7" fmla="*/ 33828125 h 2165"/>
                <a:gd name="T8" fmla="*/ 562500 w 823"/>
                <a:gd name="T9" fmla="*/ 33562500 h 2165"/>
                <a:gd name="T10" fmla="*/ 6515625 w 823"/>
                <a:gd name="T11" fmla="*/ 16828125 h 2165"/>
                <a:gd name="T12" fmla="*/ 12843750 w 823"/>
                <a:gd name="T13" fmla="*/ 453125 h 2165"/>
                <a:gd name="T14" fmla="*/ 12625000 w 823"/>
                <a:gd name="T15" fmla="*/ 15625 h 21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3" h="2165" extrusionOk="0">
                  <a:moveTo>
                    <a:pt x="808" y="1"/>
                  </a:moveTo>
                  <a:cubicBezTo>
                    <a:pt x="805" y="1"/>
                    <a:pt x="801" y="2"/>
                    <a:pt x="798" y="5"/>
                  </a:cubicBezTo>
                  <a:cubicBezTo>
                    <a:pt x="465" y="660"/>
                    <a:pt x="179" y="1422"/>
                    <a:pt x="1" y="2136"/>
                  </a:cubicBezTo>
                  <a:cubicBezTo>
                    <a:pt x="1" y="2156"/>
                    <a:pt x="8" y="2165"/>
                    <a:pt x="16" y="2165"/>
                  </a:cubicBezTo>
                  <a:cubicBezTo>
                    <a:pt x="23" y="2165"/>
                    <a:pt x="31" y="2159"/>
                    <a:pt x="36" y="2148"/>
                  </a:cubicBezTo>
                  <a:cubicBezTo>
                    <a:pt x="179" y="1815"/>
                    <a:pt x="286" y="1434"/>
                    <a:pt x="417" y="1077"/>
                  </a:cubicBezTo>
                  <a:cubicBezTo>
                    <a:pt x="560" y="720"/>
                    <a:pt x="703" y="386"/>
                    <a:pt x="822" y="29"/>
                  </a:cubicBezTo>
                  <a:cubicBezTo>
                    <a:pt x="822" y="12"/>
                    <a:pt x="816" y="1"/>
                    <a:pt x="8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9" name="Google Shape;3476;p4">
              <a:extLst>
                <a:ext uri="{FF2B5EF4-FFF2-40B4-BE49-F238E27FC236}">
                  <a16:creationId xmlns:a16="http://schemas.microsoft.com/office/drawing/2014/main" id="{331BE2DB-975F-CCC0-12A7-937AE4355FEE}"/>
                </a:ext>
              </a:extLst>
            </p:cNvPr>
            <p:cNvSpPr>
              <a:spLocks/>
            </p:cNvSpPr>
            <p:nvPr/>
          </p:nvSpPr>
          <p:spPr bwMode="auto">
            <a:xfrm>
              <a:off x="2233975" y="2677125"/>
              <a:ext cx="19200" cy="28975"/>
            </a:xfrm>
            <a:custGeom>
              <a:avLst/>
              <a:gdLst>
                <a:gd name="T0" fmla="*/ 11828125 w 768"/>
                <a:gd name="T1" fmla="*/ 0 h 1159"/>
                <a:gd name="T2" fmla="*/ 11687500 w 768"/>
                <a:gd name="T3" fmla="*/ 78125 h 1159"/>
                <a:gd name="T4" fmla="*/ 140625 w 768"/>
                <a:gd name="T5" fmla="*/ 17562500 h 1159"/>
                <a:gd name="T6" fmla="*/ 625000 w 768"/>
                <a:gd name="T7" fmla="*/ 18093750 h 1159"/>
                <a:gd name="T8" fmla="*/ 890625 w 768"/>
                <a:gd name="T9" fmla="*/ 17937500 h 1159"/>
                <a:gd name="T10" fmla="*/ 11859375 w 768"/>
                <a:gd name="T11" fmla="*/ 265625 h 1159"/>
                <a:gd name="T12" fmla="*/ 11828125 w 768"/>
                <a:gd name="T13" fmla="*/ 0 h 11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8" h="1159" extrusionOk="0">
                  <a:moveTo>
                    <a:pt x="757" y="0"/>
                  </a:moveTo>
                  <a:cubicBezTo>
                    <a:pt x="754" y="0"/>
                    <a:pt x="751" y="2"/>
                    <a:pt x="748" y="5"/>
                  </a:cubicBezTo>
                  <a:cubicBezTo>
                    <a:pt x="462" y="339"/>
                    <a:pt x="200" y="732"/>
                    <a:pt x="9" y="1124"/>
                  </a:cubicBezTo>
                  <a:cubicBezTo>
                    <a:pt x="1" y="1141"/>
                    <a:pt x="22" y="1158"/>
                    <a:pt x="40" y="1158"/>
                  </a:cubicBezTo>
                  <a:cubicBezTo>
                    <a:pt x="47" y="1158"/>
                    <a:pt x="53" y="1155"/>
                    <a:pt x="57" y="1148"/>
                  </a:cubicBezTo>
                  <a:cubicBezTo>
                    <a:pt x="307" y="815"/>
                    <a:pt x="581" y="410"/>
                    <a:pt x="759" y="17"/>
                  </a:cubicBezTo>
                  <a:cubicBezTo>
                    <a:pt x="768" y="9"/>
                    <a:pt x="764"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0" name="Google Shape;3477;p4">
              <a:extLst>
                <a:ext uri="{FF2B5EF4-FFF2-40B4-BE49-F238E27FC236}">
                  <a16:creationId xmlns:a16="http://schemas.microsoft.com/office/drawing/2014/main" id="{47DE0994-DD7C-DB83-756C-5C95C7CE7790}"/>
                </a:ext>
              </a:extLst>
            </p:cNvPr>
            <p:cNvSpPr>
              <a:spLocks/>
            </p:cNvSpPr>
            <p:nvPr/>
          </p:nvSpPr>
          <p:spPr bwMode="auto">
            <a:xfrm>
              <a:off x="2240150" y="2681325"/>
              <a:ext cx="14250" cy="24775"/>
            </a:xfrm>
            <a:custGeom>
              <a:avLst/>
              <a:gdLst>
                <a:gd name="T0" fmla="*/ 8328125 w 570"/>
                <a:gd name="T1" fmla="*/ 15625 h 991"/>
                <a:gd name="T2" fmla="*/ 8187500 w 570"/>
                <a:gd name="T3" fmla="*/ 62500 h 991"/>
                <a:gd name="T4" fmla="*/ 0 w 570"/>
                <a:gd name="T5" fmla="*/ 15125000 h 991"/>
                <a:gd name="T6" fmla="*/ 437500 w 570"/>
                <a:gd name="T7" fmla="*/ 15468750 h 991"/>
                <a:gd name="T8" fmla="*/ 562500 w 570"/>
                <a:gd name="T9" fmla="*/ 15312500 h 991"/>
                <a:gd name="T10" fmla="*/ 3734375 w 570"/>
                <a:gd name="T11" fmla="*/ 8437500 h 991"/>
                <a:gd name="T12" fmla="*/ 8750000 w 570"/>
                <a:gd name="T13" fmla="*/ 437500 h 991"/>
                <a:gd name="T14" fmla="*/ 8328125 w 570"/>
                <a:gd name="T15" fmla="*/ 15625 h 9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0" h="991" extrusionOk="0">
                  <a:moveTo>
                    <a:pt x="533" y="1"/>
                  </a:moveTo>
                  <a:cubicBezTo>
                    <a:pt x="530" y="1"/>
                    <a:pt x="527" y="2"/>
                    <a:pt x="524" y="4"/>
                  </a:cubicBezTo>
                  <a:cubicBezTo>
                    <a:pt x="286" y="254"/>
                    <a:pt x="48" y="623"/>
                    <a:pt x="0" y="968"/>
                  </a:cubicBezTo>
                  <a:cubicBezTo>
                    <a:pt x="0" y="977"/>
                    <a:pt x="17" y="990"/>
                    <a:pt x="28" y="990"/>
                  </a:cubicBezTo>
                  <a:cubicBezTo>
                    <a:pt x="33" y="990"/>
                    <a:pt x="36" y="988"/>
                    <a:pt x="36" y="980"/>
                  </a:cubicBezTo>
                  <a:cubicBezTo>
                    <a:pt x="120" y="837"/>
                    <a:pt x="167" y="683"/>
                    <a:pt x="239" y="540"/>
                  </a:cubicBezTo>
                  <a:cubicBezTo>
                    <a:pt x="334" y="361"/>
                    <a:pt x="441" y="194"/>
                    <a:pt x="560" y="28"/>
                  </a:cubicBezTo>
                  <a:cubicBezTo>
                    <a:pt x="570" y="18"/>
                    <a:pt x="548" y="1"/>
                    <a:pt x="5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1" name="Google Shape;3478;p4">
              <a:extLst>
                <a:ext uri="{FF2B5EF4-FFF2-40B4-BE49-F238E27FC236}">
                  <a16:creationId xmlns:a16="http://schemas.microsoft.com/office/drawing/2014/main" id="{B51CFED8-6097-E355-4AB2-A5D5B7A952D3}"/>
                </a:ext>
              </a:extLst>
            </p:cNvPr>
            <p:cNvSpPr>
              <a:spLocks/>
            </p:cNvSpPr>
            <p:nvPr/>
          </p:nvSpPr>
          <p:spPr bwMode="auto">
            <a:xfrm>
              <a:off x="2172750" y="2680700"/>
              <a:ext cx="83800" cy="202150"/>
            </a:xfrm>
            <a:custGeom>
              <a:avLst/>
              <a:gdLst>
                <a:gd name="T0" fmla="*/ 52250000 w 3352"/>
                <a:gd name="T1" fmla="*/ 0 h 8086"/>
                <a:gd name="T2" fmla="*/ 52171875 w 3352"/>
                <a:gd name="T3" fmla="*/ 265625 h 8086"/>
                <a:gd name="T4" fmla="*/ 30046875 w 3352"/>
                <a:gd name="T5" fmla="*/ 65937500 h 8086"/>
                <a:gd name="T6" fmla="*/ 281250 w 3352"/>
                <a:gd name="T7" fmla="*/ 125281250 h 8086"/>
                <a:gd name="T8" fmla="*/ 1140625 w 3352"/>
                <a:gd name="T9" fmla="*/ 126328125 h 8086"/>
                <a:gd name="T10" fmla="*/ 1765625 w 3352"/>
                <a:gd name="T11" fmla="*/ 126031250 h 8086"/>
                <a:gd name="T12" fmla="*/ 52359375 w 3352"/>
                <a:gd name="T13" fmla="*/ 453125 h 8086"/>
                <a:gd name="T14" fmla="*/ 52250000 w 3352"/>
                <a:gd name="T15" fmla="*/ 0 h 80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52" h="8086" extrusionOk="0">
                  <a:moveTo>
                    <a:pt x="3344" y="0"/>
                  </a:moveTo>
                  <a:cubicBezTo>
                    <a:pt x="3342" y="0"/>
                    <a:pt x="3339" y="6"/>
                    <a:pt x="3339" y="17"/>
                  </a:cubicBezTo>
                  <a:cubicBezTo>
                    <a:pt x="2923" y="1446"/>
                    <a:pt x="2518" y="2851"/>
                    <a:pt x="1923" y="4220"/>
                  </a:cubicBezTo>
                  <a:cubicBezTo>
                    <a:pt x="1363" y="5518"/>
                    <a:pt x="601" y="6720"/>
                    <a:pt x="18" y="8018"/>
                  </a:cubicBezTo>
                  <a:cubicBezTo>
                    <a:pt x="1" y="8052"/>
                    <a:pt x="37" y="8085"/>
                    <a:pt x="73" y="8085"/>
                  </a:cubicBezTo>
                  <a:cubicBezTo>
                    <a:pt x="88" y="8085"/>
                    <a:pt x="102" y="8080"/>
                    <a:pt x="113" y="8066"/>
                  </a:cubicBezTo>
                  <a:cubicBezTo>
                    <a:pt x="1553" y="5637"/>
                    <a:pt x="2863" y="2803"/>
                    <a:pt x="3351" y="29"/>
                  </a:cubicBezTo>
                  <a:cubicBezTo>
                    <a:pt x="3351" y="9"/>
                    <a:pt x="3348" y="0"/>
                    <a:pt x="33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2" name="Google Shape;3479;p4">
              <a:extLst>
                <a:ext uri="{FF2B5EF4-FFF2-40B4-BE49-F238E27FC236}">
                  <a16:creationId xmlns:a16="http://schemas.microsoft.com/office/drawing/2014/main" id="{0ADB808A-94EE-3FEF-BBA5-6567CD6C40E5}"/>
                </a:ext>
              </a:extLst>
            </p:cNvPr>
            <p:cNvSpPr>
              <a:spLocks/>
            </p:cNvSpPr>
            <p:nvPr/>
          </p:nvSpPr>
          <p:spPr bwMode="auto">
            <a:xfrm>
              <a:off x="2188650" y="2819050"/>
              <a:ext cx="41100" cy="80475"/>
            </a:xfrm>
            <a:custGeom>
              <a:avLst/>
              <a:gdLst>
                <a:gd name="T0" fmla="*/ 25375000 w 1644"/>
                <a:gd name="T1" fmla="*/ 0 h 3219"/>
                <a:gd name="T2" fmla="*/ 25125000 w 1644"/>
                <a:gd name="T3" fmla="*/ 125000 h 3219"/>
                <a:gd name="T4" fmla="*/ 15625 w 1644"/>
                <a:gd name="T5" fmla="*/ 49968750 h 3219"/>
                <a:gd name="T6" fmla="*/ 250000 w 1644"/>
                <a:gd name="T7" fmla="*/ 50281250 h 3219"/>
                <a:gd name="T8" fmla="*/ 375000 w 1644"/>
                <a:gd name="T9" fmla="*/ 50156250 h 3219"/>
                <a:gd name="T10" fmla="*/ 14515625 w 1644"/>
                <a:gd name="T11" fmla="*/ 21890625 h 3219"/>
                <a:gd name="T12" fmla="*/ 25687500 w 1644"/>
                <a:gd name="T13" fmla="*/ 484375 h 3219"/>
                <a:gd name="T14" fmla="*/ 25375000 w 1644"/>
                <a:gd name="T15" fmla="*/ 0 h 32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44" h="3219" extrusionOk="0">
                  <a:moveTo>
                    <a:pt x="1624" y="0"/>
                  </a:moveTo>
                  <a:cubicBezTo>
                    <a:pt x="1618" y="0"/>
                    <a:pt x="1612" y="3"/>
                    <a:pt x="1608" y="8"/>
                  </a:cubicBezTo>
                  <a:cubicBezTo>
                    <a:pt x="1096" y="1067"/>
                    <a:pt x="263" y="2020"/>
                    <a:pt x="1" y="3198"/>
                  </a:cubicBezTo>
                  <a:cubicBezTo>
                    <a:pt x="1" y="3212"/>
                    <a:pt x="9" y="3218"/>
                    <a:pt x="16" y="3218"/>
                  </a:cubicBezTo>
                  <a:cubicBezTo>
                    <a:pt x="20" y="3218"/>
                    <a:pt x="24" y="3215"/>
                    <a:pt x="24" y="3210"/>
                  </a:cubicBezTo>
                  <a:cubicBezTo>
                    <a:pt x="358" y="2615"/>
                    <a:pt x="584" y="1984"/>
                    <a:pt x="929" y="1401"/>
                  </a:cubicBezTo>
                  <a:cubicBezTo>
                    <a:pt x="1191" y="948"/>
                    <a:pt x="1560" y="543"/>
                    <a:pt x="1644" y="31"/>
                  </a:cubicBezTo>
                  <a:cubicBezTo>
                    <a:pt x="1644" y="9"/>
                    <a:pt x="1634" y="0"/>
                    <a:pt x="16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3" name="Google Shape;3480;p4">
              <a:extLst>
                <a:ext uri="{FF2B5EF4-FFF2-40B4-BE49-F238E27FC236}">
                  <a16:creationId xmlns:a16="http://schemas.microsoft.com/office/drawing/2014/main" id="{D843E190-1922-919A-7132-AA210FED211A}"/>
                </a:ext>
              </a:extLst>
            </p:cNvPr>
            <p:cNvSpPr>
              <a:spLocks/>
            </p:cNvSpPr>
            <p:nvPr/>
          </p:nvSpPr>
          <p:spPr bwMode="auto">
            <a:xfrm>
              <a:off x="2230500" y="2703350"/>
              <a:ext cx="49475" cy="111375"/>
            </a:xfrm>
            <a:custGeom>
              <a:avLst/>
              <a:gdLst>
                <a:gd name="T0" fmla="*/ 30312500 w 1979"/>
                <a:gd name="T1" fmla="*/ 15625 h 4455"/>
                <a:gd name="T2" fmla="*/ 30031250 w 1979"/>
                <a:gd name="T3" fmla="*/ 250000 h 4455"/>
                <a:gd name="T4" fmla="*/ 17578125 w 1979"/>
                <a:gd name="T5" fmla="*/ 30937500 h 4455"/>
                <a:gd name="T6" fmla="*/ 265625 w 1979"/>
                <a:gd name="T7" fmla="*/ 69078125 h 4455"/>
                <a:gd name="T8" fmla="*/ 265625 w 1979"/>
                <a:gd name="T9" fmla="*/ 69609375 h 4455"/>
                <a:gd name="T10" fmla="*/ 453125 w 1979"/>
                <a:gd name="T11" fmla="*/ 69453125 h 4455"/>
                <a:gd name="T12" fmla="*/ 30781250 w 1979"/>
                <a:gd name="T13" fmla="*/ 625000 h 4455"/>
                <a:gd name="T14" fmla="*/ 30312500 w 1979"/>
                <a:gd name="T15" fmla="*/ 15625 h 44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9" h="4455" extrusionOk="0">
                  <a:moveTo>
                    <a:pt x="1940" y="1"/>
                  </a:moveTo>
                  <a:cubicBezTo>
                    <a:pt x="1933" y="1"/>
                    <a:pt x="1926" y="5"/>
                    <a:pt x="1922" y="16"/>
                  </a:cubicBezTo>
                  <a:cubicBezTo>
                    <a:pt x="1565" y="635"/>
                    <a:pt x="1327" y="1302"/>
                    <a:pt x="1125" y="1980"/>
                  </a:cubicBezTo>
                  <a:cubicBezTo>
                    <a:pt x="839" y="2838"/>
                    <a:pt x="470" y="3635"/>
                    <a:pt x="17" y="4421"/>
                  </a:cubicBezTo>
                  <a:cubicBezTo>
                    <a:pt x="1" y="4438"/>
                    <a:pt x="7" y="4455"/>
                    <a:pt x="17" y="4455"/>
                  </a:cubicBezTo>
                  <a:cubicBezTo>
                    <a:pt x="21" y="4455"/>
                    <a:pt x="26" y="4452"/>
                    <a:pt x="29" y="4445"/>
                  </a:cubicBezTo>
                  <a:cubicBezTo>
                    <a:pt x="910" y="3076"/>
                    <a:pt x="1220" y="1468"/>
                    <a:pt x="1970" y="40"/>
                  </a:cubicBezTo>
                  <a:cubicBezTo>
                    <a:pt x="1978" y="23"/>
                    <a:pt x="1958" y="1"/>
                    <a:pt x="19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4" name="Google Shape;3481;p4">
              <a:extLst>
                <a:ext uri="{FF2B5EF4-FFF2-40B4-BE49-F238E27FC236}">
                  <a16:creationId xmlns:a16="http://schemas.microsoft.com/office/drawing/2014/main" id="{1A45AFC7-AFF9-0D8A-7555-7EDC3C60319F}"/>
                </a:ext>
              </a:extLst>
            </p:cNvPr>
            <p:cNvSpPr>
              <a:spLocks/>
            </p:cNvSpPr>
            <p:nvPr/>
          </p:nvSpPr>
          <p:spPr bwMode="auto">
            <a:xfrm>
              <a:off x="2204525" y="2747200"/>
              <a:ext cx="96075" cy="179925"/>
            </a:xfrm>
            <a:custGeom>
              <a:avLst/>
              <a:gdLst>
                <a:gd name="T0" fmla="*/ 59671875 w 3843"/>
                <a:gd name="T1" fmla="*/ 0 h 7197"/>
                <a:gd name="T2" fmla="*/ 140625 w 3843"/>
                <a:gd name="T3" fmla="*/ 111625000 h 7197"/>
                <a:gd name="T4" fmla="*/ 750000 w 3843"/>
                <a:gd name="T5" fmla="*/ 112453125 h 7197"/>
                <a:gd name="T6" fmla="*/ 1250000 w 3843"/>
                <a:gd name="T7" fmla="*/ 112187500 h 7197"/>
                <a:gd name="T8" fmla="*/ 60031250 w 3843"/>
                <a:gd name="T9" fmla="*/ 187500 h 7197"/>
                <a:gd name="T10" fmla="*/ 59671875 w 3843"/>
                <a:gd name="T11" fmla="*/ 0 h 71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43" h="7197" extrusionOk="0">
                  <a:moveTo>
                    <a:pt x="3819" y="0"/>
                  </a:moveTo>
                  <a:cubicBezTo>
                    <a:pt x="2318" y="2215"/>
                    <a:pt x="1009" y="4656"/>
                    <a:pt x="9" y="7144"/>
                  </a:cubicBezTo>
                  <a:cubicBezTo>
                    <a:pt x="1" y="7176"/>
                    <a:pt x="24" y="7197"/>
                    <a:pt x="48" y="7197"/>
                  </a:cubicBezTo>
                  <a:cubicBezTo>
                    <a:pt x="60" y="7197"/>
                    <a:pt x="72" y="7192"/>
                    <a:pt x="80" y="7180"/>
                  </a:cubicBezTo>
                  <a:cubicBezTo>
                    <a:pt x="1247" y="4739"/>
                    <a:pt x="2485" y="2370"/>
                    <a:pt x="3842" y="12"/>
                  </a:cubicBezTo>
                  <a:cubicBezTo>
                    <a:pt x="3842" y="12"/>
                    <a:pt x="3842" y="0"/>
                    <a:pt x="38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5" name="Google Shape;3482;p4">
              <a:extLst>
                <a:ext uri="{FF2B5EF4-FFF2-40B4-BE49-F238E27FC236}">
                  <a16:creationId xmlns:a16="http://schemas.microsoft.com/office/drawing/2014/main" id="{EF03E3CD-6580-6CF5-9B05-642EE79F3511}"/>
                </a:ext>
              </a:extLst>
            </p:cNvPr>
            <p:cNvSpPr>
              <a:spLocks/>
            </p:cNvSpPr>
            <p:nvPr/>
          </p:nvSpPr>
          <p:spPr bwMode="auto">
            <a:xfrm>
              <a:off x="2254225" y="2744225"/>
              <a:ext cx="55300" cy="92850"/>
            </a:xfrm>
            <a:custGeom>
              <a:avLst/>
              <a:gdLst>
                <a:gd name="T0" fmla="*/ 34562500 w 2212"/>
                <a:gd name="T1" fmla="*/ 0 h 3714"/>
                <a:gd name="T2" fmla="*/ 34562500 w 2212"/>
                <a:gd name="T3" fmla="*/ 0 h 3714"/>
                <a:gd name="T4" fmla="*/ 140625 w 2212"/>
                <a:gd name="T5" fmla="*/ 57671875 h 3714"/>
                <a:gd name="T6" fmla="*/ 250000 w 2212"/>
                <a:gd name="T7" fmla="*/ 58015625 h 3714"/>
                <a:gd name="T8" fmla="*/ 328125 w 2212"/>
                <a:gd name="T9" fmla="*/ 57859375 h 3714"/>
                <a:gd name="T10" fmla="*/ 14843750 w 2212"/>
                <a:gd name="T11" fmla="*/ 33296875 h 3714"/>
                <a:gd name="T12" fmla="*/ 34562500 w 2212"/>
                <a:gd name="T13" fmla="*/ 0 h 37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12" h="3714" extrusionOk="0">
                  <a:moveTo>
                    <a:pt x="2212" y="0"/>
                  </a:moveTo>
                  <a:lnTo>
                    <a:pt x="2212" y="0"/>
                  </a:lnTo>
                  <a:cubicBezTo>
                    <a:pt x="1271" y="1131"/>
                    <a:pt x="866" y="2512"/>
                    <a:pt x="9" y="3691"/>
                  </a:cubicBezTo>
                  <a:cubicBezTo>
                    <a:pt x="1" y="3699"/>
                    <a:pt x="10" y="3713"/>
                    <a:pt x="16" y="3713"/>
                  </a:cubicBezTo>
                  <a:cubicBezTo>
                    <a:pt x="19" y="3713"/>
                    <a:pt x="21" y="3710"/>
                    <a:pt x="21" y="3703"/>
                  </a:cubicBezTo>
                  <a:cubicBezTo>
                    <a:pt x="438" y="3239"/>
                    <a:pt x="676" y="2691"/>
                    <a:pt x="950" y="2131"/>
                  </a:cubicBezTo>
                  <a:cubicBezTo>
                    <a:pt x="1307" y="1369"/>
                    <a:pt x="1723" y="691"/>
                    <a:pt x="22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6" name="Google Shape;3483;p4">
              <a:extLst>
                <a:ext uri="{FF2B5EF4-FFF2-40B4-BE49-F238E27FC236}">
                  <a16:creationId xmlns:a16="http://schemas.microsoft.com/office/drawing/2014/main" id="{7BAA1055-8BFD-7B10-C004-676084E7302D}"/>
                </a:ext>
              </a:extLst>
            </p:cNvPr>
            <p:cNvSpPr>
              <a:spLocks/>
            </p:cNvSpPr>
            <p:nvPr/>
          </p:nvSpPr>
          <p:spPr bwMode="auto">
            <a:xfrm>
              <a:off x="2216575" y="2776575"/>
              <a:ext cx="111350" cy="187875"/>
            </a:xfrm>
            <a:custGeom>
              <a:avLst/>
              <a:gdLst>
                <a:gd name="T0" fmla="*/ 69187500 w 4454"/>
                <a:gd name="T1" fmla="*/ 15625 h 7515"/>
                <a:gd name="T2" fmla="*/ 69062500 w 4454"/>
                <a:gd name="T3" fmla="*/ 62500 h 7515"/>
                <a:gd name="T4" fmla="*/ 51015625 w 4454"/>
                <a:gd name="T5" fmla="*/ 29265625 h 7515"/>
                <a:gd name="T6" fmla="*/ 31484375 w 4454"/>
                <a:gd name="T7" fmla="*/ 55500000 h 7515"/>
                <a:gd name="T8" fmla="*/ 421875 w 4454"/>
                <a:gd name="T9" fmla="*/ 116515625 h 7515"/>
                <a:gd name="T10" fmla="*/ 546875 w 4454"/>
                <a:gd name="T11" fmla="*/ 117406250 h 7515"/>
                <a:gd name="T12" fmla="*/ 781250 w 4454"/>
                <a:gd name="T13" fmla="*/ 117265625 h 7515"/>
                <a:gd name="T14" fmla="*/ 31484375 w 4454"/>
                <a:gd name="T15" fmla="*/ 58843750 h 7515"/>
                <a:gd name="T16" fmla="*/ 51765625 w 4454"/>
                <a:gd name="T17" fmla="*/ 30015625 h 7515"/>
                <a:gd name="T18" fmla="*/ 69437500 w 4454"/>
                <a:gd name="T19" fmla="*/ 437500 h 7515"/>
                <a:gd name="T20" fmla="*/ 69187500 w 4454"/>
                <a:gd name="T21" fmla="*/ 15625 h 75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54" h="7515" extrusionOk="0">
                  <a:moveTo>
                    <a:pt x="4428" y="1"/>
                  </a:moveTo>
                  <a:cubicBezTo>
                    <a:pt x="4425" y="1"/>
                    <a:pt x="4422" y="2"/>
                    <a:pt x="4420" y="4"/>
                  </a:cubicBezTo>
                  <a:cubicBezTo>
                    <a:pt x="3908" y="552"/>
                    <a:pt x="3682" y="1266"/>
                    <a:pt x="3265" y="1873"/>
                  </a:cubicBezTo>
                  <a:cubicBezTo>
                    <a:pt x="2872" y="2457"/>
                    <a:pt x="2372" y="2957"/>
                    <a:pt x="2015" y="3552"/>
                  </a:cubicBezTo>
                  <a:cubicBezTo>
                    <a:pt x="1265" y="4826"/>
                    <a:pt x="860" y="6231"/>
                    <a:pt x="27" y="7457"/>
                  </a:cubicBezTo>
                  <a:cubicBezTo>
                    <a:pt x="1" y="7492"/>
                    <a:pt x="19" y="7514"/>
                    <a:pt x="35" y="7514"/>
                  </a:cubicBezTo>
                  <a:cubicBezTo>
                    <a:pt x="42" y="7514"/>
                    <a:pt x="47" y="7511"/>
                    <a:pt x="50" y="7505"/>
                  </a:cubicBezTo>
                  <a:cubicBezTo>
                    <a:pt x="979" y="6421"/>
                    <a:pt x="1336" y="5005"/>
                    <a:pt x="2015" y="3766"/>
                  </a:cubicBezTo>
                  <a:cubicBezTo>
                    <a:pt x="2396" y="3100"/>
                    <a:pt x="2896" y="2540"/>
                    <a:pt x="3313" y="1921"/>
                  </a:cubicBezTo>
                  <a:cubicBezTo>
                    <a:pt x="3730" y="1314"/>
                    <a:pt x="3980" y="611"/>
                    <a:pt x="4444" y="28"/>
                  </a:cubicBezTo>
                  <a:cubicBezTo>
                    <a:pt x="4454" y="18"/>
                    <a:pt x="4440" y="1"/>
                    <a:pt x="44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7" name="Google Shape;3484;p4">
              <a:extLst>
                <a:ext uri="{FF2B5EF4-FFF2-40B4-BE49-F238E27FC236}">
                  <a16:creationId xmlns:a16="http://schemas.microsoft.com/office/drawing/2014/main" id="{825B4880-B687-DBBC-F6F4-1159B56500C0}"/>
                </a:ext>
              </a:extLst>
            </p:cNvPr>
            <p:cNvSpPr>
              <a:spLocks/>
            </p:cNvSpPr>
            <p:nvPr/>
          </p:nvSpPr>
          <p:spPr bwMode="auto">
            <a:xfrm>
              <a:off x="2231225" y="2908100"/>
              <a:ext cx="43100" cy="75575"/>
            </a:xfrm>
            <a:custGeom>
              <a:avLst/>
              <a:gdLst>
                <a:gd name="T0" fmla="*/ 26671875 w 1724"/>
                <a:gd name="T1" fmla="*/ 15625 h 3023"/>
                <a:gd name="T2" fmla="*/ 26609375 w 1724"/>
                <a:gd name="T3" fmla="*/ 93750 h 3023"/>
                <a:gd name="T4" fmla="*/ 14140625 w 1724"/>
                <a:gd name="T5" fmla="*/ 21296875 h 3023"/>
                <a:gd name="T6" fmla="*/ 6515625 w 1724"/>
                <a:gd name="T7" fmla="*/ 35984375 h 3023"/>
                <a:gd name="T8" fmla="*/ 0 w 1724"/>
                <a:gd name="T9" fmla="*/ 46968750 h 3023"/>
                <a:gd name="T10" fmla="*/ 156250 w 1724"/>
                <a:gd name="T11" fmla="*/ 47234375 h 3023"/>
                <a:gd name="T12" fmla="*/ 187500 w 1724"/>
                <a:gd name="T13" fmla="*/ 47156250 h 3023"/>
                <a:gd name="T14" fmla="*/ 13953125 w 1724"/>
                <a:gd name="T15" fmla="*/ 25578125 h 3023"/>
                <a:gd name="T16" fmla="*/ 26796875 w 1724"/>
                <a:gd name="T17" fmla="*/ 453125 h 3023"/>
                <a:gd name="T18" fmla="*/ 26671875 w 1724"/>
                <a:gd name="T19" fmla="*/ 15625 h 30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4" h="3023" extrusionOk="0">
                  <a:moveTo>
                    <a:pt x="1707" y="1"/>
                  </a:moveTo>
                  <a:cubicBezTo>
                    <a:pt x="1705" y="1"/>
                    <a:pt x="1703" y="2"/>
                    <a:pt x="1703" y="6"/>
                  </a:cubicBezTo>
                  <a:cubicBezTo>
                    <a:pt x="1310" y="387"/>
                    <a:pt x="1119" y="887"/>
                    <a:pt x="905" y="1363"/>
                  </a:cubicBezTo>
                  <a:cubicBezTo>
                    <a:pt x="774" y="1696"/>
                    <a:pt x="631" y="2018"/>
                    <a:pt x="417" y="2303"/>
                  </a:cubicBezTo>
                  <a:cubicBezTo>
                    <a:pt x="238" y="2542"/>
                    <a:pt x="60" y="2708"/>
                    <a:pt x="0" y="3006"/>
                  </a:cubicBezTo>
                  <a:cubicBezTo>
                    <a:pt x="0" y="3014"/>
                    <a:pt x="6" y="3023"/>
                    <a:pt x="10" y="3023"/>
                  </a:cubicBezTo>
                  <a:cubicBezTo>
                    <a:pt x="11" y="3023"/>
                    <a:pt x="12" y="3021"/>
                    <a:pt x="12" y="3018"/>
                  </a:cubicBezTo>
                  <a:cubicBezTo>
                    <a:pt x="215" y="2506"/>
                    <a:pt x="655" y="2137"/>
                    <a:pt x="893" y="1637"/>
                  </a:cubicBezTo>
                  <a:cubicBezTo>
                    <a:pt x="1167" y="1077"/>
                    <a:pt x="1358" y="529"/>
                    <a:pt x="1715" y="29"/>
                  </a:cubicBezTo>
                  <a:cubicBezTo>
                    <a:pt x="1723" y="12"/>
                    <a:pt x="1713" y="1"/>
                    <a:pt x="17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8" name="Google Shape;3485;p4">
              <a:extLst>
                <a:ext uri="{FF2B5EF4-FFF2-40B4-BE49-F238E27FC236}">
                  <a16:creationId xmlns:a16="http://schemas.microsoft.com/office/drawing/2014/main" id="{4723C829-3B1F-2FEB-47A0-B67C263094E9}"/>
                </a:ext>
              </a:extLst>
            </p:cNvPr>
            <p:cNvSpPr>
              <a:spLocks/>
            </p:cNvSpPr>
            <p:nvPr/>
          </p:nvSpPr>
          <p:spPr bwMode="auto">
            <a:xfrm>
              <a:off x="2274975" y="2794750"/>
              <a:ext cx="67050" cy="109925"/>
            </a:xfrm>
            <a:custGeom>
              <a:avLst/>
              <a:gdLst>
                <a:gd name="T0" fmla="*/ 41015625 w 2682"/>
                <a:gd name="T1" fmla="*/ 15625 h 4397"/>
                <a:gd name="T2" fmla="*/ 40375000 w 2682"/>
                <a:gd name="T3" fmla="*/ 234375 h 4397"/>
                <a:gd name="T4" fmla="*/ 21218750 w 2682"/>
                <a:gd name="T5" fmla="*/ 33718750 h 4397"/>
                <a:gd name="T6" fmla="*/ 0 w 2682"/>
                <a:gd name="T7" fmla="*/ 68703125 h 4397"/>
                <a:gd name="T8" fmla="*/ 41500000 w 2682"/>
                <a:gd name="T9" fmla="*/ 984375 h 4397"/>
                <a:gd name="T10" fmla="*/ 41015625 w 2682"/>
                <a:gd name="T11" fmla="*/ 15625 h 4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82" h="4397" extrusionOk="0">
                  <a:moveTo>
                    <a:pt x="2625" y="1"/>
                  </a:moveTo>
                  <a:cubicBezTo>
                    <a:pt x="2612" y="1"/>
                    <a:pt x="2598" y="5"/>
                    <a:pt x="2584" y="15"/>
                  </a:cubicBezTo>
                  <a:cubicBezTo>
                    <a:pt x="2084" y="670"/>
                    <a:pt x="1763" y="1432"/>
                    <a:pt x="1358" y="2158"/>
                  </a:cubicBezTo>
                  <a:cubicBezTo>
                    <a:pt x="965" y="2932"/>
                    <a:pt x="477" y="3670"/>
                    <a:pt x="0" y="4397"/>
                  </a:cubicBezTo>
                  <a:cubicBezTo>
                    <a:pt x="1036" y="3039"/>
                    <a:pt x="1691" y="1468"/>
                    <a:pt x="2656" y="63"/>
                  </a:cubicBezTo>
                  <a:cubicBezTo>
                    <a:pt x="2681" y="29"/>
                    <a:pt x="2658" y="1"/>
                    <a:pt x="26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9" name="Google Shape;3486;p4">
              <a:extLst>
                <a:ext uri="{FF2B5EF4-FFF2-40B4-BE49-F238E27FC236}">
                  <a16:creationId xmlns:a16="http://schemas.microsoft.com/office/drawing/2014/main" id="{FC8FF7D7-143B-909D-0395-1B4E8FF56F04}"/>
                </a:ext>
              </a:extLst>
            </p:cNvPr>
            <p:cNvSpPr>
              <a:spLocks/>
            </p:cNvSpPr>
            <p:nvPr/>
          </p:nvSpPr>
          <p:spPr bwMode="auto">
            <a:xfrm>
              <a:off x="2243425" y="2924925"/>
              <a:ext cx="50225" cy="98850"/>
            </a:xfrm>
            <a:custGeom>
              <a:avLst/>
              <a:gdLst>
                <a:gd name="T0" fmla="*/ 31031250 w 2009"/>
                <a:gd name="T1" fmla="*/ 15625 h 3954"/>
                <a:gd name="T2" fmla="*/ 30703125 w 2009"/>
                <a:gd name="T3" fmla="*/ 171875 h 3954"/>
                <a:gd name="T4" fmla="*/ 10984375 w 2009"/>
                <a:gd name="T5" fmla="*/ 34781250 h 3954"/>
                <a:gd name="T6" fmla="*/ 0 w 2009"/>
                <a:gd name="T7" fmla="*/ 61562500 h 3954"/>
                <a:gd name="T8" fmla="*/ 812500 w 2009"/>
                <a:gd name="T9" fmla="*/ 61781250 h 3954"/>
                <a:gd name="T10" fmla="*/ 1125000 w 2009"/>
                <a:gd name="T11" fmla="*/ 61562500 h 3954"/>
                <a:gd name="T12" fmla="*/ 17312500 w 2009"/>
                <a:gd name="T13" fmla="*/ 26781250 h 3954"/>
                <a:gd name="T14" fmla="*/ 31265625 w 2009"/>
                <a:gd name="T15" fmla="*/ 359375 h 3954"/>
                <a:gd name="T16" fmla="*/ 31031250 w 2009"/>
                <a:gd name="T17" fmla="*/ 15625 h 39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09" h="3954" extrusionOk="0">
                  <a:moveTo>
                    <a:pt x="1986" y="1"/>
                  </a:moveTo>
                  <a:cubicBezTo>
                    <a:pt x="1980" y="1"/>
                    <a:pt x="1972" y="4"/>
                    <a:pt x="1965" y="11"/>
                  </a:cubicBezTo>
                  <a:cubicBezTo>
                    <a:pt x="1524" y="726"/>
                    <a:pt x="1108" y="1476"/>
                    <a:pt x="703" y="2226"/>
                  </a:cubicBezTo>
                  <a:cubicBezTo>
                    <a:pt x="405" y="2773"/>
                    <a:pt x="84" y="3321"/>
                    <a:pt x="0" y="3940"/>
                  </a:cubicBezTo>
                  <a:cubicBezTo>
                    <a:pt x="14" y="3947"/>
                    <a:pt x="36" y="3954"/>
                    <a:pt x="52" y="3954"/>
                  </a:cubicBezTo>
                  <a:cubicBezTo>
                    <a:pt x="63" y="3954"/>
                    <a:pt x="72" y="3950"/>
                    <a:pt x="72" y="3940"/>
                  </a:cubicBezTo>
                  <a:cubicBezTo>
                    <a:pt x="215" y="3119"/>
                    <a:pt x="715" y="2428"/>
                    <a:pt x="1108" y="1714"/>
                  </a:cubicBezTo>
                  <a:cubicBezTo>
                    <a:pt x="1417" y="1154"/>
                    <a:pt x="1715" y="583"/>
                    <a:pt x="2001" y="23"/>
                  </a:cubicBezTo>
                  <a:cubicBezTo>
                    <a:pt x="2009" y="15"/>
                    <a:pt x="2000" y="1"/>
                    <a:pt x="19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0" name="Google Shape;3487;p4">
              <a:extLst>
                <a:ext uri="{FF2B5EF4-FFF2-40B4-BE49-F238E27FC236}">
                  <a16:creationId xmlns:a16="http://schemas.microsoft.com/office/drawing/2014/main" id="{0F5E04AA-1C39-8CB9-DBA0-DA5B0881F373}"/>
                </a:ext>
              </a:extLst>
            </p:cNvPr>
            <p:cNvSpPr>
              <a:spLocks/>
            </p:cNvSpPr>
            <p:nvPr/>
          </p:nvSpPr>
          <p:spPr bwMode="auto">
            <a:xfrm>
              <a:off x="2298300" y="2815850"/>
              <a:ext cx="56400" cy="102650"/>
            </a:xfrm>
            <a:custGeom>
              <a:avLst/>
              <a:gdLst>
                <a:gd name="T0" fmla="*/ 34734375 w 2256"/>
                <a:gd name="T1" fmla="*/ 0 h 4106"/>
                <a:gd name="T2" fmla="*/ 34359375 w 2256"/>
                <a:gd name="T3" fmla="*/ 78125 h 4106"/>
                <a:gd name="T4" fmla="*/ 125000 w 2256"/>
                <a:gd name="T5" fmla="*/ 64062500 h 4106"/>
                <a:gd name="T6" fmla="*/ 35093750 w 2256"/>
                <a:gd name="T7" fmla="*/ 625000 h 4106"/>
                <a:gd name="T8" fmla="*/ 34734375 w 2256"/>
                <a:gd name="T9" fmla="*/ 0 h 4106"/>
                <a:gd name="T10" fmla="*/ 125000 w 2256"/>
                <a:gd name="T11" fmla="*/ 64062500 h 4106"/>
                <a:gd name="T12" fmla="*/ 78125 w 2256"/>
                <a:gd name="T13" fmla="*/ 64156250 h 4106"/>
                <a:gd name="T14" fmla="*/ 125000 w 2256"/>
                <a:gd name="T15" fmla="*/ 64062500 h 41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56" h="4106" extrusionOk="0">
                  <a:moveTo>
                    <a:pt x="2223" y="0"/>
                  </a:moveTo>
                  <a:cubicBezTo>
                    <a:pt x="2216" y="0"/>
                    <a:pt x="2208" y="2"/>
                    <a:pt x="2199" y="5"/>
                  </a:cubicBezTo>
                  <a:cubicBezTo>
                    <a:pt x="1246" y="1171"/>
                    <a:pt x="603" y="2743"/>
                    <a:pt x="8" y="4100"/>
                  </a:cubicBezTo>
                  <a:cubicBezTo>
                    <a:pt x="758" y="2755"/>
                    <a:pt x="1258" y="1231"/>
                    <a:pt x="2246" y="40"/>
                  </a:cubicBezTo>
                  <a:cubicBezTo>
                    <a:pt x="2255" y="14"/>
                    <a:pt x="2244" y="0"/>
                    <a:pt x="2223" y="0"/>
                  </a:cubicBezTo>
                  <a:close/>
                  <a:moveTo>
                    <a:pt x="8" y="4100"/>
                  </a:moveTo>
                  <a:cubicBezTo>
                    <a:pt x="0" y="4100"/>
                    <a:pt x="3" y="4106"/>
                    <a:pt x="5" y="4106"/>
                  </a:cubicBezTo>
                  <a:cubicBezTo>
                    <a:pt x="7" y="4106"/>
                    <a:pt x="8" y="4104"/>
                    <a:pt x="8" y="41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1" name="Google Shape;3488;p4">
              <a:extLst>
                <a:ext uri="{FF2B5EF4-FFF2-40B4-BE49-F238E27FC236}">
                  <a16:creationId xmlns:a16="http://schemas.microsoft.com/office/drawing/2014/main" id="{9CE9862B-16CC-E262-DF01-81DB3A5E4FFD}"/>
                </a:ext>
              </a:extLst>
            </p:cNvPr>
            <p:cNvSpPr>
              <a:spLocks/>
            </p:cNvSpPr>
            <p:nvPr/>
          </p:nvSpPr>
          <p:spPr bwMode="auto">
            <a:xfrm>
              <a:off x="2250275" y="3011425"/>
              <a:ext cx="21875" cy="40600"/>
            </a:xfrm>
            <a:custGeom>
              <a:avLst/>
              <a:gdLst>
                <a:gd name="T0" fmla="*/ 12984375 w 875"/>
                <a:gd name="T1" fmla="*/ 15625 h 1624"/>
                <a:gd name="T2" fmla="*/ 12468750 w 875"/>
                <a:gd name="T3" fmla="*/ 250000 h 1624"/>
                <a:gd name="T4" fmla="*/ 0 w 875"/>
                <a:gd name="T5" fmla="*/ 25359375 h 1624"/>
                <a:gd name="T6" fmla="*/ 13406250 w 875"/>
                <a:gd name="T7" fmla="*/ 625000 h 1624"/>
                <a:gd name="T8" fmla="*/ 12984375 w 875"/>
                <a:gd name="T9" fmla="*/ 15625 h 16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5" h="1624" extrusionOk="0">
                  <a:moveTo>
                    <a:pt x="831" y="1"/>
                  </a:moveTo>
                  <a:cubicBezTo>
                    <a:pt x="821" y="1"/>
                    <a:pt x="809" y="5"/>
                    <a:pt x="798" y="16"/>
                  </a:cubicBezTo>
                  <a:cubicBezTo>
                    <a:pt x="441" y="456"/>
                    <a:pt x="215" y="1087"/>
                    <a:pt x="0" y="1623"/>
                  </a:cubicBezTo>
                  <a:cubicBezTo>
                    <a:pt x="310" y="1147"/>
                    <a:pt x="703" y="599"/>
                    <a:pt x="858" y="40"/>
                  </a:cubicBezTo>
                  <a:cubicBezTo>
                    <a:pt x="874" y="23"/>
                    <a:pt x="856" y="1"/>
                    <a:pt x="8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2" name="Google Shape;3489;p4">
              <a:extLst>
                <a:ext uri="{FF2B5EF4-FFF2-40B4-BE49-F238E27FC236}">
                  <a16:creationId xmlns:a16="http://schemas.microsoft.com/office/drawing/2014/main" id="{85410E87-3D55-3587-9054-0526C1248EFE}"/>
                </a:ext>
              </a:extLst>
            </p:cNvPr>
            <p:cNvSpPr>
              <a:spLocks/>
            </p:cNvSpPr>
            <p:nvPr/>
          </p:nvSpPr>
          <p:spPr bwMode="auto">
            <a:xfrm>
              <a:off x="2278850" y="2851725"/>
              <a:ext cx="90425" cy="154500"/>
            </a:xfrm>
            <a:custGeom>
              <a:avLst/>
              <a:gdLst>
                <a:gd name="T0" fmla="*/ 55875000 w 3617"/>
                <a:gd name="T1" fmla="*/ 15625 h 6180"/>
                <a:gd name="T2" fmla="*/ 55625000 w 3617"/>
                <a:gd name="T3" fmla="*/ 156250 h 6180"/>
                <a:gd name="T4" fmla="*/ 0 w 3617"/>
                <a:gd name="T5" fmla="*/ 96343750 h 6180"/>
                <a:gd name="T6" fmla="*/ 343750 w 3617"/>
                <a:gd name="T7" fmla="*/ 96562500 h 6180"/>
                <a:gd name="T8" fmla="*/ 562500 w 3617"/>
                <a:gd name="T9" fmla="*/ 96343750 h 6180"/>
                <a:gd name="T10" fmla="*/ 56375000 w 3617"/>
                <a:gd name="T11" fmla="*/ 718750 h 6180"/>
                <a:gd name="T12" fmla="*/ 55875000 w 3617"/>
                <a:gd name="T13" fmla="*/ 15625 h 6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17" h="6180" extrusionOk="0">
                  <a:moveTo>
                    <a:pt x="3576" y="1"/>
                  </a:moveTo>
                  <a:cubicBezTo>
                    <a:pt x="3570" y="1"/>
                    <a:pt x="3564" y="4"/>
                    <a:pt x="3560" y="10"/>
                  </a:cubicBezTo>
                  <a:cubicBezTo>
                    <a:pt x="2179" y="1891"/>
                    <a:pt x="881" y="3987"/>
                    <a:pt x="0" y="6166"/>
                  </a:cubicBezTo>
                  <a:cubicBezTo>
                    <a:pt x="0" y="6173"/>
                    <a:pt x="12" y="6180"/>
                    <a:pt x="22" y="6180"/>
                  </a:cubicBezTo>
                  <a:cubicBezTo>
                    <a:pt x="30" y="6180"/>
                    <a:pt x="36" y="6176"/>
                    <a:pt x="36" y="6166"/>
                  </a:cubicBezTo>
                  <a:cubicBezTo>
                    <a:pt x="1060" y="3999"/>
                    <a:pt x="2358" y="2082"/>
                    <a:pt x="3608" y="46"/>
                  </a:cubicBezTo>
                  <a:cubicBezTo>
                    <a:pt x="3616" y="20"/>
                    <a:pt x="3594" y="1"/>
                    <a:pt x="357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3" name="Google Shape;3490;p4">
              <a:extLst>
                <a:ext uri="{FF2B5EF4-FFF2-40B4-BE49-F238E27FC236}">
                  <a16:creationId xmlns:a16="http://schemas.microsoft.com/office/drawing/2014/main" id="{0C81226C-7A54-644D-56CF-69184EA2D7BA}"/>
                </a:ext>
              </a:extLst>
            </p:cNvPr>
            <p:cNvSpPr>
              <a:spLocks/>
            </p:cNvSpPr>
            <p:nvPr/>
          </p:nvSpPr>
          <p:spPr bwMode="auto">
            <a:xfrm>
              <a:off x="2265225" y="3031650"/>
              <a:ext cx="22500" cy="42800"/>
            </a:xfrm>
            <a:custGeom>
              <a:avLst/>
              <a:gdLst>
                <a:gd name="T0" fmla="*/ 13234375 w 900"/>
                <a:gd name="T1" fmla="*/ 0 h 1712"/>
                <a:gd name="T2" fmla="*/ 12984375 w 900"/>
                <a:gd name="T3" fmla="*/ 78125 h 1712"/>
                <a:gd name="T4" fmla="*/ 7031250 w 900"/>
                <a:gd name="T5" fmla="*/ 12343750 h 1712"/>
                <a:gd name="T6" fmla="*/ 140625 w 900"/>
                <a:gd name="T7" fmla="*/ 26109375 h 1712"/>
                <a:gd name="T8" fmla="*/ 671875 w 900"/>
                <a:gd name="T9" fmla="*/ 26750000 h 1712"/>
                <a:gd name="T10" fmla="*/ 890625 w 900"/>
                <a:gd name="T11" fmla="*/ 26671875 h 1712"/>
                <a:gd name="T12" fmla="*/ 8140625 w 900"/>
                <a:gd name="T13" fmla="*/ 13843750 h 1712"/>
                <a:gd name="T14" fmla="*/ 13921875 w 900"/>
                <a:gd name="T15" fmla="*/ 625000 h 1712"/>
                <a:gd name="T16" fmla="*/ 13234375 w 900"/>
                <a:gd name="T17" fmla="*/ 0 h 17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0" h="1712" extrusionOk="0">
                  <a:moveTo>
                    <a:pt x="847" y="0"/>
                  </a:moveTo>
                  <a:cubicBezTo>
                    <a:pt x="840" y="0"/>
                    <a:pt x="834" y="2"/>
                    <a:pt x="831" y="5"/>
                  </a:cubicBezTo>
                  <a:cubicBezTo>
                    <a:pt x="664" y="243"/>
                    <a:pt x="569" y="528"/>
                    <a:pt x="450" y="790"/>
                  </a:cubicBezTo>
                  <a:cubicBezTo>
                    <a:pt x="295" y="1088"/>
                    <a:pt x="129" y="1374"/>
                    <a:pt x="9" y="1671"/>
                  </a:cubicBezTo>
                  <a:cubicBezTo>
                    <a:pt x="1" y="1698"/>
                    <a:pt x="25" y="1712"/>
                    <a:pt x="43" y="1712"/>
                  </a:cubicBezTo>
                  <a:cubicBezTo>
                    <a:pt x="49" y="1712"/>
                    <a:pt x="54" y="1710"/>
                    <a:pt x="57" y="1707"/>
                  </a:cubicBezTo>
                  <a:cubicBezTo>
                    <a:pt x="236" y="1457"/>
                    <a:pt x="390" y="1171"/>
                    <a:pt x="521" y="886"/>
                  </a:cubicBezTo>
                  <a:cubicBezTo>
                    <a:pt x="652" y="624"/>
                    <a:pt x="831" y="338"/>
                    <a:pt x="891" y="40"/>
                  </a:cubicBezTo>
                  <a:cubicBezTo>
                    <a:pt x="899" y="14"/>
                    <a:pt x="868" y="0"/>
                    <a:pt x="8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4" name="Google Shape;3491;p4">
              <a:extLst>
                <a:ext uri="{FF2B5EF4-FFF2-40B4-BE49-F238E27FC236}">
                  <a16:creationId xmlns:a16="http://schemas.microsoft.com/office/drawing/2014/main" id="{ABA7C3AA-4C7E-1DC8-C989-003B9F12DD2C}"/>
                </a:ext>
              </a:extLst>
            </p:cNvPr>
            <p:cNvSpPr>
              <a:spLocks/>
            </p:cNvSpPr>
            <p:nvPr/>
          </p:nvSpPr>
          <p:spPr bwMode="auto">
            <a:xfrm>
              <a:off x="2292825" y="2880825"/>
              <a:ext cx="87900" cy="145300"/>
            </a:xfrm>
            <a:custGeom>
              <a:avLst/>
              <a:gdLst>
                <a:gd name="T0" fmla="*/ 54515625 w 3516"/>
                <a:gd name="T1" fmla="*/ 0 h 5812"/>
                <a:gd name="T2" fmla="*/ 54156250 w 3516"/>
                <a:gd name="T3" fmla="*/ 203125 h 5812"/>
                <a:gd name="T4" fmla="*/ 15625 w 3516"/>
                <a:gd name="T5" fmla="*/ 90796875 h 5812"/>
                <a:gd name="T6" fmla="*/ 203125 w 3516"/>
                <a:gd name="T7" fmla="*/ 90796875 h 5812"/>
                <a:gd name="T8" fmla="*/ 54703125 w 3516"/>
                <a:gd name="T9" fmla="*/ 390625 h 5812"/>
                <a:gd name="T10" fmla="*/ 54515625 w 3516"/>
                <a:gd name="T11" fmla="*/ 0 h 58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16" h="5812" extrusionOk="0">
                  <a:moveTo>
                    <a:pt x="3489" y="0"/>
                  </a:moveTo>
                  <a:cubicBezTo>
                    <a:pt x="3480" y="0"/>
                    <a:pt x="3470" y="4"/>
                    <a:pt x="3466" y="13"/>
                  </a:cubicBezTo>
                  <a:cubicBezTo>
                    <a:pt x="2382" y="1930"/>
                    <a:pt x="727" y="3728"/>
                    <a:pt x="1" y="5811"/>
                  </a:cubicBezTo>
                  <a:lnTo>
                    <a:pt x="13" y="5811"/>
                  </a:lnTo>
                  <a:cubicBezTo>
                    <a:pt x="1049" y="3847"/>
                    <a:pt x="2692" y="2097"/>
                    <a:pt x="3501" y="25"/>
                  </a:cubicBezTo>
                  <a:cubicBezTo>
                    <a:pt x="3516" y="10"/>
                    <a:pt x="3503" y="0"/>
                    <a:pt x="348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5" name="Google Shape;3492;p4">
              <a:extLst>
                <a:ext uri="{FF2B5EF4-FFF2-40B4-BE49-F238E27FC236}">
                  <a16:creationId xmlns:a16="http://schemas.microsoft.com/office/drawing/2014/main" id="{19C444BE-3EA7-3904-B2C9-F86D66225E27}"/>
                </a:ext>
              </a:extLst>
            </p:cNvPr>
            <p:cNvSpPr>
              <a:spLocks/>
            </p:cNvSpPr>
            <p:nvPr/>
          </p:nvSpPr>
          <p:spPr bwMode="auto">
            <a:xfrm>
              <a:off x="2368300" y="2888250"/>
              <a:ext cx="15950" cy="28450"/>
            </a:xfrm>
            <a:custGeom>
              <a:avLst/>
              <a:gdLst>
                <a:gd name="T0" fmla="*/ 9453125 w 638"/>
                <a:gd name="T1" fmla="*/ 15625 h 1138"/>
                <a:gd name="T2" fmla="*/ 9203125 w 638"/>
                <a:gd name="T3" fmla="*/ 218750 h 1138"/>
                <a:gd name="T4" fmla="*/ 4562500 w 638"/>
                <a:gd name="T5" fmla="*/ 9703125 h 1138"/>
                <a:gd name="T6" fmla="*/ 281250 w 638"/>
                <a:gd name="T7" fmla="*/ 17328125 h 1138"/>
                <a:gd name="T8" fmla="*/ 453125 w 638"/>
                <a:gd name="T9" fmla="*/ 17781250 h 1138"/>
                <a:gd name="T10" fmla="*/ 656250 w 638"/>
                <a:gd name="T11" fmla="*/ 17703125 h 1138"/>
                <a:gd name="T12" fmla="*/ 9953125 w 638"/>
                <a:gd name="T13" fmla="*/ 406250 h 1138"/>
                <a:gd name="T14" fmla="*/ 9453125 w 638"/>
                <a:gd name="T15" fmla="*/ 15625 h 1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8" h="1138" extrusionOk="0">
                  <a:moveTo>
                    <a:pt x="605" y="1"/>
                  </a:moveTo>
                  <a:cubicBezTo>
                    <a:pt x="596" y="1"/>
                    <a:pt x="589" y="5"/>
                    <a:pt x="589" y="14"/>
                  </a:cubicBezTo>
                  <a:cubicBezTo>
                    <a:pt x="482" y="216"/>
                    <a:pt x="399" y="430"/>
                    <a:pt x="292" y="621"/>
                  </a:cubicBezTo>
                  <a:cubicBezTo>
                    <a:pt x="208" y="788"/>
                    <a:pt x="101" y="942"/>
                    <a:pt x="18" y="1109"/>
                  </a:cubicBezTo>
                  <a:cubicBezTo>
                    <a:pt x="1" y="1127"/>
                    <a:pt x="15" y="1138"/>
                    <a:pt x="29" y="1138"/>
                  </a:cubicBezTo>
                  <a:cubicBezTo>
                    <a:pt x="34" y="1138"/>
                    <a:pt x="39" y="1136"/>
                    <a:pt x="42" y="1133"/>
                  </a:cubicBezTo>
                  <a:cubicBezTo>
                    <a:pt x="316" y="835"/>
                    <a:pt x="506" y="383"/>
                    <a:pt x="637" y="26"/>
                  </a:cubicBezTo>
                  <a:cubicBezTo>
                    <a:pt x="637" y="11"/>
                    <a:pt x="619"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6" name="Google Shape;3493;p4">
              <a:extLst>
                <a:ext uri="{FF2B5EF4-FFF2-40B4-BE49-F238E27FC236}">
                  <a16:creationId xmlns:a16="http://schemas.microsoft.com/office/drawing/2014/main" id="{30C52E76-3320-6C39-9591-E95F8A65D80D}"/>
                </a:ext>
              </a:extLst>
            </p:cNvPr>
            <p:cNvSpPr>
              <a:spLocks/>
            </p:cNvSpPr>
            <p:nvPr/>
          </p:nvSpPr>
          <p:spPr bwMode="auto">
            <a:xfrm>
              <a:off x="2374100" y="2891250"/>
              <a:ext cx="13700" cy="22775"/>
            </a:xfrm>
            <a:custGeom>
              <a:avLst/>
              <a:gdLst>
                <a:gd name="T0" fmla="*/ 8187500 w 548"/>
                <a:gd name="T1" fmla="*/ 15625 h 911"/>
                <a:gd name="T2" fmla="*/ 0 w 548"/>
                <a:gd name="T3" fmla="*/ 13968750 h 911"/>
                <a:gd name="T4" fmla="*/ 359375 w 548"/>
                <a:gd name="T5" fmla="*/ 14234375 h 911"/>
                <a:gd name="T6" fmla="*/ 562500 w 548"/>
                <a:gd name="T7" fmla="*/ 14156250 h 911"/>
                <a:gd name="T8" fmla="*/ 4468750 w 548"/>
                <a:gd name="T9" fmla="*/ 7265625 h 911"/>
                <a:gd name="T10" fmla="*/ 8375000 w 548"/>
                <a:gd name="T11" fmla="*/ 203125 h 911"/>
                <a:gd name="T12" fmla="*/ 8187500 w 548"/>
                <a:gd name="T13" fmla="*/ 15625 h 9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8" h="911" extrusionOk="0">
                  <a:moveTo>
                    <a:pt x="524" y="1"/>
                  </a:moveTo>
                  <a:cubicBezTo>
                    <a:pt x="322" y="251"/>
                    <a:pt x="96" y="584"/>
                    <a:pt x="0" y="894"/>
                  </a:cubicBezTo>
                  <a:cubicBezTo>
                    <a:pt x="0" y="902"/>
                    <a:pt x="12" y="911"/>
                    <a:pt x="23" y="911"/>
                  </a:cubicBezTo>
                  <a:cubicBezTo>
                    <a:pt x="28" y="911"/>
                    <a:pt x="32" y="909"/>
                    <a:pt x="36" y="906"/>
                  </a:cubicBezTo>
                  <a:cubicBezTo>
                    <a:pt x="143" y="775"/>
                    <a:pt x="203" y="608"/>
                    <a:pt x="286" y="465"/>
                  </a:cubicBezTo>
                  <a:cubicBezTo>
                    <a:pt x="381" y="310"/>
                    <a:pt x="465" y="168"/>
                    <a:pt x="536" y="13"/>
                  </a:cubicBezTo>
                  <a:cubicBezTo>
                    <a:pt x="548" y="1"/>
                    <a:pt x="536" y="1"/>
                    <a:pt x="5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7" name="Google Shape;3494;p4">
              <a:extLst>
                <a:ext uri="{FF2B5EF4-FFF2-40B4-BE49-F238E27FC236}">
                  <a16:creationId xmlns:a16="http://schemas.microsoft.com/office/drawing/2014/main" id="{073F73D2-B9BA-BFE6-BF5A-472A8902E63E}"/>
                </a:ext>
              </a:extLst>
            </p:cNvPr>
            <p:cNvSpPr>
              <a:spLocks/>
            </p:cNvSpPr>
            <p:nvPr/>
          </p:nvSpPr>
          <p:spPr bwMode="auto">
            <a:xfrm>
              <a:off x="2373800" y="2902275"/>
              <a:ext cx="11325" cy="18900"/>
            </a:xfrm>
            <a:custGeom>
              <a:avLst/>
              <a:gdLst>
                <a:gd name="T0" fmla="*/ 7078125 w 453"/>
                <a:gd name="T1" fmla="*/ 0 h 756"/>
                <a:gd name="T2" fmla="*/ 7078125 w 453"/>
                <a:gd name="T3" fmla="*/ 0 h 756"/>
                <a:gd name="T4" fmla="*/ 0 w 453"/>
                <a:gd name="T5" fmla="*/ 11546875 h 756"/>
                <a:gd name="T6" fmla="*/ 281250 w 453"/>
                <a:gd name="T7" fmla="*/ 11796875 h 756"/>
                <a:gd name="T8" fmla="*/ 562500 w 453"/>
                <a:gd name="T9" fmla="*/ 11718750 h 756"/>
                <a:gd name="T10" fmla="*/ 7078125 w 453"/>
                <a:gd name="T11" fmla="*/ 0 h 7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3" h="756" extrusionOk="0">
                  <a:moveTo>
                    <a:pt x="453" y="0"/>
                  </a:moveTo>
                  <a:lnTo>
                    <a:pt x="453" y="0"/>
                  </a:lnTo>
                  <a:cubicBezTo>
                    <a:pt x="262" y="215"/>
                    <a:pt x="96" y="465"/>
                    <a:pt x="0" y="739"/>
                  </a:cubicBezTo>
                  <a:cubicBezTo>
                    <a:pt x="0" y="747"/>
                    <a:pt x="6" y="755"/>
                    <a:pt x="18" y="755"/>
                  </a:cubicBezTo>
                  <a:cubicBezTo>
                    <a:pt x="23" y="755"/>
                    <a:pt x="29" y="754"/>
                    <a:pt x="36" y="750"/>
                  </a:cubicBezTo>
                  <a:cubicBezTo>
                    <a:pt x="179" y="512"/>
                    <a:pt x="298" y="262"/>
                    <a:pt x="4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8" name="Google Shape;3495;p4">
              <a:extLst>
                <a:ext uri="{FF2B5EF4-FFF2-40B4-BE49-F238E27FC236}">
                  <a16:creationId xmlns:a16="http://schemas.microsoft.com/office/drawing/2014/main" id="{46C1F399-2957-EB2D-1A32-AF53BF9BADA1}"/>
                </a:ext>
              </a:extLst>
            </p:cNvPr>
            <p:cNvSpPr>
              <a:spLocks/>
            </p:cNvSpPr>
            <p:nvPr/>
          </p:nvSpPr>
          <p:spPr bwMode="auto">
            <a:xfrm>
              <a:off x="2375275" y="2908125"/>
              <a:ext cx="11950" cy="21225"/>
            </a:xfrm>
            <a:custGeom>
              <a:avLst/>
              <a:gdLst>
                <a:gd name="T0" fmla="*/ 7218750 w 478"/>
                <a:gd name="T1" fmla="*/ 0 h 849"/>
                <a:gd name="T2" fmla="*/ 7078125 w 478"/>
                <a:gd name="T3" fmla="*/ 78125 h 849"/>
                <a:gd name="T4" fmla="*/ 15625 w 478"/>
                <a:gd name="T5" fmla="*/ 12906250 h 849"/>
                <a:gd name="T6" fmla="*/ 281250 w 478"/>
                <a:gd name="T7" fmla="*/ 13250000 h 849"/>
                <a:gd name="T8" fmla="*/ 578125 w 478"/>
                <a:gd name="T9" fmla="*/ 13093750 h 849"/>
                <a:gd name="T10" fmla="*/ 7453125 w 478"/>
                <a:gd name="T11" fmla="*/ 625000 h 849"/>
                <a:gd name="T12" fmla="*/ 7218750 w 478"/>
                <a:gd name="T13" fmla="*/ 0 h 8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8" h="849" extrusionOk="0">
                  <a:moveTo>
                    <a:pt x="462" y="0"/>
                  </a:moveTo>
                  <a:cubicBezTo>
                    <a:pt x="459" y="0"/>
                    <a:pt x="456" y="2"/>
                    <a:pt x="453" y="5"/>
                  </a:cubicBezTo>
                  <a:cubicBezTo>
                    <a:pt x="287" y="266"/>
                    <a:pt x="96" y="528"/>
                    <a:pt x="1" y="826"/>
                  </a:cubicBezTo>
                  <a:cubicBezTo>
                    <a:pt x="1" y="834"/>
                    <a:pt x="7" y="848"/>
                    <a:pt x="18" y="848"/>
                  </a:cubicBezTo>
                  <a:cubicBezTo>
                    <a:pt x="23" y="848"/>
                    <a:pt x="29" y="845"/>
                    <a:pt x="37" y="838"/>
                  </a:cubicBezTo>
                  <a:cubicBezTo>
                    <a:pt x="191" y="588"/>
                    <a:pt x="334" y="290"/>
                    <a:pt x="477" y="40"/>
                  </a:cubicBezTo>
                  <a:cubicBezTo>
                    <a:pt x="477" y="13"/>
                    <a:pt x="470" y="0"/>
                    <a:pt x="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9" name="Google Shape;3496;p4">
              <a:extLst>
                <a:ext uri="{FF2B5EF4-FFF2-40B4-BE49-F238E27FC236}">
                  <a16:creationId xmlns:a16="http://schemas.microsoft.com/office/drawing/2014/main" id="{4048A719-EB61-CEEC-6479-A199B5F113E6}"/>
                </a:ext>
              </a:extLst>
            </p:cNvPr>
            <p:cNvSpPr>
              <a:spLocks/>
            </p:cNvSpPr>
            <p:nvPr/>
          </p:nvSpPr>
          <p:spPr bwMode="auto">
            <a:xfrm>
              <a:off x="2274725" y="2923250"/>
              <a:ext cx="115625" cy="168575"/>
            </a:xfrm>
            <a:custGeom>
              <a:avLst/>
              <a:gdLst>
                <a:gd name="T0" fmla="*/ 72234375 w 4625"/>
                <a:gd name="T1" fmla="*/ 15625 h 6743"/>
                <a:gd name="T2" fmla="*/ 72156250 w 4625"/>
                <a:gd name="T3" fmla="*/ 296875 h 6743"/>
                <a:gd name="T4" fmla="*/ 72234375 w 4625"/>
                <a:gd name="T5" fmla="*/ 15625 h 6743"/>
                <a:gd name="T6" fmla="*/ 72156250 w 4625"/>
                <a:gd name="T7" fmla="*/ 296875 h 6743"/>
                <a:gd name="T8" fmla="*/ 72156250 w 4625"/>
                <a:gd name="T9" fmla="*/ 296875 h 6743"/>
                <a:gd name="T10" fmla="*/ 36437500 w 4625"/>
                <a:gd name="T11" fmla="*/ 50703125 h 6743"/>
                <a:gd name="T12" fmla="*/ 531250 w 4625"/>
                <a:gd name="T13" fmla="*/ 103171875 h 6743"/>
                <a:gd name="T14" fmla="*/ 1765625 w 4625"/>
                <a:gd name="T15" fmla="*/ 105359375 h 6743"/>
                <a:gd name="T16" fmla="*/ 2578125 w 4625"/>
                <a:gd name="T17" fmla="*/ 104656250 h 6743"/>
                <a:gd name="T18" fmla="*/ 40343750 w 4625"/>
                <a:gd name="T19" fmla="*/ 47171875 h 6743"/>
                <a:gd name="T20" fmla="*/ 72156250 w 4625"/>
                <a:gd name="T21" fmla="*/ 296875 h 67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25" h="6743" extrusionOk="0">
                  <a:moveTo>
                    <a:pt x="4623" y="1"/>
                  </a:moveTo>
                  <a:cubicBezTo>
                    <a:pt x="4621" y="1"/>
                    <a:pt x="4618" y="7"/>
                    <a:pt x="4618" y="19"/>
                  </a:cubicBezTo>
                  <a:cubicBezTo>
                    <a:pt x="4624" y="7"/>
                    <a:pt x="4624" y="1"/>
                    <a:pt x="4623" y="1"/>
                  </a:cubicBezTo>
                  <a:close/>
                  <a:moveTo>
                    <a:pt x="4618" y="19"/>
                  </a:moveTo>
                  <a:lnTo>
                    <a:pt x="4618" y="19"/>
                  </a:lnTo>
                  <a:cubicBezTo>
                    <a:pt x="4059" y="1221"/>
                    <a:pt x="3201" y="2245"/>
                    <a:pt x="2332" y="3245"/>
                  </a:cubicBezTo>
                  <a:cubicBezTo>
                    <a:pt x="1439" y="4281"/>
                    <a:pt x="725" y="5400"/>
                    <a:pt x="34" y="6603"/>
                  </a:cubicBezTo>
                  <a:cubicBezTo>
                    <a:pt x="1" y="6670"/>
                    <a:pt x="62" y="6743"/>
                    <a:pt x="113" y="6743"/>
                  </a:cubicBezTo>
                  <a:cubicBezTo>
                    <a:pt x="135" y="6743"/>
                    <a:pt x="155" y="6730"/>
                    <a:pt x="165" y="6698"/>
                  </a:cubicBezTo>
                  <a:cubicBezTo>
                    <a:pt x="880" y="5412"/>
                    <a:pt x="1630" y="4138"/>
                    <a:pt x="2582" y="3019"/>
                  </a:cubicBezTo>
                  <a:cubicBezTo>
                    <a:pt x="3380" y="2078"/>
                    <a:pt x="4190" y="1185"/>
                    <a:pt x="4618"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0" name="Google Shape;3497;p4">
              <a:extLst>
                <a:ext uri="{FF2B5EF4-FFF2-40B4-BE49-F238E27FC236}">
                  <a16:creationId xmlns:a16="http://schemas.microsoft.com/office/drawing/2014/main" id="{BCB2C842-E5A1-363F-F7AE-92E6BEF37ED6}"/>
                </a:ext>
              </a:extLst>
            </p:cNvPr>
            <p:cNvSpPr>
              <a:spLocks/>
            </p:cNvSpPr>
            <p:nvPr/>
          </p:nvSpPr>
          <p:spPr bwMode="auto">
            <a:xfrm>
              <a:off x="2284275" y="2974700"/>
              <a:ext cx="106850" cy="131700"/>
            </a:xfrm>
            <a:custGeom>
              <a:avLst/>
              <a:gdLst>
                <a:gd name="T0" fmla="*/ 65609375 w 4274"/>
                <a:gd name="T1" fmla="*/ 15625 h 5268"/>
                <a:gd name="T2" fmla="*/ 65078125 w 4274"/>
                <a:gd name="T3" fmla="*/ 312500 h 5268"/>
                <a:gd name="T4" fmla="*/ 28796875 w 4274"/>
                <a:gd name="T5" fmla="*/ 43671875 h 5268"/>
                <a:gd name="T6" fmla="*/ 140625 w 4274"/>
                <a:gd name="T7" fmla="*/ 81796875 h 5268"/>
                <a:gd name="T8" fmla="*/ 687500 w 4274"/>
                <a:gd name="T9" fmla="*/ 82296875 h 5268"/>
                <a:gd name="T10" fmla="*/ 890625 w 4274"/>
                <a:gd name="T11" fmla="*/ 82171875 h 5268"/>
                <a:gd name="T12" fmla="*/ 36796875 w 4274"/>
                <a:gd name="T13" fmla="*/ 36781250 h 5268"/>
                <a:gd name="T14" fmla="*/ 66375000 w 4274"/>
                <a:gd name="T15" fmla="*/ 1062500 h 5268"/>
                <a:gd name="T16" fmla="*/ 65609375 w 4274"/>
                <a:gd name="T17" fmla="*/ 15625 h 52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74" h="5268" extrusionOk="0">
                  <a:moveTo>
                    <a:pt x="4199" y="1"/>
                  </a:moveTo>
                  <a:cubicBezTo>
                    <a:pt x="4185" y="1"/>
                    <a:pt x="4172" y="6"/>
                    <a:pt x="4165" y="20"/>
                  </a:cubicBezTo>
                  <a:cubicBezTo>
                    <a:pt x="3569" y="1116"/>
                    <a:pt x="2676" y="1890"/>
                    <a:pt x="1843" y="2795"/>
                  </a:cubicBezTo>
                  <a:cubicBezTo>
                    <a:pt x="1152" y="3557"/>
                    <a:pt x="652" y="4450"/>
                    <a:pt x="9" y="5235"/>
                  </a:cubicBezTo>
                  <a:cubicBezTo>
                    <a:pt x="0" y="5244"/>
                    <a:pt x="26" y="5267"/>
                    <a:pt x="44" y="5267"/>
                  </a:cubicBezTo>
                  <a:cubicBezTo>
                    <a:pt x="49" y="5267"/>
                    <a:pt x="54" y="5265"/>
                    <a:pt x="57" y="5259"/>
                  </a:cubicBezTo>
                  <a:cubicBezTo>
                    <a:pt x="914" y="4366"/>
                    <a:pt x="1462" y="3247"/>
                    <a:pt x="2355" y="2354"/>
                  </a:cubicBezTo>
                  <a:cubicBezTo>
                    <a:pt x="3069" y="1652"/>
                    <a:pt x="3819" y="985"/>
                    <a:pt x="4248" y="68"/>
                  </a:cubicBezTo>
                  <a:cubicBezTo>
                    <a:pt x="4273" y="34"/>
                    <a:pt x="4233" y="1"/>
                    <a:pt x="41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1" name="Google Shape;3498;p4">
              <a:extLst>
                <a:ext uri="{FF2B5EF4-FFF2-40B4-BE49-F238E27FC236}">
                  <a16:creationId xmlns:a16="http://schemas.microsoft.com/office/drawing/2014/main" id="{41640506-D2B9-5BD3-D6DC-CC539AE1A649}"/>
                </a:ext>
              </a:extLst>
            </p:cNvPr>
            <p:cNvSpPr>
              <a:spLocks/>
            </p:cNvSpPr>
            <p:nvPr/>
          </p:nvSpPr>
          <p:spPr bwMode="auto">
            <a:xfrm>
              <a:off x="2289250" y="3030325"/>
              <a:ext cx="74375" cy="87475"/>
            </a:xfrm>
            <a:custGeom>
              <a:avLst/>
              <a:gdLst>
                <a:gd name="T0" fmla="*/ 45781250 w 2975"/>
                <a:gd name="T1" fmla="*/ 0 h 3499"/>
                <a:gd name="T2" fmla="*/ 45406250 w 2975"/>
                <a:gd name="T3" fmla="*/ 156250 h 3499"/>
                <a:gd name="T4" fmla="*/ 23265625 w 2975"/>
                <a:gd name="T5" fmla="*/ 23406250 h 3499"/>
                <a:gd name="T6" fmla="*/ 15625 w 2975"/>
                <a:gd name="T7" fmla="*/ 54656250 h 3499"/>
                <a:gd name="T8" fmla="*/ 24765625 w 2975"/>
                <a:gd name="T9" fmla="*/ 26578125 h 3499"/>
                <a:gd name="T10" fmla="*/ 46343750 w 2975"/>
                <a:gd name="T11" fmla="*/ 718750 h 3499"/>
                <a:gd name="T12" fmla="*/ 45781250 w 2975"/>
                <a:gd name="T13" fmla="*/ 0 h 34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75" h="3499" extrusionOk="0">
                  <a:moveTo>
                    <a:pt x="2930" y="0"/>
                  </a:moveTo>
                  <a:cubicBezTo>
                    <a:pt x="2921" y="0"/>
                    <a:pt x="2913" y="3"/>
                    <a:pt x="2906" y="10"/>
                  </a:cubicBezTo>
                  <a:cubicBezTo>
                    <a:pt x="2454" y="546"/>
                    <a:pt x="1894" y="903"/>
                    <a:pt x="1489" y="1498"/>
                  </a:cubicBezTo>
                  <a:cubicBezTo>
                    <a:pt x="1037" y="2177"/>
                    <a:pt x="406" y="2784"/>
                    <a:pt x="1" y="3498"/>
                  </a:cubicBezTo>
                  <a:cubicBezTo>
                    <a:pt x="668" y="3082"/>
                    <a:pt x="1156" y="2344"/>
                    <a:pt x="1585" y="1701"/>
                  </a:cubicBezTo>
                  <a:cubicBezTo>
                    <a:pt x="1989" y="1105"/>
                    <a:pt x="2680" y="701"/>
                    <a:pt x="2966" y="46"/>
                  </a:cubicBezTo>
                  <a:cubicBezTo>
                    <a:pt x="2974" y="20"/>
                    <a:pt x="2952" y="0"/>
                    <a:pt x="29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2" name="Google Shape;3499;p4">
              <a:extLst>
                <a:ext uri="{FF2B5EF4-FFF2-40B4-BE49-F238E27FC236}">
                  <a16:creationId xmlns:a16="http://schemas.microsoft.com/office/drawing/2014/main" id="{472A4B2E-1589-693E-24B2-1461724A5B62}"/>
                </a:ext>
              </a:extLst>
            </p:cNvPr>
            <p:cNvSpPr>
              <a:spLocks/>
            </p:cNvSpPr>
            <p:nvPr/>
          </p:nvSpPr>
          <p:spPr bwMode="auto">
            <a:xfrm>
              <a:off x="2280225" y="2961500"/>
              <a:ext cx="114425" cy="140075"/>
            </a:xfrm>
            <a:custGeom>
              <a:avLst/>
              <a:gdLst>
                <a:gd name="T0" fmla="*/ 71515625 w 4577"/>
                <a:gd name="T1" fmla="*/ 15625 h 5603"/>
                <a:gd name="T2" fmla="*/ 71515625 w 4577"/>
                <a:gd name="T3" fmla="*/ 15625 h 5603"/>
                <a:gd name="T4" fmla="*/ 32437500 w 4577"/>
                <a:gd name="T5" fmla="*/ 45968750 h 5603"/>
                <a:gd name="T6" fmla="*/ 640625 w 4577"/>
                <a:gd name="T7" fmla="*/ 86328125 h 5603"/>
                <a:gd name="T8" fmla="*/ 1203125 w 4577"/>
                <a:gd name="T9" fmla="*/ 87531250 h 5603"/>
                <a:gd name="T10" fmla="*/ 1562500 w 4577"/>
                <a:gd name="T11" fmla="*/ 87453125 h 5603"/>
                <a:gd name="T12" fmla="*/ 15890625 w 4577"/>
                <a:gd name="T13" fmla="*/ 68093750 h 5603"/>
                <a:gd name="T14" fmla="*/ 39515625 w 4577"/>
                <a:gd name="T15" fmla="*/ 41312500 h 5603"/>
                <a:gd name="T16" fmla="*/ 71515625 w 4577"/>
                <a:gd name="T17" fmla="*/ 15625 h 5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77" h="5603" extrusionOk="0">
                  <a:moveTo>
                    <a:pt x="4577" y="1"/>
                  </a:moveTo>
                  <a:lnTo>
                    <a:pt x="4577" y="1"/>
                  </a:lnTo>
                  <a:cubicBezTo>
                    <a:pt x="3839" y="1120"/>
                    <a:pt x="3065" y="2025"/>
                    <a:pt x="2076" y="2942"/>
                  </a:cubicBezTo>
                  <a:cubicBezTo>
                    <a:pt x="1279" y="3727"/>
                    <a:pt x="814" y="4728"/>
                    <a:pt x="41" y="5525"/>
                  </a:cubicBezTo>
                  <a:cubicBezTo>
                    <a:pt x="0" y="5555"/>
                    <a:pt x="36" y="5602"/>
                    <a:pt x="77" y="5602"/>
                  </a:cubicBezTo>
                  <a:cubicBezTo>
                    <a:pt x="85" y="5602"/>
                    <a:pt x="92" y="5600"/>
                    <a:pt x="100" y="5597"/>
                  </a:cubicBezTo>
                  <a:cubicBezTo>
                    <a:pt x="469" y="5228"/>
                    <a:pt x="731" y="4811"/>
                    <a:pt x="1017" y="4358"/>
                  </a:cubicBezTo>
                  <a:cubicBezTo>
                    <a:pt x="1434" y="3704"/>
                    <a:pt x="1957" y="3180"/>
                    <a:pt x="2529" y="2644"/>
                  </a:cubicBezTo>
                  <a:cubicBezTo>
                    <a:pt x="3374" y="1858"/>
                    <a:pt x="4053" y="1048"/>
                    <a:pt x="45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3" name="Google Shape;3500;p4">
              <a:extLst>
                <a:ext uri="{FF2B5EF4-FFF2-40B4-BE49-F238E27FC236}">
                  <a16:creationId xmlns:a16="http://schemas.microsoft.com/office/drawing/2014/main" id="{88C8F181-2F27-AD2F-E3F1-E25EB572ADD6}"/>
                </a:ext>
              </a:extLst>
            </p:cNvPr>
            <p:cNvSpPr>
              <a:spLocks/>
            </p:cNvSpPr>
            <p:nvPr/>
          </p:nvSpPr>
          <p:spPr bwMode="auto">
            <a:xfrm>
              <a:off x="2284850" y="3071925"/>
              <a:ext cx="22000" cy="31600"/>
            </a:xfrm>
            <a:custGeom>
              <a:avLst/>
              <a:gdLst>
                <a:gd name="T0" fmla="*/ 13187500 w 880"/>
                <a:gd name="T1" fmla="*/ 15625 h 1264"/>
                <a:gd name="T2" fmla="*/ 7234375 w 880"/>
                <a:gd name="T3" fmla="*/ 8765625 h 1264"/>
                <a:gd name="T4" fmla="*/ 1078125 w 880"/>
                <a:gd name="T5" fmla="*/ 17515625 h 1264"/>
                <a:gd name="T6" fmla="*/ 1078125 w 880"/>
                <a:gd name="T7" fmla="*/ 17515625 h 1264"/>
                <a:gd name="T8" fmla="*/ 703125 w 880"/>
                <a:gd name="T9" fmla="*/ 18015625 h 1264"/>
                <a:gd name="T10" fmla="*/ 703125 w 880"/>
                <a:gd name="T11" fmla="*/ 18015625 h 1264"/>
                <a:gd name="T12" fmla="*/ 531250 w 880"/>
                <a:gd name="T13" fmla="*/ 18250000 h 1264"/>
                <a:gd name="T14" fmla="*/ 593750 w 880"/>
                <a:gd name="T15" fmla="*/ 18265625 h 1264"/>
                <a:gd name="T16" fmla="*/ 593750 w 880"/>
                <a:gd name="T17" fmla="*/ 18265625 h 1264"/>
                <a:gd name="T18" fmla="*/ 531250 w 880"/>
                <a:gd name="T19" fmla="*/ 18437500 h 1264"/>
                <a:gd name="T20" fmla="*/ 1187500 w 880"/>
                <a:gd name="T21" fmla="*/ 19750000 h 1264"/>
                <a:gd name="T22" fmla="*/ 1828125 w 880"/>
                <a:gd name="T23" fmla="*/ 19359375 h 1264"/>
                <a:gd name="T24" fmla="*/ 2156250 w 880"/>
                <a:gd name="T25" fmla="*/ 18953125 h 1264"/>
                <a:gd name="T26" fmla="*/ 2156250 w 880"/>
                <a:gd name="T27" fmla="*/ 18953125 h 1264"/>
                <a:gd name="T28" fmla="*/ 2203125 w 880"/>
                <a:gd name="T29" fmla="*/ 18984375 h 1264"/>
                <a:gd name="T30" fmla="*/ 2203125 w 880"/>
                <a:gd name="T31" fmla="*/ 18875000 h 1264"/>
                <a:gd name="T32" fmla="*/ 2203125 w 880"/>
                <a:gd name="T33" fmla="*/ 18875000 h 1264"/>
                <a:gd name="T34" fmla="*/ 13562500 w 880"/>
                <a:gd name="T35" fmla="*/ 203125 h 1264"/>
                <a:gd name="T36" fmla="*/ 13187500 w 880"/>
                <a:gd name="T37" fmla="*/ 15625 h 1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80" h="1264" extrusionOk="0">
                  <a:moveTo>
                    <a:pt x="844" y="1"/>
                  </a:moveTo>
                  <a:cubicBezTo>
                    <a:pt x="701" y="168"/>
                    <a:pt x="582" y="358"/>
                    <a:pt x="463" y="561"/>
                  </a:cubicBezTo>
                  <a:cubicBezTo>
                    <a:pt x="342" y="747"/>
                    <a:pt x="202" y="943"/>
                    <a:pt x="69" y="1121"/>
                  </a:cubicBezTo>
                  <a:cubicBezTo>
                    <a:pt x="59" y="1132"/>
                    <a:pt x="52" y="1141"/>
                    <a:pt x="45" y="1153"/>
                  </a:cubicBezTo>
                  <a:cubicBezTo>
                    <a:pt x="41" y="1158"/>
                    <a:pt x="38" y="1163"/>
                    <a:pt x="34" y="1168"/>
                  </a:cubicBezTo>
                  <a:cubicBezTo>
                    <a:pt x="35" y="1168"/>
                    <a:pt x="36" y="1169"/>
                    <a:pt x="38" y="1169"/>
                  </a:cubicBezTo>
                  <a:cubicBezTo>
                    <a:pt x="37" y="1173"/>
                    <a:pt x="35" y="1176"/>
                    <a:pt x="34" y="1180"/>
                  </a:cubicBezTo>
                  <a:cubicBezTo>
                    <a:pt x="0" y="1222"/>
                    <a:pt x="38" y="1264"/>
                    <a:pt x="76" y="1264"/>
                  </a:cubicBezTo>
                  <a:cubicBezTo>
                    <a:pt x="91" y="1264"/>
                    <a:pt x="107" y="1257"/>
                    <a:pt x="117" y="1239"/>
                  </a:cubicBezTo>
                  <a:cubicBezTo>
                    <a:pt x="124" y="1230"/>
                    <a:pt x="131" y="1222"/>
                    <a:pt x="138" y="1213"/>
                  </a:cubicBezTo>
                  <a:cubicBezTo>
                    <a:pt x="139" y="1214"/>
                    <a:pt x="140" y="1215"/>
                    <a:pt x="141" y="1215"/>
                  </a:cubicBezTo>
                  <a:lnTo>
                    <a:pt x="141" y="1208"/>
                  </a:lnTo>
                  <a:cubicBezTo>
                    <a:pt x="411" y="858"/>
                    <a:pt x="740" y="452"/>
                    <a:pt x="868" y="13"/>
                  </a:cubicBezTo>
                  <a:cubicBezTo>
                    <a:pt x="879" y="1"/>
                    <a:pt x="868" y="1"/>
                    <a:pt x="8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4" name="Google Shape;3501;p4">
              <a:extLst>
                <a:ext uri="{FF2B5EF4-FFF2-40B4-BE49-F238E27FC236}">
                  <a16:creationId xmlns:a16="http://schemas.microsoft.com/office/drawing/2014/main" id="{D994D5A1-8646-7DB5-75B2-98DE6C56D9CF}"/>
                </a:ext>
              </a:extLst>
            </p:cNvPr>
            <p:cNvSpPr>
              <a:spLocks/>
            </p:cNvSpPr>
            <p:nvPr/>
          </p:nvSpPr>
          <p:spPr bwMode="auto">
            <a:xfrm>
              <a:off x="2281050" y="3044975"/>
              <a:ext cx="44575" cy="61900"/>
            </a:xfrm>
            <a:custGeom>
              <a:avLst/>
              <a:gdLst>
                <a:gd name="T0" fmla="*/ 27187500 w 1783"/>
                <a:gd name="T1" fmla="*/ 15625 h 2476"/>
                <a:gd name="T2" fmla="*/ 26531250 w 1783"/>
                <a:gd name="T3" fmla="*/ 484375 h 2476"/>
                <a:gd name="T4" fmla="*/ 16281250 w 1783"/>
                <a:gd name="T5" fmla="*/ 15500000 h 2476"/>
                <a:gd name="T6" fmla="*/ 16281250 w 1783"/>
                <a:gd name="T7" fmla="*/ 15500000 h 2476"/>
                <a:gd name="T8" fmla="*/ 1281250 w 1783"/>
                <a:gd name="T9" fmla="*/ 36484375 h 2476"/>
                <a:gd name="T10" fmla="*/ 1281250 w 1783"/>
                <a:gd name="T11" fmla="*/ 36484375 h 2476"/>
                <a:gd name="T12" fmla="*/ 671875 w 1783"/>
                <a:gd name="T13" fmla="*/ 37140625 h 2476"/>
                <a:gd name="T14" fmla="*/ 1562500 w 1783"/>
                <a:gd name="T15" fmla="*/ 38687500 h 2476"/>
                <a:gd name="T16" fmla="*/ 2343750 w 1783"/>
                <a:gd name="T17" fmla="*/ 38250000 h 2476"/>
                <a:gd name="T18" fmla="*/ 2484375 w 1783"/>
                <a:gd name="T19" fmla="*/ 38046875 h 2476"/>
                <a:gd name="T20" fmla="*/ 2484375 w 1783"/>
                <a:gd name="T21" fmla="*/ 38046875 h 2476"/>
                <a:gd name="T22" fmla="*/ 2531250 w 1783"/>
                <a:gd name="T23" fmla="*/ 38062500 h 2476"/>
                <a:gd name="T24" fmla="*/ 2609375 w 1783"/>
                <a:gd name="T25" fmla="*/ 37875000 h 2476"/>
                <a:gd name="T26" fmla="*/ 2609375 w 1783"/>
                <a:gd name="T27" fmla="*/ 37875000 h 2476"/>
                <a:gd name="T28" fmla="*/ 15125000 w 1783"/>
                <a:gd name="T29" fmla="*/ 19578125 h 2476"/>
                <a:gd name="T30" fmla="*/ 15125000 w 1783"/>
                <a:gd name="T31" fmla="*/ 19578125 h 2476"/>
                <a:gd name="T32" fmla="*/ 18343750 w 1783"/>
                <a:gd name="T33" fmla="*/ 15750000 h 2476"/>
                <a:gd name="T34" fmla="*/ 20781250 w 1783"/>
                <a:gd name="T35" fmla="*/ 12765625 h 2476"/>
                <a:gd name="T36" fmla="*/ 20781250 w 1783"/>
                <a:gd name="T37" fmla="*/ 12765625 h 2476"/>
                <a:gd name="T38" fmla="*/ 21109375 w 1783"/>
                <a:gd name="T39" fmla="*/ 12359375 h 2476"/>
                <a:gd name="T40" fmla="*/ 21109375 w 1783"/>
                <a:gd name="T41" fmla="*/ 12359375 h 2476"/>
                <a:gd name="T42" fmla="*/ 27656250 w 1783"/>
                <a:gd name="T43" fmla="*/ 671875 h 2476"/>
                <a:gd name="T44" fmla="*/ 27187500 w 1783"/>
                <a:gd name="T45" fmla="*/ 15625 h 24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83" h="2476" extrusionOk="0">
                  <a:moveTo>
                    <a:pt x="1740" y="1"/>
                  </a:moveTo>
                  <a:cubicBezTo>
                    <a:pt x="1722" y="1"/>
                    <a:pt x="1703" y="10"/>
                    <a:pt x="1698" y="31"/>
                  </a:cubicBezTo>
                  <a:cubicBezTo>
                    <a:pt x="1517" y="385"/>
                    <a:pt x="1281" y="685"/>
                    <a:pt x="1042" y="992"/>
                  </a:cubicBezTo>
                  <a:cubicBezTo>
                    <a:pt x="640" y="1360"/>
                    <a:pt x="359" y="1889"/>
                    <a:pt x="82" y="2335"/>
                  </a:cubicBezTo>
                  <a:cubicBezTo>
                    <a:pt x="69" y="2349"/>
                    <a:pt x="56" y="2363"/>
                    <a:pt x="43" y="2377"/>
                  </a:cubicBezTo>
                  <a:cubicBezTo>
                    <a:pt x="0" y="2420"/>
                    <a:pt x="51" y="2476"/>
                    <a:pt x="100" y="2476"/>
                  </a:cubicBezTo>
                  <a:cubicBezTo>
                    <a:pt x="119" y="2476"/>
                    <a:pt x="137" y="2468"/>
                    <a:pt x="150" y="2448"/>
                  </a:cubicBezTo>
                  <a:cubicBezTo>
                    <a:pt x="153" y="2444"/>
                    <a:pt x="156" y="2440"/>
                    <a:pt x="159" y="2435"/>
                  </a:cubicBezTo>
                  <a:cubicBezTo>
                    <a:pt x="160" y="2436"/>
                    <a:pt x="161" y="2436"/>
                    <a:pt x="162" y="2436"/>
                  </a:cubicBezTo>
                  <a:cubicBezTo>
                    <a:pt x="164" y="2432"/>
                    <a:pt x="166" y="2428"/>
                    <a:pt x="167" y="2424"/>
                  </a:cubicBezTo>
                  <a:cubicBezTo>
                    <a:pt x="443" y="2029"/>
                    <a:pt x="685" y="1629"/>
                    <a:pt x="968" y="1253"/>
                  </a:cubicBezTo>
                  <a:cubicBezTo>
                    <a:pt x="1038" y="1169"/>
                    <a:pt x="1108" y="1088"/>
                    <a:pt x="1174" y="1008"/>
                  </a:cubicBezTo>
                  <a:cubicBezTo>
                    <a:pt x="1225" y="944"/>
                    <a:pt x="1278" y="880"/>
                    <a:pt x="1330" y="817"/>
                  </a:cubicBezTo>
                  <a:cubicBezTo>
                    <a:pt x="1352" y="811"/>
                    <a:pt x="1356" y="800"/>
                    <a:pt x="1351" y="791"/>
                  </a:cubicBezTo>
                  <a:cubicBezTo>
                    <a:pt x="1534" y="566"/>
                    <a:pt x="1707" y="332"/>
                    <a:pt x="1770" y="43"/>
                  </a:cubicBezTo>
                  <a:cubicBezTo>
                    <a:pt x="1783" y="16"/>
                    <a:pt x="1763" y="1"/>
                    <a:pt x="17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5" name="Google Shape;3502;p4">
              <a:extLst>
                <a:ext uri="{FF2B5EF4-FFF2-40B4-BE49-F238E27FC236}">
                  <a16:creationId xmlns:a16="http://schemas.microsoft.com/office/drawing/2014/main" id="{28859073-1E5E-41D0-3597-DBA8639C8F9A}"/>
                </a:ext>
              </a:extLst>
            </p:cNvPr>
            <p:cNvSpPr>
              <a:spLocks/>
            </p:cNvSpPr>
            <p:nvPr/>
          </p:nvSpPr>
          <p:spPr bwMode="auto">
            <a:xfrm>
              <a:off x="2297950" y="3035725"/>
              <a:ext cx="39650" cy="46425"/>
            </a:xfrm>
            <a:custGeom>
              <a:avLst/>
              <a:gdLst>
                <a:gd name="T0" fmla="*/ 23984375 w 1586"/>
                <a:gd name="T1" fmla="*/ 15625 h 1857"/>
                <a:gd name="T2" fmla="*/ 23593750 w 1586"/>
                <a:gd name="T3" fmla="*/ 125000 h 1857"/>
                <a:gd name="T4" fmla="*/ 156250 w 1586"/>
                <a:gd name="T5" fmla="*/ 28218750 h 1857"/>
                <a:gd name="T6" fmla="*/ 625000 w 1586"/>
                <a:gd name="T7" fmla="*/ 29015625 h 1857"/>
                <a:gd name="T8" fmla="*/ 906250 w 1586"/>
                <a:gd name="T9" fmla="*/ 28968750 h 1857"/>
                <a:gd name="T10" fmla="*/ 24343750 w 1586"/>
                <a:gd name="T11" fmla="*/ 875000 h 1857"/>
                <a:gd name="T12" fmla="*/ 23984375 w 1586"/>
                <a:gd name="T13" fmla="*/ 15625 h 18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6" h="1857" extrusionOk="0">
                  <a:moveTo>
                    <a:pt x="1535" y="1"/>
                  </a:moveTo>
                  <a:cubicBezTo>
                    <a:pt x="1527" y="1"/>
                    <a:pt x="1518" y="3"/>
                    <a:pt x="1510" y="8"/>
                  </a:cubicBezTo>
                  <a:cubicBezTo>
                    <a:pt x="998" y="544"/>
                    <a:pt x="415" y="1187"/>
                    <a:pt x="10" y="1806"/>
                  </a:cubicBezTo>
                  <a:cubicBezTo>
                    <a:pt x="0" y="1836"/>
                    <a:pt x="15" y="1857"/>
                    <a:pt x="40" y="1857"/>
                  </a:cubicBezTo>
                  <a:cubicBezTo>
                    <a:pt x="46" y="1857"/>
                    <a:pt x="51" y="1856"/>
                    <a:pt x="58" y="1854"/>
                  </a:cubicBezTo>
                  <a:cubicBezTo>
                    <a:pt x="605" y="1366"/>
                    <a:pt x="1141" y="663"/>
                    <a:pt x="1558" y="56"/>
                  </a:cubicBezTo>
                  <a:cubicBezTo>
                    <a:pt x="1586" y="28"/>
                    <a:pt x="1563" y="1"/>
                    <a:pt x="15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6" name="Google Shape;3503;p4">
              <a:extLst>
                <a:ext uri="{FF2B5EF4-FFF2-40B4-BE49-F238E27FC236}">
                  <a16:creationId xmlns:a16="http://schemas.microsoft.com/office/drawing/2014/main" id="{7EC36ACE-9FD9-5E4A-0575-C82D7BAA37FB}"/>
                </a:ext>
              </a:extLst>
            </p:cNvPr>
            <p:cNvSpPr>
              <a:spLocks/>
            </p:cNvSpPr>
            <p:nvPr/>
          </p:nvSpPr>
          <p:spPr bwMode="auto">
            <a:xfrm>
              <a:off x="2110075" y="2694975"/>
              <a:ext cx="15200" cy="67950"/>
            </a:xfrm>
            <a:custGeom>
              <a:avLst/>
              <a:gdLst>
                <a:gd name="T0" fmla="*/ 9281250 w 608"/>
                <a:gd name="T1" fmla="*/ 15625 h 2718"/>
                <a:gd name="T2" fmla="*/ 9125000 w 608"/>
                <a:gd name="T3" fmla="*/ 93750 h 2718"/>
                <a:gd name="T4" fmla="*/ 0 w 608"/>
                <a:gd name="T5" fmla="*/ 41765625 h 2718"/>
                <a:gd name="T6" fmla="*/ 250000 w 608"/>
                <a:gd name="T7" fmla="*/ 42453125 h 2718"/>
                <a:gd name="T8" fmla="*/ 375000 w 608"/>
                <a:gd name="T9" fmla="*/ 42125000 h 2718"/>
                <a:gd name="T10" fmla="*/ 9500000 w 608"/>
                <a:gd name="T11" fmla="*/ 281250 h 2718"/>
                <a:gd name="T12" fmla="*/ 9281250 w 608"/>
                <a:gd name="T13" fmla="*/ 15625 h 27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8" h="2718" extrusionOk="0">
                  <a:moveTo>
                    <a:pt x="594" y="1"/>
                  </a:moveTo>
                  <a:cubicBezTo>
                    <a:pt x="591" y="1"/>
                    <a:pt x="587" y="2"/>
                    <a:pt x="584" y="6"/>
                  </a:cubicBezTo>
                  <a:cubicBezTo>
                    <a:pt x="131" y="827"/>
                    <a:pt x="417" y="1839"/>
                    <a:pt x="0" y="2673"/>
                  </a:cubicBezTo>
                  <a:cubicBezTo>
                    <a:pt x="0" y="2701"/>
                    <a:pt x="9" y="2717"/>
                    <a:pt x="16" y="2717"/>
                  </a:cubicBezTo>
                  <a:cubicBezTo>
                    <a:pt x="21" y="2717"/>
                    <a:pt x="24" y="2711"/>
                    <a:pt x="24" y="2696"/>
                  </a:cubicBezTo>
                  <a:cubicBezTo>
                    <a:pt x="500" y="1911"/>
                    <a:pt x="310" y="887"/>
                    <a:pt x="608" y="18"/>
                  </a:cubicBezTo>
                  <a:cubicBezTo>
                    <a:pt x="608" y="9"/>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7" name="Google Shape;3504;p4">
              <a:extLst>
                <a:ext uri="{FF2B5EF4-FFF2-40B4-BE49-F238E27FC236}">
                  <a16:creationId xmlns:a16="http://schemas.microsoft.com/office/drawing/2014/main" id="{C468DCC3-ACA4-9E1E-9A9C-D2E8429E1C76}"/>
                </a:ext>
              </a:extLst>
            </p:cNvPr>
            <p:cNvSpPr>
              <a:spLocks/>
            </p:cNvSpPr>
            <p:nvPr/>
          </p:nvSpPr>
          <p:spPr bwMode="auto">
            <a:xfrm>
              <a:off x="2126150" y="2674350"/>
              <a:ext cx="3000" cy="14750"/>
            </a:xfrm>
            <a:custGeom>
              <a:avLst/>
              <a:gdLst>
                <a:gd name="T0" fmla="*/ 1687500 w 120"/>
                <a:gd name="T1" fmla="*/ 0 h 590"/>
                <a:gd name="T2" fmla="*/ 1500000 w 120"/>
                <a:gd name="T3" fmla="*/ 140625 h 590"/>
                <a:gd name="T4" fmla="*/ 0 w 120"/>
                <a:gd name="T5" fmla="*/ 9078125 h 590"/>
                <a:gd name="T6" fmla="*/ 187500 w 120"/>
                <a:gd name="T7" fmla="*/ 9218750 h 590"/>
                <a:gd name="T8" fmla="*/ 375000 w 120"/>
                <a:gd name="T9" fmla="*/ 9078125 h 590"/>
                <a:gd name="T10" fmla="*/ 1859375 w 120"/>
                <a:gd name="T11" fmla="*/ 140625 h 590"/>
                <a:gd name="T12" fmla="*/ 1687500 w 120"/>
                <a:gd name="T13" fmla="*/ 0 h 5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 h="590" extrusionOk="0">
                  <a:moveTo>
                    <a:pt x="108" y="0"/>
                  </a:moveTo>
                  <a:cubicBezTo>
                    <a:pt x="102" y="0"/>
                    <a:pt x="96" y="3"/>
                    <a:pt x="96" y="9"/>
                  </a:cubicBezTo>
                  <a:cubicBezTo>
                    <a:pt x="36" y="188"/>
                    <a:pt x="24" y="390"/>
                    <a:pt x="0" y="581"/>
                  </a:cubicBezTo>
                  <a:cubicBezTo>
                    <a:pt x="0" y="587"/>
                    <a:pt x="6" y="590"/>
                    <a:pt x="12" y="590"/>
                  </a:cubicBezTo>
                  <a:cubicBezTo>
                    <a:pt x="18" y="590"/>
                    <a:pt x="24" y="587"/>
                    <a:pt x="24" y="581"/>
                  </a:cubicBezTo>
                  <a:cubicBezTo>
                    <a:pt x="72" y="402"/>
                    <a:pt x="119" y="212"/>
                    <a:pt x="119" y="9"/>
                  </a:cubicBezTo>
                  <a:cubicBezTo>
                    <a:pt x="119" y="3"/>
                    <a:pt x="113"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8" name="Google Shape;3505;p4">
              <a:extLst>
                <a:ext uri="{FF2B5EF4-FFF2-40B4-BE49-F238E27FC236}">
                  <a16:creationId xmlns:a16="http://schemas.microsoft.com/office/drawing/2014/main" id="{51D050B6-BEDC-2996-B085-5969498FC7D0}"/>
                </a:ext>
              </a:extLst>
            </p:cNvPr>
            <p:cNvSpPr>
              <a:spLocks/>
            </p:cNvSpPr>
            <p:nvPr/>
          </p:nvSpPr>
          <p:spPr bwMode="auto">
            <a:xfrm>
              <a:off x="2105025" y="2714225"/>
              <a:ext cx="8650" cy="46325"/>
            </a:xfrm>
            <a:custGeom>
              <a:avLst/>
              <a:gdLst>
                <a:gd name="T0" fmla="*/ 5281250 w 346"/>
                <a:gd name="T1" fmla="*/ 15625 h 1853"/>
                <a:gd name="T2" fmla="*/ 5015625 w 346"/>
                <a:gd name="T3" fmla="*/ 156250 h 1853"/>
                <a:gd name="T4" fmla="*/ 0 w 346"/>
                <a:gd name="T5" fmla="*/ 28796875 h 1853"/>
                <a:gd name="T6" fmla="*/ 250000 w 346"/>
                <a:gd name="T7" fmla="*/ 28937500 h 1853"/>
                <a:gd name="T8" fmla="*/ 375000 w 346"/>
                <a:gd name="T9" fmla="*/ 28796875 h 1853"/>
                <a:gd name="T10" fmla="*/ 5390625 w 346"/>
                <a:gd name="T11" fmla="*/ 156250 h 1853"/>
                <a:gd name="T12" fmla="*/ 5281250 w 346"/>
                <a:gd name="T13" fmla="*/ 15625 h 18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 h="1853" extrusionOk="0">
                  <a:moveTo>
                    <a:pt x="338" y="1"/>
                  </a:moveTo>
                  <a:cubicBezTo>
                    <a:pt x="333" y="1"/>
                    <a:pt x="327" y="4"/>
                    <a:pt x="321" y="10"/>
                  </a:cubicBezTo>
                  <a:cubicBezTo>
                    <a:pt x="107" y="593"/>
                    <a:pt x="24" y="1224"/>
                    <a:pt x="0" y="1843"/>
                  </a:cubicBezTo>
                  <a:cubicBezTo>
                    <a:pt x="6" y="1849"/>
                    <a:pt x="12" y="1852"/>
                    <a:pt x="16" y="1852"/>
                  </a:cubicBezTo>
                  <a:cubicBezTo>
                    <a:pt x="21" y="1852"/>
                    <a:pt x="24" y="1849"/>
                    <a:pt x="24" y="1843"/>
                  </a:cubicBezTo>
                  <a:cubicBezTo>
                    <a:pt x="83" y="1212"/>
                    <a:pt x="214" y="617"/>
                    <a:pt x="345" y="10"/>
                  </a:cubicBezTo>
                  <a:cubicBezTo>
                    <a:pt x="345" y="4"/>
                    <a:pt x="342"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9" name="Google Shape;3506;p4">
              <a:extLst>
                <a:ext uri="{FF2B5EF4-FFF2-40B4-BE49-F238E27FC236}">
                  <a16:creationId xmlns:a16="http://schemas.microsoft.com/office/drawing/2014/main" id="{3772A2BB-DC3E-9D04-601F-BDB56F64E6D3}"/>
                </a:ext>
              </a:extLst>
            </p:cNvPr>
            <p:cNvSpPr>
              <a:spLocks/>
            </p:cNvSpPr>
            <p:nvPr/>
          </p:nvSpPr>
          <p:spPr bwMode="auto">
            <a:xfrm>
              <a:off x="2098475" y="2703175"/>
              <a:ext cx="15200" cy="51175"/>
            </a:xfrm>
            <a:custGeom>
              <a:avLst/>
              <a:gdLst>
                <a:gd name="T0" fmla="*/ 9281250 w 608"/>
                <a:gd name="T1" fmla="*/ 15625 h 2047"/>
                <a:gd name="T2" fmla="*/ 9109375 w 608"/>
                <a:gd name="T3" fmla="*/ 171875 h 2047"/>
                <a:gd name="T4" fmla="*/ 750000 w 608"/>
                <a:gd name="T5" fmla="*/ 31984375 h 2047"/>
                <a:gd name="T6" fmla="*/ 3906250 w 608"/>
                <a:gd name="T7" fmla="*/ 15062500 h 2047"/>
                <a:gd name="T8" fmla="*/ 9484375 w 608"/>
                <a:gd name="T9" fmla="*/ 359375 h 2047"/>
                <a:gd name="T10" fmla="*/ 9281250 w 608"/>
                <a:gd name="T11" fmla="*/ 15625 h 20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2047" extrusionOk="0">
                  <a:moveTo>
                    <a:pt x="594" y="1"/>
                  </a:moveTo>
                  <a:cubicBezTo>
                    <a:pt x="591" y="1"/>
                    <a:pt x="587" y="4"/>
                    <a:pt x="583" y="11"/>
                  </a:cubicBezTo>
                  <a:cubicBezTo>
                    <a:pt x="226" y="559"/>
                    <a:pt x="0" y="1392"/>
                    <a:pt x="48" y="2047"/>
                  </a:cubicBezTo>
                  <a:cubicBezTo>
                    <a:pt x="119" y="1690"/>
                    <a:pt x="155" y="1321"/>
                    <a:pt x="250" y="964"/>
                  </a:cubicBezTo>
                  <a:cubicBezTo>
                    <a:pt x="345" y="630"/>
                    <a:pt x="488" y="333"/>
                    <a:pt x="607" y="23"/>
                  </a:cubicBezTo>
                  <a:cubicBezTo>
                    <a:pt x="607" y="15"/>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0" name="Google Shape;3507;p4">
              <a:extLst>
                <a:ext uri="{FF2B5EF4-FFF2-40B4-BE49-F238E27FC236}">
                  <a16:creationId xmlns:a16="http://schemas.microsoft.com/office/drawing/2014/main" id="{71A9698A-006B-882F-33C5-35FE51F6C8B8}"/>
                </a:ext>
              </a:extLst>
            </p:cNvPr>
            <p:cNvSpPr>
              <a:spLocks/>
            </p:cNvSpPr>
            <p:nvPr/>
          </p:nvSpPr>
          <p:spPr bwMode="auto">
            <a:xfrm>
              <a:off x="2147275" y="3114800"/>
              <a:ext cx="139625" cy="35975"/>
            </a:xfrm>
            <a:custGeom>
              <a:avLst/>
              <a:gdLst>
                <a:gd name="T0" fmla="*/ 87265625 w 5585"/>
                <a:gd name="T1" fmla="*/ 0 h 1439"/>
                <a:gd name="T2" fmla="*/ 87265625 w 5585"/>
                <a:gd name="T3" fmla="*/ 0 h 1439"/>
                <a:gd name="T4" fmla="*/ 43546875 w 5585"/>
                <a:gd name="T5" fmla="*/ 9859375 h 1439"/>
                <a:gd name="T6" fmla="*/ 29781250 w 5585"/>
                <a:gd name="T7" fmla="*/ 16750000 h 1439"/>
                <a:gd name="T8" fmla="*/ 5640625 w 5585"/>
                <a:gd name="T9" fmla="*/ 21546875 h 1439"/>
                <a:gd name="T10" fmla="*/ 390625 w 5585"/>
                <a:gd name="T11" fmla="*/ 21406250 h 1439"/>
                <a:gd name="T12" fmla="*/ 390625 w 5585"/>
                <a:gd name="T13" fmla="*/ 21953125 h 1439"/>
                <a:gd name="T14" fmla="*/ 6984375 w 5585"/>
                <a:gd name="T15" fmla="*/ 22468750 h 1439"/>
                <a:gd name="T16" fmla="*/ 53781250 w 5585"/>
                <a:gd name="T17" fmla="*/ 10421875 h 1439"/>
                <a:gd name="T18" fmla="*/ 87265625 w 5585"/>
                <a:gd name="T19" fmla="*/ 0 h 1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85" h="1439" extrusionOk="0">
                  <a:moveTo>
                    <a:pt x="5585" y="0"/>
                  </a:moveTo>
                  <a:lnTo>
                    <a:pt x="5585" y="0"/>
                  </a:lnTo>
                  <a:cubicBezTo>
                    <a:pt x="4692" y="596"/>
                    <a:pt x="3739" y="393"/>
                    <a:pt x="2787" y="631"/>
                  </a:cubicBezTo>
                  <a:cubicBezTo>
                    <a:pt x="2465" y="715"/>
                    <a:pt x="2203" y="941"/>
                    <a:pt x="1906" y="1072"/>
                  </a:cubicBezTo>
                  <a:cubicBezTo>
                    <a:pt x="1382" y="1299"/>
                    <a:pt x="899" y="1379"/>
                    <a:pt x="361" y="1379"/>
                  </a:cubicBezTo>
                  <a:cubicBezTo>
                    <a:pt x="252" y="1379"/>
                    <a:pt x="140" y="1376"/>
                    <a:pt x="25" y="1370"/>
                  </a:cubicBezTo>
                  <a:cubicBezTo>
                    <a:pt x="13" y="1370"/>
                    <a:pt x="1" y="1405"/>
                    <a:pt x="25" y="1405"/>
                  </a:cubicBezTo>
                  <a:cubicBezTo>
                    <a:pt x="170" y="1428"/>
                    <a:pt x="311" y="1438"/>
                    <a:pt x="447" y="1438"/>
                  </a:cubicBezTo>
                  <a:cubicBezTo>
                    <a:pt x="1530" y="1438"/>
                    <a:pt x="2331" y="794"/>
                    <a:pt x="3442" y="667"/>
                  </a:cubicBezTo>
                  <a:cubicBezTo>
                    <a:pt x="4049" y="620"/>
                    <a:pt x="5204" y="584"/>
                    <a:pt x="558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1" name="Google Shape;3508;p4">
              <a:extLst>
                <a:ext uri="{FF2B5EF4-FFF2-40B4-BE49-F238E27FC236}">
                  <a16:creationId xmlns:a16="http://schemas.microsoft.com/office/drawing/2014/main" id="{3BAEDC31-B787-9DDA-BC42-D5DC852FF7B2}"/>
                </a:ext>
              </a:extLst>
            </p:cNvPr>
            <p:cNvSpPr>
              <a:spLocks/>
            </p:cNvSpPr>
            <p:nvPr/>
          </p:nvSpPr>
          <p:spPr bwMode="auto">
            <a:xfrm>
              <a:off x="2156200" y="3123725"/>
              <a:ext cx="109275" cy="19375"/>
            </a:xfrm>
            <a:custGeom>
              <a:avLst/>
              <a:gdLst>
                <a:gd name="T0" fmla="*/ 67921875 w 4371"/>
                <a:gd name="T1" fmla="*/ 15625 h 775"/>
                <a:gd name="T2" fmla="*/ 38343750 w 4371"/>
                <a:gd name="T3" fmla="*/ 4281250 h 775"/>
                <a:gd name="T4" fmla="*/ 15625 w 4371"/>
                <a:gd name="T5" fmla="*/ 12109375 h 775"/>
                <a:gd name="T6" fmla="*/ 29968750 w 4371"/>
                <a:gd name="T7" fmla="*/ 8375000 h 775"/>
                <a:gd name="T8" fmla="*/ 67921875 w 4371"/>
                <a:gd name="T9" fmla="*/ 750000 h 775"/>
                <a:gd name="T10" fmla="*/ 67921875 w 4371"/>
                <a:gd name="T11" fmla="*/ 15625 h 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71" h="775" extrusionOk="0">
                  <a:moveTo>
                    <a:pt x="4347" y="1"/>
                  </a:moveTo>
                  <a:cubicBezTo>
                    <a:pt x="3692" y="1"/>
                    <a:pt x="3073" y="96"/>
                    <a:pt x="2454" y="274"/>
                  </a:cubicBezTo>
                  <a:cubicBezTo>
                    <a:pt x="1632" y="536"/>
                    <a:pt x="822" y="548"/>
                    <a:pt x="1" y="775"/>
                  </a:cubicBezTo>
                  <a:cubicBezTo>
                    <a:pt x="632" y="655"/>
                    <a:pt x="1275" y="715"/>
                    <a:pt x="1918" y="536"/>
                  </a:cubicBezTo>
                  <a:cubicBezTo>
                    <a:pt x="2751" y="310"/>
                    <a:pt x="3501" y="155"/>
                    <a:pt x="4347" y="48"/>
                  </a:cubicBezTo>
                  <a:cubicBezTo>
                    <a:pt x="4370" y="48"/>
                    <a:pt x="4370" y="1"/>
                    <a:pt x="43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2" name="Google Shape;3509;p4">
              <a:extLst>
                <a:ext uri="{FF2B5EF4-FFF2-40B4-BE49-F238E27FC236}">
                  <a16:creationId xmlns:a16="http://schemas.microsoft.com/office/drawing/2014/main" id="{8EB17241-3D6B-20C5-C325-7FCFD9CB105E}"/>
                </a:ext>
              </a:extLst>
            </p:cNvPr>
            <p:cNvSpPr>
              <a:spLocks/>
            </p:cNvSpPr>
            <p:nvPr/>
          </p:nvSpPr>
          <p:spPr bwMode="auto">
            <a:xfrm>
              <a:off x="2092900" y="3105575"/>
              <a:ext cx="185075" cy="17900"/>
            </a:xfrm>
            <a:custGeom>
              <a:avLst/>
              <a:gdLst>
                <a:gd name="T0" fmla="*/ 114359375 w 7403"/>
                <a:gd name="T1" fmla="*/ 0 h 716"/>
                <a:gd name="T2" fmla="*/ 44406250 w 7403"/>
                <a:gd name="T3" fmla="*/ 7812500 h 716"/>
                <a:gd name="T4" fmla="*/ 32578125 w 7403"/>
                <a:gd name="T5" fmla="*/ 8937500 h 716"/>
                <a:gd name="T6" fmla="*/ 12046875 w 7403"/>
                <a:gd name="T7" fmla="*/ 6703125 h 716"/>
                <a:gd name="T8" fmla="*/ 7265625 w 7403"/>
                <a:gd name="T9" fmla="*/ 6218750 h 716"/>
                <a:gd name="T10" fmla="*/ 515625 w 7403"/>
                <a:gd name="T11" fmla="*/ 7625000 h 716"/>
                <a:gd name="T12" fmla="*/ 578125 w 7403"/>
                <a:gd name="T13" fmla="*/ 8406250 h 716"/>
                <a:gd name="T14" fmla="*/ 687500 w 7403"/>
                <a:gd name="T15" fmla="*/ 8375000 h 716"/>
                <a:gd name="T16" fmla="*/ 6562500 w 7403"/>
                <a:gd name="T17" fmla="*/ 7484375 h 716"/>
                <a:gd name="T18" fmla="*/ 27859375 w 7403"/>
                <a:gd name="T19" fmla="*/ 11171875 h 716"/>
                <a:gd name="T20" fmla="*/ 28812500 w 7403"/>
                <a:gd name="T21" fmla="*/ 11171875 h 716"/>
                <a:gd name="T22" fmla="*/ 50546875 w 7403"/>
                <a:gd name="T23" fmla="*/ 8187500 h 716"/>
                <a:gd name="T24" fmla="*/ 114359375 w 7403"/>
                <a:gd name="T25" fmla="*/ 1125000 h 716"/>
                <a:gd name="T26" fmla="*/ 114359375 w 7403"/>
                <a:gd name="T27" fmla="*/ 0 h 7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03" h="716" extrusionOk="0">
                  <a:moveTo>
                    <a:pt x="7319" y="0"/>
                  </a:moveTo>
                  <a:cubicBezTo>
                    <a:pt x="5819" y="48"/>
                    <a:pt x="4319" y="238"/>
                    <a:pt x="2842" y="500"/>
                  </a:cubicBezTo>
                  <a:cubicBezTo>
                    <a:pt x="2570" y="551"/>
                    <a:pt x="2323" y="572"/>
                    <a:pt x="2085" y="572"/>
                  </a:cubicBezTo>
                  <a:cubicBezTo>
                    <a:pt x="1656" y="572"/>
                    <a:pt x="1253" y="505"/>
                    <a:pt x="771" y="429"/>
                  </a:cubicBezTo>
                  <a:cubicBezTo>
                    <a:pt x="652" y="410"/>
                    <a:pt x="555" y="398"/>
                    <a:pt x="465" y="398"/>
                  </a:cubicBezTo>
                  <a:cubicBezTo>
                    <a:pt x="328" y="398"/>
                    <a:pt x="204" y="424"/>
                    <a:pt x="33" y="488"/>
                  </a:cubicBezTo>
                  <a:cubicBezTo>
                    <a:pt x="1" y="499"/>
                    <a:pt x="16" y="538"/>
                    <a:pt x="37" y="538"/>
                  </a:cubicBezTo>
                  <a:cubicBezTo>
                    <a:pt x="39" y="538"/>
                    <a:pt x="42" y="537"/>
                    <a:pt x="44" y="536"/>
                  </a:cubicBezTo>
                  <a:cubicBezTo>
                    <a:pt x="170" y="495"/>
                    <a:pt x="295" y="479"/>
                    <a:pt x="420" y="479"/>
                  </a:cubicBezTo>
                  <a:cubicBezTo>
                    <a:pt x="878" y="479"/>
                    <a:pt x="1334" y="696"/>
                    <a:pt x="1783" y="715"/>
                  </a:cubicBezTo>
                  <a:cubicBezTo>
                    <a:pt x="1803" y="715"/>
                    <a:pt x="1824" y="715"/>
                    <a:pt x="1844" y="715"/>
                  </a:cubicBezTo>
                  <a:cubicBezTo>
                    <a:pt x="2302" y="715"/>
                    <a:pt x="2780" y="593"/>
                    <a:pt x="3235" y="524"/>
                  </a:cubicBezTo>
                  <a:cubicBezTo>
                    <a:pt x="4581" y="310"/>
                    <a:pt x="5950" y="191"/>
                    <a:pt x="7319" y="72"/>
                  </a:cubicBezTo>
                  <a:cubicBezTo>
                    <a:pt x="7403" y="60"/>
                    <a:pt x="7379" y="0"/>
                    <a:pt x="73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3" name="Google Shape;3510;p4">
              <a:extLst>
                <a:ext uri="{FF2B5EF4-FFF2-40B4-BE49-F238E27FC236}">
                  <a16:creationId xmlns:a16="http://schemas.microsoft.com/office/drawing/2014/main" id="{3F0064B6-6CCD-42C2-E98F-68E710274B4F}"/>
                </a:ext>
              </a:extLst>
            </p:cNvPr>
            <p:cNvSpPr>
              <a:spLocks/>
            </p:cNvSpPr>
            <p:nvPr/>
          </p:nvSpPr>
          <p:spPr bwMode="auto">
            <a:xfrm>
              <a:off x="2059175" y="3113600"/>
              <a:ext cx="25625" cy="3375"/>
            </a:xfrm>
            <a:custGeom>
              <a:avLst/>
              <a:gdLst>
                <a:gd name="T0" fmla="*/ 187500 w 1025"/>
                <a:gd name="T1" fmla="*/ 15625 h 135"/>
                <a:gd name="T2" fmla="*/ 187500 w 1025"/>
                <a:gd name="T3" fmla="*/ 390625 h 135"/>
                <a:gd name="T4" fmla="*/ 8906250 w 1025"/>
                <a:gd name="T5" fmla="*/ 2109375 h 135"/>
                <a:gd name="T6" fmla="*/ 16000000 w 1025"/>
                <a:gd name="T7" fmla="*/ 1125000 h 135"/>
                <a:gd name="T8" fmla="*/ 16000000 w 1025"/>
                <a:gd name="T9" fmla="*/ 1125000 h 135"/>
                <a:gd name="T10" fmla="*/ 11812500 w 1025"/>
                <a:gd name="T11" fmla="*/ 1406250 h 135"/>
                <a:gd name="T12" fmla="*/ 7640625 w 1025"/>
                <a:gd name="T13" fmla="*/ 1125000 h 135"/>
                <a:gd name="T14" fmla="*/ 187500 w 1025"/>
                <a:gd name="T15" fmla="*/ 15625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5" h="135" extrusionOk="0">
                  <a:moveTo>
                    <a:pt x="12" y="1"/>
                  </a:moveTo>
                  <a:cubicBezTo>
                    <a:pt x="0" y="1"/>
                    <a:pt x="0" y="25"/>
                    <a:pt x="12" y="25"/>
                  </a:cubicBezTo>
                  <a:cubicBezTo>
                    <a:pt x="174" y="99"/>
                    <a:pt x="370" y="135"/>
                    <a:pt x="570" y="135"/>
                  </a:cubicBezTo>
                  <a:cubicBezTo>
                    <a:pt x="724" y="135"/>
                    <a:pt x="880" y="114"/>
                    <a:pt x="1024" y="72"/>
                  </a:cubicBezTo>
                  <a:cubicBezTo>
                    <a:pt x="935" y="84"/>
                    <a:pt x="846" y="90"/>
                    <a:pt x="756" y="90"/>
                  </a:cubicBezTo>
                  <a:cubicBezTo>
                    <a:pt x="667" y="90"/>
                    <a:pt x="578" y="84"/>
                    <a:pt x="489" y="72"/>
                  </a:cubicBezTo>
                  <a:cubicBezTo>
                    <a:pt x="322" y="60"/>
                    <a:pt x="179" y="25"/>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4" name="Google Shape;3511;p4">
              <a:extLst>
                <a:ext uri="{FF2B5EF4-FFF2-40B4-BE49-F238E27FC236}">
                  <a16:creationId xmlns:a16="http://schemas.microsoft.com/office/drawing/2014/main" id="{2DFF82C1-C66A-637B-4A92-3A717AA5D9E6}"/>
                </a:ext>
              </a:extLst>
            </p:cNvPr>
            <p:cNvSpPr>
              <a:spLocks/>
            </p:cNvSpPr>
            <p:nvPr/>
          </p:nvSpPr>
          <p:spPr bwMode="auto">
            <a:xfrm>
              <a:off x="2051200" y="3100075"/>
              <a:ext cx="31525" cy="3725"/>
            </a:xfrm>
            <a:custGeom>
              <a:avLst/>
              <a:gdLst>
                <a:gd name="T0" fmla="*/ 93750 w 1261"/>
                <a:gd name="T1" fmla="*/ 15625 h 149"/>
                <a:gd name="T2" fmla="*/ 343750 w 1261"/>
                <a:gd name="T3" fmla="*/ 93750 h 149"/>
                <a:gd name="T4" fmla="*/ 93750 w 1261"/>
                <a:gd name="T5" fmla="*/ 15625 h 149"/>
                <a:gd name="T6" fmla="*/ 343750 w 1261"/>
                <a:gd name="T7" fmla="*/ 93750 h 149"/>
                <a:gd name="T8" fmla="*/ 343750 w 1261"/>
                <a:gd name="T9" fmla="*/ 93750 h 149"/>
                <a:gd name="T10" fmla="*/ 19312500 w 1261"/>
                <a:gd name="T11" fmla="*/ 2328125 h 149"/>
                <a:gd name="T12" fmla="*/ 19312500 w 1261"/>
                <a:gd name="T13" fmla="*/ 1578125 h 149"/>
                <a:gd name="T14" fmla="*/ 343750 w 1261"/>
                <a:gd name="T15" fmla="*/ 93750 h 1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1" h="149" extrusionOk="0">
                  <a:moveTo>
                    <a:pt x="6" y="1"/>
                  </a:moveTo>
                  <a:cubicBezTo>
                    <a:pt x="1" y="1"/>
                    <a:pt x="6" y="6"/>
                    <a:pt x="22" y="6"/>
                  </a:cubicBezTo>
                  <a:cubicBezTo>
                    <a:pt x="14" y="2"/>
                    <a:pt x="9" y="1"/>
                    <a:pt x="6" y="1"/>
                  </a:cubicBezTo>
                  <a:close/>
                  <a:moveTo>
                    <a:pt x="22" y="6"/>
                  </a:moveTo>
                  <a:lnTo>
                    <a:pt x="22" y="6"/>
                  </a:lnTo>
                  <a:cubicBezTo>
                    <a:pt x="415" y="54"/>
                    <a:pt x="831" y="113"/>
                    <a:pt x="1236" y="149"/>
                  </a:cubicBezTo>
                  <a:cubicBezTo>
                    <a:pt x="1260" y="149"/>
                    <a:pt x="1260" y="101"/>
                    <a:pt x="1236" y="101"/>
                  </a:cubicBezTo>
                  <a:cubicBezTo>
                    <a:pt x="831" y="54"/>
                    <a:pt x="415" y="18"/>
                    <a:pt x="22"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5" name="Google Shape;3512;p4">
              <a:extLst>
                <a:ext uri="{FF2B5EF4-FFF2-40B4-BE49-F238E27FC236}">
                  <a16:creationId xmlns:a16="http://schemas.microsoft.com/office/drawing/2014/main" id="{C1B4AE5A-BB51-2B24-287F-923679D4F58E}"/>
                </a:ext>
              </a:extLst>
            </p:cNvPr>
            <p:cNvSpPr>
              <a:spLocks/>
            </p:cNvSpPr>
            <p:nvPr/>
          </p:nvSpPr>
          <p:spPr bwMode="auto">
            <a:xfrm>
              <a:off x="2043700" y="3089475"/>
              <a:ext cx="230350" cy="14325"/>
            </a:xfrm>
            <a:custGeom>
              <a:avLst/>
              <a:gdLst>
                <a:gd name="T0" fmla="*/ 134625000 w 9214"/>
                <a:gd name="T1" fmla="*/ 0 h 573"/>
                <a:gd name="T2" fmla="*/ 123343750 w 9214"/>
                <a:gd name="T3" fmla="*/ 1875000 h 573"/>
                <a:gd name="T4" fmla="*/ 80750000 w 9214"/>
                <a:gd name="T5" fmla="*/ 7281250 h 573"/>
                <a:gd name="T6" fmla="*/ 74828125 w 9214"/>
                <a:gd name="T7" fmla="*/ 7312500 h 573"/>
                <a:gd name="T8" fmla="*/ 562500 w 9214"/>
                <a:gd name="T9" fmla="*/ 2250000 h 573"/>
                <a:gd name="T10" fmla="*/ 375000 w 9214"/>
                <a:gd name="T11" fmla="*/ 2812500 h 573"/>
                <a:gd name="T12" fmla="*/ 74796875 w 9214"/>
                <a:gd name="T13" fmla="*/ 8953125 h 573"/>
                <a:gd name="T14" fmla="*/ 103812500 w 9214"/>
                <a:gd name="T15" fmla="*/ 8015625 h 573"/>
                <a:gd name="T16" fmla="*/ 134296875 w 9214"/>
                <a:gd name="T17" fmla="*/ 1765625 h 573"/>
                <a:gd name="T18" fmla="*/ 143062500 w 9214"/>
                <a:gd name="T19" fmla="*/ 3375000 h 573"/>
                <a:gd name="T20" fmla="*/ 143250000 w 9214"/>
                <a:gd name="T21" fmla="*/ 3390625 h 573"/>
                <a:gd name="T22" fmla="*/ 143625000 w 9214"/>
                <a:gd name="T23" fmla="*/ 2062500 h 573"/>
                <a:gd name="T24" fmla="*/ 134625000 w 9214"/>
                <a:gd name="T25" fmla="*/ 0 h 5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14" h="573" extrusionOk="0">
                  <a:moveTo>
                    <a:pt x="8616" y="0"/>
                  </a:moveTo>
                  <a:cubicBezTo>
                    <a:pt x="8387" y="0"/>
                    <a:pt x="8157" y="55"/>
                    <a:pt x="7894" y="120"/>
                  </a:cubicBezTo>
                  <a:cubicBezTo>
                    <a:pt x="6965" y="370"/>
                    <a:pt x="6132" y="454"/>
                    <a:pt x="5168" y="466"/>
                  </a:cubicBezTo>
                  <a:cubicBezTo>
                    <a:pt x="5041" y="467"/>
                    <a:pt x="4915" y="468"/>
                    <a:pt x="4789" y="468"/>
                  </a:cubicBezTo>
                  <a:cubicBezTo>
                    <a:pt x="3194" y="468"/>
                    <a:pt x="1625" y="332"/>
                    <a:pt x="36" y="144"/>
                  </a:cubicBezTo>
                  <a:cubicBezTo>
                    <a:pt x="0" y="144"/>
                    <a:pt x="0" y="180"/>
                    <a:pt x="24" y="180"/>
                  </a:cubicBezTo>
                  <a:cubicBezTo>
                    <a:pt x="1584" y="466"/>
                    <a:pt x="3191" y="573"/>
                    <a:pt x="4787" y="573"/>
                  </a:cubicBezTo>
                  <a:cubicBezTo>
                    <a:pt x="5394" y="573"/>
                    <a:pt x="6025" y="573"/>
                    <a:pt x="6644" y="513"/>
                  </a:cubicBezTo>
                  <a:cubicBezTo>
                    <a:pt x="7258" y="440"/>
                    <a:pt x="7950" y="113"/>
                    <a:pt x="8595" y="113"/>
                  </a:cubicBezTo>
                  <a:cubicBezTo>
                    <a:pt x="8787" y="113"/>
                    <a:pt x="8975" y="142"/>
                    <a:pt x="9156" y="216"/>
                  </a:cubicBezTo>
                  <a:cubicBezTo>
                    <a:pt x="9160" y="217"/>
                    <a:pt x="9164" y="217"/>
                    <a:pt x="9168" y="217"/>
                  </a:cubicBezTo>
                  <a:cubicBezTo>
                    <a:pt x="9206" y="217"/>
                    <a:pt x="9214" y="165"/>
                    <a:pt x="9192" y="132"/>
                  </a:cubicBezTo>
                  <a:cubicBezTo>
                    <a:pt x="8989" y="36"/>
                    <a:pt x="8803" y="0"/>
                    <a:pt x="86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6" name="Google Shape;3513;p4">
              <a:extLst>
                <a:ext uri="{FF2B5EF4-FFF2-40B4-BE49-F238E27FC236}">
                  <a16:creationId xmlns:a16="http://schemas.microsoft.com/office/drawing/2014/main" id="{9C8E13AD-9F98-FBD0-0018-CD1E7B75C3E2}"/>
                </a:ext>
              </a:extLst>
            </p:cNvPr>
            <p:cNvSpPr>
              <a:spLocks/>
            </p:cNvSpPr>
            <p:nvPr/>
          </p:nvSpPr>
          <p:spPr bwMode="auto">
            <a:xfrm>
              <a:off x="2123775" y="3060375"/>
              <a:ext cx="138050" cy="23025"/>
            </a:xfrm>
            <a:custGeom>
              <a:avLst/>
              <a:gdLst>
                <a:gd name="T0" fmla="*/ 2609375 w 5522"/>
                <a:gd name="T1" fmla="*/ 15625 h 921"/>
                <a:gd name="T2" fmla="*/ 187500 w 5522"/>
                <a:gd name="T3" fmla="*/ 171875 h 921"/>
                <a:gd name="T4" fmla="*/ 187500 w 5522"/>
                <a:gd name="T5" fmla="*/ 531250 h 921"/>
                <a:gd name="T6" fmla="*/ 35343750 w 5522"/>
                <a:gd name="T7" fmla="*/ 13750000 h 921"/>
                <a:gd name="T8" fmla="*/ 36890625 w 5522"/>
                <a:gd name="T9" fmla="*/ 13812500 h 921"/>
                <a:gd name="T10" fmla="*/ 52656250 w 5522"/>
                <a:gd name="T11" fmla="*/ 10765625 h 921"/>
                <a:gd name="T12" fmla="*/ 57437500 w 5522"/>
                <a:gd name="T13" fmla="*/ 10500000 h 921"/>
                <a:gd name="T14" fmla="*/ 85953125 w 5522"/>
                <a:gd name="T15" fmla="*/ 14296875 h 921"/>
                <a:gd name="T16" fmla="*/ 56375000 w 5522"/>
                <a:gd name="T17" fmla="*/ 9468750 h 921"/>
                <a:gd name="T18" fmla="*/ 55343750 w 5522"/>
                <a:gd name="T19" fmla="*/ 9437500 h 921"/>
                <a:gd name="T20" fmla="*/ 36046875 w 5522"/>
                <a:gd name="T21" fmla="*/ 12125000 h 921"/>
                <a:gd name="T22" fmla="*/ 30890625 w 5522"/>
                <a:gd name="T23" fmla="*/ 11515625 h 921"/>
                <a:gd name="T24" fmla="*/ 2609375 w 5522"/>
                <a:gd name="T25" fmla="*/ 15625 h 921"/>
                <a:gd name="T26" fmla="*/ 85953125 w 5522"/>
                <a:gd name="T27" fmla="*/ 14296875 h 921"/>
                <a:gd name="T28" fmla="*/ 86203125 w 5522"/>
                <a:gd name="T29" fmla="*/ 14390625 h 921"/>
                <a:gd name="T30" fmla="*/ 85953125 w 5522"/>
                <a:gd name="T31" fmla="*/ 14296875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22" h="921" extrusionOk="0">
                  <a:moveTo>
                    <a:pt x="167" y="1"/>
                  </a:moveTo>
                  <a:cubicBezTo>
                    <a:pt x="116" y="1"/>
                    <a:pt x="65" y="4"/>
                    <a:pt x="12" y="11"/>
                  </a:cubicBezTo>
                  <a:cubicBezTo>
                    <a:pt x="0" y="11"/>
                    <a:pt x="0" y="34"/>
                    <a:pt x="12" y="34"/>
                  </a:cubicBezTo>
                  <a:cubicBezTo>
                    <a:pt x="869" y="94"/>
                    <a:pt x="1429" y="820"/>
                    <a:pt x="2262" y="880"/>
                  </a:cubicBezTo>
                  <a:cubicBezTo>
                    <a:pt x="2296" y="883"/>
                    <a:pt x="2329" y="884"/>
                    <a:pt x="2361" y="884"/>
                  </a:cubicBezTo>
                  <a:cubicBezTo>
                    <a:pt x="2712" y="884"/>
                    <a:pt x="3021" y="722"/>
                    <a:pt x="3370" y="689"/>
                  </a:cubicBezTo>
                  <a:cubicBezTo>
                    <a:pt x="3470" y="677"/>
                    <a:pt x="3573" y="672"/>
                    <a:pt x="3676" y="672"/>
                  </a:cubicBezTo>
                  <a:cubicBezTo>
                    <a:pt x="4283" y="672"/>
                    <a:pt x="4931" y="854"/>
                    <a:pt x="5501" y="915"/>
                  </a:cubicBezTo>
                  <a:cubicBezTo>
                    <a:pt x="4894" y="796"/>
                    <a:pt x="4227" y="618"/>
                    <a:pt x="3608" y="606"/>
                  </a:cubicBezTo>
                  <a:cubicBezTo>
                    <a:pt x="3586" y="605"/>
                    <a:pt x="3563" y="604"/>
                    <a:pt x="3542" y="604"/>
                  </a:cubicBezTo>
                  <a:cubicBezTo>
                    <a:pt x="3109" y="604"/>
                    <a:pt x="2728" y="776"/>
                    <a:pt x="2307" y="776"/>
                  </a:cubicBezTo>
                  <a:cubicBezTo>
                    <a:pt x="2200" y="776"/>
                    <a:pt x="2090" y="765"/>
                    <a:pt x="1977" y="737"/>
                  </a:cubicBezTo>
                  <a:cubicBezTo>
                    <a:pt x="1311" y="570"/>
                    <a:pt x="852" y="1"/>
                    <a:pt x="167" y="1"/>
                  </a:cubicBezTo>
                  <a:close/>
                  <a:moveTo>
                    <a:pt x="5501" y="915"/>
                  </a:moveTo>
                  <a:cubicBezTo>
                    <a:pt x="5509" y="919"/>
                    <a:pt x="5514" y="921"/>
                    <a:pt x="5517" y="921"/>
                  </a:cubicBezTo>
                  <a:cubicBezTo>
                    <a:pt x="5522" y="921"/>
                    <a:pt x="5517" y="915"/>
                    <a:pt x="5501" y="9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7" name="Google Shape;3514;p4">
              <a:extLst>
                <a:ext uri="{FF2B5EF4-FFF2-40B4-BE49-F238E27FC236}">
                  <a16:creationId xmlns:a16="http://schemas.microsoft.com/office/drawing/2014/main" id="{191F4146-77EF-5AAF-725F-DF0D4E99C5EC}"/>
                </a:ext>
              </a:extLst>
            </p:cNvPr>
            <p:cNvSpPr>
              <a:spLocks/>
            </p:cNvSpPr>
            <p:nvPr/>
          </p:nvSpPr>
          <p:spPr bwMode="auto">
            <a:xfrm>
              <a:off x="2025250" y="3049600"/>
              <a:ext cx="88425" cy="10150"/>
            </a:xfrm>
            <a:custGeom>
              <a:avLst/>
              <a:gdLst>
                <a:gd name="T0" fmla="*/ 375000 w 3537"/>
                <a:gd name="T1" fmla="*/ 15625 h 406"/>
                <a:gd name="T2" fmla="*/ 187500 w 3537"/>
                <a:gd name="T3" fmla="*/ 578125 h 406"/>
                <a:gd name="T4" fmla="*/ 39203125 w 3537"/>
                <a:gd name="T5" fmla="*/ 6171875 h 406"/>
                <a:gd name="T6" fmla="*/ 44000000 w 3537"/>
                <a:gd name="T7" fmla="*/ 6171875 h 406"/>
                <a:gd name="T8" fmla="*/ 54875000 w 3537"/>
                <a:gd name="T9" fmla="*/ 6343750 h 406"/>
                <a:gd name="T10" fmla="*/ 55062500 w 3537"/>
                <a:gd name="T11" fmla="*/ 6156250 h 406"/>
                <a:gd name="T12" fmla="*/ 375000 w 3537"/>
                <a:gd name="T13" fmla="*/ 15625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37" h="406" extrusionOk="0">
                  <a:moveTo>
                    <a:pt x="24" y="1"/>
                  </a:moveTo>
                  <a:cubicBezTo>
                    <a:pt x="12" y="1"/>
                    <a:pt x="0" y="37"/>
                    <a:pt x="12" y="37"/>
                  </a:cubicBezTo>
                  <a:cubicBezTo>
                    <a:pt x="769" y="377"/>
                    <a:pt x="1653" y="395"/>
                    <a:pt x="2509" y="395"/>
                  </a:cubicBezTo>
                  <a:cubicBezTo>
                    <a:pt x="2612" y="395"/>
                    <a:pt x="2714" y="395"/>
                    <a:pt x="2816" y="395"/>
                  </a:cubicBezTo>
                  <a:cubicBezTo>
                    <a:pt x="3053" y="395"/>
                    <a:pt x="3286" y="396"/>
                    <a:pt x="3512" y="406"/>
                  </a:cubicBezTo>
                  <a:cubicBezTo>
                    <a:pt x="3536" y="406"/>
                    <a:pt x="3536" y="394"/>
                    <a:pt x="3524" y="394"/>
                  </a:cubicBezTo>
                  <a:cubicBezTo>
                    <a:pt x="2346" y="203"/>
                    <a:pt x="1191" y="38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8" name="Google Shape;3515;p4">
              <a:extLst>
                <a:ext uri="{FF2B5EF4-FFF2-40B4-BE49-F238E27FC236}">
                  <a16:creationId xmlns:a16="http://schemas.microsoft.com/office/drawing/2014/main" id="{7DB159AB-D46E-9458-E472-7A278356420C}"/>
                </a:ext>
              </a:extLst>
            </p:cNvPr>
            <p:cNvSpPr>
              <a:spLocks/>
            </p:cNvSpPr>
            <p:nvPr/>
          </p:nvSpPr>
          <p:spPr bwMode="auto">
            <a:xfrm>
              <a:off x="2015425" y="3043900"/>
              <a:ext cx="33950" cy="5625"/>
            </a:xfrm>
            <a:custGeom>
              <a:avLst/>
              <a:gdLst>
                <a:gd name="T0" fmla="*/ 359375 w 1358"/>
                <a:gd name="T1" fmla="*/ 0 h 225"/>
                <a:gd name="T2" fmla="*/ 375000 w 1358"/>
                <a:gd name="T3" fmla="*/ 421875 h 225"/>
                <a:gd name="T4" fmla="*/ 18203125 w 1358"/>
                <a:gd name="T5" fmla="*/ 3500000 h 225"/>
                <a:gd name="T6" fmla="*/ 21031250 w 1358"/>
                <a:gd name="T7" fmla="*/ 3390625 h 225"/>
                <a:gd name="T8" fmla="*/ 21031250 w 1358"/>
                <a:gd name="T9" fmla="*/ 2828125 h 225"/>
                <a:gd name="T10" fmla="*/ 562500 w 1358"/>
                <a:gd name="T11" fmla="*/ 46875 h 225"/>
                <a:gd name="T12" fmla="*/ 359375 w 1358"/>
                <a:gd name="T13" fmla="*/ 0 h 2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25" extrusionOk="0">
                  <a:moveTo>
                    <a:pt x="23" y="0"/>
                  </a:moveTo>
                  <a:cubicBezTo>
                    <a:pt x="1" y="0"/>
                    <a:pt x="4" y="27"/>
                    <a:pt x="24" y="27"/>
                  </a:cubicBezTo>
                  <a:cubicBezTo>
                    <a:pt x="385" y="130"/>
                    <a:pt x="773" y="224"/>
                    <a:pt x="1165" y="224"/>
                  </a:cubicBezTo>
                  <a:cubicBezTo>
                    <a:pt x="1225" y="224"/>
                    <a:pt x="1285" y="222"/>
                    <a:pt x="1346" y="217"/>
                  </a:cubicBezTo>
                  <a:cubicBezTo>
                    <a:pt x="1358" y="217"/>
                    <a:pt x="1358" y="181"/>
                    <a:pt x="1346" y="181"/>
                  </a:cubicBezTo>
                  <a:cubicBezTo>
                    <a:pt x="893" y="134"/>
                    <a:pt x="465" y="98"/>
                    <a:pt x="36" y="3"/>
                  </a:cubicBezTo>
                  <a:cubicBezTo>
                    <a:pt x="31" y="1"/>
                    <a:pt x="26"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9" name="Google Shape;3516;p4">
              <a:extLst>
                <a:ext uri="{FF2B5EF4-FFF2-40B4-BE49-F238E27FC236}">
                  <a16:creationId xmlns:a16="http://schemas.microsoft.com/office/drawing/2014/main" id="{6DCDE872-A075-9B30-1E77-84C796C99C6A}"/>
                </a:ext>
              </a:extLst>
            </p:cNvPr>
            <p:cNvSpPr>
              <a:spLocks/>
            </p:cNvSpPr>
            <p:nvPr/>
          </p:nvSpPr>
          <p:spPr bwMode="auto">
            <a:xfrm>
              <a:off x="2007975" y="3032650"/>
              <a:ext cx="35750" cy="7450"/>
            </a:xfrm>
            <a:custGeom>
              <a:avLst/>
              <a:gdLst>
                <a:gd name="T0" fmla="*/ 15625 w 1430"/>
                <a:gd name="T1" fmla="*/ 0 h 298"/>
                <a:gd name="T2" fmla="*/ 10234375 w 1430"/>
                <a:gd name="T3" fmla="*/ 2609375 h 298"/>
                <a:gd name="T4" fmla="*/ 21968750 w 1430"/>
                <a:gd name="T5" fmla="*/ 4656250 h 298"/>
                <a:gd name="T6" fmla="*/ 22140625 w 1430"/>
                <a:gd name="T7" fmla="*/ 4093750 h 298"/>
                <a:gd name="T8" fmla="*/ 11921875 w 1430"/>
                <a:gd name="T9" fmla="*/ 1859375 h 298"/>
                <a:gd name="T10" fmla="*/ 15625 w 1430"/>
                <a:gd name="T11" fmla="*/ 0 h 2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298" extrusionOk="0">
                  <a:moveTo>
                    <a:pt x="1" y="0"/>
                  </a:moveTo>
                  <a:cubicBezTo>
                    <a:pt x="215" y="72"/>
                    <a:pt x="441" y="119"/>
                    <a:pt x="655" y="167"/>
                  </a:cubicBezTo>
                  <a:cubicBezTo>
                    <a:pt x="905" y="203"/>
                    <a:pt x="1155" y="286"/>
                    <a:pt x="1406" y="298"/>
                  </a:cubicBezTo>
                  <a:cubicBezTo>
                    <a:pt x="1417" y="298"/>
                    <a:pt x="1429" y="262"/>
                    <a:pt x="1417" y="262"/>
                  </a:cubicBezTo>
                  <a:cubicBezTo>
                    <a:pt x="1215" y="191"/>
                    <a:pt x="977" y="155"/>
                    <a:pt x="763" y="119"/>
                  </a:cubicBezTo>
                  <a:cubicBezTo>
                    <a:pt x="513" y="72"/>
                    <a:pt x="263" y="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0" name="Google Shape;3517;p4">
              <a:extLst>
                <a:ext uri="{FF2B5EF4-FFF2-40B4-BE49-F238E27FC236}">
                  <a16:creationId xmlns:a16="http://schemas.microsoft.com/office/drawing/2014/main" id="{282B32B3-E22B-1BD9-D3BE-2093F807FAFA}"/>
                </a:ext>
              </a:extLst>
            </p:cNvPr>
            <p:cNvSpPr>
              <a:spLocks/>
            </p:cNvSpPr>
            <p:nvPr/>
          </p:nvSpPr>
          <p:spPr bwMode="auto">
            <a:xfrm>
              <a:off x="2007975" y="3037100"/>
              <a:ext cx="40200" cy="7725"/>
            </a:xfrm>
            <a:custGeom>
              <a:avLst/>
              <a:gdLst>
                <a:gd name="T0" fmla="*/ 562500 w 1608"/>
                <a:gd name="T1" fmla="*/ 15625 h 309"/>
                <a:gd name="T2" fmla="*/ 375000 w 1608"/>
                <a:gd name="T3" fmla="*/ 390625 h 309"/>
                <a:gd name="T4" fmla="*/ 21578125 w 1608"/>
                <a:gd name="T5" fmla="*/ 4812500 h 309"/>
                <a:gd name="T6" fmla="*/ 24937500 w 1608"/>
                <a:gd name="T7" fmla="*/ 4671875 h 309"/>
                <a:gd name="T8" fmla="*/ 24937500 w 1608"/>
                <a:gd name="T9" fmla="*/ 4109375 h 309"/>
                <a:gd name="T10" fmla="*/ 12656250 w 1608"/>
                <a:gd name="T11" fmla="*/ 2812500 h 309"/>
                <a:gd name="T12" fmla="*/ 562500 w 1608"/>
                <a:gd name="T13" fmla="*/ 15625 h 3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08" h="309" extrusionOk="0">
                  <a:moveTo>
                    <a:pt x="36" y="1"/>
                  </a:moveTo>
                  <a:cubicBezTo>
                    <a:pt x="1" y="1"/>
                    <a:pt x="1" y="25"/>
                    <a:pt x="24" y="25"/>
                  </a:cubicBezTo>
                  <a:cubicBezTo>
                    <a:pt x="434" y="189"/>
                    <a:pt x="932" y="308"/>
                    <a:pt x="1381" y="308"/>
                  </a:cubicBezTo>
                  <a:cubicBezTo>
                    <a:pt x="1454" y="308"/>
                    <a:pt x="1526" y="305"/>
                    <a:pt x="1596" y="299"/>
                  </a:cubicBezTo>
                  <a:cubicBezTo>
                    <a:pt x="1608" y="299"/>
                    <a:pt x="1608" y="275"/>
                    <a:pt x="1596" y="263"/>
                  </a:cubicBezTo>
                  <a:cubicBezTo>
                    <a:pt x="1334" y="239"/>
                    <a:pt x="1060" y="215"/>
                    <a:pt x="810" y="180"/>
                  </a:cubicBezTo>
                  <a:cubicBezTo>
                    <a:pt x="536" y="132"/>
                    <a:pt x="286"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1" name="Google Shape;3518;p4">
              <a:extLst>
                <a:ext uri="{FF2B5EF4-FFF2-40B4-BE49-F238E27FC236}">
                  <a16:creationId xmlns:a16="http://schemas.microsoft.com/office/drawing/2014/main" id="{602A68CF-6158-BD34-C4ED-776FC91E7854}"/>
                </a:ext>
              </a:extLst>
            </p:cNvPr>
            <p:cNvSpPr>
              <a:spLocks/>
            </p:cNvSpPr>
            <p:nvPr/>
          </p:nvSpPr>
          <p:spPr bwMode="auto">
            <a:xfrm>
              <a:off x="2046425" y="3040600"/>
              <a:ext cx="104750" cy="18275"/>
            </a:xfrm>
            <a:custGeom>
              <a:avLst/>
              <a:gdLst>
                <a:gd name="T0" fmla="*/ 140625 w 4190"/>
                <a:gd name="T1" fmla="*/ 0 h 731"/>
                <a:gd name="T2" fmla="*/ 156250 w 4190"/>
                <a:gd name="T3" fmla="*/ 250000 h 731"/>
                <a:gd name="T4" fmla="*/ 23781250 w 4190"/>
                <a:gd name="T5" fmla="*/ 5281250 h 731"/>
                <a:gd name="T6" fmla="*/ 25093750 w 4190"/>
                <a:gd name="T7" fmla="*/ 5265625 h 731"/>
                <a:gd name="T8" fmla="*/ 34453125 w 4190"/>
                <a:gd name="T9" fmla="*/ 4921875 h 731"/>
                <a:gd name="T10" fmla="*/ 44812500 w 4190"/>
                <a:gd name="T11" fmla="*/ 5828125 h 731"/>
                <a:gd name="T12" fmla="*/ 64906250 w 4190"/>
                <a:gd name="T13" fmla="*/ 11406250 h 731"/>
                <a:gd name="T14" fmla="*/ 65093750 w 4190"/>
                <a:gd name="T15" fmla="*/ 10843750 h 731"/>
                <a:gd name="T16" fmla="*/ 36250000 w 4190"/>
                <a:gd name="T17" fmla="*/ 3593750 h 731"/>
                <a:gd name="T18" fmla="*/ 28437500 w 4190"/>
                <a:gd name="T19" fmla="*/ 3453125 h 731"/>
                <a:gd name="T20" fmla="*/ 24609375 w 4190"/>
                <a:gd name="T21" fmla="*/ 3468750 h 731"/>
                <a:gd name="T22" fmla="*/ 156250 w 4190"/>
                <a:gd name="T23" fmla="*/ 62500 h 731"/>
                <a:gd name="T24" fmla="*/ 140625 w 4190"/>
                <a:gd name="T25" fmla="*/ 0 h 7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90" h="731" extrusionOk="0">
                  <a:moveTo>
                    <a:pt x="9" y="0"/>
                  </a:moveTo>
                  <a:cubicBezTo>
                    <a:pt x="7" y="0"/>
                    <a:pt x="1" y="16"/>
                    <a:pt x="10" y="16"/>
                  </a:cubicBezTo>
                  <a:cubicBezTo>
                    <a:pt x="508" y="231"/>
                    <a:pt x="995" y="338"/>
                    <a:pt x="1522" y="338"/>
                  </a:cubicBezTo>
                  <a:cubicBezTo>
                    <a:pt x="1550" y="338"/>
                    <a:pt x="1578" y="338"/>
                    <a:pt x="1606" y="337"/>
                  </a:cubicBezTo>
                  <a:cubicBezTo>
                    <a:pt x="1808" y="326"/>
                    <a:pt x="2007" y="315"/>
                    <a:pt x="2205" y="315"/>
                  </a:cubicBezTo>
                  <a:cubicBezTo>
                    <a:pt x="2427" y="315"/>
                    <a:pt x="2648" y="329"/>
                    <a:pt x="2868" y="373"/>
                  </a:cubicBezTo>
                  <a:cubicBezTo>
                    <a:pt x="3308" y="456"/>
                    <a:pt x="3725" y="635"/>
                    <a:pt x="4154" y="730"/>
                  </a:cubicBezTo>
                  <a:cubicBezTo>
                    <a:pt x="4178" y="730"/>
                    <a:pt x="4189" y="706"/>
                    <a:pt x="4166" y="694"/>
                  </a:cubicBezTo>
                  <a:cubicBezTo>
                    <a:pt x="3606" y="421"/>
                    <a:pt x="2951" y="242"/>
                    <a:pt x="2320" y="230"/>
                  </a:cubicBezTo>
                  <a:cubicBezTo>
                    <a:pt x="2147" y="223"/>
                    <a:pt x="1981" y="221"/>
                    <a:pt x="1820" y="221"/>
                  </a:cubicBezTo>
                  <a:cubicBezTo>
                    <a:pt x="1737" y="221"/>
                    <a:pt x="1655" y="222"/>
                    <a:pt x="1575" y="222"/>
                  </a:cubicBezTo>
                  <a:cubicBezTo>
                    <a:pt x="1054" y="222"/>
                    <a:pt x="566" y="208"/>
                    <a:pt x="10" y="4"/>
                  </a:cubicBezTo>
                  <a:cubicBezTo>
                    <a:pt x="10"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2" name="Google Shape;3519;p4">
              <a:extLst>
                <a:ext uri="{FF2B5EF4-FFF2-40B4-BE49-F238E27FC236}">
                  <a16:creationId xmlns:a16="http://schemas.microsoft.com/office/drawing/2014/main" id="{510F25EB-DF80-90EC-742C-ECB08C5B3F61}"/>
                </a:ext>
              </a:extLst>
            </p:cNvPr>
            <p:cNvSpPr>
              <a:spLocks/>
            </p:cNvSpPr>
            <p:nvPr/>
          </p:nvSpPr>
          <p:spPr bwMode="auto">
            <a:xfrm>
              <a:off x="2154725" y="3055575"/>
              <a:ext cx="105400" cy="15500"/>
            </a:xfrm>
            <a:custGeom>
              <a:avLst/>
              <a:gdLst>
                <a:gd name="T0" fmla="*/ 375000 w 4216"/>
                <a:gd name="T1" fmla="*/ 375000 h 620"/>
                <a:gd name="T2" fmla="*/ 187500 w 4216"/>
                <a:gd name="T3" fmla="*/ 937500 h 620"/>
                <a:gd name="T4" fmla="*/ 65125000 w 4216"/>
                <a:gd name="T5" fmla="*/ 9671875 h 620"/>
                <a:gd name="T6" fmla="*/ 65296875 w 4216"/>
                <a:gd name="T7" fmla="*/ 8937500 h 620"/>
                <a:gd name="T8" fmla="*/ 375000 w 4216"/>
                <a:gd name="T9" fmla="*/ 37500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6" h="620" extrusionOk="0">
                  <a:moveTo>
                    <a:pt x="24" y="24"/>
                  </a:moveTo>
                  <a:cubicBezTo>
                    <a:pt x="0" y="36"/>
                    <a:pt x="0" y="60"/>
                    <a:pt x="12" y="60"/>
                  </a:cubicBezTo>
                  <a:cubicBezTo>
                    <a:pt x="1334" y="512"/>
                    <a:pt x="2798" y="286"/>
                    <a:pt x="4168" y="619"/>
                  </a:cubicBezTo>
                  <a:cubicBezTo>
                    <a:pt x="4191" y="619"/>
                    <a:pt x="4215" y="584"/>
                    <a:pt x="4179" y="572"/>
                  </a:cubicBezTo>
                  <a:cubicBezTo>
                    <a:pt x="2917" y="0"/>
                    <a:pt x="1370" y="298"/>
                    <a:pt x="24"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3" name="Google Shape;3520;p4">
              <a:extLst>
                <a:ext uri="{FF2B5EF4-FFF2-40B4-BE49-F238E27FC236}">
                  <a16:creationId xmlns:a16="http://schemas.microsoft.com/office/drawing/2014/main" id="{60D5D35A-D61F-BB67-F1F8-207739DC9479}"/>
                </a:ext>
              </a:extLst>
            </p:cNvPr>
            <p:cNvSpPr>
              <a:spLocks/>
            </p:cNvSpPr>
            <p:nvPr/>
          </p:nvSpPr>
          <p:spPr bwMode="auto">
            <a:xfrm>
              <a:off x="2217225" y="3055275"/>
              <a:ext cx="41150" cy="9075"/>
            </a:xfrm>
            <a:custGeom>
              <a:avLst/>
              <a:gdLst>
                <a:gd name="T0" fmla="*/ 375000 w 1646"/>
                <a:gd name="T1" fmla="*/ 0 h 363"/>
                <a:gd name="T2" fmla="*/ 203125 w 1646"/>
                <a:gd name="T3" fmla="*/ 562500 h 363"/>
                <a:gd name="T4" fmla="*/ 25125000 w 1646"/>
                <a:gd name="T5" fmla="*/ 5578125 h 363"/>
                <a:gd name="T6" fmla="*/ 25421875 w 1646"/>
                <a:gd name="T7" fmla="*/ 5656250 h 363"/>
                <a:gd name="T8" fmla="*/ 25312500 w 1646"/>
                <a:gd name="T9" fmla="*/ 5390625 h 363"/>
                <a:gd name="T10" fmla="*/ 375000 w 1646"/>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6" h="363" extrusionOk="0">
                  <a:moveTo>
                    <a:pt x="24" y="0"/>
                  </a:moveTo>
                  <a:cubicBezTo>
                    <a:pt x="13" y="0"/>
                    <a:pt x="1" y="36"/>
                    <a:pt x="13" y="36"/>
                  </a:cubicBezTo>
                  <a:cubicBezTo>
                    <a:pt x="536" y="167"/>
                    <a:pt x="1072" y="238"/>
                    <a:pt x="1608" y="357"/>
                  </a:cubicBezTo>
                  <a:cubicBezTo>
                    <a:pt x="1615" y="361"/>
                    <a:pt x="1622" y="362"/>
                    <a:pt x="1627" y="362"/>
                  </a:cubicBezTo>
                  <a:cubicBezTo>
                    <a:pt x="1641" y="362"/>
                    <a:pt x="1645" y="354"/>
                    <a:pt x="1620" y="345"/>
                  </a:cubicBezTo>
                  <a:cubicBezTo>
                    <a:pt x="1132" y="167"/>
                    <a:pt x="54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4" name="Google Shape;3521;p4">
              <a:extLst>
                <a:ext uri="{FF2B5EF4-FFF2-40B4-BE49-F238E27FC236}">
                  <a16:creationId xmlns:a16="http://schemas.microsoft.com/office/drawing/2014/main" id="{5DFCEF11-9590-6A89-22D2-F2EEB3A61AC3}"/>
                </a:ext>
              </a:extLst>
            </p:cNvPr>
            <p:cNvSpPr>
              <a:spLocks/>
            </p:cNvSpPr>
            <p:nvPr/>
          </p:nvSpPr>
          <p:spPr bwMode="auto">
            <a:xfrm>
              <a:off x="2211875" y="3049600"/>
              <a:ext cx="39900" cy="9850"/>
            </a:xfrm>
            <a:custGeom>
              <a:avLst/>
              <a:gdLst>
                <a:gd name="T0" fmla="*/ 562500 w 1596"/>
                <a:gd name="T1" fmla="*/ 15625 h 394"/>
                <a:gd name="T2" fmla="*/ 562500 w 1596"/>
                <a:gd name="T3" fmla="*/ 578125 h 394"/>
                <a:gd name="T4" fmla="*/ 12843750 w 1596"/>
                <a:gd name="T5" fmla="*/ 2812500 h 394"/>
                <a:gd name="T6" fmla="*/ 24937500 w 1596"/>
                <a:gd name="T7" fmla="*/ 6156250 h 394"/>
                <a:gd name="T8" fmla="*/ 562500 w 1596"/>
                <a:gd name="T9" fmla="*/ 15625 h 3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6" h="394" extrusionOk="0">
                  <a:moveTo>
                    <a:pt x="36" y="1"/>
                  </a:moveTo>
                  <a:cubicBezTo>
                    <a:pt x="0" y="1"/>
                    <a:pt x="0" y="37"/>
                    <a:pt x="36" y="37"/>
                  </a:cubicBezTo>
                  <a:cubicBezTo>
                    <a:pt x="298" y="96"/>
                    <a:pt x="572" y="108"/>
                    <a:pt x="822" y="180"/>
                  </a:cubicBezTo>
                  <a:cubicBezTo>
                    <a:pt x="1072" y="239"/>
                    <a:pt x="1334" y="334"/>
                    <a:pt x="1596" y="394"/>
                  </a:cubicBezTo>
                  <a:cubicBezTo>
                    <a:pt x="1155" y="168"/>
                    <a:pt x="536"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5" name="Google Shape;3522;p4">
              <a:extLst>
                <a:ext uri="{FF2B5EF4-FFF2-40B4-BE49-F238E27FC236}">
                  <a16:creationId xmlns:a16="http://schemas.microsoft.com/office/drawing/2014/main" id="{3819D08A-9A6D-FC02-EC83-478F1D30E2D3}"/>
                </a:ext>
              </a:extLst>
            </p:cNvPr>
            <p:cNvSpPr>
              <a:spLocks/>
            </p:cNvSpPr>
            <p:nvPr/>
          </p:nvSpPr>
          <p:spPr bwMode="auto">
            <a:xfrm>
              <a:off x="2212775" y="3044850"/>
              <a:ext cx="37725" cy="8025"/>
            </a:xfrm>
            <a:custGeom>
              <a:avLst/>
              <a:gdLst>
                <a:gd name="T0" fmla="*/ 3250000 w 1509"/>
                <a:gd name="T1" fmla="*/ 15625 h 321"/>
                <a:gd name="T2" fmla="*/ 187500 w 1509"/>
                <a:gd name="T3" fmla="*/ 187500 h 321"/>
                <a:gd name="T4" fmla="*/ 187500 w 1509"/>
                <a:gd name="T5" fmla="*/ 750000 h 321"/>
                <a:gd name="T6" fmla="*/ 10609375 w 1509"/>
                <a:gd name="T7" fmla="*/ 2046875 h 321"/>
                <a:gd name="T8" fmla="*/ 23437500 w 1509"/>
                <a:gd name="T9" fmla="*/ 4843750 h 321"/>
                <a:gd name="T10" fmla="*/ 23484375 w 1509"/>
                <a:gd name="T11" fmla="*/ 5000000 h 321"/>
                <a:gd name="T12" fmla="*/ 23437500 w 1509"/>
                <a:gd name="T13" fmla="*/ 4656250 h 321"/>
                <a:gd name="T14" fmla="*/ 3250000 w 1509"/>
                <a:gd name="T15" fmla="*/ 15625 h 3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9" h="321" extrusionOk="0">
                  <a:moveTo>
                    <a:pt x="208" y="1"/>
                  </a:moveTo>
                  <a:cubicBezTo>
                    <a:pt x="142" y="1"/>
                    <a:pt x="76" y="4"/>
                    <a:pt x="12" y="12"/>
                  </a:cubicBezTo>
                  <a:cubicBezTo>
                    <a:pt x="0" y="12"/>
                    <a:pt x="0" y="48"/>
                    <a:pt x="12" y="48"/>
                  </a:cubicBezTo>
                  <a:cubicBezTo>
                    <a:pt x="238" y="108"/>
                    <a:pt x="453" y="108"/>
                    <a:pt x="679" y="131"/>
                  </a:cubicBezTo>
                  <a:cubicBezTo>
                    <a:pt x="953" y="179"/>
                    <a:pt x="1238" y="239"/>
                    <a:pt x="1500" y="310"/>
                  </a:cubicBezTo>
                  <a:cubicBezTo>
                    <a:pt x="1500" y="317"/>
                    <a:pt x="1501" y="320"/>
                    <a:pt x="1503" y="320"/>
                  </a:cubicBezTo>
                  <a:cubicBezTo>
                    <a:pt x="1505" y="320"/>
                    <a:pt x="1508" y="306"/>
                    <a:pt x="1500" y="298"/>
                  </a:cubicBezTo>
                  <a:cubicBezTo>
                    <a:pt x="1109" y="154"/>
                    <a:pt x="637" y="1"/>
                    <a:pt x="2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6" name="Google Shape;3523;p4">
              <a:extLst>
                <a:ext uri="{FF2B5EF4-FFF2-40B4-BE49-F238E27FC236}">
                  <a16:creationId xmlns:a16="http://schemas.microsoft.com/office/drawing/2014/main" id="{ABAEAF77-1406-5D29-5EC1-8B49D439FC46}"/>
                </a:ext>
              </a:extLst>
            </p:cNvPr>
            <p:cNvSpPr>
              <a:spLocks/>
            </p:cNvSpPr>
            <p:nvPr/>
          </p:nvSpPr>
          <p:spPr bwMode="auto">
            <a:xfrm>
              <a:off x="2178350" y="3033975"/>
              <a:ext cx="71950" cy="15650"/>
            </a:xfrm>
            <a:custGeom>
              <a:avLst/>
              <a:gdLst>
                <a:gd name="T0" fmla="*/ 484375 w 2878"/>
                <a:gd name="T1" fmla="*/ 0 h 626"/>
                <a:gd name="T2" fmla="*/ 312500 w 2878"/>
                <a:gd name="T3" fmla="*/ 1031250 h 626"/>
                <a:gd name="T4" fmla="*/ 44953125 w 2878"/>
                <a:gd name="T5" fmla="*/ 8109375 h 626"/>
                <a:gd name="T6" fmla="*/ 44953125 w 2878"/>
                <a:gd name="T7" fmla="*/ 7921875 h 626"/>
                <a:gd name="T8" fmla="*/ 25234375 w 2878"/>
                <a:gd name="T9" fmla="*/ 5125000 h 626"/>
                <a:gd name="T10" fmla="*/ 687500 w 2878"/>
                <a:gd name="T11" fmla="*/ 109375 h 626"/>
                <a:gd name="T12" fmla="*/ 484375 w 2878"/>
                <a:gd name="T13" fmla="*/ 0 h 6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8" h="626" extrusionOk="0">
                  <a:moveTo>
                    <a:pt x="31" y="0"/>
                  </a:moveTo>
                  <a:cubicBezTo>
                    <a:pt x="13" y="0"/>
                    <a:pt x="0" y="37"/>
                    <a:pt x="20" y="66"/>
                  </a:cubicBezTo>
                  <a:cubicBezTo>
                    <a:pt x="782" y="626"/>
                    <a:pt x="1996" y="376"/>
                    <a:pt x="2877" y="519"/>
                  </a:cubicBezTo>
                  <a:lnTo>
                    <a:pt x="2877" y="507"/>
                  </a:lnTo>
                  <a:cubicBezTo>
                    <a:pt x="2461" y="376"/>
                    <a:pt x="2044" y="364"/>
                    <a:pt x="1615" y="328"/>
                  </a:cubicBezTo>
                  <a:cubicBezTo>
                    <a:pt x="1056" y="281"/>
                    <a:pt x="591" y="162"/>
                    <a:pt x="44" y="7"/>
                  </a:cubicBezTo>
                  <a:cubicBezTo>
                    <a:pt x="39"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7" name="Google Shape;3524;p4">
              <a:extLst>
                <a:ext uri="{FF2B5EF4-FFF2-40B4-BE49-F238E27FC236}">
                  <a16:creationId xmlns:a16="http://schemas.microsoft.com/office/drawing/2014/main" id="{94A899AD-4C1C-73CE-49E1-53A36FF0E1AF}"/>
                </a:ext>
              </a:extLst>
            </p:cNvPr>
            <p:cNvSpPr>
              <a:spLocks/>
            </p:cNvSpPr>
            <p:nvPr/>
          </p:nvSpPr>
          <p:spPr bwMode="auto">
            <a:xfrm>
              <a:off x="1995575" y="3010875"/>
              <a:ext cx="176425" cy="22075"/>
            </a:xfrm>
            <a:custGeom>
              <a:avLst/>
              <a:gdLst>
                <a:gd name="T0" fmla="*/ 718750 w 7057"/>
                <a:gd name="T1" fmla="*/ 15625 h 883"/>
                <a:gd name="T2" fmla="*/ 687500 w 7057"/>
                <a:gd name="T3" fmla="*/ 1156250 h 883"/>
                <a:gd name="T4" fmla="*/ 8906250 w 7057"/>
                <a:gd name="T5" fmla="*/ 2546875 h 883"/>
                <a:gd name="T6" fmla="*/ 19343750 w 7057"/>
                <a:gd name="T7" fmla="*/ 2062500 h 883"/>
                <a:gd name="T8" fmla="*/ 20406250 w 7057"/>
                <a:gd name="T9" fmla="*/ 2078125 h 883"/>
                <a:gd name="T10" fmla="*/ 49250000 w 7057"/>
                <a:gd name="T11" fmla="*/ 8031250 h 883"/>
                <a:gd name="T12" fmla="*/ 102250000 w 7057"/>
                <a:gd name="T13" fmla="*/ 13796875 h 883"/>
                <a:gd name="T14" fmla="*/ 110265625 w 7057"/>
                <a:gd name="T15" fmla="*/ 13609375 h 883"/>
                <a:gd name="T16" fmla="*/ 49437500 w 7057"/>
                <a:gd name="T17" fmla="*/ 6546875 h 883"/>
                <a:gd name="T18" fmla="*/ 23015625 w 7057"/>
                <a:gd name="T19" fmla="*/ 593750 h 883"/>
                <a:gd name="T20" fmla="*/ 18125000 w 7057"/>
                <a:gd name="T21" fmla="*/ 312500 h 883"/>
                <a:gd name="T22" fmla="*/ 7765625 w 7057"/>
                <a:gd name="T23" fmla="*/ 640625 h 883"/>
                <a:gd name="T24" fmla="*/ 875000 w 7057"/>
                <a:gd name="T25" fmla="*/ 31250 h 883"/>
                <a:gd name="T26" fmla="*/ 718750 w 7057"/>
                <a:gd name="T27" fmla="*/ 15625 h 8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57" h="883" extrusionOk="0">
                  <a:moveTo>
                    <a:pt x="46" y="1"/>
                  </a:moveTo>
                  <a:cubicBezTo>
                    <a:pt x="7" y="1"/>
                    <a:pt x="0" y="63"/>
                    <a:pt x="44" y="74"/>
                  </a:cubicBezTo>
                  <a:cubicBezTo>
                    <a:pt x="229" y="144"/>
                    <a:pt x="400" y="163"/>
                    <a:pt x="570" y="163"/>
                  </a:cubicBezTo>
                  <a:cubicBezTo>
                    <a:pt x="784" y="163"/>
                    <a:pt x="998" y="132"/>
                    <a:pt x="1238" y="132"/>
                  </a:cubicBezTo>
                  <a:cubicBezTo>
                    <a:pt x="1261" y="132"/>
                    <a:pt x="1283" y="133"/>
                    <a:pt x="1306" y="133"/>
                  </a:cubicBezTo>
                  <a:cubicBezTo>
                    <a:pt x="1902" y="169"/>
                    <a:pt x="2556" y="407"/>
                    <a:pt x="3152" y="514"/>
                  </a:cubicBezTo>
                  <a:cubicBezTo>
                    <a:pt x="4279" y="721"/>
                    <a:pt x="5415" y="883"/>
                    <a:pt x="6544" y="883"/>
                  </a:cubicBezTo>
                  <a:cubicBezTo>
                    <a:pt x="6715" y="883"/>
                    <a:pt x="6886" y="879"/>
                    <a:pt x="7057" y="871"/>
                  </a:cubicBezTo>
                  <a:cubicBezTo>
                    <a:pt x="5747" y="764"/>
                    <a:pt x="4461" y="693"/>
                    <a:pt x="3164" y="419"/>
                  </a:cubicBezTo>
                  <a:cubicBezTo>
                    <a:pt x="2592" y="300"/>
                    <a:pt x="2032" y="109"/>
                    <a:pt x="1473" y="38"/>
                  </a:cubicBezTo>
                  <a:cubicBezTo>
                    <a:pt x="1368" y="25"/>
                    <a:pt x="1264" y="20"/>
                    <a:pt x="1160" y="20"/>
                  </a:cubicBezTo>
                  <a:cubicBezTo>
                    <a:pt x="939" y="20"/>
                    <a:pt x="718" y="41"/>
                    <a:pt x="497" y="41"/>
                  </a:cubicBezTo>
                  <a:cubicBezTo>
                    <a:pt x="351" y="41"/>
                    <a:pt x="204" y="32"/>
                    <a:pt x="56" y="2"/>
                  </a:cubicBezTo>
                  <a:cubicBezTo>
                    <a:pt x="52" y="1"/>
                    <a:pt x="49" y="1"/>
                    <a:pt x="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0" name="Google Shape;3525;p4">
              <a:extLst>
                <a:ext uri="{FF2B5EF4-FFF2-40B4-BE49-F238E27FC236}">
                  <a16:creationId xmlns:a16="http://schemas.microsoft.com/office/drawing/2014/main" id="{3968D0E5-5D02-46BF-80C6-6F1742CDA1DD}"/>
                </a:ext>
              </a:extLst>
            </p:cNvPr>
            <p:cNvSpPr>
              <a:spLocks/>
            </p:cNvSpPr>
            <p:nvPr/>
          </p:nvSpPr>
          <p:spPr bwMode="auto">
            <a:xfrm>
              <a:off x="1996075" y="3007050"/>
              <a:ext cx="22950" cy="1975"/>
            </a:xfrm>
            <a:custGeom>
              <a:avLst/>
              <a:gdLst>
                <a:gd name="T0" fmla="*/ 8875000 w 918"/>
                <a:gd name="T1" fmla="*/ 0 h 79"/>
                <a:gd name="T2" fmla="*/ 375000 w 918"/>
                <a:gd name="T3" fmla="*/ 375000 h 79"/>
                <a:gd name="T4" fmla="*/ 375000 w 918"/>
                <a:gd name="T5" fmla="*/ 937500 h 79"/>
                <a:gd name="T6" fmla="*/ 8671875 w 918"/>
                <a:gd name="T7" fmla="*/ 1234375 h 79"/>
                <a:gd name="T8" fmla="*/ 13953125 w 918"/>
                <a:gd name="T9" fmla="*/ 937500 h 79"/>
                <a:gd name="T10" fmla="*/ 13953125 w 918"/>
                <a:gd name="T11" fmla="*/ 375000 h 79"/>
                <a:gd name="T12" fmla="*/ 8875000 w 918"/>
                <a:gd name="T13" fmla="*/ 0 h 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8" h="79" extrusionOk="0">
                  <a:moveTo>
                    <a:pt x="568" y="0"/>
                  </a:moveTo>
                  <a:cubicBezTo>
                    <a:pt x="384" y="0"/>
                    <a:pt x="195" y="17"/>
                    <a:pt x="24" y="24"/>
                  </a:cubicBezTo>
                  <a:cubicBezTo>
                    <a:pt x="0" y="24"/>
                    <a:pt x="0" y="60"/>
                    <a:pt x="24" y="60"/>
                  </a:cubicBezTo>
                  <a:cubicBezTo>
                    <a:pt x="191" y="67"/>
                    <a:pt x="375" y="79"/>
                    <a:pt x="555" y="79"/>
                  </a:cubicBezTo>
                  <a:cubicBezTo>
                    <a:pt x="671" y="79"/>
                    <a:pt x="786" y="74"/>
                    <a:pt x="893" y="60"/>
                  </a:cubicBezTo>
                  <a:cubicBezTo>
                    <a:pt x="917" y="60"/>
                    <a:pt x="917" y="24"/>
                    <a:pt x="893" y="24"/>
                  </a:cubicBezTo>
                  <a:cubicBezTo>
                    <a:pt x="790" y="6"/>
                    <a:pt x="680" y="0"/>
                    <a:pt x="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1" name="Google Shape;3526;p4">
              <a:extLst>
                <a:ext uri="{FF2B5EF4-FFF2-40B4-BE49-F238E27FC236}">
                  <a16:creationId xmlns:a16="http://schemas.microsoft.com/office/drawing/2014/main" id="{640C45DC-FD27-E63D-524D-C0342462942D}"/>
                </a:ext>
              </a:extLst>
            </p:cNvPr>
            <p:cNvSpPr>
              <a:spLocks/>
            </p:cNvSpPr>
            <p:nvPr/>
          </p:nvSpPr>
          <p:spPr bwMode="auto">
            <a:xfrm>
              <a:off x="1998525" y="3002825"/>
              <a:ext cx="23775" cy="3925"/>
            </a:xfrm>
            <a:custGeom>
              <a:avLst/>
              <a:gdLst>
                <a:gd name="T0" fmla="*/ 500000 w 951"/>
                <a:gd name="T1" fmla="*/ 0 h 157"/>
                <a:gd name="T2" fmla="*/ 328125 w 951"/>
                <a:gd name="T3" fmla="*/ 593750 h 157"/>
                <a:gd name="T4" fmla="*/ 10593750 w 951"/>
                <a:gd name="T5" fmla="*/ 2437500 h 157"/>
                <a:gd name="T6" fmla="*/ 14656250 w 951"/>
                <a:gd name="T7" fmla="*/ 1906250 h 157"/>
                <a:gd name="T8" fmla="*/ 14656250 w 951"/>
                <a:gd name="T9" fmla="*/ 1156250 h 157"/>
                <a:gd name="T10" fmla="*/ 12140625 w 951"/>
                <a:gd name="T11" fmla="*/ 906250 h 157"/>
                <a:gd name="T12" fmla="*/ 8703125 w 951"/>
                <a:gd name="T13" fmla="*/ 1015625 h 157"/>
                <a:gd name="T14" fmla="*/ 7593750 w 951"/>
                <a:gd name="T15" fmla="*/ 968750 h 157"/>
                <a:gd name="T16" fmla="*/ 703125 w 951"/>
                <a:gd name="T17" fmla="*/ 46875 h 157"/>
                <a:gd name="T18" fmla="*/ 500000 w 951"/>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1" h="157" extrusionOk="0">
                  <a:moveTo>
                    <a:pt x="32" y="0"/>
                  </a:moveTo>
                  <a:cubicBezTo>
                    <a:pt x="7" y="0"/>
                    <a:pt x="1" y="28"/>
                    <a:pt x="21" y="38"/>
                  </a:cubicBezTo>
                  <a:cubicBezTo>
                    <a:pt x="215" y="97"/>
                    <a:pt x="456" y="156"/>
                    <a:pt x="678" y="156"/>
                  </a:cubicBezTo>
                  <a:cubicBezTo>
                    <a:pt x="770" y="156"/>
                    <a:pt x="858" y="146"/>
                    <a:pt x="938" y="122"/>
                  </a:cubicBezTo>
                  <a:cubicBezTo>
                    <a:pt x="950" y="122"/>
                    <a:pt x="950" y="86"/>
                    <a:pt x="938" y="74"/>
                  </a:cubicBezTo>
                  <a:cubicBezTo>
                    <a:pt x="883" y="61"/>
                    <a:pt x="830" y="58"/>
                    <a:pt x="777" y="58"/>
                  </a:cubicBezTo>
                  <a:cubicBezTo>
                    <a:pt x="704" y="58"/>
                    <a:pt x="631" y="65"/>
                    <a:pt x="557" y="65"/>
                  </a:cubicBezTo>
                  <a:cubicBezTo>
                    <a:pt x="533" y="65"/>
                    <a:pt x="510" y="64"/>
                    <a:pt x="486" y="62"/>
                  </a:cubicBezTo>
                  <a:cubicBezTo>
                    <a:pt x="343" y="38"/>
                    <a:pt x="188" y="27"/>
                    <a:pt x="45" y="3"/>
                  </a:cubicBezTo>
                  <a:cubicBezTo>
                    <a:pt x="40" y="1"/>
                    <a:pt x="36"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2" name="Google Shape;3527;p4">
              <a:extLst>
                <a:ext uri="{FF2B5EF4-FFF2-40B4-BE49-F238E27FC236}">
                  <a16:creationId xmlns:a16="http://schemas.microsoft.com/office/drawing/2014/main" id="{BCDBF1CC-7F61-1C08-1185-BDC96C944633}"/>
                </a:ext>
              </a:extLst>
            </p:cNvPr>
            <p:cNvSpPr>
              <a:spLocks/>
            </p:cNvSpPr>
            <p:nvPr/>
          </p:nvSpPr>
          <p:spPr bwMode="auto">
            <a:xfrm>
              <a:off x="1996225" y="2998625"/>
              <a:ext cx="20700" cy="3375"/>
            </a:xfrm>
            <a:custGeom>
              <a:avLst/>
              <a:gdLst>
                <a:gd name="T0" fmla="*/ 453125 w 828"/>
                <a:gd name="T1" fmla="*/ 15625 h 135"/>
                <a:gd name="T2" fmla="*/ 468750 w 828"/>
                <a:gd name="T3" fmla="*/ 625000 h 135"/>
                <a:gd name="T4" fmla="*/ 9125000 w 828"/>
                <a:gd name="T5" fmla="*/ 2093750 h 135"/>
                <a:gd name="T6" fmla="*/ 12750000 w 828"/>
                <a:gd name="T7" fmla="*/ 1546875 h 135"/>
                <a:gd name="T8" fmla="*/ 12750000 w 828"/>
                <a:gd name="T9" fmla="*/ 1000000 h 135"/>
                <a:gd name="T10" fmla="*/ 10203125 w 828"/>
                <a:gd name="T11" fmla="*/ 687500 h 135"/>
                <a:gd name="T12" fmla="*/ 6796875 w 828"/>
                <a:gd name="T13" fmla="*/ 812500 h 135"/>
                <a:gd name="T14" fmla="*/ 656250 w 828"/>
                <a:gd name="T15" fmla="*/ 62500 h 135"/>
                <a:gd name="T16" fmla="*/ 453125 w 828"/>
                <a:gd name="T17" fmla="*/ 15625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135" extrusionOk="0">
                  <a:moveTo>
                    <a:pt x="29" y="1"/>
                  </a:moveTo>
                  <a:cubicBezTo>
                    <a:pt x="11" y="1"/>
                    <a:pt x="1" y="20"/>
                    <a:pt x="30" y="40"/>
                  </a:cubicBezTo>
                  <a:cubicBezTo>
                    <a:pt x="196" y="81"/>
                    <a:pt x="397" y="134"/>
                    <a:pt x="584" y="134"/>
                  </a:cubicBezTo>
                  <a:cubicBezTo>
                    <a:pt x="665" y="134"/>
                    <a:pt x="744" y="124"/>
                    <a:pt x="816" y="99"/>
                  </a:cubicBezTo>
                  <a:cubicBezTo>
                    <a:pt x="828" y="99"/>
                    <a:pt x="828" y="64"/>
                    <a:pt x="816" y="64"/>
                  </a:cubicBezTo>
                  <a:cubicBezTo>
                    <a:pt x="765" y="48"/>
                    <a:pt x="709" y="44"/>
                    <a:pt x="653" y="44"/>
                  </a:cubicBezTo>
                  <a:cubicBezTo>
                    <a:pt x="579" y="44"/>
                    <a:pt x="503" y="52"/>
                    <a:pt x="435" y="52"/>
                  </a:cubicBezTo>
                  <a:cubicBezTo>
                    <a:pt x="292" y="28"/>
                    <a:pt x="173" y="16"/>
                    <a:pt x="42" y="4"/>
                  </a:cubicBezTo>
                  <a:cubicBezTo>
                    <a:pt x="38"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3" name="Google Shape;3528;p4">
              <a:extLst>
                <a:ext uri="{FF2B5EF4-FFF2-40B4-BE49-F238E27FC236}">
                  <a16:creationId xmlns:a16="http://schemas.microsoft.com/office/drawing/2014/main" id="{0180A1EE-A477-B330-4D69-73C22AED751D}"/>
                </a:ext>
              </a:extLst>
            </p:cNvPr>
            <p:cNvSpPr>
              <a:spLocks/>
            </p:cNvSpPr>
            <p:nvPr/>
          </p:nvSpPr>
          <p:spPr bwMode="auto">
            <a:xfrm>
              <a:off x="1989525" y="2985750"/>
              <a:ext cx="155700" cy="24900"/>
            </a:xfrm>
            <a:custGeom>
              <a:avLst/>
              <a:gdLst>
                <a:gd name="T0" fmla="*/ 16968750 w 6228"/>
                <a:gd name="T1" fmla="*/ 15625 h 996"/>
                <a:gd name="T2" fmla="*/ 187500 w 6228"/>
                <a:gd name="T3" fmla="*/ 1406250 h 996"/>
                <a:gd name="T4" fmla="*/ 375000 w 6228"/>
                <a:gd name="T5" fmla="*/ 1968750 h 996"/>
                <a:gd name="T6" fmla="*/ 5109375 w 6228"/>
                <a:gd name="T7" fmla="*/ 1859375 h 996"/>
                <a:gd name="T8" fmla="*/ 96750000 w 6228"/>
                <a:gd name="T9" fmla="*/ 15546875 h 996"/>
                <a:gd name="T10" fmla="*/ 96750000 w 6228"/>
                <a:gd name="T11" fmla="*/ 14437500 h 996"/>
                <a:gd name="T12" fmla="*/ 16968750 w 6228"/>
                <a:gd name="T13" fmla="*/ 15625 h 9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28" h="996" extrusionOk="0">
                  <a:moveTo>
                    <a:pt x="1086" y="1"/>
                  </a:moveTo>
                  <a:cubicBezTo>
                    <a:pt x="724" y="1"/>
                    <a:pt x="365" y="28"/>
                    <a:pt x="12" y="90"/>
                  </a:cubicBezTo>
                  <a:cubicBezTo>
                    <a:pt x="0" y="90"/>
                    <a:pt x="0" y="126"/>
                    <a:pt x="24" y="126"/>
                  </a:cubicBezTo>
                  <a:cubicBezTo>
                    <a:pt x="126" y="122"/>
                    <a:pt x="227" y="119"/>
                    <a:pt x="327" y="119"/>
                  </a:cubicBezTo>
                  <a:cubicBezTo>
                    <a:pt x="2341" y="119"/>
                    <a:pt x="4196" y="984"/>
                    <a:pt x="6192" y="995"/>
                  </a:cubicBezTo>
                  <a:cubicBezTo>
                    <a:pt x="6227" y="995"/>
                    <a:pt x="6227" y="936"/>
                    <a:pt x="6192" y="924"/>
                  </a:cubicBezTo>
                  <a:cubicBezTo>
                    <a:pt x="4572" y="600"/>
                    <a:pt x="2790" y="1"/>
                    <a:pt x="10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4" name="Google Shape;3529;p4">
              <a:extLst>
                <a:ext uri="{FF2B5EF4-FFF2-40B4-BE49-F238E27FC236}">
                  <a16:creationId xmlns:a16="http://schemas.microsoft.com/office/drawing/2014/main" id="{4B4F609C-9FA2-251D-0187-B16DCBD8BFC2}"/>
                </a:ext>
              </a:extLst>
            </p:cNvPr>
            <p:cNvSpPr>
              <a:spLocks/>
            </p:cNvSpPr>
            <p:nvPr/>
          </p:nvSpPr>
          <p:spPr bwMode="auto">
            <a:xfrm>
              <a:off x="2060275" y="3001850"/>
              <a:ext cx="68275" cy="10875"/>
            </a:xfrm>
            <a:custGeom>
              <a:avLst/>
              <a:gdLst>
                <a:gd name="T0" fmla="*/ 171875 w 2731"/>
                <a:gd name="T1" fmla="*/ 15625 h 435"/>
                <a:gd name="T2" fmla="*/ 250000 w 2731"/>
                <a:gd name="T3" fmla="*/ 93750 h 435"/>
                <a:gd name="T4" fmla="*/ 171875 w 2731"/>
                <a:gd name="T5" fmla="*/ 15625 h 435"/>
                <a:gd name="T6" fmla="*/ 250000 w 2731"/>
                <a:gd name="T7" fmla="*/ 93750 h 435"/>
                <a:gd name="T8" fmla="*/ 250000 w 2731"/>
                <a:gd name="T9" fmla="*/ 93750 h 435"/>
                <a:gd name="T10" fmla="*/ 42484375 w 2731"/>
                <a:gd name="T11" fmla="*/ 6796875 h 435"/>
                <a:gd name="T12" fmla="*/ 42484375 w 2731"/>
                <a:gd name="T13" fmla="*/ 6421875 h 435"/>
                <a:gd name="T14" fmla="*/ 250000 w 2731"/>
                <a:gd name="T15" fmla="*/ 93750 h 4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1" h="435" extrusionOk="0">
                  <a:moveTo>
                    <a:pt x="11" y="1"/>
                  </a:moveTo>
                  <a:cubicBezTo>
                    <a:pt x="5" y="1"/>
                    <a:pt x="0" y="6"/>
                    <a:pt x="16" y="6"/>
                  </a:cubicBezTo>
                  <a:cubicBezTo>
                    <a:pt x="16" y="2"/>
                    <a:pt x="13" y="1"/>
                    <a:pt x="11" y="1"/>
                  </a:cubicBezTo>
                  <a:close/>
                  <a:moveTo>
                    <a:pt x="16" y="6"/>
                  </a:moveTo>
                  <a:lnTo>
                    <a:pt x="16" y="6"/>
                  </a:lnTo>
                  <a:cubicBezTo>
                    <a:pt x="873" y="232"/>
                    <a:pt x="1838" y="363"/>
                    <a:pt x="2719" y="435"/>
                  </a:cubicBezTo>
                  <a:cubicBezTo>
                    <a:pt x="2731" y="435"/>
                    <a:pt x="2731" y="411"/>
                    <a:pt x="2719" y="411"/>
                  </a:cubicBezTo>
                  <a:cubicBezTo>
                    <a:pt x="1861" y="208"/>
                    <a:pt x="909" y="42"/>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5" name="Google Shape;3530;p4">
              <a:extLst>
                <a:ext uri="{FF2B5EF4-FFF2-40B4-BE49-F238E27FC236}">
                  <a16:creationId xmlns:a16="http://schemas.microsoft.com/office/drawing/2014/main" id="{D05F6D50-1040-C94C-765A-A2BE89FD33D2}"/>
                </a:ext>
              </a:extLst>
            </p:cNvPr>
            <p:cNvSpPr>
              <a:spLocks/>
            </p:cNvSpPr>
            <p:nvPr/>
          </p:nvSpPr>
          <p:spPr bwMode="auto">
            <a:xfrm>
              <a:off x="2110075" y="3001100"/>
              <a:ext cx="131150" cy="26325"/>
            </a:xfrm>
            <a:custGeom>
              <a:avLst/>
              <a:gdLst>
                <a:gd name="T0" fmla="*/ 187500 w 5246"/>
                <a:gd name="T1" fmla="*/ 0 h 1053"/>
                <a:gd name="T2" fmla="*/ 187500 w 5246"/>
                <a:gd name="T3" fmla="*/ 187500 h 1053"/>
                <a:gd name="T4" fmla="*/ 44656250 w 5246"/>
                <a:gd name="T5" fmla="*/ 11718750 h 1053"/>
                <a:gd name="T6" fmla="*/ 61828125 w 5246"/>
                <a:gd name="T7" fmla="*/ 14406250 h 1053"/>
                <a:gd name="T8" fmla="*/ 65796875 w 5246"/>
                <a:gd name="T9" fmla="*/ 14390625 h 1053"/>
                <a:gd name="T10" fmla="*/ 80937500 w 5246"/>
                <a:gd name="T11" fmla="*/ 16375000 h 1053"/>
                <a:gd name="T12" fmla="*/ 81140625 w 5246"/>
                <a:gd name="T13" fmla="*/ 16437500 h 1053"/>
                <a:gd name="T14" fmla="*/ 81296875 w 5246"/>
                <a:gd name="T15" fmla="*/ 15265625 h 1053"/>
                <a:gd name="T16" fmla="*/ 70703125 w 5246"/>
                <a:gd name="T17" fmla="*/ 13406250 h 1053"/>
                <a:gd name="T18" fmla="*/ 64406250 w 5246"/>
                <a:gd name="T19" fmla="*/ 13421875 h 1053"/>
                <a:gd name="T20" fmla="*/ 42984375 w 5246"/>
                <a:gd name="T21" fmla="*/ 9859375 h 1053"/>
                <a:gd name="T22" fmla="*/ 187500 w 5246"/>
                <a:gd name="T23" fmla="*/ 0 h 10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46" h="1053" extrusionOk="0">
                  <a:moveTo>
                    <a:pt x="12" y="0"/>
                  </a:moveTo>
                  <a:cubicBezTo>
                    <a:pt x="12" y="0"/>
                    <a:pt x="0" y="12"/>
                    <a:pt x="12" y="12"/>
                  </a:cubicBezTo>
                  <a:cubicBezTo>
                    <a:pt x="965" y="250"/>
                    <a:pt x="1953" y="381"/>
                    <a:pt x="2858" y="750"/>
                  </a:cubicBezTo>
                  <a:cubicBezTo>
                    <a:pt x="3227" y="907"/>
                    <a:pt x="3593" y="922"/>
                    <a:pt x="3957" y="922"/>
                  </a:cubicBezTo>
                  <a:cubicBezTo>
                    <a:pt x="4042" y="922"/>
                    <a:pt x="4127" y="921"/>
                    <a:pt x="4211" y="921"/>
                  </a:cubicBezTo>
                  <a:cubicBezTo>
                    <a:pt x="4536" y="921"/>
                    <a:pt x="4859" y="933"/>
                    <a:pt x="5180" y="1048"/>
                  </a:cubicBezTo>
                  <a:cubicBezTo>
                    <a:pt x="5184" y="1051"/>
                    <a:pt x="5188" y="1052"/>
                    <a:pt x="5193" y="1052"/>
                  </a:cubicBezTo>
                  <a:cubicBezTo>
                    <a:pt x="5223" y="1052"/>
                    <a:pt x="5245" y="987"/>
                    <a:pt x="5203" y="977"/>
                  </a:cubicBezTo>
                  <a:cubicBezTo>
                    <a:pt x="4965" y="893"/>
                    <a:pt x="4775" y="858"/>
                    <a:pt x="4525" y="858"/>
                  </a:cubicBezTo>
                  <a:cubicBezTo>
                    <a:pt x="4384" y="858"/>
                    <a:pt x="4251" y="859"/>
                    <a:pt x="4122" y="859"/>
                  </a:cubicBezTo>
                  <a:cubicBezTo>
                    <a:pt x="3650" y="859"/>
                    <a:pt x="3237" y="837"/>
                    <a:pt x="2751" y="631"/>
                  </a:cubicBezTo>
                  <a:cubicBezTo>
                    <a:pt x="1905" y="274"/>
                    <a:pt x="917" y="155"/>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6" name="Google Shape;3531;p4">
              <a:extLst>
                <a:ext uri="{FF2B5EF4-FFF2-40B4-BE49-F238E27FC236}">
                  <a16:creationId xmlns:a16="http://schemas.microsoft.com/office/drawing/2014/main" id="{4EC63D29-C50E-847F-C4B8-D831137EF679}"/>
                </a:ext>
              </a:extLst>
            </p:cNvPr>
            <p:cNvSpPr>
              <a:spLocks/>
            </p:cNvSpPr>
            <p:nvPr/>
          </p:nvSpPr>
          <p:spPr bwMode="auto">
            <a:xfrm>
              <a:off x="2177075" y="3015200"/>
              <a:ext cx="58625" cy="6750"/>
            </a:xfrm>
            <a:custGeom>
              <a:avLst/>
              <a:gdLst>
                <a:gd name="T0" fmla="*/ 46875 w 2345"/>
                <a:gd name="T1" fmla="*/ 328125 h 270"/>
                <a:gd name="T2" fmla="*/ 171875 w 2345"/>
                <a:gd name="T3" fmla="*/ 500000 h 270"/>
                <a:gd name="T4" fmla="*/ 46875 w 2345"/>
                <a:gd name="T5" fmla="*/ 328125 h 270"/>
                <a:gd name="T6" fmla="*/ 9328125 w 2345"/>
                <a:gd name="T7" fmla="*/ 15625 h 270"/>
                <a:gd name="T8" fmla="*/ 171875 w 2345"/>
                <a:gd name="T9" fmla="*/ 500000 h 270"/>
                <a:gd name="T10" fmla="*/ 18031250 w 2345"/>
                <a:gd name="T11" fmla="*/ 1421875 h 270"/>
                <a:gd name="T12" fmla="*/ 27156250 w 2345"/>
                <a:gd name="T13" fmla="*/ 2546875 h 270"/>
                <a:gd name="T14" fmla="*/ 33375000 w 2345"/>
                <a:gd name="T15" fmla="*/ 3906250 h 270"/>
                <a:gd name="T16" fmla="*/ 33843750 w 2345"/>
                <a:gd name="T17" fmla="*/ 3843750 h 270"/>
                <a:gd name="T18" fmla="*/ 33843750 w 2345"/>
                <a:gd name="T19" fmla="*/ 3843750 h 270"/>
                <a:gd name="T20" fmla="*/ 33843750 w 2345"/>
                <a:gd name="T21" fmla="*/ 4218750 h 270"/>
                <a:gd name="T22" fmla="*/ 36078125 w 2345"/>
                <a:gd name="T23" fmla="*/ 4218750 h 270"/>
                <a:gd name="T24" fmla="*/ 36078125 w 2345"/>
                <a:gd name="T25" fmla="*/ 3281250 h 270"/>
                <a:gd name="T26" fmla="*/ 9328125 w 2345"/>
                <a:gd name="T27" fmla="*/ 15625 h 2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45" h="270" extrusionOk="0">
                  <a:moveTo>
                    <a:pt x="3" y="21"/>
                  </a:moveTo>
                  <a:cubicBezTo>
                    <a:pt x="1" y="21"/>
                    <a:pt x="3" y="32"/>
                    <a:pt x="11" y="32"/>
                  </a:cubicBezTo>
                  <a:cubicBezTo>
                    <a:pt x="7" y="24"/>
                    <a:pt x="5" y="21"/>
                    <a:pt x="3" y="21"/>
                  </a:cubicBezTo>
                  <a:close/>
                  <a:moveTo>
                    <a:pt x="597" y="1"/>
                  </a:moveTo>
                  <a:cubicBezTo>
                    <a:pt x="402" y="1"/>
                    <a:pt x="207" y="11"/>
                    <a:pt x="11" y="32"/>
                  </a:cubicBezTo>
                  <a:cubicBezTo>
                    <a:pt x="404" y="32"/>
                    <a:pt x="785" y="43"/>
                    <a:pt x="1154" y="91"/>
                  </a:cubicBezTo>
                  <a:cubicBezTo>
                    <a:pt x="1357" y="103"/>
                    <a:pt x="1547" y="127"/>
                    <a:pt x="1738" y="163"/>
                  </a:cubicBezTo>
                  <a:cubicBezTo>
                    <a:pt x="1822" y="173"/>
                    <a:pt x="2039" y="250"/>
                    <a:pt x="2136" y="250"/>
                  </a:cubicBezTo>
                  <a:cubicBezTo>
                    <a:pt x="2148" y="250"/>
                    <a:pt x="2158" y="249"/>
                    <a:pt x="2166" y="246"/>
                  </a:cubicBezTo>
                  <a:cubicBezTo>
                    <a:pt x="2166" y="246"/>
                    <a:pt x="2154" y="270"/>
                    <a:pt x="2166" y="270"/>
                  </a:cubicBezTo>
                  <a:lnTo>
                    <a:pt x="2309" y="270"/>
                  </a:lnTo>
                  <a:cubicBezTo>
                    <a:pt x="2333" y="270"/>
                    <a:pt x="2345" y="222"/>
                    <a:pt x="2309" y="210"/>
                  </a:cubicBezTo>
                  <a:cubicBezTo>
                    <a:pt x="1748" y="86"/>
                    <a:pt x="1174" y="1"/>
                    <a:pt x="5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7" name="Google Shape;3532;p4">
              <a:extLst>
                <a:ext uri="{FF2B5EF4-FFF2-40B4-BE49-F238E27FC236}">
                  <a16:creationId xmlns:a16="http://schemas.microsoft.com/office/drawing/2014/main" id="{9D6A9861-2BE2-D1FB-9418-2C4AF8960755}"/>
                </a:ext>
              </a:extLst>
            </p:cNvPr>
            <p:cNvSpPr>
              <a:spLocks/>
            </p:cNvSpPr>
            <p:nvPr/>
          </p:nvSpPr>
          <p:spPr bwMode="auto">
            <a:xfrm>
              <a:off x="2188950" y="3010625"/>
              <a:ext cx="46450" cy="5975"/>
            </a:xfrm>
            <a:custGeom>
              <a:avLst/>
              <a:gdLst>
                <a:gd name="T0" fmla="*/ 187500 w 1858"/>
                <a:gd name="T1" fmla="*/ 0 h 239"/>
                <a:gd name="T2" fmla="*/ 187500 w 1858"/>
                <a:gd name="T3" fmla="*/ 375000 h 239"/>
                <a:gd name="T4" fmla="*/ 28281250 w 1858"/>
                <a:gd name="T5" fmla="*/ 3718750 h 239"/>
                <a:gd name="T6" fmla="*/ 28281250 w 1858"/>
                <a:gd name="T7" fmla="*/ 2796875 h 239"/>
                <a:gd name="T8" fmla="*/ 187500 w 1858"/>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8" h="239" extrusionOk="0">
                  <a:moveTo>
                    <a:pt x="12" y="0"/>
                  </a:moveTo>
                  <a:cubicBezTo>
                    <a:pt x="1" y="12"/>
                    <a:pt x="1" y="24"/>
                    <a:pt x="12" y="24"/>
                  </a:cubicBezTo>
                  <a:cubicBezTo>
                    <a:pt x="608" y="107"/>
                    <a:pt x="1215" y="167"/>
                    <a:pt x="1810" y="238"/>
                  </a:cubicBezTo>
                  <a:cubicBezTo>
                    <a:pt x="1858" y="238"/>
                    <a:pt x="1858" y="179"/>
                    <a:pt x="1810" y="179"/>
                  </a:cubicBezTo>
                  <a:cubicBezTo>
                    <a:pt x="1215" y="84"/>
                    <a:pt x="608" y="24"/>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8" name="Google Shape;3533;p4">
              <a:extLst>
                <a:ext uri="{FF2B5EF4-FFF2-40B4-BE49-F238E27FC236}">
                  <a16:creationId xmlns:a16="http://schemas.microsoft.com/office/drawing/2014/main" id="{401DCBD1-E907-C5B5-41A3-20DAF5817993}"/>
                </a:ext>
              </a:extLst>
            </p:cNvPr>
            <p:cNvSpPr>
              <a:spLocks/>
            </p:cNvSpPr>
            <p:nvPr/>
          </p:nvSpPr>
          <p:spPr bwMode="auto">
            <a:xfrm>
              <a:off x="1979400" y="2961500"/>
              <a:ext cx="247075" cy="36650"/>
            </a:xfrm>
            <a:custGeom>
              <a:avLst/>
              <a:gdLst>
                <a:gd name="T0" fmla="*/ 750000 w 9883"/>
                <a:gd name="T1" fmla="*/ 15625 h 1466"/>
                <a:gd name="T2" fmla="*/ 750000 w 9883"/>
                <a:gd name="T3" fmla="*/ 937500 h 1466"/>
                <a:gd name="T4" fmla="*/ 82421875 w 9883"/>
                <a:gd name="T5" fmla="*/ 11921875 h 1466"/>
                <a:gd name="T6" fmla="*/ 113484375 w 9883"/>
                <a:gd name="T7" fmla="*/ 18796875 h 1466"/>
                <a:gd name="T8" fmla="*/ 154421875 w 9883"/>
                <a:gd name="T9" fmla="*/ 22890625 h 1466"/>
                <a:gd name="T10" fmla="*/ 154421875 w 9883"/>
                <a:gd name="T11" fmla="*/ 22515625 h 1466"/>
                <a:gd name="T12" fmla="*/ 124468750 w 9883"/>
                <a:gd name="T13" fmla="*/ 17500000 h 1466"/>
                <a:gd name="T14" fmla="*/ 97671875 w 9883"/>
                <a:gd name="T15" fmla="*/ 14890625 h 1466"/>
                <a:gd name="T16" fmla="*/ 84843750 w 9883"/>
                <a:gd name="T17" fmla="*/ 11171875 h 1466"/>
                <a:gd name="T18" fmla="*/ 750000 w 9883"/>
                <a:gd name="T19" fmla="*/ 15625 h 14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83" h="1466" extrusionOk="0">
                  <a:moveTo>
                    <a:pt x="48" y="1"/>
                  </a:moveTo>
                  <a:cubicBezTo>
                    <a:pt x="1" y="1"/>
                    <a:pt x="1" y="60"/>
                    <a:pt x="48" y="60"/>
                  </a:cubicBezTo>
                  <a:cubicBezTo>
                    <a:pt x="1775" y="298"/>
                    <a:pt x="3561" y="429"/>
                    <a:pt x="5275" y="763"/>
                  </a:cubicBezTo>
                  <a:cubicBezTo>
                    <a:pt x="5954" y="894"/>
                    <a:pt x="6561" y="1168"/>
                    <a:pt x="7263" y="1203"/>
                  </a:cubicBezTo>
                  <a:cubicBezTo>
                    <a:pt x="8168" y="1263"/>
                    <a:pt x="8990" y="1287"/>
                    <a:pt x="9883" y="1465"/>
                  </a:cubicBezTo>
                  <a:lnTo>
                    <a:pt x="9883" y="1441"/>
                  </a:lnTo>
                  <a:cubicBezTo>
                    <a:pt x="9252" y="1263"/>
                    <a:pt x="8621" y="1144"/>
                    <a:pt x="7966" y="1120"/>
                  </a:cubicBezTo>
                  <a:cubicBezTo>
                    <a:pt x="7359" y="1084"/>
                    <a:pt x="6859" y="1132"/>
                    <a:pt x="6251" y="953"/>
                  </a:cubicBezTo>
                  <a:cubicBezTo>
                    <a:pt x="5966" y="882"/>
                    <a:pt x="5716" y="775"/>
                    <a:pt x="5430" y="715"/>
                  </a:cubicBezTo>
                  <a:cubicBezTo>
                    <a:pt x="3680" y="310"/>
                    <a:pt x="1822"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9" name="Google Shape;3534;p4">
              <a:extLst>
                <a:ext uri="{FF2B5EF4-FFF2-40B4-BE49-F238E27FC236}">
                  <a16:creationId xmlns:a16="http://schemas.microsoft.com/office/drawing/2014/main" id="{80F1DB14-20C1-856D-589D-3F82978B429C}"/>
                </a:ext>
              </a:extLst>
            </p:cNvPr>
            <p:cNvSpPr>
              <a:spLocks/>
            </p:cNvSpPr>
            <p:nvPr/>
          </p:nvSpPr>
          <p:spPr bwMode="auto">
            <a:xfrm>
              <a:off x="1961650" y="2926850"/>
              <a:ext cx="85950" cy="12650"/>
            </a:xfrm>
            <a:custGeom>
              <a:avLst/>
              <a:gdLst>
                <a:gd name="T0" fmla="*/ 78125 w 3438"/>
                <a:gd name="T1" fmla="*/ 0 h 506"/>
                <a:gd name="T2" fmla="*/ 125000 w 3438"/>
                <a:gd name="T3" fmla="*/ 93750 h 506"/>
                <a:gd name="T4" fmla="*/ 78125 w 3438"/>
                <a:gd name="T5" fmla="*/ 0 h 506"/>
                <a:gd name="T6" fmla="*/ 1578125 w 3438"/>
                <a:gd name="T7" fmla="*/ 78125 h 506"/>
                <a:gd name="T8" fmla="*/ 125000 w 3438"/>
                <a:gd name="T9" fmla="*/ 93750 h 506"/>
                <a:gd name="T10" fmla="*/ 53515625 w 3438"/>
                <a:gd name="T11" fmla="*/ 7906250 h 506"/>
                <a:gd name="T12" fmla="*/ 53515625 w 3438"/>
                <a:gd name="T13" fmla="*/ 7718750 h 506"/>
                <a:gd name="T14" fmla="*/ 1578125 w 3438"/>
                <a:gd name="T15" fmla="*/ 78125 h 5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8" h="506" extrusionOk="0">
                  <a:moveTo>
                    <a:pt x="5" y="0"/>
                  </a:moveTo>
                  <a:cubicBezTo>
                    <a:pt x="3" y="0"/>
                    <a:pt x="0" y="6"/>
                    <a:pt x="8" y="6"/>
                  </a:cubicBezTo>
                  <a:cubicBezTo>
                    <a:pt x="8" y="2"/>
                    <a:pt x="7" y="0"/>
                    <a:pt x="5" y="0"/>
                  </a:cubicBezTo>
                  <a:close/>
                  <a:moveTo>
                    <a:pt x="101" y="5"/>
                  </a:moveTo>
                  <a:cubicBezTo>
                    <a:pt x="70" y="5"/>
                    <a:pt x="39" y="5"/>
                    <a:pt x="8" y="6"/>
                  </a:cubicBezTo>
                  <a:cubicBezTo>
                    <a:pt x="1115" y="268"/>
                    <a:pt x="2306" y="291"/>
                    <a:pt x="3425" y="506"/>
                  </a:cubicBezTo>
                  <a:cubicBezTo>
                    <a:pt x="3437" y="506"/>
                    <a:pt x="3437" y="494"/>
                    <a:pt x="3425" y="494"/>
                  </a:cubicBezTo>
                  <a:cubicBezTo>
                    <a:pt x="2384" y="204"/>
                    <a:pt x="1185" y="5"/>
                    <a:pt x="101"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0" name="Google Shape;3535;p4">
              <a:extLst>
                <a:ext uri="{FF2B5EF4-FFF2-40B4-BE49-F238E27FC236}">
                  <a16:creationId xmlns:a16="http://schemas.microsoft.com/office/drawing/2014/main" id="{BA01ED5C-A867-CE7E-1A96-72EA8C692D9B}"/>
                </a:ext>
              </a:extLst>
            </p:cNvPr>
            <p:cNvSpPr>
              <a:spLocks/>
            </p:cNvSpPr>
            <p:nvPr/>
          </p:nvSpPr>
          <p:spPr bwMode="auto">
            <a:xfrm>
              <a:off x="2055300" y="2941850"/>
              <a:ext cx="161350" cy="26825"/>
            </a:xfrm>
            <a:custGeom>
              <a:avLst/>
              <a:gdLst>
                <a:gd name="T0" fmla="*/ 15625 w 6454"/>
                <a:gd name="T1" fmla="*/ 15625 h 1073"/>
                <a:gd name="T2" fmla="*/ 15625 w 6454"/>
                <a:gd name="T3" fmla="*/ 15625 h 1073"/>
                <a:gd name="T4" fmla="*/ 45593750 w 6454"/>
                <a:gd name="T5" fmla="*/ 9312500 h 1073"/>
                <a:gd name="T6" fmla="*/ 100281250 w 6454"/>
                <a:gd name="T7" fmla="*/ 16750000 h 1073"/>
                <a:gd name="T8" fmla="*/ 100281250 w 6454"/>
                <a:gd name="T9" fmla="*/ 15828125 h 1073"/>
                <a:gd name="T10" fmla="*/ 51921875 w 6454"/>
                <a:gd name="T11" fmla="*/ 9312500 h 1073"/>
                <a:gd name="T12" fmla="*/ 15625 w 6454"/>
                <a:gd name="T13" fmla="*/ 15625 h 1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54" h="1073" extrusionOk="0">
                  <a:moveTo>
                    <a:pt x="1" y="1"/>
                  </a:moveTo>
                  <a:lnTo>
                    <a:pt x="1" y="1"/>
                  </a:lnTo>
                  <a:cubicBezTo>
                    <a:pt x="906" y="418"/>
                    <a:pt x="1941" y="465"/>
                    <a:pt x="2918" y="596"/>
                  </a:cubicBezTo>
                  <a:cubicBezTo>
                    <a:pt x="4073" y="763"/>
                    <a:pt x="5251" y="918"/>
                    <a:pt x="6418" y="1072"/>
                  </a:cubicBezTo>
                  <a:cubicBezTo>
                    <a:pt x="6454" y="1072"/>
                    <a:pt x="6454" y="1013"/>
                    <a:pt x="6418" y="1013"/>
                  </a:cubicBezTo>
                  <a:cubicBezTo>
                    <a:pt x="5394" y="858"/>
                    <a:pt x="4346" y="727"/>
                    <a:pt x="3323" y="596"/>
                  </a:cubicBezTo>
                  <a:cubicBezTo>
                    <a:pt x="2239" y="441"/>
                    <a:pt x="1048" y="382"/>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1" name="Google Shape;3536;p4">
              <a:extLst>
                <a:ext uri="{FF2B5EF4-FFF2-40B4-BE49-F238E27FC236}">
                  <a16:creationId xmlns:a16="http://schemas.microsoft.com/office/drawing/2014/main" id="{3152F06F-03A5-D1F9-75E5-B4F79B226FA1}"/>
                </a:ext>
              </a:extLst>
            </p:cNvPr>
            <p:cNvSpPr>
              <a:spLocks/>
            </p:cNvSpPr>
            <p:nvPr/>
          </p:nvSpPr>
          <p:spPr bwMode="auto">
            <a:xfrm>
              <a:off x="2158600" y="2971325"/>
              <a:ext cx="66700" cy="5825"/>
            </a:xfrm>
            <a:custGeom>
              <a:avLst/>
              <a:gdLst>
                <a:gd name="T0" fmla="*/ 562500 w 2668"/>
                <a:gd name="T1" fmla="*/ 15625 h 233"/>
                <a:gd name="T2" fmla="*/ 562500 w 2668"/>
                <a:gd name="T3" fmla="*/ 562500 h 233"/>
                <a:gd name="T4" fmla="*/ 33234375 w 2668"/>
                <a:gd name="T5" fmla="*/ 3640625 h 233"/>
                <a:gd name="T6" fmla="*/ 41671875 w 2668"/>
                <a:gd name="T7" fmla="*/ 3359375 h 233"/>
                <a:gd name="T8" fmla="*/ 562500 w 2668"/>
                <a:gd name="T9" fmla="*/ 15625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8" h="233" extrusionOk="0">
                  <a:moveTo>
                    <a:pt x="36" y="1"/>
                  </a:moveTo>
                  <a:cubicBezTo>
                    <a:pt x="0" y="1"/>
                    <a:pt x="0" y="36"/>
                    <a:pt x="36" y="36"/>
                  </a:cubicBezTo>
                  <a:cubicBezTo>
                    <a:pt x="706" y="150"/>
                    <a:pt x="1429" y="233"/>
                    <a:pt x="2127" y="233"/>
                  </a:cubicBezTo>
                  <a:cubicBezTo>
                    <a:pt x="2309" y="233"/>
                    <a:pt x="2490" y="227"/>
                    <a:pt x="2667" y="215"/>
                  </a:cubicBezTo>
                  <a:cubicBezTo>
                    <a:pt x="1810" y="84"/>
                    <a:pt x="905"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2" name="Google Shape;3537;p4">
              <a:extLst>
                <a:ext uri="{FF2B5EF4-FFF2-40B4-BE49-F238E27FC236}">
                  <a16:creationId xmlns:a16="http://schemas.microsoft.com/office/drawing/2014/main" id="{8D137F41-ADA3-A3E7-C0B8-81ACB867DAF8}"/>
                </a:ext>
              </a:extLst>
            </p:cNvPr>
            <p:cNvSpPr>
              <a:spLocks/>
            </p:cNvSpPr>
            <p:nvPr/>
          </p:nvSpPr>
          <p:spPr bwMode="auto">
            <a:xfrm>
              <a:off x="2036250" y="2962100"/>
              <a:ext cx="108675" cy="11325"/>
            </a:xfrm>
            <a:custGeom>
              <a:avLst/>
              <a:gdLst>
                <a:gd name="T0" fmla="*/ 375000 w 4347"/>
                <a:gd name="T1" fmla="*/ 15625 h 453"/>
                <a:gd name="T2" fmla="*/ 375000 w 4347"/>
                <a:gd name="T3" fmla="*/ 375000 h 453"/>
                <a:gd name="T4" fmla="*/ 67546875 w 4347"/>
                <a:gd name="T5" fmla="*/ 7078125 h 453"/>
                <a:gd name="T6" fmla="*/ 67546875 w 4347"/>
                <a:gd name="T7" fmla="*/ 6328125 h 453"/>
                <a:gd name="T8" fmla="*/ 375000 w 4347"/>
                <a:gd name="T9" fmla="*/ 15625 h 4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47" h="453" extrusionOk="0">
                  <a:moveTo>
                    <a:pt x="24" y="1"/>
                  </a:moveTo>
                  <a:cubicBezTo>
                    <a:pt x="1" y="1"/>
                    <a:pt x="1" y="24"/>
                    <a:pt x="24" y="24"/>
                  </a:cubicBezTo>
                  <a:cubicBezTo>
                    <a:pt x="1453" y="203"/>
                    <a:pt x="2882" y="334"/>
                    <a:pt x="4323" y="453"/>
                  </a:cubicBezTo>
                  <a:cubicBezTo>
                    <a:pt x="4335" y="453"/>
                    <a:pt x="4346" y="405"/>
                    <a:pt x="4323" y="405"/>
                  </a:cubicBezTo>
                  <a:cubicBezTo>
                    <a:pt x="2894" y="239"/>
                    <a:pt x="1465" y="96"/>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3" name="Google Shape;3538;p4">
              <a:extLst>
                <a:ext uri="{FF2B5EF4-FFF2-40B4-BE49-F238E27FC236}">
                  <a16:creationId xmlns:a16="http://schemas.microsoft.com/office/drawing/2014/main" id="{7D09B0B1-94BD-82DE-01DE-D7E62B1358A7}"/>
                </a:ext>
              </a:extLst>
            </p:cNvPr>
            <p:cNvSpPr>
              <a:spLocks/>
            </p:cNvSpPr>
            <p:nvPr/>
          </p:nvSpPr>
          <p:spPr bwMode="auto">
            <a:xfrm>
              <a:off x="2189250" y="2976400"/>
              <a:ext cx="36625" cy="8000"/>
            </a:xfrm>
            <a:custGeom>
              <a:avLst/>
              <a:gdLst>
                <a:gd name="T0" fmla="*/ 562500 w 1465"/>
                <a:gd name="T1" fmla="*/ 0 h 320"/>
                <a:gd name="T2" fmla="*/ 562500 w 1465"/>
                <a:gd name="T3" fmla="*/ 562500 h 320"/>
                <a:gd name="T4" fmla="*/ 10984375 w 1465"/>
                <a:gd name="T5" fmla="*/ 2796875 h 320"/>
                <a:gd name="T6" fmla="*/ 22734375 w 1465"/>
                <a:gd name="T7" fmla="*/ 4812500 h 320"/>
                <a:gd name="T8" fmla="*/ 22734375 w 1465"/>
                <a:gd name="T9" fmla="*/ 4812500 h 320"/>
                <a:gd name="T10" fmla="*/ 22515625 w 1465"/>
                <a:gd name="T11" fmla="*/ 4656250 h 320"/>
                <a:gd name="T12" fmla="*/ 11734375 w 1465"/>
                <a:gd name="T13" fmla="*/ 2046875 h 320"/>
                <a:gd name="T14" fmla="*/ 562500 w 1465"/>
                <a:gd name="T15" fmla="*/ 0 h 320"/>
                <a:gd name="T16" fmla="*/ 22734375 w 1465"/>
                <a:gd name="T17" fmla="*/ 4812500 h 320"/>
                <a:gd name="T18" fmla="*/ 22734375 w 1465"/>
                <a:gd name="T19" fmla="*/ 4812500 h 320"/>
                <a:gd name="T20" fmla="*/ 22875000 w 1465"/>
                <a:gd name="T21" fmla="*/ 5000000 h 320"/>
                <a:gd name="T22" fmla="*/ 22890625 w 1465"/>
                <a:gd name="T23" fmla="*/ 4843750 h 320"/>
                <a:gd name="T24" fmla="*/ 22734375 w 1465"/>
                <a:gd name="T25" fmla="*/ 4812500 h 3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65" h="320" extrusionOk="0">
                  <a:moveTo>
                    <a:pt x="36" y="0"/>
                  </a:moveTo>
                  <a:cubicBezTo>
                    <a:pt x="12" y="0"/>
                    <a:pt x="0" y="36"/>
                    <a:pt x="36" y="36"/>
                  </a:cubicBezTo>
                  <a:cubicBezTo>
                    <a:pt x="239" y="119"/>
                    <a:pt x="477" y="131"/>
                    <a:pt x="703" y="179"/>
                  </a:cubicBezTo>
                  <a:lnTo>
                    <a:pt x="1455" y="308"/>
                  </a:lnTo>
                  <a:cubicBezTo>
                    <a:pt x="1451" y="304"/>
                    <a:pt x="1447" y="301"/>
                    <a:pt x="1441" y="298"/>
                  </a:cubicBezTo>
                  <a:cubicBezTo>
                    <a:pt x="1203" y="238"/>
                    <a:pt x="965" y="191"/>
                    <a:pt x="751" y="131"/>
                  </a:cubicBezTo>
                  <a:cubicBezTo>
                    <a:pt x="524" y="95"/>
                    <a:pt x="262" y="0"/>
                    <a:pt x="36" y="0"/>
                  </a:cubicBezTo>
                  <a:close/>
                  <a:moveTo>
                    <a:pt x="1455" y="308"/>
                  </a:moveTo>
                  <a:lnTo>
                    <a:pt x="1455" y="308"/>
                  </a:lnTo>
                  <a:cubicBezTo>
                    <a:pt x="1461" y="314"/>
                    <a:pt x="1463" y="320"/>
                    <a:pt x="1464" y="320"/>
                  </a:cubicBezTo>
                  <a:cubicBezTo>
                    <a:pt x="1465" y="320"/>
                    <a:pt x="1465" y="317"/>
                    <a:pt x="1465" y="310"/>
                  </a:cubicBezTo>
                  <a:lnTo>
                    <a:pt x="1455" y="30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4" name="Google Shape;3539;p4">
              <a:extLst>
                <a:ext uri="{FF2B5EF4-FFF2-40B4-BE49-F238E27FC236}">
                  <a16:creationId xmlns:a16="http://schemas.microsoft.com/office/drawing/2014/main" id="{C68C1C4E-3839-F776-5C97-2D9C662C540D}"/>
                </a:ext>
              </a:extLst>
            </p:cNvPr>
            <p:cNvSpPr>
              <a:spLocks/>
            </p:cNvSpPr>
            <p:nvPr/>
          </p:nvSpPr>
          <p:spPr bwMode="auto">
            <a:xfrm>
              <a:off x="2198175" y="2984725"/>
              <a:ext cx="28575" cy="4800"/>
            </a:xfrm>
            <a:custGeom>
              <a:avLst/>
              <a:gdLst>
                <a:gd name="T0" fmla="*/ 17687500 w 1143"/>
                <a:gd name="T1" fmla="*/ 2421875 h 192"/>
                <a:gd name="T2" fmla="*/ 17812500 w 1143"/>
                <a:gd name="T3" fmla="*/ 2500000 h 192"/>
                <a:gd name="T4" fmla="*/ 17687500 w 1143"/>
                <a:gd name="T5" fmla="*/ 2421875 h 192"/>
                <a:gd name="T6" fmla="*/ 375000 w 1143"/>
                <a:gd name="T7" fmla="*/ 0 h 192"/>
                <a:gd name="T8" fmla="*/ 203125 w 1143"/>
                <a:gd name="T9" fmla="*/ 375000 h 192"/>
                <a:gd name="T10" fmla="*/ 8375000 w 1143"/>
                <a:gd name="T11" fmla="*/ 2421875 h 192"/>
                <a:gd name="T12" fmla="*/ 13593750 w 1143"/>
                <a:gd name="T13" fmla="*/ 2984375 h 192"/>
                <a:gd name="T14" fmla="*/ 17687500 w 1143"/>
                <a:gd name="T15" fmla="*/ 2421875 h 192"/>
                <a:gd name="T16" fmla="*/ 9125000 w 1143"/>
                <a:gd name="T17" fmla="*/ 1500000 h 192"/>
                <a:gd name="T18" fmla="*/ 375000 w 1143"/>
                <a:gd name="T19" fmla="*/ 0 h 1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3" h="192" extrusionOk="0">
                  <a:moveTo>
                    <a:pt x="1132" y="155"/>
                  </a:moveTo>
                  <a:cubicBezTo>
                    <a:pt x="1136" y="159"/>
                    <a:pt x="1138" y="160"/>
                    <a:pt x="1140" y="160"/>
                  </a:cubicBezTo>
                  <a:cubicBezTo>
                    <a:pt x="1142" y="160"/>
                    <a:pt x="1140" y="155"/>
                    <a:pt x="1132" y="155"/>
                  </a:cubicBezTo>
                  <a:close/>
                  <a:moveTo>
                    <a:pt x="24" y="0"/>
                  </a:moveTo>
                  <a:cubicBezTo>
                    <a:pt x="13" y="0"/>
                    <a:pt x="1" y="12"/>
                    <a:pt x="13" y="24"/>
                  </a:cubicBezTo>
                  <a:cubicBezTo>
                    <a:pt x="167" y="119"/>
                    <a:pt x="358" y="131"/>
                    <a:pt x="536" y="155"/>
                  </a:cubicBezTo>
                  <a:cubicBezTo>
                    <a:pt x="643" y="175"/>
                    <a:pt x="757" y="191"/>
                    <a:pt x="870" y="191"/>
                  </a:cubicBezTo>
                  <a:cubicBezTo>
                    <a:pt x="959" y="191"/>
                    <a:pt x="1048" y="181"/>
                    <a:pt x="1132" y="155"/>
                  </a:cubicBezTo>
                  <a:cubicBezTo>
                    <a:pt x="953" y="119"/>
                    <a:pt x="763" y="119"/>
                    <a:pt x="584" y="96"/>
                  </a:cubicBezTo>
                  <a:cubicBezTo>
                    <a:pt x="405" y="72"/>
                    <a:pt x="227" y="12"/>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5" name="Google Shape;3540;p4">
              <a:extLst>
                <a:ext uri="{FF2B5EF4-FFF2-40B4-BE49-F238E27FC236}">
                  <a16:creationId xmlns:a16="http://schemas.microsoft.com/office/drawing/2014/main" id="{9BE4036F-E269-3B52-825E-524FC132A106}"/>
                </a:ext>
              </a:extLst>
            </p:cNvPr>
            <p:cNvSpPr>
              <a:spLocks/>
            </p:cNvSpPr>
            <p:nvPr/>
          </p:nvSpPr>
          <p:spPr bwMode="auto">
            <a:xfrm>
              <a:off x="1962425" y="2891850"/>
              <a:ext cx="247375" cy="51825"/>
            </a:xfrm>
            <a:custGeom>
              <a:avLst/>
              <a:gdLst>
                <a:gd name="T0" fmla="*/ 1125000 w 9895"/>
                <a:gd name="T1" fmla="*/ 15625 h 2073"/>
                <a:gd name="T2" fmla="*/ 765625 w 9895"/>
                <a:gd name="T3" fmla="*/ 1500000 h 2073"/>
                <a:gd name="T4" fmla="*/ 154609375 w 9895"/>
                <a:gd name="T5" fmla="*/ 32375000 h 2073"/>
                <a:gd name="T6" fmla="*/ 1125000 w 9895"/>
                <a:gd name="T7" fmla="*/ 15625 h 20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95" h="2073" extrusionOk="0">
                  <a:moveTo>
                    <a:pt x="72" y="1"/>
                  </a:moveTo>
                  <a:cubicBezTo>
                    <a:pt x="13" y="1"/>
                    <a:pt x="1" y="96"/>
                    <a:pt x="49" y="96"/>
                  </a:cubicBezTo>
                  <a:cubicBezTo>
                    <a:pt x="3394" y="513"/>
                    <a:pt x="6585" y="1465"/>
                    <a:pt x="9895" y="2072"/>
                  </a:cubicBezTo>
                  <a:cubicBezTo>
                    <a:pt x="6728" y="1132"/>
                    <a:pt x="3347" y="358"/>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6" name="Google Shape;3541;p4">
              <a:extLst>
                <a:ext uri="{FF2B5EF4-FFF2-40B4-BE49-F238E27FC236}">
                  <a16:creationId xmlns:a16="http://schemas.microsoft.com/office/drawing/2014/main" id="{CB1260A8-94E2-E9DA-B9DC-18C76526D030}"/>
                </a:ext>
              </a:extLst>
            </p:cNvPr>
            <p:cNvSpPr>
              <a:spLocks/>
            </p:cNvSpPr>
            <p:nvPr/>
          </p:nvSpPr>
          <p:spPr bwMode="auto">
            <a:xfrm>
              <a:off x="1954100" y="2852275"/>
              <a:ext cx="233250" cy="59025"/>
            </a:xfrm>
            <a:custGeom>
              <a:avLst/>
              <a:gdLst>
                <a:gd name="T0" fmla="*/ 187500 w 9330"/>
                <a:gd name="T1" fmla="*/ 0 h 2361"/>
                <a:gd name="T2" fmla="*/ 15625 w 9330"/>
                <a:gd name="T3" fmla="*/ 187500 h 2361"/>
                <a:gd name="T4" fmla="*/ 74046875 w 9330"/>
                <a:gd name="T5" fmla="*/ 17671875 h 2361"/>
                <a:gd name="T6" fmla="*/ 144750000 w 9330"/>
                <a:gd name="T7" fmla="*/ 36843750 h 2361"/>
                <a:gd name="T8" fmla="*/ 144953125 w 9330"/>
                <a:gd name="T9" fmla="*/ 36890625 h 2361"/>
                <a:gd name="T10" fmla="*/ 144937500 w 9330"/>
                <a:gd name="T11" fmla="*/ 35156250 h 2361"/>
                <a:gd name="T12" fmla="*/ 69406250 w 9330"/>
                <a:gd name="T13" fmla="*/ 14890625 h 2361"/>
                <a:gd name="T14" fmla="*/ 187500 w 9330"/>
                <a:gd name="T15" fmla="*/ 0 h 23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30" h="2361" extrusionOk="0">
                  <a:moveTo>
                    <a:pt x="12" y="0"/>
                  </a:moveTo>
                  <a:cubicBezTo>
                    <a:pt x="1" y="0"/>
                    <a:pt x="1" y="12"/>
                    <a:pt x="1" y="12"/>
                  </a:cubicBezTo>
                  <a:cubicBezTo>
                    <a:pt x="1429" y="738"/>
                    <a:pt x="3215" y="667"/>
                    <a:pt x="4739" y="1131"/>
                  </a:cubicBezTo>
                  <a:cubicBezTo>
                    <a:pt x="6239" y="1584"/>
                    <a:pt x="7680" y="2167"/>
                    <a:pt x="9264" y="2358"/>
                  </a:cubicBezTo>
                  <a:cubicBezTo>
                    <a:pt x="9268" y="2360"/>
                    <a:pt x="9273" y="2361"/>
                    <a:pt x="9277" y="2361"/>
                  </a:cubicBezTo>
                  <a:cubicBezTo>
                    <a:pt x="9315" y="2361"/>
                    <a:pt x="9329" y="2272"/>
                    <a:pt x="9276" y="2250"/>
                  </a:cubicBezTo>
                  <a:cubicBezTo>
                    <a:pt x="7609" y="2012"/>
                    <a:pt x="6049" y="1405"/>
                    <a:pt x="4442" y="953"/>
                  </a:cubicBezTo>
                  <a:cubicBezTo>
                    <a:pt x="2977" y="536"/>
                    <a:pt x="1429" y="54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7" name="Google Shape;3542;p4">
              <a:extLst>
                <a:ext uri="{FF2B5EF4-FFF2-40B4-BE49-F238E27FC236}">
                  <a16:creationId xmlns:a16="http://schemas.microsoft.com/office/drawing/2014/main" id="{8CAF4161-78B6-272F-FA6A-889852A9441E}"/>
                </a:ext>
              </a:extLst>
            </p:cNvPr>
            <p:cNvSpPr>
              <a:spLocks/>
            </p:cNvSpPr>
            <p:nvPr/>
          </p:nvSpPr>
          <p:spPr bwMode="auto">
            <a:xfrm>
              <a:off x="2124650" y="2907025"/>
              <a:ext cx="67275" cy="16325"/>
            </a:xfrm>
            <a:custGeom>
              <a:avLst/>
              <a:gdLst>
                <a:gd name="T0" fmla="*/ 203125 w 2691"/>
                <a:gd name="T1" fmla="*/ 15625 h 653"/>
                <a:gd name="T2" fmla="*/ 15625 w 2691"/>
                <a:gd name="T3" fmla="*/ 390625 h 653"/>
                <a:gd name="T4" fmla="*/ 41500000 w 2691"/>
                <a:gd name="T5" fmla="*/ 10062500 h 653"/>
                <a:gd name="T6" fmla="*/ 41812500 w 2691"/>
                <a:gd name="T7" fmla="*/ 10187500 h 653"/>
                <a:gd name="T8" fmla="*/ 41875000 w 2691"/>
                <a:gd name="T9" fmla="*/ 9875000 h 653"/>
                <a:gd name="T10" fmla="*/ 203125 w 2691"/>
                <a:gd name="T11" fmla="*/ 15625 h 6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91" h="653" extrusionOk="0">
                  <a:moveTo>
                    <a:pt x="13" y="1"/>
                  </a:moveTo>
                  <a:cubicBezTo>
                    <a:pt x="1" y="1"/>
                    <a:pt x="1" y="25"/>
                    <a:pt x="1" y="25"/>
                  </a:cubicBezTo>
                  <a:cubicBezTo>
                    <a:pt x="799" y="394"/>
                    <a:pt x="1763" y="620"/>
                    <a:pt x="2656" y="644"/>
                  </a:cubicBezTo>
                  <a:cubicBezTo>
                    <a:pt x="2665" y="650"/>
                    <a:pt x="2672" y="652"/>
                    <a:pt x="2676" y="652"/>
                  </a:cubicBezTo>
                  <a:cubicBezTo>
                    <a:pt x="2691" y="652"/>
                    <a:pt x="2689" y="632"/>
                    <a:pt x="2680" y="632"/>
                  </a:cubicBezTo>
                  <a:cubicBezTo>
                    <a:pt x="1751" y="501"/>
                    <a:pt x="906" y="287"/>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8" name="Google Shape;3543;p4">
              <a:extLst>
                <a:ext uri="{FF2B5EF4-FFF2-40B4-BE49-F238E27FC236}">
                  <a16:creationId xmlns:a16="http://schemas.microsoft.com/office/drawing/2014/main" id="{69574637-90A2-516F-8DA1-D4022D1BD0D4}"/>
                </a:ext>
              </a:extLst>
            </p:cNvPr>
            <p:cNvSpPr>
              <a:spLocks/>
            </p:cNvSpPr>
            <p:nvPr/>
          </p:nvSpPr>
          <p:spPr bwMode="auto">
            <a:xfrm>
              <a:off x="1952900" y="2878750"/>
              <a:ext cx="147075" cy="17600"/>
            </a:xfrm>
            <a:custGeom>
              <a:avLst/>
              <a:gdLst>
                <a:gd name="T0" fmla="*/ 578125 w 5883"/>
                <a:gd name="T1" fmla="*/ 15625 h 704"/>
                <a:gd name="T2" fmla="*/ 578125 w 5883"/>
                <a:gd name="T3" fmla="*/ 750000 h 704"/>
                <a:gd name="T4" fmla="*/ 91921875 w 5883"/>
                <a:gd name="T5" fmla="*/ 10984375 h 704"/>
                <a:gd name="T6" fmla="*/ 578125 w 5883"/>
                <a:gd name="T7" fmla="*/ 15625 h 7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83" h="704" extrusionOk="0">
                  <a:moveTo>
                    <a:pt x="37" y="1"/>
                  </a:moveTo>
                  <a:cubicBezTo>
                    <a:pt x="1" y="1"/>
                    <a:pt x="1" y="37"/>
                    <a:pt x="37" y="48"/>
                  </a:cubicBezTo>
                  <a:cubicBezTo>
                    <a:pt x="1965" y="310"/>
                    <a:pt x="3930" y="501"/>
                    <a:pt x="5883" y="703"/>
                  </a:cubicBezTo>
                  <a:cubicBezTo>
                    <a:pt x="3930" y="489"/>
                    <a:pt x="1989" y="215"/>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9" name="Google Shape;3544;p4">
              <a:extLst>
                <a:ext uri="{FF2B5EF4-FFF2-40B4-BE49-F238E27FC236}">
                  <a16:creationId xmlns:a16="http://schemas.microsoft.com/office/drawing/2014/main" id="{8B012EDD-3C89-679C-1BB3-170B9448979A}"/>
                </a:ext>
              </a:extLst>
            </p:cNvPr>
            <p:cNvSpPr>
              <a:spLocks/>
            </p:cNvSpPr>
            <p:nvPr/>
          </p:nvSpPr>
          <p:spPr bwMode="auto">
            <a:xfrm>
              <a:off x="1952100" y="2832275"/>
              <a:ext cx="211575" cy="48050"/>
            </a:xfrm>
            <a:custGeom>
              <a:avLst/>
              <a:gdLst>
                <a:gd name="T0" fmla="*/ 734375 w 8463"/>
                <a:gd name="T1" fmla="*/ 15625 h 1922"/>
                <a:gd name="T2" fmla="*/ 515625 w 8463"/>
                <a:gd name="T3" fmla="*/ 968750 h 1922"/>
                <a:gd name="T4" fmla="*/ 74000000 w 8463"/>
                <a:gd name="T5" fmla="*/ 18828125 h 1922"/>
                <a:gd name="T6" fmla="*/ 113062500 w 8463"/>
                <a:gd name="T7" fmla="*/ 27390625 h 1922"/>
                <a:gd name="T8" fmla="*/ 127140625 w 8463"/>
                <a:gd name="T9" fmla="*/ 30031250 h 1922"/>
                <a:gd name="T10" fmla="*/ 132234375 w 8463"/>
                <a:gd name="T11" fmla="*/ 28687500 h 1922"/>
                <a:gd name="T12" fmla="*/ 132234375 w 8463"/>
                <a:gd name="T13" fmla="*/ 28500000 h 1922"/>
                <a:gd name="T14" fmla="*/ 131671875 w 8463"/>
                <a:gd name="T15" fmla="*/ 27578125 h 1922"/>
                <a:gd name="T16" fmla="*/ 131453125 w 8463"/>
                <a:gd name="T17" fmla="*/ 27265625 h 1922"/>
                <a:gd name="T18" fmla="*/ 131484375 w 8463"/>
                <a:gd name="T19" fmla="*/ 27390625 h 1922"/>
                <a:gd name="T20" fmla="*/ 131296875 w 8463"/>
                <a:gd name="T21" fmla="*/ 27421875 h 1922"/>
                <a:gd name="T22" fmla="*/ 67859375 w 8463"/>
                <a:gd name="T23" fmla="*/ 16593750 h 1922"/>
                <a:gd name="T24" fmla="*/ 890625 w 8463"/>
                <a:gd name="T25" fmla="*/ 31250 h 1922"/>
                <a:gd name="T26" fmla="*/ 734375 w 8463"/>
                <a:gd name="T27" fmla="*/ 15625 h 19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63" h="1922" extrusionOk="0">
                  <a:moveTo>
                    <a:pt x="47" y="1"/>
                  </a:moveTo>
                  <a:cubicBezTo>
                    <a:pt x="17" y="1"/>
                    <a:pt x="0" y="51"/>
                    <a:pt x="33" y="62"/>
                  </a:cubicBezTo>
                  <a:cubicBezTo>
                    <a:pt x="1557" y="586"/>
                    <a:pt x="3164" y="872"/>
                    <a:pt x="4736" y="1205"/>
                  </a:cubicBezTo>
                  <a:cubicBezTo>
                    <a:pt x="5569" y="1395"/>
                    <a:pt x="6391" y="1586"/>
                    <a:pt x="7236" y="1753"/>
                  </a:cubicBezTo>
                  <a:cubicBezTo>
                    <a:pt x="7481" y="1786"/>
                    <a:pt x="7839" y="1922"/>
                    <a:pt x="8137" y="1922"/>
                  </a:cubicBezTo>
                  <a:cubicBezTo>
                    <a:pt x="8259" y="1922"/>
                    <a:pt x="8372" y="1899"/>
                    <a:pt x="8463" y="1836"/>
                  </a:cubicBezTo>
                  <a:lnTo>
                    <a:pt x="8463" y="1824"/>
                  </a:lnTo>
                  <a:cubicBezTo>
                    <a:pt x="8451" y="1800"/>
                    <a:pt x="8451" y="1776"/>
                    <a:pt x="8427" y="1765"/>
                  </a:cubicBezTo>
                  <a:cubicBezTo>
                    <a:pt x="8422" y="1749"/>
                    <a:pt x="8417" y="1745"/>
                    <a:pt x="8413" y="1745"/>
                  </a:cubicBezTo>
                  <a:cubicBezTo>
                    <a:pt x="8409" y="1745"/>
                    <a:pt x="8408" y="1753"/>
                    <a:pt x="8415" y="1753"/>
                  </a:cubicBezTo>
                  <a:cubicBezTo>
                    <a:pt x="8415" y="1754"/>
                    <a:pt x="8411" y="1755"/>
                    <a:pt x="8403" y="1755"/>
                  </a:cubicBezTo>
                  <a:cubicBezTo>
                    <a:pt x="8172" y="1755"/>
                    <a:pt x="4596" y="1120"/>
                    <a:pt x="4343" y="1062"/>
                  </a:cubicBezTo>
                  <a:cubicBezTo>
                    <a:pt x="2890" y="753"/>
                    <a:pt x="1450" y="467"/>
                    <a:pt x="57" y="2"/>
                  </a:cubicBezTo>
                  <a:cubicBezTo>
                    <a:pt x="54" y="1"/>
                    <a:pt x="50" y="1"/>
                    <a:pt x="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0" name="Google Shape;3545;p4">
              <a:extLst>
                <a:ext uri="{FF2B5EF4-FFF2-40B4-BE49-F238E27FC236}">
                  <a16:creationId xmlns:a16="http://schemas.microsoft.com/office/drawing/2014/main" id="{B36076EE-94F6-5835-FD99-A93D6A597AE1}"/>
                </a:ext>
              </a:extLst>
            </p:cNvPr>
            <p:cNvSpPr>
              <a:spLocks/>
            </p:cNvSpPr>
            <p:nvPr/>
          </p:nvSpPr>
          <p:spPr bwMode="auto">
            <a:xfrm>
              <a:off x="1946950" y="2823100"/>
              <a:ext cx="36950" cy="13725"/>
            </a:xfrm>
            <a:custGeom>
              <a:avLst/>
              <a:gdLst>
                <a:gd name="T0" fmla="*/ 578125 w 1478"/>
                <a:gd name="T1" fmla="*/ 0 h 549"/>
                <a:gd name="T2" fmla="*/ 390625 w 1478"/>
                <a:gd name="T3" fmla="*/ 187500 h 549"/>
                <a:gd name="T4" fmla="*/ 22890625 w 1478"/>
                <a:gd name="T5" fmla="*/ 8562500 h 549"/>
                <a:gd name="T6" fmla="*/ 22890625 w 1478"/>
                <a:gd name="T7" fmla="*/ 8187500 h 549"/>
                <a:gd name="T8" fmla="*/ 11921875 w 1478"/>
                <a:gd name="T9" fmla="*/ 5218750 h 549"/>
                <a:gd name="T10" fmla="*/ 578125 w 1478"/>
                <a:gd name="T11" fmla="*/ 0 h 5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8" h="549" extrusionOk="0">
                  <a:moveTo>
                    <a:pt x="37" y="0"/>
                  </a:moveTo>
                  <a:cubicBezTo>
                    <a:pt x="25" y="0"/>
                    <a:pt x="1" y="12"/>
                    <a:pt x="25" y="12"/>
                  </a:cubicBezTo>
                  <a:cubicBezTo>
                    <a:pt x="453" y="274"/>
                    <a:pt x="953" y="524"/>
                    <a:pt x="1465" y="548"/>
                  </a:cubicBezTo>
                  <a:cubicBezTo>
                    <a:pt x="1477" y="548"/>
                    <a:pt x="1477" y="536"/>
                    <a:pt x="1465" y="524"/>
                  </a:cubicBezTo>
                  <a:cubicBezTo>
                    <a:pt x="1227" y="441"/>
                    <a:pt x="989" y="405"/>
                    <a:pt x="763" y="334"/>
                  </a:cubicBezTo>
                  <a:cubicBezTo>
                    <a:pt x="513" y="238"/>
                    <a:pt x="275" y="131"/>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1" name="Google Shape;3546;p4">
              <a:extLst>
                <a:ext uri="{FF2B5EF4-FFF2-40B4-BE49-F238E27FC236}">
                  <a16:creationId xmlns:a16="http://schemas.microsoft.com/office/drawing/2014/main" id="{42592F39-AFF9-A948-30EE-50FF699BC572}"/>
                </a:ext>
              </a:extLst>
            </p:cNvPr>
            <p:cNvSpPr>
              <a:spLocks/>
            </p:cNvSpPr>
            <p:nvPr/>
          </p:nvSpPr>
          <p:spPr bwMode="auto">
            <a:xfrm>
              <a:off x="1952025" y="2819825"/>
              <a:ext cx="21750" cy="6575"/>
            </a:xfrm>
            <a:custGeom>
              <a:avLst/>
              <a:gdLst>
                <a:gd name="T0" fmla="*/ 0 w 870"/>
                <a:gd name="T1" fmla="*/ 0 h 263"/>
                <a:gd name="T2" fmla="*/ 0 w 870"/>
                <a:gd name="T3" fmla="*/ 0 h 263"/>
                <a:gd name="T4" fmla="*/ 6703125 w 870"/>
                <a:gd name="T5" fmla="*/ 2796875 h 263"/>
                <a:gd name="T6" fmla="*/ 13390625 w 870"/>
                <a:gd name="T7" fmla="*/ 4093750 h 263"/>
                <a:gd name="T8" fmla="*/ 13390625 w 870"/>
                <a:gd name="T9" fmla="*/ 3718750 h 263"/>
                <a:gd name="T10" fmla="*/ 6140625 w 870"/>
                <a:gd name="T11" fmla="*/ 2046875 h 263"/>
                <a:gd name="T12" fmla="*/ 0 w 870"/>
                <a:gd name="T13" fmla="*/ 0 h 2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0" h="263" extrusionOk="0">
                  <a:moveTo>
                    <a:pt x="0" y="0"/>
                  </a:moveTo>
                  <a:lnTo>
                    <a:pt x="0" y="0"/>
                  </a:lnTo>
                  <a:cubicBezTo>
                    <a:pt x="119" y="84"/>
                    <a:pt x="274" y="143"/>
                    <a:pt x="429" y="179"/>
                  </a:cubicBezTo>
                  <a:cubicBezTo>
                    <a:pt x="560" y="215"/>
                    <a:pt x="715" y="262"/>
                    <a:pt x="857" y="262"/>
                  </a:cubicBezTo>
                  <a:cubicBezTo>
                    <a:pt x="869" y="262"/>
                    <a:pt x="869" y="238"/>
                    <a:pt x="857" y="238"/>
                  </a:cubicBezTo>
                  <a:cubicBezTo>
                    <a:pt x="715" y="179"/>
                    <a:pt x="548" y="179"/>
                    <a:pt x="393" y="131"/>
                  </a:cubicBezTo>
                  <a:cubicBezTo>
                    <a:pt x="262" y="84"/>
                    <a:pt x="131" y="2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2" name="Google Shape;3547;p4">
              <a:extLst>
                <a:ext uri="{FF2B5EF4-FFF2-40B4-BE49-F238E27FC236}">
                  <a16:creationId xmlns:a16="http://schemas.microsoft.com/office/drawing/2014/main" id="{FD9C045E-28B8-37D8-59CC-D7A9F723735E}"/>
                </a:ext>
              </a:extLst>
            </p:cNvPr>
            <p:cNvSpPr>
              <a:spLocks/>
            </p:cNvSpPr>
            <p:nvPr/>
          </p:nvSpPr>
          <p:spPr bwMode="auto">
            <a:xfrm>
              <a:off x="1945475" y="2806125"/>
              <a:ext cx="198925" cy="55300"/>
            </a:xfrm>
            <a:custGeom>
              <a:avLst/>
              <a:gdLst>
                <a:gd name="T0" fmla="*/ 0 w 7957"/>
                <a:gd name="T1" fmla="*/ 15625 h 2212"/>
                <a:gd name="T2" fmla="*/ 0 w 7957"/>
                <a:gd name="T3" fmla="*/ 15625 h 2212"/>
                <a:gd name="T4" fmla="*/ 52093750 w 7957"/>
                <a:gd name="T5" fmla="*/ 15453125 h 2212"/>
                <a:gd name="T6" fmla="*/ 85765625 w 7957"/>
                <a:gd name="T7" fmla="*/ 25687500 h 2212"/>
                <a:gd name="T8" fmla="*/ 122421875 w 7957"/>
                <a:gd name="T9" fmla="*/ 34421875 h 2212"/>
                <a:gd name="T10" fmla="*/ 122843750 w 7957"/>
                <a:gd name="T11" fmla="*/ 34546875 h 2212"/>
                <a:gd name="T12" fmla="*/ 123531250 w 7957"/>
                <a:gd name="T13" fmla="*/ 32750000 h 2212"/>
                <a:gd name="T14" fmla="*/ 104000000 w 7957"/>
                <a:gd name="T15" fmla="*/ 26062500 h 2212"/>
                <a:gd name="T16" fmla="*/ 65859375 w 7957"/>
                <a:gd name="T17" fmla="*/ 17125000 h 2212"/>
                <a:gd name="T18" fmla="*/ 0 w 7957"/>
                <a:gd name="T19" fmla="*/ 15625 h 22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57" h="2212" extrusionOk="0">
                  <a:moveTo>
                    <a:pt x="0" y="1"/>
                  </a:moveTo>
                  <a:lnTo>
                    <a:pt x="0" y="1"/>
                  </a:lnTo>
                  <a:cubicBezTo>
                    <a:pt x="941" y="739"/>
                    <a:pt x="2203" y="775"/>
                    <a:pt x="3334" y="989"/>
                  </a:cubicBezTo>
                  <a:cubicBezTo>
                    <a:pt x="4084" y="1144"/>
                    <a:pt x="4751" y="1465"/>
                    <a:pt x="5489" y="1644"/>
                  </a:cubicBezTo>
                  <a:cubicBezTo>
                    <a:pt x="6287" y="1846"/>
                    <a:pt x="7144" y="1679"/>
                    <a:pt x="7835" y="2203"/>
                  </a:cubicBezTo>
                  <a:cubicBezTo>
                    <a:pt x="7844" y="2209"/>
                    <a:pt x="7853" y="2211"/>
                    <a:pt x="7862" y="2211"/>
                  </a:cubicBezTo>
                  <a:cubicBezTo>
                    <a:pt x="7913" y="2211"/>
                    <a:pt x="7956" y="2137"/>
                    <a:pt x="7906" y="2096"/>
                  </a:cubicBezTo>
                  <a:cubicBezTo>
                    <a:pt x="7513" y="1799"/>
                    <a:pt x="7132" y="1703"/>
                    <a:pt x="6656" y="1668"/>
                  </a:cubicBezTo>
                  <a:cubicBezTo>
                    <a:pt x="5787" y="1572"/>
                    <a:pt x="5060" y="1334"/>
                    <a:pt x="4215" y="1096"/>
                  </a:cubicBezTo>
                  <a:cubicBezTo>
                    <a:pt x="2798" y="679"/>
                    <a:pt x="1358" y="715"/>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3" name="Google Shape;3548;p4">
              <a:extLst>
                <a:ext uri="{FF2B5EF4-FFF2-40B4-BE49-F238E27FC236}">
                  <a16:creationId xmlns:a16="http://schemas.microsoft.com/office/drawing/2014/main" id="{2561AF78-FA8E-4185-032B-A383C235486C}"/>
                </a:ext>
              </a:extLst>
            </p:cNvPr>
            <p:cNvSpPr>
              <a:spLocks/>
            </p:cNvSpPr>
            <p:nvPr/>
          </p:nvSpPr>
          <p:spPr bwMode="auto">
            <a:xfrm>
              <a:off x="2135850" y="2856950"/>
              <a:ext cx="22475" cy="10525"/>
            </a:xfrm>
            <a:custGeom>
              <a:avLst/>
              <a:gdLst>
                <a:gd name="T0" fmla="*/ 609375 w 899"/>
                <a:gd name="T1" fmla="*/ 0 h 421"/>
                <a:gd name="T2" fmla="*/ 453125 w 899"/>
                <a:gd name="T3" fmla="*/ 421875 h 421"/>
                <a:gd name="T4" fmla="*/ 7156250 w 899"/>
                <a:gd name="T5" fmla="*/ 4515625 h 421"/>
                <a:gd name="T6" fmla="*/ 13843750 w 899"/>
                <a:gd name="T7" fmla="*/ 6562500 h 421"/>
                <a:gd name="T8" fmla="*/ 14031250 w 899"/>
                <a:gd name="T9" fmla="*/ 6015625 h 421"/>
                <a:gd name="T10" fmla="*/ 7890625 w 899"/>
                <a:gd name="T11" fmla="*/ 3781250 h 421"/>
                <a:gd name="T12" fmla="*/ 828125 w 899"/>
                <a:gd name="T13" fmla="*/ 62500 h 421"/>
                <a:gd name="T14" fmla="*/ 609375 w 899"/>
                <a:gd name="T15" fmla="*/ 0 h 4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9" h="421" extrusionOk="0">
                  <a:moveTo>
                    <a:pt x="39" y="0"/>
                  </a:moveTo>
                  <a:cubicBezTo>
                    <a:pt x="18" y="0"/>
                    <a:pt x="0" y="18"/>
                    <a:pt x="29" y="27"/>
                  </a:cubicBezTo>
                  <a:cubicBezTo>
                    <a:pt x="160" y="135"/>
                    <a:pt x="303" y="206"/>
                    <a:pt x="458" y="289"/>
                  </a:cubicBezTo>
                  <a:cubicBezTo>
                    <a:pt x="589" y="349"/>
                    <a:pt x="755" y="420"/>
                    <a:pt x="886" y="420"/>
                  </a:cubicBezTo>
                  <a:cubicBezTo>
                    <a:pt x="898" y="420"/>
                    <a:pt x="898" y="385"/>
                    <a:pt x="898" y="385"/>
                  </a:cubicBezTo>
                  <a:cubicBezTo>
                    <a:pt x="779" y="313"/>
                    <a:pt x="636" y="277"/>
                    <a:pt x="505" y="242"/>
                  </a:cubicBezTo>
                  <a:cubicBezTo>
                    <a:pt x="339" y="182"/>
                    <a:pt x="208" y="87"/>
                    <a:pt x="53" y="4"/>
                  </a:cubicBezTo>
                  <a:cubicBezTo>
                    <a:pt x="48" y="1"/>
                    <a:pt x="43"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4" name="Google Shape;3549;p4">
              <a:extLst>
                <a:ext uri="{FF2B5EF4-FFF2-40B4-BE49-F238E27FC236}">
                  <a16:creationId xmlns:a16="http://schemas.microsoft.com/office/drawing/2014/main" id="{80D235C3-1468-4419-2BC4-BFBED5E34CEC}"/>
                </a:ext>
              </a:extLst>
            </p:cNvPr>
            <p:cNvSpPr>
              <a:spLocks/>
            </p:cNvSpPr>
            <p:nvPr/>
          </p:nvSpPr>
          <p:spPr bwMode="auto">
            <a:xfrm>
              <a:off x="2136850" y="2857325"/>
              <a:ext cx="23550" cy="10150"/>
            </a:xfrm>
            <a:custGeom>
              <a:avLst/>
              <a:gdLst>
                <a:gd name="T0" fmla="*/ 765625 w 942"/>
                <a:gd name="T1" fmla="*/ 15625 h 406"/>
                <a:gd name="T2" fmla="*/ 203125 w 942"/>
                <a:gd name="T3" fmla="*/ 750000 h 406"/>
                <a:gd name="T4" fmla="*/ 14343750 w 942"/>
                <a:gd name="T5" fmla="*/ 6328125 h 406"/>
                <a:gd name="T6" fmla="*/ 14343750 w 942"/>
                <a:gd name="T7" fmla="*/ 5781250 h 406"/>
                <a:gd name="T8" fmla="*/ 7453125 w 942"/>
                <a:gd name="T9" fmla="*/ 3171875 h 406"/>
                <a:gd name="T10" fmla="*/ 765625 w 942"/>
                <a:gd name="T11" fmla="*/ 15625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2" h="406" extrusionOk="0">
                  <a:moveTo>
                    <a:pt x="49" y="1"/>
                  </a:moveTo>
                  <a:cubicBezTo>
                    <a:pt x="13" y="1"/>
                    <a:pt x="1" y="36"/>
                    <a:pt x="13" y="48"/>
                  </a:cubicBezTo>
                  <a:cubicBezTo>
                    <a:pt x="263" y="227"/>
                    <a:pt x="608" y="370"/>
                    <a:pt x="918" y="405"/>
                  </a:cubicBezTo>
                  <a:cubicBezTo>
                    <a:pt x="942" y="405"/>
                    <a:pt x="942" y="393"/>
                    <a:pt x="918" y="370"/>
                  </a:cubicBezTo>
                  <a:cubicBezTo>
                    <a:pt x="775" y="310"/>
                    <a:pt x="620" y="262"/>
                    <a:pt x="477" y="203"/>
                  </a:cubicBezTo>
                  <a:cubicBezTo>
                    <a:pt x="322" y="155"/>
                    <a:pt x="180" y="72"/>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5" name="Google Shape;3550;p4">
              <a:extLst>
                <a:ext uri="{FF2B5EF4-FFF2-40B4-BE49-F238E27FC236}">
                  <a16:creationId xmlns:a16="http://schemas.microsoft.com/office/drawing/2014/main" id="{17E5647C-A15E-9985-C5C5-24CADA321344}"/>
                </a:ext>
              </a:extLst>
            </p:cNvPr>
            <p:cNvSpPr>
              <a:spLocks/>
            </p:cNvSpPr>
            <p:nvPr/>
          </p:nvSpPr>
          <p:spPr bwMode="auto">
            <a:xfrm>
              <a:off x="2136625" y="2858425"/>
              <a:ext cx="19600" cy="9350"/>
            </a:xfrm>
            <a:custGeom>
              <a:avLst/>
              <a:gdLst>
                <a:gd name="T0" fmla="*/ 406250 w 784"/>
                <a:gd name="T1" fmla="*/ 15625 h 374"/>
                <a:gd name="T2" fmla="*/ 156250 w 784"/>
                <a:gd name="T3" fmla="*/ 437500 h 374"/>
                <a:gd name="T4" fmla="*/ 11656250 w 784"/>
                <a:gd name="T5" fmla="*/ 5843750 h 374"/>
                <a:gd name="T6" fmla="*/ 12062500 w 784"/>
                <a:gd name="T7" fmla="*/ 5828125 h 374"/>
                <a:gd name="T8" fmla="*/ 12062500 w 784"/>
                <a:gd name="T9" fmla="*/ 5281250 h 374"/>
                <a:gd name="T10" fmla="*/ 6109375 w 784"/>
                <a:gd name="T11" fmla="*/ 3406250 h 374"/>
                <a:gd name="T12" fmla="*/ 531250 w 784"/>
                <a:gd name="T13" fmla="*/ 62500 h 374"/>
                <a:gd name="T14" fmla="*/ 406250 w 784"/>
                <a:gd name="T15" fmla="*/ 15625 h 3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84" h="374" extrusionOk="0">
                  <a:moveTo>
                    <a:pt x="26" y="1"/>
                  </a:moveTo>
                  <a:cubicBezTo>
                    <a:pt x="14" y="1"/>
                    <a:pt x="0" y="18"/>
                    <a:pt x="10" y="28"/>
                  </a:cubicBezTo>
                  <a:cubicBezTo>
                    <a:pt x="194" y="201"/>
                    <a:pt x="479" y="374"/>
                    <a:pt x="746" y="374"/>
                  </a:cubicBezTo>
                  <a:cubicBezTo>
                    <a:pt x="755" y="374"/>
                    <a:pt x="763" y="374"/>
                    <a:pt x="772" y="373"/>
                  </a:cubicBezTo>
                  <a:cubicBezTo>
                    <a:pt x="784" y="373"/>
                    <a:pt x="784" y="338"/>
                    <a:pt x="772" y="338"/>
                  </a:cubicBezTo>
                  <a:cubicBezTo>
                    <a:pt x="653" y="302"/>
                    <a:pt x="510" y="278"/>
                    <a:pt x="391" y="218"/>
                  </a:cubicBezTo>
                  <a:cubicBezTo>
                    <a:pt x="260" y="159"/>
                    <a:pt x="141" y="88"/>
                    <a:pt x="34" y="4"/>
                  </a:cubicBezTo>
                  <a:cubicBezTo>
                    <a:pt x="32" y="2"/>
                    <a:pt x="29"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6" name="Google Shape;3551;p4">
              <a:extLst>
                <a:ext uri="{FF2B5EF4-FFF2-40B4-BE49-F238E27FC236}">
                  <a16:creationId xmlns:a16="http://schemas.microsoft.com/office/drawing/2014/main" id="{1D5C5C32-AF23-BC1F-5EB4-2172EDEAD84D}"/>
                </a:ext>
              </a:extLst>
            </p:cNvPr>
            <p:cNvSpPr>
              <a:spLocks/>
            </p:cNvSpPr>
            <p:nvPr/>
          </p:nvSpPr>
          <p:spPr bwMode="auto">
            <a:xfrm>
              <a:off x="1933200" y="2767775"/>
              <a:ext cx="202800" cy="75000"/>
            </a:xfrm>
            <a:custGeom>
              <a:avLst/>
              <a:gdLst>
                <a:gd name="T0" fmla="*/ 843750 w 8112"/>
                <a:gd name="T1" fmla="*/ 15625 h 3000"/>
                <a:gd name="T2" fmla="*/ 609375 w 8112"/>
                <a:gd name="T3" fmla="*/ 1281250 h 3000"/>
                <a:gd name="T4" fmla="*/ 56968750 w 8112"/>
                <a:gd name="T5" fmla="*/ 23609375 h 3000"/>
                <a:gd name="T6" fmla="*/ 126546875 w 8112"/>
                <a:gd name="T7" fmla="*/ 46859375 h 3000"/>
                <a:gd name="T8" fmla="*/ 126546875 w 8112"/>
                <a:gd name="T9" fmla="*/ 46484375 h 3000"/>
                <a:gd name="T10" fmla="*/ 1171875 w 8112"/>
                <a:gd name="T11" fmla="*/ 171875 h 3000"/>
                <a:gd name="T12" fmla="*/ 843750 w 8112"/>
                <a:gd name="T13" fmla="*/ 15625 h 3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12" h="3000" extrusionOk="0">
                  <a:moveTo>
                    <a:pt x="54" y="1"/>
                  </a:moveTo>
                  <a:cubicBezTo>
                    <a:pt x="24" y="1"/>
                    <a:pt x="0" y="53"/>
                    <a:pt x="39" y="82"/>
                  </a:cubicBezTo>
                  <a:cubicBezTo>
                    <a:pt x="1063" y="868"/>
                    <a:pt x="2432" y="1142"/>
                    <a:pt x="3646" y="1511"/>
                  </a:cubicBezTo>
                  <a:cubicBezTo>
                    <a:pt x="5123" y="1963"/>
                    <a:pt x="6766" y="2213"/>
                    <a:pt x="8099" y="2999"/>
                  </a:cubicBezTo>
                  <a:cubicBezTo>
                    <a:pt x="8099" y="2987"/>
                    <a:pt x="8111" y="2975"/>
                    <a:pt x="8099" y="2975"/>
                  </a:cubicBezTo>
                  <a:cubicBezTo>
                    <a:pt x="5778" y="1320"/>
                    <a:pt x="2372" y="1749"/>
                    <a:pt x="75" y="11"/>
                  </a:cubicBezTo>
                  <a:cubicBezTo>
                    <a:pt x="68" y="4"/>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7" name="Google Shape;3552;p4">
              <a:extLst>
                <a:ext uri="{FF2B5EF4-FFF2-40B4-BE49-F238E27FC236}">
                  <a16:creationId xmlns:a16="http://schemas.microsoft.com/office/drawing/2014/main" id="{22A5429A-A0AF-732F-5BDB-24730592AAFB}"/>
                </a:ext>
              </a:extLst>
            </p:cNvPr>
            <p:cNvSpPr>
              <a:spLocks/>
            </p:cNvSpPr>
            <p:nvPr/>
          </p:nvSpPr>
          <p:spPr bwMode="auto">
            <a:xfrm>
              <a:off x="1934525" y="2763750"/>
              <a:ext cx="27050" cy="15025"/>
            </a:xfrm>
            <a:custGeom>
              <a:avLst/>
              <a:gdLst>
                <a:gd name="T0" fmla="*/ 343750 w 1082"/>
                <a:gd name="T1" fmla="*/ 0 h 601"/>
                <a:gd name="T2" fmla="*/ 156250 w 1082"/>
                <a:gd name="T3" fmla="*/ 453125 h 601"/>
                <a:gd name="T4" fmla="*/ 16515625 w 1082"/>
                <a:gd name="T5" fmla="*/ 9375000 h 601"/>
                <a:gd name="T6" fmla="*/ 16703125 w 1082"/>
                <a:gd name="T7" fmla="*/ 8828125 h 601"/>
                <a:gd name="T8" fmla="*/ 8156250 w 1082"/>
                <a:gd name="T9" fmla="*/ 5468750 h 601"/>
                <a:gd name="T10" fmla="*/ 703125 w 1082"/>
                <a:gd name="T11" fmla="*/ 78125 h 601"/>
                <a:gd name="T12" fmla="*/ 343750 w 1082"/>
                <a:gd name="T13" fmla="*/ 0 h 6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1" extrusionOk="0">
                  <a:moveTo>
                    <a:pt x="22" y="0"/>
                  </a:moveTo>
                  <a:cubicBezTo>
                    <a:pt x="5" y="0"/>
                    <a:pt x="1" y="11"/>
                    <a:pt x="10" y="29"/>
                  </a:cubicBezTo>
                  <a:cubicBezTo>
                    <a:pt x="260" y="303"/>
                    <a:pt x="664" y="565"/>
                    <a:pt x="1057" y="600"/>
                  </a:cubicBezTo>
                  <a:cubicBezTo>
                    <a:pt x="1081" y="600"/>
                    <a:pt x="1081" y="576"/>
                    <a:pt x="1069" y="565"/>
                  </a:cubicBezTo>
                  <a:cubicBezTo>
                    <a:pt x="879" y="505"/>
                    <a:pt x="700" y="446"/>
                    <a:pt x="522" y="350"/>
                  </a:cubicBezTo>
                  <a:cubicBezTo>
                    <a:pt x="343" y="267"/>
                    <a:pt x="188" y="148"/>
                    <a:pt x="45" y="5"/>
                  </a:cubicBezTo>
                  <a:cubicBezTo>
                    <a:pt x="36" y="2"/>
                    <a:pt x="28"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8" name="Google Shape;3553;p4">
              <a:extLst>
                <a:ext uri="{FF2B5EF4-FFF2-40B4-BE49-F238E27FC236}">
                  <a16:creationId xmlns:a16="http://schemas.microsoft.com/office/drawing/2014/main" id="{00E77A74-92A1-3886-D94A-BF3502C049BF}"/>
                </a:ext>
              </a:extLst>
            </p:cNvPr>
            <p:cNvSpPr>
              <a:spLocks/>
            </p:cNvSpPr>
            <p:nvPr/>
          </p:nvSpPr>
          <p:spPr bwMode="auto">
            <a:xfrm>
              <a:off x="1932075" y="2758800"/>
              <a:ext cx="29500" cy="16400"/>
            </a:xfrm>
            <a:custGeom>
              <a:avLst/>
              <a:gdLst>
                <a:gd name="T0" fmla="*/ 750000 w 1180"/>
                <a:gd name="T1" fmla="*/ 15625 h 656"/>
                <a:gd name="T2" fmla="*/ 375000 w 1180"/>
                <a:gd name="T3" fmla="*/ 375000 h 656"/>
                <a:gd name="T4" fmla="*/ 18046875 w 1180"/>
                <a:gd name="T5" fmla="*/ 10234375 h 656"/>
                <a:gd name="T6" fmla="*/ 18234375 w 1180"/>
                <a:gd name="T7" fmla="*/ 9687500 h 656"/>
                <a:gd name="T8" fmla="*/ 9687500 w 1180"/>
                <a:gd name="T9" fmla="*/ 5781250 h 656"/>
                <a:gd name="T10" fmla="*/ 750000 w 1180"/>
                <a:gd name="T11" fmla="*/ 15625 h 6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0" h="656" extrusionOk="0">
                  <a:moveTo>
                    <a:pt x="48" y="1"/>
                  </a:moveTo>
                  <a:cubicBezTo>
                    <a:pt x="36" y="1"/>
                    <a:pt x="0" y="12"/>
                    <a:pt x="24" y="24"/>
                  </a:cubicBezTo>
                  <a:cubicBezTo>
                    <a:pt x="298" y="298"/>
                    <a:pt x="751" y="596"/>
                    <a:pt x="1155" y="655"/>
                  </a:cubicBezTo>
                  <a:cubicBezTo>
                    <a:pt x="1167" y="655"/>
                    <a:pt x="1179" y="620"/>
                    <a:pt x="1167" y="620"/>
                  </a:cubicBezTo>
                  <a:cubicBezTo>
                    <a:pt x="989" y="524"/>
                    <a:pt x="798" y="477"/>
                    <a:pt x="620" y="370"/>
                  </a:cubicBezTo>
                  <a:cubicBezTo>
                    <a:pt x="417" y="263"/>
                    <a:pt x="227" y="13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9" name="Google Shape;3554;p4">
              <a:extLst>
                <a:ext uri="{FF2B5EF4-FFF2-40B4-BE49-F238E27FC236}">
                  <a16:creationId xmlns:a16="http://schemas.microsoft.com/office/drawing/2014/main" id="{4DDA2540-1573-B34F-97B2-83B028AC183C}"/>
                </a:ext>
              </a:extLst>
            </p:cNvPr>
            <p:cNvSpPr>
              <a:spLocks/>
            </p:cNvSpPr>
            <p:nvPr/>
          </p:nvSpPr>
          <p:spPr bwMode="auto">
            <a:xfrm>
              <a:off x="1935775" y="2756450"/>
              <a:ext cx="33225" cy="19350"/>
            </a:xfrm>
            <a:custGeom>
              <a:avLst/>
              <a:gdLst>
                <a:gd name="T0" fmla="*/ 78125 w 1329"/>
                <a:gd name="T1" fmla="*/ 15625 h 774"/>
                <a:gd name="T2" fmla="*/ 109375 w 1329"/>
                <a:gd name="T3" fmla="*/ 359375 h 774"/>
                <a:gd name="T4" fmla="*/ 20015625 w 1329"/>
                <a:gd name="T5" fmla="*/ 12078125 h 774"/>
                <a:gd name="T6" fmla="*/ 20390625 w 1329"/>
                <a:gd name="T7" fmla="*/ 11703125 h 774"/>
                <a:gd name="T8" fmla="*/ 10156250 w 1329"/>
                <a:gd name="T9" fmla="*/ 6312500 h 774"/>
                <a:gd name="T10" fmla="*/ 296875 w 1329"/>
                <a:gd name="T11" fmla="*/ 359375 h 774"/>
                <a:gd name="T12" fmla="*/ 78125 w 1329"/>
                <a:gd name="T13" fmla="*/ 15625 h 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9" h="774" extrusionOk="0">
                  <a:moveTo>
                    <a:pt x="5" y="1"/>
                  </a:moveTo>
                  <a:cubicBezTo>
                    <a:pt x="1" y="1"/>
                    <a:pt x="1" y="10"/>
                    <a:pt x="7" y="23"/>
                  </a:cubicBezTo>
                  <a:cubicBezTo>
                    <a:pt x="364" y="321"/>
                    <a:pt x="829" y="654"/>
                    <a:pt x="1281" y="773"/>
                  </a:cubicBezTo>
                  <a:cubicBezTo>
                    <a:pt x="1305" y="773"/>
                    <a:pt x="1329" y="761"/>
                    <a:pt x="1305" y="749"/>
                  </a:cubicBezTo>
                  <a:cubicBezTo>
                    <a:pt x="1091" y="618"/>
                    <a:pt x="865" y="523"/>
                    <a:pt x="650" y="404"/>
                  </a:cubicBezTo>
                  <a:cubicBezTo>
                    <a:pt x="436" y="285"/>
                    <a:pt x="233" y="154"/>
                    <a:pt x="19" y="23"/>
                  </a:cubicBezTo>
                  <a:cubicBezTo>
                    <a:pt x="14" y="7"/>
                    <a:pt x="8" y="1"/>
                    <a:pt x="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0" name="Google Shape;3555;p4">
              <a:extLst>
                <a:ext uri="{FF2B5EF4-FFF2-40B4-BE49-F238E27FC236}">
                  <a16:creationId xmlns:a16="http://schemas.microsoft.com/office/drawing/2014/main" id="{2051FE23-21F3-0AA2-7970-6292D7589E45}"/>
                </a:ext>
              </a:extLst>
            </p:cNvPr>
            <p:cNvSpPr>
              <a:spLocks/>
            </p:cNvSpPr>
            <p:nvPr/>
          </p:nvSpPr>
          <p:spPr bwMode="auto">
            <a:xfrm>
              <a:off x="1944175" y="2741875"/>
              <a:ext cx="161750" cy="62825"/>
            </a:xfrm>
            <a:custGeom>
              <a:avLst/>
              <a:gdLst>
                <a:gd name="T0" fmla="*/ 390625 w 6470"/>
                <a:gd name="T1" fmla="*/ 15625 h 2513"/>
                <a:gd name="T2" fmla="*/ 265625 w 6470"/>
                <a:gd name="T3" fmla="*/ 359375 h 2513"/>
                <a:gd name="T4" fmla="*/ 46765625 w 6470"/>
                <a:gd name="T5" fmla="*/ 16906250 h 2513"/>
                <a:gd name="T6" fmla="*/ 85093750 w 6470"/>
                <a:gd name="T7" fmla="*/ 35703125 h 2513"/>
                <a:gd name="T8" fmla="*/ 99296875 w 6470"/>
                <a:gd name="T9" fmla="*/ 39265625 h 2513"/>
                <a:gd name="T10" fmla="*/ 100718750 w 6470"/>
                <a:gd name="T11" fmla="*/ 39234375 h 2513"/>
                <a:gd name="T12" fmla="*/ 100718750 w 6470"/>
                <a:gd name="T13" fmla="*/ 38312500 h 2513"/>
                <a:gd name="T14" fmla="*/ 51968750 w 6470"/>
                <a:gd name="T15" fmla="*/ 16359375 h 2513"/>
                <a:gd name="T16" fmla="*/ 625000 w 6470"/>
                <a:gd name="T17" fmla="*/ 171875 h 2513"/>
                <a:gd name="T18" fmla="*/ 390625 w 6470"/>
                <a:gd name="T19" fmla="*/ 15625 h 2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470" h="2513" extrusionOk="0">
                  <a:moveTo>
                    <a:pt x="25" y="1"/>
                  </a:moveTo>
                  <a:cubicBezTo>
                    <a:pt x="12" y="1"/>
                    <a:pt x="0" y="15"/>
                    <a:pt x="17" y="23"/>
                  </a:cubicBezTo>
                  <a:cubicBezTo>
                    <a:pt x="814" y="856"/>
                    <a:pt x="1922" y="868"/>
                    <a:pt x="2993" y="1082"/>
                  </a:cubicBezTo>
                  <a:cubicBezTo>
                    <a:pt x="4005" y="1273"/>
                    <a:pt x="4565" y="1832"/>
                    <a:pt x="5446" y="2285"/>
                  </a:cubicBezTo>
                  <a:cubicBezTo>
                    <a:pt x="5763" y="2449"/>
                    <a:pt x="6020" y="2513"/>
                    <a:pt x="6355" y="2513"/>
                  </a:cubicBezTo>
                  <a:cubicBezTo>
                    <a:pt x="6385" y="2513"/>
                    <a:pt x="6415" y="2512"/>
                    <a:pt x="6446" y="2511"/>
                  </a:cubicBezTo>
                  <a:cubicBezTo>
                    <a:pt x="6470" y="2511"/>
                    <a:pt x="6470" y="2452"/>
                    <a:pt x="6446" y="2452"/>
                  </a:cubicBezTo>
                  <a:cubicBezTo>
                    <a:pt x="5267" y="2404"/>
                    <a:pt x="4458" y="1321"/>
                    <a:pt x="3326" y="1047"/>
                  </a:cubicBezTo>
                  <a:cubicBezTo>
                    <a:pt x="2172" y="785"/>
                    <a:pt x="993" y="844"/>
                    <a:pt x="40" y="11"/>
                  </a:cubicBezTo>
                  <a:cubicBezTo>
                    <a:pt x="37" y="3"/>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1" name="Google Shape;3556;p4">
              <a:extLst>
                <a:ext uri="{FF2B5EF4-FFF2-40B4-BE49-F238E27FC236}">
                  <a16:creationId xmlns:a16="http://schemas.microsoft.com/office/drawing/2014/main" id="{1E6B518B-7AEC-B7D4-5691-3DE3E810A7B7}"/>
                </a:ext>
              </a:extLst>
            </p:cNvPr>
            <p:cNvSpPr>
              <a:spLocks/>
            </p:cNvSpPr>
            <p:nvPr/>
          </p:nvSpPr>
          <p:spPr bwMode="auto">
            <a:xfrm>
              <a:off x="1953875" y="2755750"/>
              <a:ext cx="164250" cy="58750"/>
            </a:xfrm>
            <a:custGeom>
              <a:avLst/>
              <a:gdLst>
                <a:gd name="T0" fmla="*/ 218750 w 6570"/>
                <a:gd name="T1" fmla="*/ 0 h 2350"/>
                <a:gd name="T2" fmla="*/ 156250 w 6570"/>
                <a:gd name="T3" fmla="*/ 234375 h 2350"/>
                <a:gd name="T4" fmla="*/ 48140625 w 6570"/>
                <a:gd name="T5" fmla="*/ 16984375 h 2350"/>
                <a:gd name="T6" fmla="*/ 102656250 w 6570"/>
                <a:gd name="T7" fmla="*/ 36703125 h 2350"/>
                <a:gd name="T8" fmla="*/ 50375000 w 6570"/>
                <a:gd name="T9" fmla="*/ 17171875 h 2350"/>
                <a:gd name="T10" fmla="*/ 328125 w 6570"/>
                <a:gd name="T11" fmla="*/ 62500 h 2350"/>
                <a:gd name="T12" fmla="*/ 218750 w 6570"/>
                <a:gd name="T13" fmla="*/ 0 h 23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70" h="2350" extrusionOk="0">
                  <a:moveTo>
                    <a:pt x="14" y="0"/>
                  </a:moveTo>
                  <a:cubicBezTo>
                    <a:pt x="6" y="0"/>
                    <a:pt x="0" y="15"/>
                    <a:pt x="10" y="15"/>
                  </a:cubicBezTo>
                  <a:cubicBezTo>
                    <a:pt x="795" y="849"/>
                    <a:pt x="2069" y="730"/>
                    <a:pt x="3081" y="1087"/>
                  </a:cubicBezTo>
                  <a:cubicBezTo>
                    <a:pt x="4248" y="1516"/>
                    <a:pt x="5284" y="2337"/>
                    <a:pt x="6570" y="2349"/>
                  </a:cubicBezTo>
                  <a:cubicBezTo>
                    <a:pt x="5320" y="2206"/>
                    <a:pt x="4367" y="1539"/>
                    <a:pt x="3224" y="1099"/>
                  </a:cubicBezTo>
                  <a:cubicBezTo>
                    <a:pt x="2153" y="694"/>
                    <a:pt x="914" y="825"/>
                    <a:pt x="21" y="4"/>
                  </a:cubicBezTo>
                  <a:cubicBezTo>
                    <a:pt x="19" y="1"/>
                    <a:pt x="17"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2" name="Google Shape;3557;p4">
              <a:extLst>
                <a:ext uri="{FF2B5EF4-FFF2-40B4-BE49-F238E27FC236}">
                  <a16:creationId xmlns:a16="http://schemas.microsoft.com/office/drawing/2014/main" id="{54CFBD12-95FB-1621-AE3F-E1D0BBE96D0B}"/>
                </a:ext>
              </a:extLst>
            </p:cNvPr>
            <p:cNvSpPr>
              <a:spLocks/>
            </p:cNvSpPr>
            <p:nvPr/>
          </p:nvSpPr>
          <p:spPr bwMode="auto">
            <a:xfrm>
              <a:off x="1963500" y="2704225"/>
              <a:ext cx="136100" cy="73725"/>
            </a:xfrm>
            <a:custGeom>
              <a:avLst/>
              <a:gdLst>
                <a:gd name="T0" fmla="*/ 437500 w 5444"/>
                <a:gd name="T1" fmla="*/ 0 h 2949"/>
                <a:gd name="T2" fmla="*/ 265625 w 5444"/>
                <a:gd name="T3" fmla="*/ 453125 h 2949"/>
                <a:gd name="T4" fmla="*/ 13296875 w 5444"/>
                <a:gd name="T5" fmla="*/ 11796875 h 2949"/>
                <a:gd name="T6" fmla="*/ 29109375 w 5444"/>
                <a:gd name="T7" fmla="*/ 18671875 h 2949"/>
                <a:gd name="T8" fmla="*/ 40265625 w 5444"/>
                <a:gd name="T9" fmla="*/ 27234375 h 2949"/>
                <a:gd name="T10" fmla="*/ 67625000 w 5444"/>
                <a:gd name="T11" fmla="*/ 41750000 h 2949"/>
                <a:gd name="T12" fmla="*/ 82125000 w 5444"/>
                <a:gd name="T13" fmla="*/ 45953125 h 2949"/>
                <a:gd name="T14" fmla="*/ 84031250 w 5444"/>
                <a:gd name="T15" fmla="*/ 45875000 h 2949"/>
                <a:gd name="T16" fmla="*/ 84031250 w 5444"/>
                <a:gd name="T17" fmla="*/ 45875000 h 2949"/>
                <a:gd name="T18" fmla="*/ 44359375 w 5444"/>
                <a:gd name="T19" fmla="*/ 28906250 h 2949"/>
                <a:gd name="T20" fmla="*/ 25765625 w 5444"/>
                <a:gd name="T21" fmla="*/ 15890625 h 2949"/>
                <a:gd name="T22" fmla="*/ 640625 w 5444"/>
                <a:gd name="T23" fmla="*/ 78125 h 2949"/>
                <a:gd name="T24" fmla="*/ 437500 w 5444"/>
                <a:gd name="T25" fmla="*/ 0 h 2949"/>
                <a:gd name="T26" fmla="*/ 84546875 w 5444"/>
                <a:gd name="T27" fmla="*/ 45843750 h 2949"/>
                <a:gd name="T28" fmla="*/ 84031250 w 5444"/>
                <a:gd name="T29" fmla="*/ 45875000 h 2949"/>
                <a:gd name="T30" fmla="*/ 84031250 w 5444"/>
                <a:gd name="T31" fmla="*/ 45875000 h 2949"/>
                <a:gd name="T32" fmla="*/ 84843750 w 5444"/>
                <a:gd name="T33" fmla="*/ 46015625 h 2949"/>
                <a:gd name="T34" fmla="*/ 84843750 w 5444"/>
                <a:gd name="T35" fmla="*/ 46015625 h 2949"/>
                <a:gd name="T36" fmla="*/ 84546875 w 5444"/>
                <a:gd name="T37" fmla="*/ 45843750 h 2949"/>
                <a:gd name="T38" fmla="*/ 84843750 w 5444"/>
                <a:gd name="T39" fmla="*/ 46015625 h 2949"/>
                <a:gd name="T40" fmla="*/ 85015625 w 5444"/>
                <a:gd name="T41" fmla="*/ 46078125 h 2949"/>
                <a:gd name="T42" fmla="*/ 84921875 w 5444"/>
                <a:gd name="T43" fmla="*/ 46031250 h 2949"/>
                <a:gd name="T44" fmla="*/ 84843750 w 5444"/>
                <a:gd name="T45" fmla="*/ 46015625 h 29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44" h="2949" extrusionOk="0">
                  <a:moveTo>
                    <a:pt x="28" y="0"/>
                  </a:moveTo>
                  <a:cubicBezTo>
                    <a:pt x="14" y="0"/>
                    <a:pt x="0" y="11"/>
                    <a:pt x="17" y="29"/>
                  </a:cubicBezTo>
                  <a:cubicBezTo>
                    <a:pt x="220" y="398"/>
                    <a:pt x="470" y="576"/>
                    <a:pt x="851" y="755"/>
                  </a:cubicBezTo>
                  <a:cubicBezTo>
                    <a:pt x="1208" y="922"/>
                    <a:pt x="1530" y="969"/>
                    <a:pt x="1863" y="1195"/>
                  </a:cubicBezTo>
                  <a:cubicBezTo>
                    <a:pt x="2113" y="1362"/>
                    <a:pt x="2303" y="1600"/>
                    <a:pt x="2577" y="1743"/>
                  </a:cubicBezTo>
                  <a:cubicBezTo>
                    <a:pt x="3125" y="2076"/>
                    <a:pt x="3744" y="2386"/>
                    <a:pt x="4328" y="2672"/>
                  </a:cubicBezTo>
                  <a:cubicBezTo>
                    <a:pt x="4649" y="2838"/>
                    <a:pt x="4917" y="2941"/>
                    <a:pt x="5256" y="2941"/>
                  </a:cubicBezTo>
                  <a:cubicBezTo>
                    <a:pt x="5296" y="2941"/>
                    <a:pt x="5336" y="2939"/>
                    <a:pt x="5378" y="2936"/>
                  </a:cubicBezTo>
                  <a:cubicBezTo>
                    <a:pt x="4483" y="2780"/>
                    <a:pt x="3655" y="2247"/>
                    <a:pt x="2839" y="1850"/>
                  </a:cubicBezTo>
                  <a:cubicBezTo>
                    <a:pt x="2399" y="1636"/>
                    <a:pt x="2077" y="1255"/>
                    <a:pt x="1649" y="1017"/>
                  </a:cubicBezTo>
                  <a:cubicBezTo>
                    <a:pt x="1053" y="695"/>
                    <a:pt x="470" y="719"/>
                    <a:pt x="41" y="5"/>
                  </a:cubicBezTo>
                  <a:cubicBezTo>
                    <a:pt x="38" y="2"/>
                    <a:pt x="33" y="0"/>
                    <a:pt x="28" y="0"/>
                  </a:cubicBezTo>
                  <a:close/>
                  <a:moveTo>
                    <a:pt x="5411" y="2934"/>
                  </a:moveTo>
                  <a:cubicBezTo>
                    <a:pt x="5400" y="2935"/>
                    <a:pt x="5389" y="2935"/>
                    <a:pt x="5378" y="2936"/>
                  </a:cubicBezTo>
                  <a:cubicBezTo>
                    <a:pt x="5395" y="2939"/>
                    <a:pt x="5413" y="2942"/>
                    <a:pt x="5430" y="2945"/>
                  </a:cubicBezTo>
                  <a:cubicBezTo>
                    <a:pt x="5425" y="2943"/>
                    <a:pt x="5419" y="2939"/>
                    <a:pt x="5411" y="2934"/>
                  </a:cubicBezTo>
                  <a:close/>
                  <a:moveTo>
                    <a:pt x="5430" y="2945"/>
                  </a:moveTo>
                  <a:cubicBezTo>
                    <a:pt x="5436" y="2948"/>
                    <a:pt x="5439" y="2949"/>
                    <a:pt x="5441" y="2949"/>
                  </a:cubicBezTo>
                  <a:cubicBezTo>
                    <a:pt x="5444" y="2949"/>
                    <a:pt x="5441" y="2946"/>
                    <a:pt x="5435" y="2946"/>
                  </a:cubicBezTo>
                  <a:cubicBezTo>
                    <a:pt x="5433" y="2945"/>
                    <a:pt x="5431" y="2945"/>
                    <a:pt x="5430" y="294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3" name="Google Shape;3558;p4">
              <a:extLst>
                <a:ext uri="{FF2B5EF4-FFF2-40B4-BE49-F238E27FC236}">
                  <a16:creationId xmlns:a16="http://schemas.microsoft.com/office/drawing/2014/main" id="{4A6F14BF-0CCC-C2D3-AC51-025A73975280}"/>
                </a:ext>
              </a:extLst>
            </p:cNvPr>
            <p:cNvSpPr>
              <a:spLocks/>
            </p:cNvSpPr>
            <p:nvPr/>
          </p:nvSpPr>
          <p:spPr bwMode="auto">
            <a:xfrm>
              <a:off x="1962825" y="2698875"/>
              <a:ext cx="30900" cy="23050"/>
            </a:xfrm>
            <a:custGeom>
              <a:avLst/>
              <a:gdLst>
                <a:gd name="T0" fmla="*/ 281250 w 1236"/>
                <a:gd name="T1" fmla="*/ 15625 h 922"/>
                <a:gd name="T2" fmla="*/ 140625 w 1236"/>
                <a:gd name="T3" fmla="*/ 437500 h 922"/>
                <a:gd name="T4" fmla="*/ 18734375 w 1236"/>
                <a:gd name="T5" fmla="*/ 14390625 h 922"/>
                <a:gd name="T6" fmla="*/ 18921875 w 1236"/>
                <a:gd name="T7" fmla="*/ 14203125 h 922"/>
                <a:gd name="T8" fmla="*/ 687500 w 1236"/>
                <a:gd name="T9" fmla="*/ 250000 h 922"/>
                <a:gd name="T10" fmla="*/ 281250 w 1236"/>
                <a:gd name="T11" fmla="*/ 15625 h 9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6" h="922" extrusionOk="0">
                  <a:moveTo>
                    <a:pt x="18" y="1"/>
                  </a:moveTo>
                  <a:cubicBezTo>
                    <a:pt x="4" y="1"/>
                    <a:pt x="1" y="20"/>
                    <a:pt x="9" y="28"/>
                  </a:cubicBezTo>
                  <a:cubicBezTo>
                    <a:pt x="318" y="421"/>
                    <a:pt x="723" y="755"/>
                    <a:pt x="1199" y="921"/>
                  </a:cubicBezTo>
                  <a:cubicBezTo>
                    <a:pt x="1211" y="921"/>
                    <a:pt x="1235" y="909"/>
                    <a:pt x="1211" y="909"/>
                  </a:cubicBezTo>
                  <a:cubicBezTo>
                    <a:pt x="771" y="659"/>
                    <a:pt x="366" y="397"/>
                    <a:pt x="44" y="16"/>
                  </a:cubicBezTo>
                  <a:cubicBezTo>
                    <a:pt x="33" y="5"/>
                    <a:pt x="24"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4" name="Google Shape;3559;p4">
              <a:extLst>
                <a:ext uri="{FF2B5EF4-FFF2-40B4-BE49-F238E27FC236}">
                  <a16:creationId xmlns:a16="http://schemas.microsoft.com/office/drawing/2014/main" id="{E1E2CD96-52A7-DB65-D41E-204C04C02118}"/>
                </a:ext>
              </a:extLst>
            </p:cNvPr>
            <p:cNvSpPr>
              <a:spLocks/>
            </p:cNvSpPr>
            <p:nvPr/>
          </p:nvSpPr>
          <p:spPr bwMode="auto">
            <a:xfrm>
              <a:off x="1968000" y="2696750"/>
              <a:ext cx="31675" cy="25175"/>
            </a:xfrm>
            <a:custGeom>
              <a:avLst/>
              <a:gdLst>
                <a:gd name="T0" fmla="*/ 171875 w 1267"/>
                <a:gd name="T1" fmla="*/ 15625 h 1007"/>
                <a:gd name="T2" fmla="*/ 250000 w 1267"/>
                <a:gd name="T3" fmla="*/ 93750 h 1007"/>
                <a:gd name="T4" fmla="*/ 171875 w 1267"/>
                <a:gd name="T5" fmla="*/ 15625 h 1007"/>
                <a:gd name="T6" fmla="*/ 250000 w 1267"/>
                <a:gd name="T7" fmla="*/ 93750 h 1007"/>
                <a:gd name="T8" fmla="*/ 250000 w 1267"/>
                <a:gd name="T9" fmla="*/ 93750 h 1007"/>
                <a:gd name="T10" fmla="*/ 19218750 w 1267"/>
                <a:gd name="T11" fmla="*/ 15718750 h 1007"/>
                <a:gd name="T12" fmla="*/ 19406250 w 1267"/>
                <a:gd name="T13" fmla="*/ 15531250 h 1007"/>
                <a:gd name="T14" fmla="*/ 250000 w 1267"/>
                <a:gd name="T15" fmla="*/ 93750 h 10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7" h="1007" extrusionOk="0">
                  <a:moveTo>
                    <a:pt x="11" y="1"/>
                  </a:moveTo>
                  <a:cubicBezTo>
                    <a:pt x="5" y="1"/>
                    <a:pt x="0" y="6"/>
                    <a:pt x="16" y="6"/>
                  </a:cubicBezTo>
                  <a:cubicBezTo>
                    <a:pt x="16" y="2"/>
                    <a:pt x="13" y="1"/>
                    <a:pt x="11" y="1"/>
                  </a:cubicBezTo>
                  <a:close/>
                  <a:moveTo>
                    <a:pt x="16" y="6"/>
                  </a:moveTo>
                  <a:lnTo>
                    <a:pt x="16" y="6"/>
                  </a:lnTo>
                  <a:cubicBezTo>
                    <a:pt x="314" y="447"/>
                    <a:pt x="730" y="840"/>
                    <a:pt x="1230" y="1006"/>
                  </a:cubicBezTo>
                  <a:cubicBezTo>
                    <a:pt x="1242" y="1006"/>
                    <a:pt x="1266" y="994"/>
                    <a:pt x="1242" y="994"/>
                  </a:cubicBezTo>
                  <a:cubicBezTo>
                    <a:pt x="766" y="720"/>
                    <a:pt x="349" y="459"/>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5" name="Google Shape;3560;p4">
              <a:extLst>
                <a:ext uri="{FF2B5EF4-FFF2-40B4-BE49-F238E27FC236}">
                  <a16:creationId xmlns:a16="http://schemas.microsoft.com/office/drawing/2014/main" id="{429ED7CA-6FBE-0294-72BB-B386F84971E3}"/>
                </a:ext>
              </a:extLst>
            </p:cNvPr>
            <p:cNvSpPr>
              <a:spLocks/>
            </p:cNvSpPr>
            <p:nvPr/>
          </p:nvSpPr>
          <p:spPr bwMode="auto">
            <a:xfrm>
              <a:off x="1966300" y="2687375"/>
              <a:ext cx="30975" cy="24425"/>
            </a:xfrm>
            <a:custGeom>
              <a:avLst/>
              <a:gdLst>
                <a:gd name="T0" fmla="*/ 390625 w 1239"/>
                <a:gd name="T1" fmla="*/ 0 h 977"/>
                <a:gd name="T2" fmla="*/ 15625 w 1239"/>
                <a:gd name="T3" fmla="*/ 187500 h 977"/>
                <a:gd name="T4" fmla="*/ 18984375 w 1239"/>
                <a:gd name="T5" fmla="*/ 15250000 h 977"/>
                <a:gd name="T6" fmla="*/ 19171875 w 1239"/>
                <a:gd name="T7" fmla="*/ 14890625 h 977"/>
                <a:gd name="T8" fmla="*/ 390625 w 1239"/>
                <a:gd name="T9" fmla="*/ 0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977" extrusionOk="0">
                  <a:moveTo>
                    <a:pt x="25" y="0"/>
                  </a:moveTo>
                  <a:cubicBezTo>
                    <a:pt x="25" y="0"/>
                    <a:pt x="1" y="0"/>
                    <a:pt x="1" y="12"/>
                  </a:cubicBezTo>
                  <a:cubicBezTo>
                    <a:pt x="275" y="429"/>
                    <a:pt x="715" y="822"/>
                    <a:pt x="1215" y="976"/>
                  </a:cubicBezTo>
                  <a:cubicBezTo>
                    <a:pt x="1227" y="976"/>
                    <a:pt x="1239" y="965"/>
                    <a:pt x="1227" y="953"/>
                  </a:cubicBezTo>
                  <a:cubicBezTo>
                    <a:pt x="751" y="679"/>
                    <a:pt x="382" y="417"/>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6" name="Google Shape;3561;p4">
              <a:extLst>
                <a:ext uri="{FF2B5EF4-FFF2-40B4-BE49-F238E27FC236}">
                  <a16:creationId xmlns:a16="http://schemas.microsoft.com/office/drawing/2014/main" id="{CE51C521-A566-005A-2845-76DE5EABDF2A}"/>
                </a:ext>
              </a:extLst>
            </p:cNvPr>
            <p:cNvSpPr>
              <a:spLocks/>
            </p:cNvSpPr>
            <p:nvPr/>
          </p:nvSpPr>
          <p:spPr bwMode="auto">
            <a:xfrm>
              <a:off x="1970625" y="2678200"/>
              <a:ext cx="121900" cy="76750"/>
            </a:xfrm>
            <a:custGeom>
              <a:avLst/>
              <a:gdLst>
                <a:gd name="T0" fmla="*/ 31250 w 4876"/>
                <a:gd name="T1" fmla="*/ 15625 h 3070"/>
                <a:gd name="T2" fmla="*/ 93750 w 4876"/>
                <a:gd name="T3" fmla="*/ 156250 h 3070"/>
                <a:gd name="T4" fmla="*/ 31250 w 4876"/>
                <a:gd name="T5" fmla="*/ 15625 h 3070"/>
                <a:gd name="T6" fmla="*/ 93750 w 4876"/>
                <a:gd name="T7" fmla="*/ 156250 h 3070"/>
                <a:gd name="T8" fmla="*/ 40656250 w 4876"/>
                <a:gd name="T9" fmla="*/ 29359375 h 3070"/>
                <a:gd name="T10" fmla="*/ 75250000 w 4876"/>
                <a:gd name="T11" fmla="*/ 47968750 h 3070"/>
                <a:gd name="T12" fmla="*/ 75437500 w 4876"/>
                <a:gd name="T13" fmla="*/ 46843750 h 3070"/>
                <a:gd name="T14" fmla="*/ 37859375 w 4876"/>
                <a:gd name="T15" fmla="*/ 25453125 h 3070"/>
                <a:gd name="T16" fmla="*/ 93750 w 4876"/>
                <a:gd name="T17" fmla="*/ 156250 h 30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76" h="3070" extrusionOk="0">
                  <a:moveTo>
                    <a:pt x="2" y="1"/>
                  </a:moveTo>
                  <a:cubicBezTo>
                    <a:pt x="0" y="1"/>
                    <a:pt x="0" y="4"/>
                    <a:pt x="6" y="10"/>
                  </a:cubicBezTo>
                  <a:cubicBezTo>
                    <a:pt x="6" y="4"/>
                    <a:pt x="3" y="1"/>
                    <a:pt x="2" y="1"/>
                  </a:cubicBezTo>
                  <a:close/>
                  <a:moveTo>
                    <a:pt x="6" y="10"/>
                  </a:moveTo>
                  <a:cubicBezTo>
                    <a:pt x="697" y="867"/>
                    <a:pt x="1709" y="1284"/>
                    <a:pt x="2602" y="1879"/>
                  </a:cubicBezTo>
                  <a:cubicBezTo>
                    <a:pt x="3292" y="2344"/>
                    <a:pt x="3935" y="3034"/>
                    <a:pt x="4816" y="3070"/>
                  </a:cubicBezTo>
                  <a:cubicBezTo>
                    <a:pt x="4864" y="3070"/>
                    <a:pt x="4876" y="2998"/>
                    <a:pt x="4828" y="2998"/>
                  </a:cubicBezTo>
                  <a:cubicBezTo>
                    <a:pt x="3876" y="2832"/>
                    <a:pt x="3221" y="2117"/>
                    <a:pt x="2423" y="1629"/>
                  </a:cubicBezTo>
                  <a:cubicBezTo>
                    <a:pt x="1590" y="1105"/>
                    <a:pt x="744" y="68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7" name="Google Shape;3562;p4">
              <a:extLst>
                <a:ext uri="{FF2B5EF4-FFF2-40B4-BE49-F238E27FC236}">
                  <a16:creationId xmlns:a16="http://schemas.microsoft.com/office/drawing/2014/main" id="{47319C9D-02CF-92E2-B366-E0FA4B6A57B2}"/>
                </a:ext>
              </a:extLst>
            </p:cNvPr>
            <p:cNvSpPr>
              <a:spLocks/>
            </p:cNvSpPr>
            <p:nvPr/>
          </p:nvSpPr>
          <p:spPr bwMode="auto">
            <a:xfrm>
              <a:off x="1973500" y="2676000"/>
              <a:ext cx="108325" cy="69425"/>
            </a:xfrm>
            <a:custGeom>
              <a:avLst/>
              <a:gdLst>
                <a:gd name="T0" fmla="*/ 500000 w 4333"/>
                <a:gd name="T1" fmla="*/ 0 h 2777"/>
                <a:gd name="T2" fmla="*/ 156250 w 4333"/>
                <a:gd name="T3" fmla="*/ 593750 h 2777"/>
                <a:gd name="T4" fmla="*/ 67500000 w 4333"/>
                <a:gd name="T5" fmla="*/ 43390625 h 2777"/>
                <a:gd name="T6" fmla="*/ 67687500 w 4333"/>
                <a:gd name="T7" fmla="*/ 43203125 h 2777"/>
                <a:gd name="T8" fmla="*/ 718750 w 4333"/>
                <a:gd name="T9" fmla="*/ 46875 h 2777"/>
                <a:gd name="T10" fmla="*/ 500000 w 4333"/>
                <a:gd name="T11" fmla="*/ 0 h 27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33" h="2777" extrusionOk="0">
                  <a:moveTo>
                    <a:pt x="32" y="0"/>
                  </a:moveTo>
                  <a:cubicBezTo>
                    <a:pt x="7" y="0"/>
                    <a:pt x="0" y="28"/>
                    <a:pt x="10" y="38"/>
                  </a:cubicBezTo>
                  <a:cubicBezTo>
                    <a:pt x="1415" y="979"/>
                    <a:pt x="2832" y="1955"/>
                    <a:pt x="4320" y="2777"/>
                  </a:cubicBezTo>
                  <a:cubicBezTo>
                    <a:pt x="4332" y="2777"/>
                    <a:pt x="4332" y="2765"/>
                    <a:pt x="4332" y="2765"/>
                  </a:cubicBezTo>
                  <a:cubicBezTo>
                    <a:pt x="2892" y="1848"/>
                    <a:pt x="1487" y="919"/>
                    <a:pt x="46" y="3"/>
                  </a:cubicBezTo>
                  <a:cubicBezTo>
                    <a:pt x="41" y="1"/>
                    <a:pt x="37"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8" name="Google Shape;3563;p4">
              <a:extLst>
                <a:ext uri="{FF2B5EF4-FFF2-40B4-BE49-F238E27FC236}">
                  <a16:creationId xmlns:a16="http://schemas.microsoft.com/office/drawing/2014/main" id="{1343D50F-EA12-7AB4-6801-CC3663D2FBF7}"/>
                </a:ext>
              </a:extLst>
            </p:cNvPr>
            <p:cNvSpPr>
              <a:spLocks/>
            </p:cNvSpPr>
            <p:nvPr/>
          </p:nvSpPr>
          <p:spPr bwMode="auto">
            <a:xfrm>
              <a:off x="1977925" y="2630800"/>
              <a:ext cx="94975" cy="55100"/>
            </a:xfrm>
            <a:custGeom>
              <a:avLst/>
              <a:gdLst>
                <a:gd name="T0" fmla="*/ 0 w 3799"/>
                <a:gd name="T1" fmla="*/ 15625 h 2204"/>
                <a:gd name="T2" fmla="*/ 0 w 3799"/>
                <a:gd name="T3" fmla="*/ 15625 h 2204"/>
                <a:gd name="T4" fmla="*/ 58781250 w 3799"/>
                <a:gd name="T5" fmla="*/ 34437500 h 2204"/>
                <a:gd name="T6" fmla="*/ 59156250 w 3799"/>
                <a:gd name="T7" fmla="*/ 33875000 h 2204"/>
                <a:gd name="T8" fmla="*/ 0 w 3799"/>
                <a:gd name="T9" fmla="*/ 15625 h 2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99" h="2204" extrusionOk="0">
                  <a:moveTo>
                    <a:pt x="0" y="1"/>
                  </a:moveTo>
                  <a:lnTo>
                    <a:pt x="0" y="1"/>
                  </a:lnTo>
                  <a:cubicBezTo>
                    <a:pt x="1131" y="906"/>
                    <a:pt x="2334" y="1834"/>
                    <a:pt x="3762" y="2204"/>
                  </a:cubicBezTo>
                  <a:cubicBezTo>
                    <a:pt x="3786" y="2204"/>
                    <a:pt x="3798" y="2192"/>
                    <a:pt x="3786" y="2168"/>
                  </a:cubicBezTo>
                  <a:cubicBezTo>
                    <a:pt x="2393" y="1608"/>
                    <a:pt x="1191" y="9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9" name="Google Shape;3564;p4">
              <a:extLst>
                <a:ext uri="{FF2B5EF4-FFF2-40B4-BE49-F238E27FC236}">
                  <a16:creationId xmlns:a16="http://schemas.microsoft.com/office/drawing/2014/main" id="{5AEAE055-224A-5647-8CB1-0D55F39107F2}"/>
                </a:ext>
              </a:extLst>
            </p:cNvPr>
            <p:cNvSpPr>
              <a:spLocks/>
            </p:cNvSpPr>
            <p:nvPr/>
          </p:nvSpPr>
          <p:spPr bwMode="auto">
            <a:xfrm>
              <a:off x="1985475" y="2625075"/>
              <a:ext cx="76100" cy="47725"/>
            </a:xfrm>
            <a:custGeom>
              <a:avLst/>
              <a:gdLst>
                <a:gd name="T0" fmla="*/ 484375 w 3044"/>
                <a:gd name="T1" fmla="*/ 15625 h 1909"/>
                <a:gd name="T2" fmla="*/ 312500 w 3044"/>
                <a:gd name="T3" fmla="*/ 609375 h 1909"/>
                <a:gd name="T4" fmla="*/ 47375000 w 3044"/>
                <a:gd name="T5" fmla="*/ 29828125 h 1909"/>
                <a:gd name="T6" fmla="*/ 47375000 w 3044"/>
                <a:gd name="T7" fmla="*/ 29453125 h 1909"/>
                <a:gd name="T8" fmla="*/ 671875 w 3044"/>
                <a:gd name="T9" fmla="*/ 62500 h 1909"/>
                <a:gd name="T10" fmla="*/ 484375 w 3044"/>
                <a:gd name="T11" fmla="*/ 15625 h 19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4" h="1909" extrusionOk="0">
                  <a:moveTo>
                    <a:pt x="31" y="1"/>
                  </a:moveTo>
                  <a:cubicBezTo>
                    <a:pt x="12" y="1"/>
                    <a:pt x="0" y="20"/>
                    <a:pt x="20" y="39"/>
                  </a:cubicBezTo>
                  <a:cubicBezTo>
                    <a:pt x="972" y="718"/>
                    <a:pt x="1984" y="1361"/>
                    <a:pt x="3032" y="1909"/>
                  </a:cubicBezTo>
                  <a:cubicBezTo>
                    <a:pt x="3032" y="1909"/>
                    <a:pt x="3044" y="1885"/>
                    <a:pt x="3032" y="1885"/>
                  </a:cubicBezTo>
                  <a:cubicBezTo>
                    <a:pt x="2008" y="1301"/>
                    <a:pt x="1008" y="694"/>
                    <a:pt x="43" y="4"/>
                  </a:cubicBezTo>
                  <a:cubicBezTo>
                    <a:pt x="39" y="2"/>
                    <a:pt x="35" y="1"/>
                    <a:pt x="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0" name="Google Shape;3565;p4">
              <a:extLst>
                <a:ext uri="{FF2B5EF4-FFF2-40B4-BE49-F238E27FC236}">
                  <a16:creationId xmlns:a16="http://schemas.microsoft.com/office/drawing/2014/main" id="{A4CA3FD1-A302-542D-C2E3-3E836601931B}"/>
                </a:ext>
              </a:extLst>
            </p:cNvPr>
            <p:cNvSpPr>
              <a:spLocks/>
            </p:cNvSpPr>
            <p:nvPr/>
          </p:nvSpPr>
          <p:spPr bwMode="auto">
            <a:xfrm>
              <a:off x="1987825" y="2620875"/>
              <a:ext cx="71550" cy="38600"/>
            </a:xfrm>
            <a:custGeom>
              <a:avLst/>
              <a:gdLst>
                <a:gd name="T0" fmla="*/ 187500 w 2862"/>
                <a:gd name="T1" fmla="*/ 0 h 1544"/>
                <a:gd name="T2" fmla="*/ 140625 w 2862"/>
                <a:gd name="T3" fmla="*/ 453125 h 1544"/>
                <a:gd name="T4" fmla="*/ 44046875 w 2862"/>
                <a:gd name="T5" fmla="*/ 24078125 h 1544"/>
                <a:gd name="T6" fmla="*/ 44250000 w 2862"/>
                <a:gd name="T7" fmla="*/ 24109375 h 1544"/>
                <a:gd name="T8" fmla="*/ 44234375 w 2862"/>
                <a:gd name="T9" fmla="*/ 23328125 h 1544"/>
                <a:gd name="T10" fmla="*/ 328125 w 2862"/>
                <a:gd name="T11" fmla="*/ 78125 h 1544"/>
                <a:gd name="T12" fmla="*/ 187500 w 2862"/>
                <a:gd name="T13" fmla="*/ 0 h 15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2" h="1544" extrusionOk="0">
                  <a:moveTo>
                    <a:pt x="12" y="0"/>
                  </a:moveTo>
                  <a:cubicBezTo>
                    <a:pt x="4" y="0"/>
                    <a:pt x="0" y="11"/>
                    <a:pt x="9" y="29"/>
                  </a:cubicBezTo>
                  <a:cubicBezTo>
                    <a:pt x="890" y="624"/>
                    <a:pt x="1819" y="1136"/>
                    <a:pt x="2819" y="1541"/>
                  </a:cubicBezTo>
                  <a:cubicBezTo>
                    <a:pt x="2824" y="1543"/>
                    <a:pt x="2828" y="1543"/>
                    <a:pt x="2832" y="1543"/>
                  </a:cubicBezTo>
                  <a:cubicBezTo>
                    <a:pt x="2857" y="1543"/>
                    <a:pt x="2861" y="1514"/>
                    <a:pt x="2831" y="1493"/>
                  </a:cubicBezTo>
                  <a:cubicBezTo>
                    <a:pt x="1854" y="1065"/>
                    <a:pt x="926" y="577"/>
                    <a:pt x="21" y="5"/>
                  </a:cubicBezTo>
                  <a:cubicBezTo>
                    <a:pt x="18" y="2"/>
                    <a:pt x="14" y="0"/>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1" name="Google Shape;3566;p4">
              <a:extLst>
                <a:ext uri="{FF2B5EF4-FFF2-40B4-BE49-F238E27FC236}">
                  <a16:creationId xmlns:a16="http://schemas.microsoft.com/office/drawing/2014/main" id="{E25F8113-50CE-B560-0AB3-650C8C37EB39}"/>
                </a:ext>
              </a:extLst>
            </p:cNvPr>
            <p:cNvSpPr>
              <a:spLocks/>
            </p:cNvSpPr>
            <p:nvPr/>
          </p:nvSpPr>
          <p:spPr bwMode="auto">
            <a:xfrm>
              <a:off x="1999150" y="2614350"/>
              <a:ext cx="46875" cy="28525"/>
            </a:xfrm>
            <a:custGeom>
              <a:avLst/>
              <a:gdLst>
                <a:gd name="T0" fmla="*/ 546875 w 1875"/>
                <a:gd name="T1" fmla="*/ 15625 h 1141"/>
                <a:gd name="T2" fmla="*/ 312500 w 1875"/>
                <a:gd name="T3" fmla="*/ 437500 h 1141"/>
                <a:gd name="T4" fmla="*/ 28781250 w 1875"/>
                <a:gd name="T5" fmla="*/ 17734375 h 1141"/>
                <a:gd name="T6" fmla="*/ 29046875 w 1875"/>
                <a:gd name="T7" fmla="*/ 17812500 h 1141"/>
                <a:gd name="T8" fmla="*/ 29156250 w 1875"/>
                <a:gd name="T9" fmla="*/ 17546875 h 1141"/>
                <a:gd name="T10" fmla="*/ 687500 w 1875"/>
                <a:gd name="T11" fmla="*/ 62500 h 1141"/>
                <a:gd name="T12" fmla="*/ 546875 w 1875"/>
                <a:gd name="T13" fmla="*/ 15625 h 1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75" h="1141" extrusionOk="0">
                  <a:moveTo>
                    <a:pt x="35" y="1"/>
                  </a:moveTo>
                  <a:cubicBezTo>
                    <a:pt x="21" y="1"/>
                    <a:pt x="1" y="18"/>
                    <a:pt x="20" y="28"/>
                  </a:cubicBezTo>
                  <a:cubicBezTo>
                    <a:pt x="627" y="409"/>
                    <a:pt x="1223" y="790"/>
                    <a:pt x="1842" y="1135"/>
                  </a:cubicBezTo>
                  <a:cubicBezTo>
                    <a:pt x="1849" y="1139"/>
                    <a:pt x="1855" y="1140"/>
                    <a:pt x="1859" y="1140"/>
                  </a:cubicBezTo>
                  <a:cubicBezTo>
                    <a:pt x="1871" y="1140"/>
                    <a:pt x="1874" y="1132"/>
                    <a:pt x="1866" y="1123"/>
                  </a:cubicBezTo>
                  <a:cubicBezTo>
                    <a:pt x="1270" y="730"/>
                    <a:pt x="651" y="373"/>
                    <a:pt x="44" y="4"/>
                  </a:cubicBezTo>
                  <a:cubicBezTo>
                    <a:pt x="42" y="2"/>
                    <a:pt x="39"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2" name="Google Shape;3567;p4">
              <a:extLst>
                <a:ext uri="{FF2B5EF4-FFF2-40B4-BE49-F238E27FC236}">
                  <a16:creationId xmlns:a16="http://schemas.microsoft.com/office/drawing/2014/main" id="{E31A5762-CD9E-9E1F-60EE-3AAF4D6232B6}"/>
                </a:ext>
              </a:extLst>
            </p:cNvPr>
            <p:cNvSpPr>
              <a:spLocks/>
            </p:cNvSpPr>
            <p:nvPr/>
          </p:nvSpPr>
          <p:spPr bwMode="auto">
            <a:xfrm>
              <a:off x="1972950" y="2650075"/>
              <a:ext cx="103225" cy="59350"/>
            </a:xfrm>
            <a:custGeom>
              <a:avLst/>
              <a:gdLst>
                <a:gd name="T0" fmla="*/ 593750 w 4129"/>
                <a:gd name="T1" fmla="*/ 15625 h 2374"/>
                <a:gd name="T2" fmla="*/ 312500 w 4129"/>
                <a:gd name="T3" fmla="*/ 796875 h 2374"/>
                <a:gd name="T4" fmla="*/ 64500000 w 4129"/>
                <a:gd name="T5" fmla="*/ 37078125 h 2374"/>
                <a:gd name="T6" fmla="*/ 875000 w 4129"/>
                <a:gd name="T7" fmla="*/ 62500 h 2374"/>
                <a:gd name="T8" fmla="*/ 593750 w 4129"/>
                <a:gd name="T9" fmla="*/ 15625 h 23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9" h="2374" extrusionOk="0">
                  <a:moveTo>
                    <a:pt x="38" y="1"/>
                  </a:moveTo>
                  <a:cubicBezTo>
                    <a:pt x="14" y="1"/>
                    <a:pt x="1" y="22"/>
                    <a:pt x="20" y="51"/>
                  </a:cubicBezTo>
                  <a:cubicBezTo>
                    <a:pt x="1306" y="968"/>
                    <a:pt x="2676" y="1790"/>
                    <a:pt x="4128" y="2373"/>
                  </a:cubicBezTo>
                  <a:cubicBezTo>
                    <a:pt x="2711" y="1671"/>
                    <a:pt x="1342" y="921"/>
                    <a:pt x="56" y="4"/>
                  </a:cubicBezTo>
                  <a:cubicBezTo>
                    <a:pt x="50" y="2"/>
                    <a:pt x="44"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3" name="Google Shape;3568;p4">
              <a:extLst>
                <a:ext uri="{FF2B5EF4-FFF2-40B4-BE49-F238E27FC236}">
                  <a16:creationId xmlns:a16="http://schemas.microsoft.com/office/drawing/2014/main" id="{A1034148-69CC-C5F3-D3A5-0311C8D20B1A}"/>
                </a:ext>
              </a:extLst>
            </p:cNvPr>
            <p:cNvSpPr>
              <a:spLocks/>
            </p:cNvSpPr>
            <p:nvPr/>
          </p:nvSpPr>
          <p:spPr bwMode="auto">
            <a:xfrm>
              <a:off x="1971075" y="2662425"/>
              <a:ext cx="113250" cy="67400"/>
            </a:xfrm>
            <a:custGeom>
              <a:avLst/>
              <a:gdLst>
                <a:gd name="T0" fmla="*/ 46875 w 4530"/>
                <a:gd name="T1" fmla="*/ 15625 h 2696"/>
                <a:gd name="T2" fmla="*/ 187500 w 4530"/>
                <a:gd name="T3" fmla="*/ 156250 h 2696"/>
                <a:gd name="T4" fmla="*/ 46875 w 4530"/>
                <a:gd name="T5" fmla="*/ 15625 h 2696"/>
                <a:gd name="T6" fmla="*/ 187500 w 4530"/>
                <a:gd name="T7" fmla="*/ 156250 h 2696"/>
                <a:gd name="T8" fmla="*/ 187500 w 4530"/>
                <a:gd name="T9" fmla="*/ 156250 h 2696"/>
                <a:gd name="T10" fmla="*/ 70140625 w 4530"/>
                <a:gd name="T11" fmla="*/ 42015625 h 2696"/>
                <a:gd name="T12" fmla="*/ 70343750 w 4530"/>
                <a:gd name="T13" fmla="*/ 42109375 h 2696"/>
                <a:gd name="T14" fmla="*/ 70328125 w 4530"/>
                <a:gd name="T15" fmla="*/ 41453125 h 2696"/>
                <a:gd name="T16" fmla="*/ 187500 w 4530"/>
                <a:gd name="T17" fmla="*/ 156250 h 2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0" h="2696" extrusionOk="0">
                  <a:moveTo>
                    <a:pt x="3" y="1"/>
                  </a:moveTo>
                  <a:cubicBezTo>
                    <a:pt x="0" y="1"/>
                    <a:pt x="0" y="4"/>
                    <a:pt x="12" y="10"/>
                  </a:cubicBezTo>
                  <a:cubicBezTo>
                    <a:pt x="12" y="4"/>
                    <a:pt x="6" y="1"/>
                    <a:pt x="3" y="1"/>
                  </a:cubicBezTo>
                  <a:close/>
                  <a:moveTo>
                    <a:pt x="12" y="10"/>
                  </a:moveTo>
                  <a:lnTo>
                    <a:pt x="12" y="10"/>
                  </a:lnTo>
                  <a:cubicBezTo>
                    <a:pt x="1405" y="1022"/>
                    <a:pt x="2846" y="2129"/>
                    <a:pt x="4489" y="2689"/>
                  </a:cubicBezTo>
                  <a:cubicBezTo>
                    <a:pt x="4493" y="2693"/>
                    <a:pt x="4498" y="2695"/>
                    <a:pt x="4502" y="2695"/>
                  </a:cubicBezTo>
                  <a:cubicBezTo>
                    <a:pt x="4520" y="2695"/>
                    <a:pt x="4529" y="2663"/>
                    <a:pt x="4501" y="2653"/>
                  </a:cubicBezTo>
                  <a:cubicBezTo>
                    <a:pt x="2846" y="2034"/>
                    <a:pt x="1477" y="950"/>
                    <a:pt x="12"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4" name="Google Shape;3569;p4">
              <a:extLst>
                <a:ext uri="{FF2B5EF4-FFF2-40B4-BE49-F238E27FC236}">
                  <a16:creationId xmlns:a16="http://schemas.microsoft.com/office/drawing/2014/main" id="{8C0AD08E-4E9F-13AA-0711-DF11FFFA2413}"/>
                </a:ext>
              </a:extLst>
            </p:cNvPr>
            <p:cNvSpPr>
              <a:spLocks/>
            </p:cNvSpPr>
            <p:nvPr/>
          </p:nvSpPr>
          <p:spPr bwMode="auto">
            <a:xfrm>
              <a:off x="2210375" y="2888750"/>
              <a:ext cx="19375" cy="41650"/>
            </a:xfrm>
            <a:custGeom>
              <a:avLst/>
              <a:gdLst>
                <a:gd name="T0" fmla="*/ 11718750 w 775"/>
                <a:gd name="T1" fmla="*/ 15625 h 1666"/>
                <a:gd name="T2" fmla="*/ 11546875 w 775"/>
                <a:gd name="T3" fmla="*/ 93750 h 1666"/>
                <a:gd name="T4" fmla="*/ 6156250 w 775"/>
                <a:gd name="T5" fmla="*/ 12187500 h 1666"/>
                <a:gd name="T6" fmla="*/ 15625 w 775"/>
                <a:gd name="T7" fmla="*/ 25765625 h 1666"/>
                <a:gd name="T8" fmla="*/ 375000 w 775"/>
                <a:gd name="T9" fmla="*/ 26031250 h 1666"/>
                <a:gd name="T10" fmla="*/ 578125 w 775"/>
                <a:gd name="T11" fmla="*/ 25953125 h 1666"/>
                <a:gd name="T12" fmla="*/ 12109375 w 775"/>
                <a:gd name="T13" fmla="*/ 453125 h 1666"/>
                <a:gd name="T14" fmla="*/ 11718750 w 775"/>
                <a:gd name="T15" fmla="*/ 15625 h 16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666" extrusionOk="0">
                  <a:moveTo>
                    <a:pt x="750" y="1"/>
                  </a:moveTo>
                  <a:cubicBezTo>
                    <a:pt x="746" y="1"/>
                    <a:pt x="742" y="2"/>
                    <a:pt x="739" y="6"/>
                  </a:cubicBezTo>
                  <a:cubicBezTo>
                    <a:pt x="549" y="244"/>
                    <a:pt x="477" y="518"/>
                    <a:pt x="394" y="780"/>
                  </a:cubicBezTo>
                  <a:cubicBezTo>
                    <a:pt x="287" y="1077"/>
                    <a:pt x="108" y="1351"/>
                    <a:pt x="1" y="1649"/>
                  </a:cubicBezTo>
                  <a:cubicBezTo>
                    <a:pt x="1" y="1657"/>
                    <a:pt x="13" y="1666"/>
                    <a:pt x="24" y="1666"/>
                  </a:cubicBezTo>
                  <a:cubicBezTo>
                    <a:pt x="29" y="1666"/>
                    <a:pt x="33" y="1664"/>
                    <a:pt x="37" y="1661"/>
                  </a:cubicBezTo>
                  <a:cubicBezTo>
                    <a:pt x="465" y="1232"/>
                    <a:pt x="501" y="529"/>
                    <a:pt x="775" y="29"/>
                  </a:cubicBezTo>
                  <a:cubicBezTo>
                    <a:pt x="775" y="12"/>
                    <a:pt x="762" y="1"/>
                    <a:pt x="7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5" name="Google Shape;3570;p4">
              <a:extLst>
                <a:ext uri="{FF2B5EF4-FFF2-40B4-BE49-F238E27FC236}">
                  <a16:creationId xmlns:a16="http://schemas.microsoft.com/office/drawing/2014/main" id="{8D5B5875-232D-39EC-80CC-3C60177B98F1}"/>
                </a:ext>
              </a:extLst>
            </p:cNvPr>
            <p:cNvSpPr>
              <a:spLocks/>
            </p:cNvSpPr>
            <p:nvPr/>
          </p:nvSpPr>
          <p:spPr bwMode="auto">
            <a:xfrm>
              <a:off x="2206600" y="2886500"/>
              <a:ext cx="21075" cy="49500"/>
            </a:xfrm>
            <a:custGeom>
              <a:avLst/>
              <a:gdLst>
                <a:gd name="T0" fmla="*/ 12968750 w 843"/>
                <a:gd name="T1" fmla="*/ 0 h 1980"/>
                <a:gd name="T2" fmla="*/ 6468750 w 843"/>
                <a:gd name="T3" fmla="*/ 13953125 h 1980"/>
                <a:gd name="T4" fmla="*/ 140625 w 843"/>
                <a:gd name="T5" fmla="*/ 29953125 h 1980"/>
                <a:gd name="T6" fmla="*/ 843750 w 843"/>
                <a:gd name="T7" fmla="*/ 30921875 h 1980"/>
                <a:gd name="T8" fmla="*/ 1250000 w 843"/>
                <a:gd name="T9" fmla="*/ 30703125 h 1980"/>
                <a:gd name="T10" fmla="*/ 7578125 w 843"/>
                <a:gd name="T11" fmla="*/ 15453125 h 1980"/>
                <a:gd name="T12" fmla="*/ 12968750 w 843"/>
                <a:gd name="T13" fmla="*/ 187500 h 1980"/>
                <a:gd name="T14" fmla="*/ 12968750 w 843"/>
                <a:gd name="T15" fmla="*/ 0 h 19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43" h="1980" extrusionOk="0">
                  <a:moveTo>
                    <a:pt x="830" y="0"/>
                  </a:moveTo>
                  <a:cubicBezTo>
                    <a:pt x="652" y="262"/>
                    <a:pt x="545" y="596"/>
                    <a:pt x="414" y="893"/>
                  </a:cubicBezTo>
                  <a:cubicBezTo>
                    <a:pt x="271" y="1215"/>
                    <a:pt x="92" y="1560"/>
                    <a:pt x="9" y="1917"/>
                  </a:cubicBezTo>
                  <a:cubicBezTo>
                    <a:pt x="0" y="1951"/>
                    <a:pt x="29" y="1979"/>
                    <a:pt x="54" y="1979"/>
                  </a:cubicBezTo>
                  <a:cubicBezTo>
                    <a:pt x="64" y="1979"/>
                    <a:pt x="74" y="1975"/>
                    <a:pt x="80" y="1965"/>
                  </a:cubicBezTo>
                  <a:cubicBezTo>
                    <a:pt x="247" y="1667"/>
                    <a:pt x="366" y="1310"/>
                    <a:pt x="485" y="989"/>
                  </a:cubicBezTo>
                  <a:cubicBezTo>
                    <a:pt x="604" y="679"/>
                    <a:pt x="771" y="334"/>
                    <a:pt x="830" y="12"/>
                  </a:cubicBezTo>
                  <a:cubicBezTo>
                    <a:pt x="842" y="0"/>
                    <a:pt x="830" y="0"/>
                    <a:pt x="8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6" name="Google Shape;3571;p4">
              <a:extLst>
                <a:ext uri="{FF2B5EF4-FFF2-40B4-BE49-F238E27FC236}">
                  <a16:creationId xmlns:a16="http://schemas.microsoft.com/office/drawing/2014/main" id="{70A293FA-F9A6-0854-DF59-5FD2ED222354}"/>
                </a:ext>
              </a:extLst>
            </p:cNvPr>
            <p:cNvSpPr>
              <a:spLocks/>
            </p:cNvSpPr>
            <p:nvPr/>
          </p:nvSpPr>
          <p:spPr bwMode="auto">
            <a:xfrm>
              <a:off x="2205925" y="2885475"/>
              <a:ext cx="23225" cy="46475"/>
            </a:xfrm>
            <a:custGeom>
              <a:avLst/>
              <a:gdLst>
                <a:gd name="T0" fmla="*/ 14234375 w 929"/>
                <a:gd name="T1" fmla="*/ 15625 h 1859"/>
                <a:gd name="T2" fmla="*/ 13953125 w 929"/>
                <a:gd name="T3" fmla="*/ 93750 h 1859"/>
                <a:gd name="T4" fmla="*/ 0 w 929"/>
                <a:gd name="T5" fmla="*/ 28734375 h 1859"/>
                <a:gd name="T6" fmla="*/ 390625 w 929"/>
                <a:gd name="T7" fmla="*/ 29046875 h 1859"/>
                <a:gd name="T8" fmla="*/ 750000 w 929"/>
                <a:gd name="T9" fmla="*/ 28921875 h 1859"/>
                <a:gd name="T10" fmla="*/ 6140625 w 929"/>
                <a:gd name="T11" fmla="*/ 14781250 h 1859"/>
                <a:gd name="T12" fmla="*/ 14515625 w 929"/>
                <a:gd name="T13" fmla="*/ 281250 h 1859"/>
                <a:gd name="T14" fmla="*/ 14234375 w 929"/>
                <a:gd name="T15" fmla="*/ 15625 h 18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29" h="1859" extrusionOk="0">
                  <a:moveTo>
                    <a:pt x="911" y="1"/>
                  </a:moveTo>
                  <a:cubicBezTo>
                    <a:pt x="906" y="1"/>
                    <a:pt x="900" y="2"/>
                    <a:pt x="893" y="6"/>
                  </a:cubicBezTo>
                  <a:cubicBezTo>
                    <a:pt x="476" y="482"/>
                    <a:pt x="36" y="1196"/>
                    <a:pt x="0" y="1839"/>
                  </a:cubicBezTo>
                  <a:cubicBezTo>
                    <a:pt x="0" y="1853"/>
                    <a:pt x="12" y="1859"/>
                    <a:pt x="25" y="1859"/>
                  </a:cubicBezTo>
                  <a:cubicBezTo>
                    <a:pt x="34" y="1859"/>
                    <a:pt x="43" y="1856"/>
                    <a:pt x="48" y="1851"/>
                  </a:cubicBezTo>
                  <a:cubicBezTo>
                    <a:pt x="179" y="1553"/>
                    <a:pt x="250" y="1244"/>
                    <a:pt x="393" y="946"/>
                  </a:cubicBezTo>
                  <a:cubicBezTo>
                    <a:pt x="536" y="613"/>
                    <a:pt x="715" y="315"/>
                    <a:pt x="929" y="18"/>
                  </a:cubicBezTo>
                  <a:cubicBezTo>
                    <a:pt x="929" y="9"/>
                    <a:pt x="923"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7" name="Google Shape;3572;p4">
              <a:extLst>
                <a:ext uri="{FF2B5EF4-FFF2-40B4-BE49-F238E27FC236}">
                  <a16:creationId xmlns:a16="http://schemas.microsoft.com/office/drawing/2014/main" id="{312B4620-AD03-EFEC-572C-814D026DFF8F}"/>
                </a:ext>
              </a:extLst>
            </p:cNvPr>
            <p:cNvSpPr>
              <a:spLocks/>
            </p:cNvSpPr>
            <p:nvPr/>
          </p:nvSpPr>
          <p:spPr bwMode="auto">
            <a:xfrm>
              <a:off x="2208600" y="2897175"/>
              <a:ext cx="19800" cy="41775"/>
            </a:xfrm>
            <a:custGeom>
              <a:avLst/>
              <a:gdLst>
                <a:gd name="T0" fmla="*/ 12062500 w 792"/>
                <a:gd name="T1" fmla="*/ 15625 h 1671"/>
                <a:gd name="T2" fmla="*/ 11718750 w 792"/>
                <a:gd name="T3" fmla="*/ 218750 h 1671"/>
                <a:gd name="T4" fmla="*/ 1453125 w 792"/>
                <a:gd name="T5" fmla="*/ 22375000 h 1671"/>
                <a:gd name="T6" fmla="*/ 1453125 w 792"/>
                <a:gd name="T7" fmla="*/ 22375000 h 1671"/>
                <a:gd name="T8" fmla="*/ 0 w 792"/>
                <a:gd name="T9" fmla="*/ 25515625 h 1671"/>
                <a:gd name="T10" fmla="*/ 546875 w 792"/>
                <a:gd name="T11" fmla="*/ 26109375 h 1671"/>
                <a:gd name="T12" fmla="*/ 1125000 w 792"/>
                <a:gd name="T13" fmla="*/ 25703125 h 1671"/>
                <a:gd name="T14" fmla="*/ 1281250 w 792"/>
                <a:gd name="T15" fmla="*/ 25328125 h 1671"/>
                <a:gd name="T16" fmla="*/ 1500000 w 792"/>
                <a:gd name="T17" fmla="*/ 25328125 h 1671"/>
                <a:gd name="T18" fmla="*/ 1671875 w 792"/>
                <a:gd name="T19" fmla="*/ 24468750 h 1671"/>
                <a:gd name="T20" fmla="*/ 1671875 w 792"/>
                <a:gd name="T21" fmla="*/ 24468750 h 1671"/>
                <a:gd name="T22" fmla="*/ 11906250 w 792"/>
                <a:gd name="T23" fmla="*/ 406250 h 1671"/>
                <a:gd name="T24" fmla="*/ 12062500 w 792"/>
                <a:gd name="T25" fmla="*/ 15625 h 1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2" h="1671" extrusionOk="0">
                  <a:moveTo>
                    <a:pt x="772" y="1"/>
                  </a:moveTo>
                  <a:cubicBezTo>
                    <a:pt x="765" y="1"/>
                    <a:pt x="755" y="5"/>
                    <a:pt x="750" y="14"/>
                  </a:cubicBezTo>
                  <a:cubicBezTo>
                    <a:pt x="519" y="487"/>
                    <a:pt x="297" y="960"/>
                    <a:pt x="93" y="1432"/>
                  </a:cubicBezTo>
                  <a:cubicBezTo>
                    <a:pt x="0" y="1491"/>
                    <a:pt x="0" y="1539"/>
                    <a:pt x="0" y="1633"/>
                  </a:cubicBezTo>
                  <a:cubicBezTo>
                    <a:pt x="0" y="1659"/>
                    <a:pt x="17" y="1671"/>
                    <a:pt x="35" y="1671"/>
                  </a:cubicBezTo>
                  <a:cubicBezTo>
                    <a:pt x="51" y="1671"/>
                    <a:pt x="66" y="1662"/>
                    <a:pt x="72" y="1645"/>
                  </a:cubicBezTo>
                  <a:cubicBezTo>
                    <a:pt x="75" y="1637"/>
                    <a:pt x="79" y="1629"/>
                    <a:pt x="82" y="1621"/>
                  </a:cubicBezTo>
                  <a:lnTo>
                    <a:pt x="96" y="1621"/>
                  </a:lnTo>
                  <a:cubicBezTo>
                    <a:pt x="99" y="1602"/>
                    <a:pt x="103" y="1584"/>
                    <a:pt x="107" y="1566"/>
                  </a:cubicBezTo>
                  <a:cubicBezTo>
                    <a:pt x="333" y="1056"/>
                    <a:pt x="559" y="535"/>
                    <a:pt x="762" y="26"/>
                  </a:cubicBezTo>
                  <a:cubicBezTo>
                    <a:pt x="792" y="11"/>
                    <a:pt x="785" y="1"/>
                    <a:pt x="7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8" name="Google Shape;3573;p4">
              <a:extLst>
                <a:ext uri="{FF2B5EF4-FFF2-40B4-BE49-F238E27FC236}">
                  <a16:creationId xmlns:a16="http://schemas.microsoft.com/office/drawing/2014/main" id="{592BBB1A-AF02-2887-ED3B-6F14CD800D14}"/>
                </a:ext>
              </a:extLst>
            </p:cNvPr>
            <p:cNvSpPr>
              <a:spLocks/>
            </p:cNvSpPr>
            <p:nvPr/>
          </p:nvSpPr>
          <p:spPr bwMode="auto">
            <a:xfrm>
              <a:off x="2211350" y="2901550"/>
              <a:ext cx="18025" cy="40525"/>
            </a:xfrm>
            <a:custGeom>
              <a:avLst/>
              <a:gdLst>
                <a:gd name="T0" fmla="*/ 10625000 w 721"/>
                <a:gd name="T1" fmla="*/ 15625 h 1621"/>
                <a:gd name="T2" fmla="*/ 10375000 w 721"/>
                <a:gd name="T3" fmla="*/ 93750 h 1621"/>
                <a:gd name="T4" fmla="*/ 5171875 w 721"/>
                <a:gd name="T5" fmla="*/ 12359375 h 1621"/>
                <a:gd name="T6" fmla="*/ 250000 w 721"/>
                <a:gd name="T7" fmla="*/ 24156250 h 1621"/>
                <a:gd name="T8" fmla="*/ 250000 w 721"/>
                <a:gd name="T9" fmla="*/ 24156250 h 1621"/>
                <a:gd name="T10" fmla="*/ 140625 w 721"/>
                <a:gd name="T11" fmla="*/ 24453125 h 1621"/>
                <a:gd name="T12" fmla="*/ 703125 w 721"/>
                <a:gd name="T13" fmla="*/ 25328125 h 1621"/>
                <a:gd name="T14" fmla="*/ 1078125 w 721"/>
                <a:gd name="T15" fmla="*/ 25203125 h 1621"/>
                <a:gd name="T16" fmla="*/ 11125000 w 721"/>
                <a:gd name="T17" fmla="*/ 453125 h 1621"/>
                <a:gd name="T18" fmla="*/ 10625000 w 721"/>
                <a:gd name="T19" fmla="*/ 15625 h 16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1" h="1621" extrusionOk="0">
                  <a:moveTo>
                    <a:pt x="680" y="1"/>
                  </a:moveTo>
                  <a:cubicBezTo>
                    <a:pt x="673" y="1"/>
                    <a:pt x="667" y="2"/>
                    <a:pt x="664" y="6"/>
                  </a:cubicBezTo>
                  <a:cubicBezTo>
                    <a:pt x="545" y="256"/>
                    <a:pt x="462" y="518"/>
                    <a:pt x="331" y="791"/>
                  </a:cubicBezTo>
                  <a:cubicBezTo>
                    <a:pt x="238" y="1035"/>
                    <a:pt x="100" y="1301"/>
                    <a:pt x="16" y="1546"/>
                  </a:cubicBezTo>
                  <a:cubicBezTo>
                    <a:pt x="13" y="1552"/>
                    <a:pt x="11" y="1558"/>
                    <a:pt x="9" y="1565"/>
                  </a:cubicBezTo>
                  <a:cubicBezTo>
                    <a:pt x="0" y="1593"/>
                    <a:pt x="20" y="1621"/>
                    <a:pt x="45" y="1621"/>
                  </a:cubicBezTo>
                  <a:cubicBezTo>
                    <a:pt x="53" y="1621"/>
                    <a:pt x="61" y="1618"/>
                    <a:pt x="69" y="1613"/>
                  </a:cubicBezTo>
                  <a:cubicBezTo>
                    <a:pt x="355" y="1149"/>
                    <a:pt x="557" y="553"/>
                    <a:pt x="712" y="29"/>
                  </a:cubicBezTo>
                  <a:cubicBezTo>
                    <a:pt x="721" y="12"/>
                    <a:pt x="697" y="1"/>
                    <a:pt x="6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9" name="Google Shape;3574;p4">
              <a:extLst>
                <a:ext uri="{FF2B5EF4-FFF2-40B4-BE49-F238E27FC236}">
                  <a16:creationId xmlns:a16="http://schemas.microsoft.com/office/drawing/2014/main" id="{BCEA4951-CE13-5202-D7AC-D2ED63A7FDD8}"/>
                </a:ext>
              </a:extLst>
            </p:cNvPr>
            <p:cNvSpPr>
              <a:spLocks/>
            </p:cNvSpPr>
            <p:nvPr/>
          </p:nvSpPr>
          <p:spPr bwMode="auto">
            <a:xfrm>
              <a:off x="2212150" y="2908825"/>
              <a:ext cx="18500" cy="37125"/>
            </a:xfrm>
            <a:custGeom>
              <a:avLst/>
              <a:gdLst>
                <a:gd name="T0" fmla="*/ 11546875 w 740"/>
                <a:gd name="T1" fmla="*/ 0 h 1485"/>
                <a:gd name="T2" fmla="*/ 11546875 w 740"/>
                <a:gd name="T3" fmla="*/ 0 h 1485"/>
                <a:gd name="T4" fmla="*/ 390625 w 740"/>
                <a:gd name="T5" fmla="*/ 22328125 h 1485"/>
                <a:gd name="T6" fmla="*/ 937500 w 740"/>
                <a:gd name="T7" fmla="*/ 23203125 h 1485"/>
                <a:gd name="T8" fmla="*/ 1328125 w 740"/>
                <a:gd name="T9" fmla="*/ 22890625 h 1485"/>
                <a:gd name="T10" fmla="*/ 11546875 w 740"/>
                <a:gd name="T11" fmla="*/ 0 h 14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0" h="1485" extrusionOk="0">
                  <a:moveTo>
                    <a:pt x="739" y="0"/>
                  </a:moveTo>
                  <a:lnTo>
                    <a:pt x="739" y="0"/>
                  </a:lnTo>
                  <a:cubicBezTo>
                    <a:pt x="525" y="488"/>
                    <a:pt x="275" y="965"/>
                    <a:pt x="25" y="1429"/>
                  </a:cubicBezTo>
                  <a:cubicBezTo>
                    <a:pt x="0" y="1454"/>
                    <a:pt x="33" y="1485"/>
                    <a:pt x="60" y="1485"/>
                  </a:cubicBezTo>
                  <a:cubicBezTo>
                    <a:pt x="71" y="1485"/>
                    <a:pt x="81" y="1479"/>
                    <a:pt x="85" y="1465"/>
                  </a:cubicBezTo>
                  <a:cubicBezTo>
                    <a:pt x="382" y="1012"/>
                    <a:pt x="585" y="512"/>
                    <a:pt x="7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0" name="Google Shape;3575;p4">
              <a:extLst>
                <a:ext uri="{FF2B5EF4-FFF2-40B4-BE49-F238E27FC236}">
                  <a16:creationId xmlns:a16="http://schemas.microsoft.com/office/drawing/2014/main" id="{2AB724F9-DB5B-3531-7C2B-38BE56CAE7F5}"/>
                </a:ext>
              </a:extLst>
            </p:cNvPr>
            <p:cNvSpPr>
              <a:spLocks/>
            </p:cNvSpPr>
            <p:nvPr/>
          </p:nvSpPr>
          <p:spPr bwMode="auto">
            <a:xfrm>
              <a:off x="2215525" y="2903000"/>
              <a:ext cx="26125" cy="56175"/>
            </a:xfrm>
            <a:custGeom>
              <a:avLst/>
              <a:gdLst>
                <a:gd name="T0" fmla="*/ 15937500 w 1045"/>
                <a:gd name="T1" fmla="*/ 15625 h 2247"/>
                <a:gd name="T2" fmla="*/ 15765625 w 1045"/>
                <a:gd name="T3" fmla="*/ 296875 h 2247"/>
                <a:gd name="T4" fmla="*/ 5234375 w 1045"/>
                <a:gd name="T5" fmla="*/ 24328125 h 2247"/>
                <a:gd name="T6" fmla="*/ 5234375 w 1045"/>
                <a:gd name="T7" fmla="*/ 24328125 h 2247"/>
                <a:gd name="T8" fmla="*/ 11125000 w 1045"/>
                <a:gd name="T9" fmla="*/ 9046875 h 2247"/>
                <a:gd name="T10" fmla="*/ 10703125 w 1045"/>
                <a:gd name="T11" fmla="*/ 8656250 h 2247"/>
                <a:gd name="T12" fmla="*/ 10375000 w 1045"/>
                <a:gd name="T13" fmla="*/ 8859375 h 2247"/>
                <a:gd name="T14" fmla="*/ 140625 w 1045"/>
                <a:gd name="T15" fmla="*/ 33968750 h 2247"/>
                <a:gd name="T16" fmla="*/ 968750 w 1045"/>
                <a:gd name="T17" fmla="*/ 35109375 h 2247"/>
                <a:gd name="T18" fmla="*/ 1437500 w 1045"/>
                <a:gd name="T19" fmla="*/ 34718750 h 2247"/>
                <a:gd name="T20" fmla="*/ 1609375 w 1045"/>
                <a:gd name="T21" fmla="*/ 34421875 h 2247"/>
                <a:gd name="T22" fmla="*/ 1609375 w 1045"/>
                <a:gd name="T23" fmla="*/ 34421875 h 2247"/>
                <a:gd name="T24" fmla="*/ 1812500 w 1045"/>
                <a:gd name="T25" fmla="*/ 34531250 h 2247"/>
                <a:gd name="T26" fmla="*/ 2125000 w 1045"/>
                <a:gd name="T27" fmla="*/ 33546875 h 2247"/>
                <a:gd name="T28" fmla="*/ 2125000 w 1045"/>
                <a:gd name="T29" fmla="*/ 33546875 h 2247"/>
                <a:gd name="T30" fmla="*/ 16328125 w 1045"/>
                <a:gd name="T31" fmla="*/ 484375 h 2247"/>
                <a:gd name="T32" fmla="*/ 15937500 w 1045"/>
                <a:gd name="T33" fmla="*/ 15625 h 22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45" h="2247" extrusionOk="0">
                  <a:moveTo>
                    <a:pt x="1020" y="1"/>
                  </a:moveTo>
                  <a:cubicBezTo>
                    <a:pt x="1014" y="1"/>
                    <a:pt x="1009" y="6"/>
                    <a:pt x="1009" y="19"/>
                  </a:cubicBezTo>
                  <a:cubicBezTo>
                    <a:pt x="771" y="530"/>
                    <a:pt x="575" y="1047"/>
                    <a:pt x="335" y="1557"/>
                  </a:cubicBezTo>
                  <a:cubicBezTo>
                    <a:pt x="451" y="1227"/>
                    <a:pt x="575" y="903"/>
                    <a:pt x="712" y="579"/>
                  </a:cubicBezTo>
                  <a:cubicBezTo>
                    <a:pt x="712" y="564"/>
                    <a:pt x="698" y="554"/>
                    <a:pt x="685" y="554"/>
                  </a:cubicBezTo>
                  <a:cubicBezTo>
                    <a:pt x="677" y="554"/>
                    <a:pt x="669" y="558"/>
                    <a:pt x="664" y="567"/>
                  </a:cubicBezTo>
                  <a:cubicBezTo>
                    <a:pt x="390" y="1091"/>
                    <a:pt x="188" y="1626"/>
                    <a:pt x="9" y="2174"/>
                  </a:cubicBezTo>
                  <a:cubicBezTo>
                    <a:pt x="1" y="2207"/>
                    <a:pt x="33" y="2247"/>
                    <a:pt x="62" y="2247"/>
                  </a:cubicBezTo>
                  <a:cubicBezTo>
                    <a:pt x="74" y="2247"/>
                    <a:pt x="85" y="2239"/>
                    <a:pt x="92" y="2222"/>
                  </a:cubicBezTo>
                  <a:cubicBezTo>
                    <a:pt x="96" y="2216"/>
                    <a:pt x="100" y="2209"/>
                    <a:pt x="103" y="2203"/>
                  </a:cubicBezTo>
                  <a:lnTo>
                    <a:pt x="116" y="2210"/>
                  </a:lnTo>
                  <a:cubicBezTo>
                    <a:pt x="123" y="2189"/>
                    <a:pt x="130" y="2168"/>
                    <a:pt x="136" y="2147"/>
                  </a:cubicBezTo>
                  <a:cubicBezTo>
                    <a:pt x="516" y="1499"/>
                    <a:pt x="907" y="776"/>
                    <a:pt x="1045" y="31"/>
                  </a:cubicBezTo>
                  <a:cubicBezTo>
                    <a:pt x="1045" y="16"/>
                    <a:pt x="1031"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1" name="Google Shape;3576;p4">
              <a:extLst>
                <a:ext uri="{FF2B5EF4-FFF2-40B4-BE49-F238E27FC236}">
                  <a16:creationId xmlns:a16="http://schemas.microsoft.com/office/drawing/2014/main" id="{06298933-4F37-B064-D204-D2EC584275CA}"/>
                </a:ext>
              </a:extLst>
            </p:cNvPr>
            <p:cNvSpPr>
              <a:spLocks/>
            </p:cNvSpPr>
            <p:nvPr/>
          </p:nvSpPr>
          <p:spPr bwMode="auto">
            <a:xfrm>
              <a:off x="2234200" y="2843025"/>
              <a:ext cx="45775" cy="86875"/>
            </a:xfrm>
            <a:custGeom>
              <a:avLst/>
              <a:gdLst>
                <a:gd name="T0" fmla="*/ 28031250 w 1831"/>
                <a:gd name="T1" fmla="*/ 0 h 3475"/>
                <a:gd name="T2" fmla="*/ 27718750 w 1831"/>
                <a:gd name="T3" fmla="*/ 203125 h 3475"/>
                <a:gd name="T4" fmla="*/ 0 w 1831"/>
                <a:gd name="T5" fmla="*/ 53593750 h 3475"/>
                <a:gd name="T6" fmla="*/ 531250 w 1831"/>
                <a:gd name="T7" fmla="*/ 54296875 h 3475"/>
                <a:gd name="T8" fmla="*/ 937500 w 1831"/>
                <a:gd name="T9" fmla="*/ 53968750 h 3475"/>
                <a:gd name="T10" fmla="*/ 12093750 w 1831"/>
                <a:gd name="T11" fmla="*/ 27734375 h 3475"/>
                <a:gd name="T12" fmla="*/ 28468750 w 1831"/>
                <a:gd name="T13" fmla="*/ 765625 h 3475"/>
                <a:gd name="T14" fmla="*/ 28031250 w 1831"/>
                <a:gd name="T15" fmla="*/ 0 h 3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31" h="3475" extrusionOk="0">
                  <a:moveTo>
                    <a:pt x="1794" y="0"/>
                  </a:moveTo>
                  <a:cubicBezTo>
                    <a:pt x="1787" y="0"/>
                    <a:pt x="1780" y="4"/>
                    <a:pt x="1774" y="13"/>
                  </a:cubicBezTo>
                  <a:cubicBezTo>
                    <a:pt x="941" y="882"/>
                    <a:pt x="298" y="2275"/>
                    <a:pt x="0" y="3430"/>
                  </a:cubicBezTo>
                  <a:cubicBezTo>
                    <a:pt x="0" y="3459"/>
                    <a:pt x="18" y="3475"/>
                    <a:pt x="34" y="3475"/>
                  </a:cubicBezTo>
                  <a:cubicBezTo>
                    <a:pt x="45" y="3475"/>
                    <a:pt x="55" y="3468"/>
                    <a:pt x="60" y="3454"/>
                  </a:cubicBezTo>
                  <a:cubicBezTo>
                    <a:pt x="298" y="2894"/>
                    <a:pt x="488" y="2323"/>
                    <a:pt x="774" y="1775"/>
                  </a:cubicBezTo>
                  <a:cubicBezTo>
                    <a:pt x="1084" y="1180"/>
                    <a:pt x="1489" y="644"/>
                    <a:pt x="1822" y="49"/>
                  </a:cubicBezTo>
                  <a:cubicBezTo>
                    <a:pt x="1831" y="31"/>
                    <a:pt x="1813" y="0"/>
                    <a:pt x="17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2" name="Google Shape;3577;p4">
              <a:extLst>
                <a:ext uri="{FF2B5EF4-FFF2-40B4-BE49-F238E27FC236}">
                  <a16:creationId xmlns:a16="http://schemas.microsoft.com/office/drawing/2014/main" id="{C9498C5F-37EC-06E1-89EA-8F5DD42A318A}"/>
                </a:ext>
              </a:extLst>
            </p:cNvPr>
            <p:cNvSpPr>
              <a:spLocks/>
            </p:cNvSpPr>
            <p:nvPr/>
          </p:nvSpPr>
          <p:spPr bwMode="auto">
            <a:xfrm>
              <a:off x="2271850" y="2808575"/>
              <a:ext cx="29975" cy="46600"/>
            </a:xfrm>
            <a:custGeom>
              <a:avLst/>
              <a:gdLst>
                <a:gd name="T0" fmla="*/ 18359375 w 1199"/>
                <a:gd name="T1" fmla="*/ 0 h 1864"/>
                <a:gd name="T2" fmla="*/ 17953125 w 1199"/>
                <a:gd name="T3" fmla="*/ 343750 h 1864"/>
                <a:gd name="T4" fmla="*/ 281250 w 1199"/>
                <a:gd name="T5" fmla="*/ 28437500 h 1864"/>
                <a:gd name="T6" fmla="*/ 562500 w 1199"/>
                <a:gd name="T7" fmla="*/ 29109375 h 1864"/>
                <a:gd name="T8" fmla="*/ 843750 w 1199"/>
                <a:gd name="T9" fmla="*/ 28984375 h 1864"/>
                <a:gd name="T10" fmla="*/ 18515625 w 1199"/>
                <a:gd name="T11" fmla="*/ 531250 h 1864"/>
                <a:gd name="T12" fmla="*/ 18359375 w 1199"/>
                <a:gd name="T13" fmla="*/ 0 h 18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9" h="1864" extrusionOk="0">
                  <a:moveTo>
                    <a:pt x="1175" y="0"/>
                  </a:moveTo>
                  <a:cubicBezTo>
                    <a:pt x="1166" y="0"/>
                    <a:pt x="1154" y="7"/>
                    <a:pt x="1149" y="22"/>
                  </a:cubicBezTo>
                  <a:cubicBezTo>
                    <a:pt x="816" y="653"/>
                    <a:pt x="376" y="1212"/>
                    <a:pt x="18" y="1820"/>
                  </a:cubicBezTo>
                  <a:cubicBezTo>
                    <a:pt x="0" y="1838"/>
                    <a:pt x="17" y="1863"/>
                    <a:pt x="36" y="1863"/>
                  </a:cubicBezTo>
                  <a:cubicBezTo>
                    <a:pt x="42" y="1863"/>
                    <a:pt x="49" y="1861"/>
                    <a:pt x="54" y="1855"/>
                  </a:cubicBezTo>
                  <a:cubicBezTo>
                    <a:pt x="554" y="1355"/>
                    <a:pt x="887" y="665"/>
                    <a:pt x="1185" y="34"/>
                  </a:cubicBezTo>
                  <a:cubicBezTo>
                    <a:pt x="1199" y="13"/>
                    <a:pt x="1189" y="0"/>
                    <a:pt x="11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3" name="Google Shape;3578;p4">
              <a:extLst>
                <a:ext uri="{FF2B5EF4-FFF2-40B4-BE49-F238E27FC236}">
                  <a16:creationId xmlns:a16="http://schemas.microsoft.com/office/drawing/2014/main" id="{D6EF4627-BB44-988E-2CCF-5CAB57E31A7D}"/>
                </a:ext>
              </a:extLst>
            </p:cNvPr>
            <p:cNvSpPr>
              <a:spLocks/>
            </p:cNvSpPr>
            <p:nvPr/>
          </p:nvSpPr>
          <p:spPr bwMode="auto">
            <a:xfrm>
              <a:off x="2296875" y="2769525"/>
              <a:ext cx="26350" cy="50750"/>
            </a:xfrm>
            <a:custGeom>
              <a:avLst/>
              <a:gdLst>
                <a:gd name="T0" fmla="*/ 16453125 w 1054"/>
                <a:gd name="T1" fmla="*/ 0 h 2030"/>
                <a:gd name="T2" fmla="*/ 16453125 w 1054"/>
                <a:gd name="T3" fmla="*/ 0 h 2030"/>
                <a:gd name="T4" fmla="*/ 8828125 w 1054"/>
                <a:gd name="T5" fmla="*/ 16937500 h 2030"/>
                <a:gd name="T6" fmla="*/ 265625 w 1054"/>
                <a:gd name="T7" fmla="*/ 31437500 h 2030"/>
                <a:gd name="T8" fmla="*/ 421875 w 1054"/>
                <a:gd name="T9" fmla="*/ 31703125 h 2030"/>
                <a:gd name="T10" fmla="*/ 640625 w 1054"/>
                <a:gd name="T11" fmla="*/ 31625000 h 2030"/>
                <a:gd name="T12" fmla="*/ 16453125 w 1054"/>
                <a:gd name="T13" fmla="*/ 0 h 20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2030" extrusionOk="0">
                  <a:moveTo>
                    <a:pt x="1053" y="0"/>
                  </a:moveTo>
                  <a:lnTo>
                    <a:pt x="1053" y="0"/>
                  </a:lnTo>
                  <a:cubicBezTo>
                    <a:pt x="910" y="369"/>
                    <a:pt x="744" y="726"/>
                    <a:pt x="565" y="1084"/>
                  </a:cubicBezTo>
                  <a:cubicBezTo>
                    <a:pt x="398" y="1393"/>
                    <a:pt x="172" y="1691"/>
                    <a:pt x="17" y="2012"/>
                  </a:cubicBezTo>
                  <a:cubicBezTo>
                    <a:pt x="1" y="2021"/>
                    <a:pt x="14" y="2029"/>
                    <a:pt x="27" y="2029"/>
                  </a:cubicBezTo>
                  <a:cubicBezTo>
                    <a:pt x="32" y="2029"/>
                    <a:pt x="38" y="2028"/>
                    <a:pt x="41" y="2024"/>
                  </a:cubicBezTo>
                  <a:cubicBezTo>
                    <a:pt x="553" y="1500"/>
                    <a:pt x="887" y="703"/>
                    <a:pt x="10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4" name="Google Shape;3579;p4">
              <a:extLst>
                <a:ext uri="{FF2B5EF4-FFF2-40B4-BE49-F238E27FC236}">
                  <a16:creationId xmlns:a16="http://schemas.microsoft.com/office/drawing/2014/main" id="{D85B2434-B2D7-5260-E49D-95E478DC9907}"/>
                </a:ext>
              </a:extLst>
            </p:cNvPr>
            <p:cNvSpPr>
              <a:spLocks/>
            </p:cNvSpPr>
            <p:nvPr/>
          </p:nvSpPr>
          <p:spPr bwMode="auto">
            <a:xfrm>
              <a:off x="2122275" y="2868275"/>
              <a:ext cx="34550" cy="10200"/>
            </a:xfrm>
            <a:custGeom>
              <a:avLst/>
              <a:gdLst>
                <a:gd name="T0" fmla="*/ 2843750 w 1382"/>
                <a:gd name="T1" fmla="*/ 15625 h 408"/>
                <a:gd name="T2" fmla="*/ 750000 w 1382"/>
                <a:gd name="T3" fmla="*/ 234375 h 408"/>
                <a:gd name="T4" fmla="*/ 562500 w 1382"/>
                <a:gd name="T5" fmla="*/ 796875 h 408"/>
                <a:gd name="T6" fmla="*/ 11171875 w 1382"/>
                <a:gd name="T7" fmla="*/ 3390625 h 408"/>
                <a:gd name="T8" fmla="*/ 21031250 w 1382"/>
                <a:gd name="T9" fmla="*/ 6375000 h 408"/>
                <a:gd name="T10" fmla="*/ 21406250 w 1382"/>
                <a:gd name="T11" fmla="*/ 5812500 h 408"/>
                <a:gd name="T12" fmla="*/ 11359375 w 1382"/>
                <a:gd name="T13" fmla="*/ 1718750 h 408"/>
                <a:gd name="T14" fmla="*/ 2843750 w 1382"/>
                <a:gd name="T15" fmla="*/ 15625 h 4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2" h="408" extrusionOk="0">
                  <a:moveTo>
                    <a:pt x="182" y="1"/>
                  </a:moveTo>
                  <a:cubicBezTo>
                    <a:pt x="135" y="1"/>
                    <a:pt x="90" y="5"/>
                    <a:pt x="48" y="15"/>
                  </a:cubicBezTo>
                  <a:cubicBezTo>
                    <a:pt x="12" y="15"/>
                    <a:pt x="1" y="51"/>
                    <a:pt x="36" y="51"/>
                  </a:cubicBezTo>
                  <a:cubicBezTo>
                    <a:pt x="239" y="158"/>
                    <a:pt x="489" y="158"/>
                    <a:pt x="715" y="217"/>
                  </a:cubicBezTo>
                  <a:cubicBezTo>
                    <a:pt x="905" y="277"/>
                    <a:pt x="1132" y="396"/>
                    <a:pt x="1346" y="408"/>
                  </a:cubicBezTo>
                  <a:cubicBezTo>
                    <a:pt x="1370" y="408"/>
                    <a:pt x="1382" y="384"/>
                    <a:pt x="1370" y="372"/>
                  </a:cubicBezTo>
                  <a:cubicBezTo>
                    <a:pt x="1203" y="217"/>
                    <a:pt x="941" y="158"/>
                    <a:pt x="727" y="110"/>
                  </a:cubicBezTo>
                  <a:cubicBezTo>
                    <a:pt x="566" y="63"/>
                    <a:pt x="361" y="1"/>
                    <a:pt x="1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5" name="Google Shape;3580;p4">
              <a:extLst>
                <a:ext uri="{FF2B5EF4-FFF2-40B4-BE49-F238E27FC236}">
                  <a16:creationId xmlns:a16="http://schemas.microsoft.com/office/drawing/2014/main" id="{0EB6A8EA-F9F3-110C-9DE5-70C3C5D3C5D3}"/>
                </a:ext>
              </a:extLst>
            </p:cNvPr>
            <p:cNvSpPr>
              <a:spLocks/>
            </p:cNvSpPr>
            <p:nvPr/>
          </p:nvSpPr>
          <p:spPr bwMode="auto">
            <a:xfrm>
              <a:off x="2117800" y="2864775"/>
              <a:ext cx="43500" cy="11925"/>
            </a:xfrm>
            <a:custGeom>
              <a:avLst/>
              <a:gdLst>
                <a:gd name="T0" fmla="*/ 203125 w 1740"/>
                <a:gd name="T1" fmla="*/ 0 h 477"/>
                <a:gd name="T2" fmla="*/ 578125 w 1740"/>
                <a:gd name="T3" fmla="*/ 937500 h 477"/>
                <a:gd name="T4" fmla="*/ 14890625 w 1740"/>
                <a:gd name="T5" fmla="*/ 3906250 h 477"/>
                <a:gd name="T6" fmla="*/ 26437500 w 1740"/>
                <a:gd name="T7" fmla="*/ 7437500 h 477"/>
                <a:gd name="T8" fmla="*/ 26796875 w 1740"/>
                <a:gd name="T9" fmla="*/ 6515625 h 477"/>
                <a:gd name="T10" fmla="*/ 203125 w 1740"/>
                <a:gd name="T11" fmla="*/ 0 h 4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0" h="477" extrusionOk="0">
                  <a:moveTo>
                    <a:pt x="13" y="0"/>
                  </a:moveTo>
                  <a:cubicBezTo>
                    <a:pt x="1" y="0"/>
                    <a:pt x="1" y="60"/>
                    <a:pt x="37" y="60"/>
                  </a:cubicBezTo>
                  <a:cubicBezTo>
                    <a:pt x="346" y="107"/>
                    <a:pt x="656" y="167"/>
                    <a:pt x="953" y="250"/>
                  </a:cubicBezTo>
                  <a:cubicBezTo>
                    <a:pt x="1204" y="322"/>
                    <a:pt x="1442" y="429"/>
                    <a:pt x="1692" y="476"/>
                  </a:cubicBezTo>
                  <a:cubicBezTo>
                    <a:pt x="1727" y="476"/>
                    <a:pt x="1739" y="429"/>
                    <a:pt x="1715" y="417"/>
                  </a:cubicBezTo>
                  <a:cubicBezTo>
                    <a:pt x="1251" y="119"/>
                    <a:pt x="549" y="24"/>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6" name="Google Shape;3581;p4">
              <a:extLst>
                <a:ext uri="{FF2B5EF4-FFF2-40B4-BE49-F238E27FC236}">
                  <a16:creationId xmlns:a16="http://schemas.microsoft.com/office/drawing/2014/main" id="{C8990677-AD01-F18E-15DB-239B99A5B0D4}"/>
                </a:ext>
              </a:extLst>
            </p:cNvPr>
            <p:cNvSpPr>
              <a:spLocks/>
            </p:cNvSpPr>
            <p:nvPr/>
          </p:nvSpPr>
          <p:spPr bwMode="auto">
            <a:xfrm>
              <a:off x="2132475" y="2855425"/>
              <a:ext cx="3225" cy="1625"/>
            </a:xfrm>
            <a:custGeom>
              <a:avLst/>
              <a:gdLst>
                <a:gd name="T0" fmla="*/ 484375 w 129"/>
                <a:gd name="T1" fmla="*/ 0 h 65"/>
                <a:gd name="T2" fmla="*/ 328125 w 129"/>
                <a:gd name="T3" fmla="*/ 828125 h 65"/>
                <a:gd name="T4" fmla="*/ 1640625 w 129"/>
                <a:gd name="T5" fmla="*/ 1015625 h 65"/>
                <a:gd name="T6" fmla="*/ 1812500 w 129"/>
                <a:gd name="T7" fmla="*/ 453125 h 65"/>
                <a:gd name="T8" fmla="*/ 703125 w 129"/>
                <a:gd name="T9" fmla="*/ 78125 h 65"/>
                <a:gd name="T10" fmla="*/ 484375 w 129"/>
                <a:gd name="T11" fmla="*/ 0 h 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65" extrusionOk="0">
                  <a:moveTo>
                    <a:pt x="31" y="0"/>
                  </a:moveTo>
                  <a:cubicBezTo>
                    <a:pt x="7" y="0"/>
                    <a:pt x="1" y="53"/>
                    <a:pt x="21" y="53"/>
                  </a:cubicBezTo>
                  <a:cubicBezTo>
                    <a:pt x="69" y="65"/>
                    <a:pt x="57" y="65"/>
                    <a:pt x="105" y="65"/>
                  </a:cubicBezTo>
                  <a:cubicBezTo>
                    <a:pt x="116" y="65"/>
                    <a:pt x="128" y="53"/>
                    <a:pt x="116" y="29"/>
                  </a:cubicBezTo>
                  <a:cubicBezTo>
                    <a:pt x="81" y="17"/>
                    <a:pt x="81" y="17"/>
                    <a:pt x="45" y="5"/>
                  </a:cubicBezTo>
                  <a:cubicBezTo>
                    <a:pt x="40"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7" name="Google Shape;3582;p4">
              <a:extLst>
                <a:ext uri="{FF2B5EF4-FFF2-40B4-BE49-F238E27FC236}">
                  <a16:creationId xmlns:a16="http://schemas.microsoft.com/office/drawing/2014/main" id="{BCDED268-C9CC-A719-B307-DC3923B5D9BB}"/>
                </a:ext>
              </a:extLst>
            </p:cNvPr>
            <p:cNvSpPr>
              <a:spLocks/>
            </p:cNvSpPr>
            <p:nvPr/>
          </p:nvSpPr>
          <p:spPr bwMode="auto">
            <a:xfrm>
              <a:off x="2087750" y="2863575"/>
              <a:ext cx="43475" cy="8350"/>
            </a:xfrm>
            <a:custGeom>
              <a:avLst/>
              <a:gdLst>
                <a:gd name="T0" fmla="*/ 375000 w 1739"/>
                <a:gd name="T1" fmla="*/ 15625 h 334"/>
                <a:gd name="T2" fmla="*/ 187500 w 1739"/>
                <a:gd name="T3" fmla="*/ 750000 h 334"/>
                <a:gd name="T4" fmla="*/ 26421875 w 1739"/>
                <a:gd name="T5" fmla="*/ 5218750 h 334"/>
                <a:gd name="T6" fmla="*/ 26796875 w 1739"/>
                <a:gd name="T7" fmla="*/ 4468750 h 334"/>
                <a:gd name="T8" fmla="*/ 375000 w 1739"/>
                <a:gd name="T9" fmla="*/ 15625 h 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334" extrusionOk="0">
                  <a:moveTo>
                    <a:pt x="24" y="1"/>
                  </a:moveTo>
                  <a:cubicBezTo>
                    <a:pt x="0" y="1"/>
                    <a:pt x="0" y="36"/>
                    <a:pt x="12" y="48"/>
                  </a:cubicBezTo>
                  <a:cubicBezTo>
                    <a:pt x="548" y="215"/>
                    <a:pt x="1132" y="286"/>
                    <a:pt x="1691" y="334"/>
                  </a:cubicBezTo>
                  <a:cubicBezTo>
                    <a:pt x="1727" y="334"/>
                    <a:pt x="1739" y="286"/>
                    <a:pt x="1715" y="286"/>
                  </a:cubicBezTo>
                  <a:cubicBezTo>
                    <a:pt x="1179" y="155"/>
                    <a:pt x="596" y="24"/>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8" name="Google Shape;3583;p4">
              <a:extLst>
                <a:ext uri="{FF2B5EF4-FFF2-40B4-BE49-F238E27FC236}">
                  <a16:creationId xmlns:a16="http://schemas.microsoft.com/office/drawing/2014/main" id="{1920E3FF-9926-3BB8-31EF-D1F810AC9426}"/>
                </a:ext>
              </a:extLst>
            </p:cNvPr>
            <p:cNvSpPr>
              <a:spLocks/>
            </p:cNvSpPr>
            <p:nvPr/>
          </p:nvSpPr>
          <p:spPr bwMode="auto">
            <a:xfrm>
              <a:off x="2078825" y="2859700"/>
              <a:ext cx="55375" cy="8075"/>
            </a:xfrm>
            <a:custGeom>
              <a:avLst/>
              <a:gdLst>
                <a:gd name="T0" fmla="*/ 375000 w 2215"/>
                <a:gd name="T1" fmla="*/ 15625 h 323"/>
                <a:gd name="T2" fmla="*/ 375000 w 2215"/>
                <a:gd name="T3" fmla="*/ 390625 h 323"/>
                <a:gd name="T4" fmla="*/ 19359375 w 2215"/>
                <a:gd name="T5" fmla="*/ 3171875 h 323"/>
                <a:gd name="T6" fmla="*/ 28093750 w 2215"/>
                <a:gd name="T7" fmla="*/ 4296875 h 323"/>
                <a:gd name="T8" fmla="*/ 30781250 w 2215"/>
                <a:gd name="T9" fmla="*/ 4218750 h 323"/>
                <a:gd name="T10" fmla="*/ 33796875 w 2215"/>
                <a:gd name="T11" fmla="*/ 4765625 h 323"/>
                <a:gd name="T12" fmla="*/ 33796875 w 2215"/>
                <a:gd name="T13" fmla="*/ 4765625 h 323"/>
                <a:gd name="T14" fmla="*/ 33859375 w 2215"/>
                <a:gd name="T15" fmla="*/ 4843750 h 323"/>
                <a:gd name="T16" fmla="*/ 34421875 w 2215"/>
                <a:gd name="T17" fmla="*/ 5031250 h 323"/>
                <a:gd name="T18" fmla="*/ 34609375 w 2215"/>
                <a:gd name="T19" fmla="*/ 4843750 h 323"/>
                <a:gd name="T20" fmla="*/ 34609375 w 2215"/>
                <a:gd name="T21" fmla="*/ 4656250 h 323"/>
                <a:gd name="T22" fmla="*/ 22703125 w 2215"/>
                <a:gd name="T23" fmla="*/ 2250000 h 323"/>
                <a:gd name="T24" fmla="*/ 375000 w 2215"/>
                <a:gd name="T25" fmla="*/ 15625 h 3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15" h="323" extrusionOk="0">
                  <a:moveTo>
                    <a:pt x="24" y="1"/>
                  </a:moveTo>
                  <a:cubicBezTo>
                    <a:pt x="12" y="1"/>
                    <a:pt x="0" y="25"/>
                    <a:pt x="24" y="25"/>
                  </a:cubicBezTo>
                  <a:cubicBezTo>
                    <a:pt x="429" y="120"/>
                    <a:pt x="834" y="156"/>
                    <a:pt x="1239" y="203"/>
                  </a:cubicBezTo>
                  <a:cubicBezTo>
                    <a:pt x="1429" y="239"/>
                    <a:pt x="1608" y="251"/>
                    <a:pt x="1798" y="275"/>
                  </a:cubicBezTo>
                  <a:cubicBezTo>
                    <a:pt x="1830" y="275"/>
                    <a:pt x="1899" y="270"/>
                    <a:pt x="1970" y="270"/>
                  </a:cubicBezTo>
                  <a:cubicBezTo>
                    <a:pt x="2053" y="270"/>
                    <a:pt x="2138" y="277"/>
                    <a:pt x="2163" y="305"/>
                  </a:cubicBezTo>
                  <a:cubicBezTo>
                    <a:pt x="2161" y="306"/>
                    <a:pt x="2160" y="310"/>
                    <a:pt x="2167" y="310"/>
                  </a:cubicBezTo>
                  <a:cubicBezTo>
                    <a:pt x="2191" y="322"/>
                    <a:pt x="2191" y="322"/>
                    <a:pt x="2203" y="322"/>
                  </a:cubicBezTo>
                  <a:lnTo>
                    <a:pt x="2215" y="310"/>
                  </a:lnTo>
                  <a:lnTo>
                    <a:pt x="2215" y="298"/>
                  </a:lnTo>
                  <a:cubicBezTo>
                    <a:pt x="2096" y="132"/>
                    <a:pt x="1631" y="156"/>
                    <a:pt x="1453" y="144"/>
                  </a:cubicBezTo>
                  <a:cubicBezTo>
                    <a:pt x="977" y="84"/>
                    <a:pt x="50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9" name="Google Shape;3584;p4">
              <a:extLst>
                <a:ext uri="{FF2B5EF4-FFF2-40B4-BE49-F238E27FC236}">
                  <a16:creationId xmlns:a16="http://schemas.microsoft.com/office/drawing/2014/main" id="{BFE9087D-3104-EA35-6FE8-977D040D272B}"/>
                </a:ext>
              </a:extLst>
            </p:cNvPr>
            <p:cNvSpPr>
              <a:spLocks/>
            </p:cNvSpPr>
            <p:nvPr/>
          </p:nvSpPr>
          <p:spPr bwMode="auto">
            <a:xfrm>
              <a:off x="2005600" y="2847200"/>
              <a:ext cx="91075" cy="17125"/>
            </a:xfrm>
            <a:custGeom>
              <a:avLst/>
              <a:gdLst>
                <a:gd name="T0" fmla="*/ 375000 w 3643"/>
                <a:gd name="T1" fmla="*/ 15625 h 685"/>
                <a:gd name="T2" fmla="*/ 375000 w 3643"/>
                <a:gd name="T3" fmla="*/ 562500 h 685"/>
                <a:gd name="T4" fmla="*/ 56750000 w 3643"/>
                <a:gd name="T5" fmla="*/ 10609375 h 685"/>
                <a:gd name="T6" fmla="*/ 375000 w 3643"/>
                <a:gd name="T7" fmla="*/ 15625 h 685"/>
                <a:gd name="T8" fmla="*/ 56750000 w 3643"/>
                <a:gd name="T9" fmla="*/ 10609375 h 685"/>
                <a:gd name="T10" fmla="*/ 56875000 w 3643"/>
                <a:gd name="T11" fmla="*/ 10703125 h 685"/>
                <a:gd name="T12" fmla="*/ 56750000 w 3643"/>
                <a:gd name="T13" fmla="*/ 10609375 h 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43" h="685" extrusionOk="0">
                  <a:moveTo>
                    <a:pt x="24" y="1"/>
                  </a:moveTo>
                  <a:cubicBezTo>
                    <a:pt x="12" y="1"/>
                    <a:pt x="0" y="36"/>
                    <a:pt x="24" y="36"/>
                  </a:cubicBezTo>
                  <a:cubicBezTo>
                    <a:pt x="1203" y="346"/>
                    <a:pt x="2441" y="477"/>
                    <a:pt x="3632" y="679"/>
                  </a:cubicBezTo>
                  <a:cubicBezTo>
                    <a:pt x="2441" y="441"/>
                    <a:pt x="1227" y="120"/>
                    <a:pt x="24" y="1"/>
                  </a:cubicBezTo>
                  <a:close/>
                  <a:moveTo>
                    <a:pt x="3632" y="679"/>
                  </a:moveTo>
                  <a:cubicBezTo>
                    <a:pt x="3636" y="683"/>
                    <a:pt x="3638" y="685"/>
                    <a:pt x="3640" y="685"/>
                  </a:cubicBezTo>
                  <a:cubicBezTo>
                    <a:pt x="3642" y="685"/>
                    <a:pt x="3640" y="679"/>
                    <a:pt x="3632" y="67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0" name="Google Shape;3585;p4">
              <a:extLst>
                <a:ext uri="{FF2B5EF4-FFF2-40B4-BE49-F238E27FC236}">
                  <a16:creationId xmlns:a16="http://schemas.microsoft.com/office/drawing/2014/main" id="{BE17EA6B-7D01-881B-146D-D9486FBE9EB1}"/>
                </a:ext>
              </a:extLst>
            </p:cNvPr>
            <p:cNvSpPr>
              <a:spLocks/>
            </p:cNvSpPr>
            <p:nvPr/>
          </p:nvSpPr>
          <p:spPr bwMode="auto">
            <a:xfrm>
              <a:off x="1946350" y="2734100"/>
              <a:ext cx="18200" cy="10150"/>
            </a:xfrm>
            <a:custGeom>
              <a:avLst/>
              <a:gdLst>
                <a:gd name="T0" fmla="*/ 15625 w 728"/>
                <a:gd name="T1" fmla="*/ 0 h 406"/>
                <a:gd name="T2" fmla="*/ 15625 w 728"/>
                <a:gd name="T3" fmla="*/ 0 h 406"/>
                <a:gd name="T4" fmla="*/ 4859375 w 728"/>
                <a:gd name="T5" fmla="*/ 4093750 h 406"/>
                <a:gd name="T6" fmla="*/ 10984375 w 728"/>
                <a:gd name="T7" fmla="*/ 6328125 h 406"/>
                <a:gd name="T8" fmla="*/ 11171875 w 728"/>
                <a:gd name="T9" fmla="*/ 5953125 h 406"/>
                <a:gd name="T10" fmla="*/ 5406250 w 728"/>
                <a:gd name="T11" fmla="*/ 3171875 h 406"/>
                <a:gd name="T12" fmla="*/ 15625 w 728"/>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406" extrusionOk="0">
                  <a:moveTo>
                    <a:pt x="1" y="0"/>
                  </a:moveTo>
                  <a:lnTo>
                    <a:pt x="1" y="0"/>
                  </a:lnTo>
                  <a:cubicBezTo>
                    <a:pt x="61" y="119"/>
                    <a:pt x="203" y="203"/>
                    <a:pt x="311" y="262"/>
                  </a:cubicBezTo>
                  <a:cubicBezTo>
                    <a:pt x="418" y="322"/>
                    <a:pt x="561" y="405"/>
                    <a:pt x="703" y="405"/>
                  </a:cubicBezTo>
                  <a:cubicBezTo>
                    <a:pt x="715" y="405"/>
                    <a:pt x="727" y="393"/>
                    <a:pt x="715" y="381"/>
                  </a:cubicBezTo>
                  <a:cubicBezTo>
                    <a:pt x="596" y="298"/>
                    <a:pt x="465" y="274"/>
                    <a:pt x="346" y="203"/>
                  </a:cubicBezTo>
                  <a:cubicBezTo>
                    <a:pt x="227" y="143"/>
                    <a:pt x="120" y="48"/>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1" name="Google Shape;3586;p4">
              <a:extLst>
                <a:ext uri="{FF2B5EF4-FFF2-40B4-BE49-F238E27FC236}">
                  <a16:creationId xmlns:a16="http://schemas.microsoft.com/office/drawing/2014/main" id="{97CF8780-CD7A-C32F-B8FC-48F43B25F7BF}"/>
                </a:ext>
              </a:extLst>
            </p:cNvPr>
            <p:cNvSpPr>
              <a:spLocks/>
            </p:cNvSpPr>
            <p:nvPr/>
          </p:nvSpPr>
          <p:spPr bwMode="auto">
            <a:xfrm>
              <a:off x="1944625" y="2728950"/>
              <a:ext cx="26175" cy="12625"/>
            </a:xfrm>
            <a:custGeom>
              <a:avLst/>
              <a:gdLst>
                <a:gd name="T0" fmla="*/ 343750 w 1047"/>
                <a:gd name="T1" fmla="*/ 15625 h 505"/>
                <a:gd name="T2" fmla="*/ 156250 w 1047"/>
                <a:gd name="T3" fmla="*/ 437500 h 505"/>
                <a:gd name="T4" fmla="*/ 15796875 w 1047"/>
                <a:gd name="T5" fmla="*/ 7875000 h 505"/>
                <a:gd name="T6" fmla="*/ 15968750 w 1047"/>
                <a:gd name="T7" fmla="*/ 6937500 h 505"/>
                <a:gd name="T8" fmla="*/ 8343750 w 1047"/>
                <a:gd name="T9" fmla="*/ 4531250 h 505"/>
                <a:gd name="T10" fmla="*/ 531250 w 1047"/>
                <a:gd name="T11" fmla="*/ 62500 h 505"/>
                <a:gd name="T12" fmla="*/ 343750 w 1047"/>
                <a:gd name="T13" fmla="*/ 15625 h 5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7" h="505" extrusionOk="0">
                  <a:moveTo>
                    <a:pt x="22" y="1"/>
                  </a:moveTo>
                  <a:cubicBezTo>
                    <a:pt x="7" y="1"/>
                    <a:pt x="1" y="18"/>
                    <a:pt x="10" y="28"/>
                  </a:cubicBezTo>
                  <a:cubicBezTo>
                    <a:pt x="260" y="266"/>
                    <a:pt x="653" y="480"/>
                    <a:pt x="1011" y="504"/>
                  </a:cubicBezTo>
                  <a:cubicBezTo>
                    <a:pt x="1034" y="504"/>
                    <a:pt x="1046" y="468"/>
                    <a:pt x="1022" y="444"/>
                  </a:cubicBezTo>
                  <a:cubicBezTo>
                    <a:pt x="856" y="385"/>
                    <a:pt x="689" y="361"/>
                    <a:pt x="534" y="290"/>
                  </a:cubicBezTo>
                  <a:cubicBezTo>
                    <a:pt x="356" y="206"/>
                    <a:pt x="201" y="111"/>
                    <a:pt x="34" y="4"/>
                  </a:cubicBezTo>
                  <a:cubicBezTo>
                    <a:pt x="30" y="2"/>
                    <a:pt x="26" y="1"/>
                    <a:pt x="2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2" name="Google Shape;3587;p4">
              <a:extLst>
                <a:ext uri="{FF2B5EF4-FFF2-40B4-BE49-F238E27FC236}">
                  <a16:creationId xmlns:a16="http://schemas.microsoft.com/office/drawing/2014/main" id="{29A22732-E16A-721D-946B-FCCEED6008A0}"/>
                </a:ext>
              </a:extLst>
            </p:cNvPr>
            <p:cNvSpPr>
              <a:spLocks/>
            </p:cNvSpPr>
            <p:nvPr/>
          </p:nvSpPr>
          <p:spPr bwMode="auto">
            <a:xfrm>
              <a:off x="1948450" y="2724275"/>
              <a:ext cx="27100" cy="14475"/>
            </a:xfrm>
            <a:custGeom>
              <a:avLst/>
              <a:gdLst>
                <a:gd name="T0" fmla="*/ 562500 w 1084"/>
                <a:gd name="T1" fmla="*/ 0 h 579"/>
                <a:gd name="T2" fmla="*/ 0 w 1084"/>
                <a:gd name="T3" fmla="*/ 375000 h 579"/>
                <a:gd name="T4" fmla="*/ 7453125 w 1084"/>
                <a:gd name="T5" fmla="*/ 6140625 h 579"/>
                <a:gd name="T6" fmla="*/ 15421875 w 1084"/>
                <a:gd name="T7" fmla="*/ 9031250 h 579"/>
                <a:gd name="T8" fmla="*/ 16562500 w 1084"/>
                <a:gd name="T9" fmla="*/ 8937500 h 579"/>
                <a:gd name="T10" fmla="*/ 16750000 w 1084"/>
                <a:gd name="T11" fmla="*/ 8375000 h 579"/>
                <a:gd name="T12" fmla="*/ 8937500 w 1084"/>
                <a:gd name="T13" fmla="*/ 5218750 h 579"/>
                <a:gd name="T14" fmla="*/ 562500 w 1084"/>
                <a:gd name="T15" fmla="*/ 0 h 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4" h="579" extrusionOk="0">
                  <a:moveTo>
                    <a:pt x="36" y="0"/>
                  </a:moveTo>
                  <a:cubicBezTo>
                    <a:pt x="24" y="0"/>
                    <a:pt x="0" y="12"/>
                    <a:pt x="0" y="24"/>
                  </a:cubicBezTo>
                  <a:cubicBezTo>
                    <a:pt x="143" y="179"/>
                    <a:pt x="298" y="298"/>
                    <a:pt x="477" y="393"/>
                  </a:cubicBezTo>
                  <a:cubicBezTo>
                    <a:pt x="623" y="477"/>
                    <a:pt x="814" y="578"/>
                    <a:pt x="987" y="578"/>
                  </a:cubicBezTo>
                  <a:cubicBezTo>
                    <a:pt x="1012" y="578"/>
                    <a:pt x="1036" y="576"/>
                    <a:pt x="1060" y="572"/>
                  </a:cubicBezTo>
                  <a:cubicBezTo>
                    <a:pt x="1072" y="572"/>
                    <a:pt x="1084" y="548"/>
                    <a:pt x="1072" y="536"/>
                  </a:cubicBezTo>
                  <a:cubicBezTo>
                    <a:pt x="929" y="441"/>
                    <a:pt x="739" y="417"/>
                    <a:pt x="572" y="334"/>
                  </a:cubicBezTo>
                  <a:cubicBezTo>
                    <a:pt x="381" y="250"/>
                    <a:pt x="203" y="131"/>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3" name="Google Shape;3588;p4">
              <a:extLst>
                <a:ext uri="{FF2B5EF4-FFF2-40B4-BE49-F238E27FC236}">
                  <a16:creationId xmlns:a16="http://schemas.microsoft.com/office/drawing/2014/main" id="{F3792C03-E65E-02D3-708E-BBD100333326}"/>
                </a:ext>
              </a:extLst>
            </p:cNvPr>
            <p:cNvSpPr>
              <a:spLocks/>
            </p:cNvSpPr>
            <p:nvPr/>
          </p:nvSpPr>
          <p:spPr bwMode="auto">
            <a:xfrm>
              <a:off x="1953925" y="2721125"/>
              <a:ext cx="28775" cy="18050"/>
            </a:xfrm>
            <a:custGeom>
              <a:avLst/>
              <a:gdLst>
                <a:gd name="T0" fmla="*/ 562500 w 1151"/>
                <a:gd name="T1" fmla="*/ 15625 h 722"/>
                <a:gd name="T2" fmla="*/ 296875 w 1151"/>
                <a:gd name="T3" fmla="*/ 671875 h 722"/>
                <a:gd name="T4" fmla="*/ 8296875 w 1151"/>
                <a:gd name="T5" fmla="*/ 7750000 h 722"/>
                <a:gd name="T6" fmla="*/ 17421875 w 1151"/>
                <a:gd name="T7" fmla="*/ 11281250 h 722"/>
                <a:gd name="T8" fmla="*/ 17609375 w 1151"/>
                <a:gd name="T9" fmla="*/ 10531250 h 722"/>
                <a:gd name="T10" fmla="*/ 8671875 w 1151"/>
                <a:gd name="T11" fmla="*/ 6062500 h 722"/>
                <a:gd name="T12" fmla="*/ 859375 w 1151"/>
                <a:gd name="T13" fmla="*/ 109375 h 722"/>
                <a:gd name="T14" fmla="*/ 562500 w 1151"/>
                <a:gd name="T15" fmla="*/ 15625 h 7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1" h="722" extrusionOk="0">
                  <a:moveTo>
                    <a:pt x="36" y="1"/>
                  </a:moveTo>
                  <a:cubicBezTo>
                    <a:pt x="12" y="1"/>
                    <a:pt x="0" y="34"/>
                    <a:pt x="19" y="43"/>
                  </a:cubicBezTo>
                  <a:cubicBezTo>
                    <a:pt x="162" y="222"/>
                    <a:pt x="341" y="376"/>
                    <a:pt x="531" y="496"/>
                  </a:cubicBezTo>
                  <a:cubicBezTo>
                    <a:pt x="698" y="603"/>
                    <a:pt x="912" y="722"/>
                    <a:pt x="1115" y="722"/>
                  </a:cubicBezTo>
                  <a:cubicBezTo>
                    <a:pt x="1139" y="722"/>
                    <a:pt x="1151" y="686"/>
                    <a:pt x="1127" y="674"/>
                  </a:cubicBezTo>
                  <a:cubicBezTo>
                    <a:pt x="948" y="555"/>
                    <a:pt x="734" y="507"/>
                    <a:pt x="555" y="388"/>
                  </a:cubicBezTo>
                  <a:cubicBezTo>
                    <a:pt x="377" y="281"/>
                    <a:pt x="222" y="138"/>
                    <a:pt x="55" y="7"/>
                  </a:cubicBezTo>
                  <a:cubicBezTo>
                    <a:pt x="48" y="3"/>
                    <a:pt x="42"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4" name="Google Shape;3589;p4">
              <a:extLst>
                <a:ext uri="{FF2B5EF4-FFF2-40B4-BE49-F238E27FC236}">
                  <a16:creationId xmlns:a16="http://schemas.microsoft.com/office/drawing/2014/main" id="{9E272DF7-A95F-D6F5-ACE1-AA2A630266D3}"/>
                </a:ext>
              </a:extLst>
            </p:cNvPr>
            <p:cNvSpPr>
              <a:spLocks/>
            </p:cNvSpPr>
            <p:nvPr/>
          </p:nvSpPr>
          <p:spPr bwMode="auto">
            <a:xfrm>
              <a:off x="1955700" y="2721025"/>
              <a:ext cx="27600" cy="16975"/>
            </a:xfrm>
            <a:custGeom>
              <a:avLst/>
              <a:gdLst>
                <a:gd name="T0" fmla="*/ 187500 w 1104"/>
                <a:gd name="T1" fmla="*/ 15625 h 679"/>
                <a:gd name="T2" fmla="*/ 125000 w 1104"/>
                <a:gd name="T3" fmla="*/ 171875 h 679"/>
                <a:gd name="T4" fmla="*/ 7937500 w 1104"/>
                <a:gd name="T5" fmla="*/ 6875000 h 679"/>
                <a:gd name="T6" fmla="*/ 16687500 w 1104"/>
                <a:gd name="T7" fmla="*/ 10593750 h 679"/>
                <a:gd name="T8" fmla="*/ 16875000 w 1104"/>
                <a:gd name="T9" fmla="*/ 9859375 h 679"/>
                <a:gd name="T10" fmla="*/ 8500000 w 1104"/>
                <a:gd name="T11" fmla="*/ 5203125 h 679"/>
                <a:gd name="T12" fmla="*/ 500000 w 1104"/>
                <a:gd name="T13" fmla="*/ 171875 h 679"/>
                <a:gd name="T14" fmla="*/ 187500 w 1104"/>
                <a:gd name="T15" fmla="*/ 15625 h 6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04" h="679" extrusionOk="0">
                  <a:moveTo>
                    <a:pt x="12" y="1"/>
                  </a:moveTo>
                  <a:cubicBezTo>
                    <a:pt x="3" y="1"/>
                    <a:pt x="0" y="11"/>
                    <a:pt x="8" y="11"/>
                  </a:cubicBezTo>
                  <a:cubicBezTo>
                    <a:pt x="91" y="202"/>
                    <a:pt x="341" y="333"/>
                    <a:pt x="508" y="440"/>
                  </a:cubicBezTo>
                  <a:cubicBezTo>
                    <a:pt x="663" y="547"/>
                    <a:pt x="865" y="678"/>
                    <a:pt x="1068" y="678"/>
                  </a:cubicBezTo>
                  <a:cubicBezTo>
                    <a:pt x="1080" y="678"/>
                    <a:pt x="1103" y="642"/>
                    <a:pt x="1080" y="631"/>
                  </a:cubicBezTo>
                  <a:cubicBezTo>
                    <a:pt x="949" y="488"/>
                    <a:pt x="722" y="428"/>
                    <a:pt x="544" y="333"/>
                  </a:cubicBezTo>
                  <a:cubicBezTo>
                    <a:pt x="389" y="226"/>
                    <a:pt x="222" y="47"/>
                    <a:pt x="32" y="11"/>
                  </a:cubicBezTo>
                  <a:cubicBezTo>
                    <a:pt x="24" y="3"/>
                    <a:pt x="17"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5" name="Google Shape;3590;p4">
              <a:extLst>
                <a:ext uri="{FF2B5EF4-FFF2-40B4-BE49-F238E27FC236}">
                  <a16:creationId xmlns:a16="http://schemas.microsoft.com/office/drawing/2014/main" id="{FB5F4BBB-65C8-C0E2-53D5-CEE8557E376F}"/>
                </a:ext>
              </a:extLst>
            </p:cNvPr>
            <p:cNvSpPr>
              <a:spLocks/>
            </p:cNvSpPr>
            <p:nvPr/>
          </p:nvSpPr>
          <p:spPr bwMode="auto">
            <a:xfrm>
              <a:off x="1951425" y="2726350"/>
              <a:ext cx="31875" cy="15225"/>
            </a:xfrm>
            <a:custGeom>
              <a:avLst/>
              <a:gdLst>
                <a:gd name="T0" fmla="*/ 0 w 1275"/>
                <a:gd name="T1" fmla="*/ 15625 h 609"/>
                <a:gd name="T2" fmla="*/ 0 w 1275"/>
                <a:gd name="T3" fmla="*/ 203125 h 609"/>
                <a:gd name="T4" fmla="*/ 8375000 w 1275"/>
                <a:gd name="T5" fmla="*/ 6531250 h 609"/>
                <a:gd name="T6" fmla="*/ 19359375 w 1275"/>
                <a:gd name="T7" fmla="*/ 9500000 h 609"/>
                <a:gd name="T8" fmla="*/ 19359375 w 1275"/>
                <a:gd name="T9" fmla="*/ 8937500 h 609"/>
                <a:gd name="T10" fmla="*/ 8937500 w 1275"/>
                <a:gd name="T11" fmla="*/ 4656250 h 609"/>
                <a:gd name="T12" fmla="*/ 3734375 w 1275"/>
                <a:gd name="T13" fmla="*/ 1875000 h 609"/>
                <a:gd name="T14" fmla="*/ 0 w 1275"/>
                <a:gd name="T15" fmla="*/ 15625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75" h="609" extrusionOk="0">
                  <a:moveTo>
                    <a:pt x="0" y="1"/>
                  </a:moveTo>
                  <a:lnTo>
                    <a:pt x="0" y="13"/>
                  </a:lnTo>
                  <a:cubicBezTo>
                    <a:pt x="60" y="215"/>
                    <a:pt x="381" y="346"/>
                    <a:pt x="536" y="418"/>
                  </a:cubicBezTo>
                  <a:cubicBezTo>
                    <a:pt x="762" y="525"/>
                    <a:pt x="1001" y="608"/>
                    <a:pt x="1239" y="608"/>
                  </a:cubicBezTo>
                  <a:cubicBezTo>
                    <a:pt x="1274" y="608"/>
                    <a:pt x="1251" y="584"/>
                    <a:pt x="1239" y="572"/>
                  </a:cubicBezTo>
                  <a:cubicBezTo>
                    <a:pt x="1012" y="465"/>
                    <a:pt x="798" y="406"/>
                    <a:pt x="572" y="298"/>
                  </a:cubicBezTo>
                  <a:cubicBezTo>
                    <a:pt x="453" y="239"/>
                    <a:pt x="346" y="179"/>
                    <a:pt x="239" y="120"/>
                  </a:cubicBezTo>
                  <a:cubicBezTo>
                    <a:pt x="155" y="60"/>
                    <a:pt x="96" y="1"/>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6" name="Google Shape;3591;p4">
              <a:extLst>
                <a:ext uri="{FF2B5EF4-FFF2-40B4-BE49-F238E27FC236}">
                  <a16:creationId xmlns:a16="http://schemas.microsoft.com/office/drawing/2014/main" id="{E91A174C-EF05-C666-C537-9C033E3C0B44}"/>
                </a:ext>
              </a:extLst>
            </p:cNvPr>
            <p:cNvSpPr>
              <a:spLocks/>
            </p:cNvSpPr>
            <p:nvPr/>
          </p:nvSpPr>
          <p:spPr bwMode="auto">
            <a:xfrm>
              <a:off x="1975825" y="2734100"/>
              <a:ext cx="67250" cy="29575"/>
            </a:xfrm>
            <a:custGeom>
              <a:avLst/>
              <a:gdLst>
                <a:gd name="T0" fmla="*/ 15625 w 2690"/>
                <a:gd name="T1" fmla="*/ 0 h 1183"/>
                <a:gd name="T2" fmla="*/ 15625 w 2690"/>
                <a:gd name="T3" fmla="*/ 0 h 1183"/>
                <a:gd name="T4" fmla="*/ 18984375 w 2690"/>
                <a:gd name="T5" fmla="*/ 8750000 h 1183"/>
                <a:gd name="T6" fmla="*/ 41500000 w 2690"/>
                <a:gd name="T7" fmla="*/ 18421875 h 1183"/>
                <a:gd name="T8" fmla="*/ 41687500 w 2690"/>
                <a:gd name="T9" fmla="*/ 18468750 h 1183"/>
                <a:gd name="T10" fmla="*/ 41875000 w 2690"/>
                <a:gd name="T11" fmla="*/ 18046875 h 1183"/>
                <a:gd name="T12" fmla="*/ 15625 w 2690"/>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90" h="1183" extrusionOk="0">
                  <a:moveTo>
                    <a:pt x="1" y="0"/>
                  </a:moveTo>
                  <a:lnTo>
                    <a:pt x="1" y="0"/>
                  </a:lnTo>
                  <a:cubicBezTo>
                    <a:pt x="370" y="274"/>
                    <a:pt x="787" y="405"/>
                    <a:pt x="1215" y="560"/>
                  </a:cubicBezTo>
                  <a:cubicBezTo>
                    <a:pt x="1727" y="715"/>
                    <a:pt x="2203" y="917"/>
                    <a:pt x="2656" y="1179"/>
                  </a:cubicBezTo>
                  <a:cubicBezTo>
                    <a:pt x="2660" y="1181"/>
                    <a:pt x="2664" y="1182"/>
                    <a:pt x="2668" y="1182"/>
                  </a:cubicBezTo>
                  <a:cubicBezTo>
                    <a:pt x="2683" y="1182"/>
                    <a:pt x="2689" y="1165"/>
                    <a:pt x="2680" y="1155"/>
                  </a:cubicBezTo>
                  <a:cubicBezTo>
                    <a:pt x="1965" y="524"/>
                    <a:pt x="846" y="465"/>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7" name="Google Shape;3592;p4">
              <a:extLst>
                <a:ext uri="{FF2B5EF4-FFF2-40B4-BE49-F238E27FC236}">
                  <a16:creationId xmlns:a16="http://schemas.microsoft.com/office/drawing/2014/main" id="{D80E3E9E-FDF8-4F18-E551-1253838A8931}"/>
                </a:ext>
              </a:extLst>
            </p:cNvPr>
            <p:cNvSpPr>
              <a:spLocks/>
            </p:cNvSpPr>
            <p:nvPr/>
          </p:nvSpPr>
          <p:spPr bwMode="auto">
            <a:xfrm>
              <a:off x="2044600" y="2766850"/>
              <a:ext cx="57750" cy="20650"/>
            </a:xfrm>
            <a:custGeom>
              <a:avLst/>
              <a:gdLst>
                <a:gd name="T0" fmla="*/ 375000 w 2310"/>
                <a:gd name="T1" fmla="*/ 0 h 826"/>
                <a:gd name="T2" fmla="*/ 187500 w 2310"/>
                <a:gd name="T3" fmla="*/ 750000 h 826"/>
                <a:gd name="T4" fmla="*/ 20843750 w 2310"/>
                <a:gd name="T5" fmla="*/ 9484375 h 826"/>
                <a:gd name="T6" fmla="*/ 32828125 w 2310"/>
                <a:gd name="T7" fmla="*/ 12890625 h 826"/>
                <a:gd name="T8" fmla="*/ 35718750 w 2310"/>
                <a:gd name="T9" fmla="*/ 12093750 h 826"/>
                <a:gd name="T10" fmla="*/ 36093750 w 2310"/>
                <a:gd name="T11" fmla="*/ 11531250 h 826"/>
                <a:gd name="T12" fmla="*/ 34796875 w 2310"/>
                <a:gd name="T13" fmla="*/ 10609375 h 826"/>
                <a:gd name="T14" fmla="*/ 34421875 w 2310"/>
                <a:gd name="T15" fmla="*/ 10984375 h 826"/>
                <a:gd name="T16" fmla="*/ 34421875 w 2310"/>
                <a:gd name="T17" fmla="*/ 11156250 h 826"/>
                <a:gd name="T18" fmla="*/ 34640625 w 2310"/>
                <a:gd name="T19" fmla="*/ 11609375 h 826"/>
                <a:gd name="T20" fmla="*/ 34781250 w 2310"/>
                <a:gd name="T21" fmla="*/ 11546875 h 826"/>
                <a:gd name="T22" fmla="*/ 34781250 w 2310"/>
                <a:gd name="T23" fmla="*/ 11546875 h 826"/>
                <a:gd name="T24" fmla="*/ 34000000 w 2310"/>
                <a:gd name="T25" fmla="*/ 11734375 h 826"/>
                <a:gd name="T26" fmla="*/ 25859375 w 2310"/>
                <a:gd name="T27" fmla="*/ 9671875 h 826"/>
                <a:gd name="T28" fmla="*/ 16750000 w 2310"/>
                <a:gd name="T29" fmla="*/ 7062500 h 826"/>
                <a:gd name="T30" fmla="*/ 375000 w 2310"/>
                <a:gd name="T31" fmla="*/ 0 h 8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10" h="826" extrusionOk="0">
                  <a:moveTo>
                    <a:pt x="24" y="0"/>
                  </a:moveTo>
                  <a:cubicBezTo>
                    <a:pt x="12" y="24"/>
                    <a:pt x="0" y="48"/>
                    <a:pt x="12" y="48"/>
                  </a:cubicBezTo>
                  <a:cubicBezTo>
                    <a:pt x="429" y="274"/>
                    <a:pt x="881" y="464"/>
                    <a:pt x="1334" y="607"/>
                  </a:cubicBezTo>
                  <a:cubicBezTo>
                    <a:pt x="1497" y="671"/>
                    <a:pt x="1856" y="825"/>
                    <a:pt x="2101" y="825"/>
                  </a:cubicBezTo>
                  <a:cubicBezTo>
                    <a:pt x="2176" y="825"/>
                    <a:pt x="2241" y="810"/>
                    <a:pt x="2286" y="774"/>
                  </a:cubicBezTo>
                  <a:cubicBezTo>
                    <a:pt x="2310" y="762"/>
                    <a:pt x="2310" y="750"/>
                    <a:pt x="2310" y="738"/>
                  </a:cubicBezTo>
                  <a:cubicBezTo>
                    <a:pt x="2286" y="691"/>
                    <a:pt x="2274" y="691"/>
                    <a:pt x="2227" y="679"/>
                  </a:cubicBezTo>
                  <a:cubicBezTo>
                    <a:pt x="2215" y="679"/>
                    <a:pt x="2203" y="691"/>
                    <a:pt x="2203" y="703"/>
                  </a:cubicBezTo>
                  <a:lnTo>
                    <a:pt x="2203" y="714"/>
                  </a:lnTo>
                  <a:cubicBezTo>
                    <a:pt x="2203" y="732"/>
                    <a:pt x="2209" y="743"/>
                    <a:pt x="2217" y="743"/>
                  </a:cubicBezTo>
                  <a:cubicBezTo>
                    <a:pt x="2220" y="743"/>
                    <a:pt x="2223" y="742"/>
                    <a:pt x="2226" y="739"/>
                  </a:cubicBezTo>
                  <a:cubicBezTo>
                    <a:pt x="2217" y="747"/>
                    <a:pt x="2199" y="751"/>
                    <a:pt x="2176" y="751"/>
                  </a:cubicBezTo>
                  <a:cubicBezTo>
                    <a:pt x="2040" y="751"/>
                    <a:pt x="1706" y="629"/>
                    <a:pt x="1655" y="619"/>
                  </a:cubicBezTo>
                  <a:cubicBezTo>
                    <a:pt x="1453" y="572"/>
                    <a:pt x="1262" y="512"/>
                    <a:pt x="1072" y="452"/>
                  </a:cubicBezTo>
                  <a:cubicBezTo>
                    <a:pt x="714" y="333"/>
                    <a:pt x="369" y="179"/>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8" name="Google Shape;3593;p4">
              <a:extLst>
                <a:ext uri="{FF2B5EF4-FFF2-40B4-BE49-F238E27FC236}">
                  <a16:creationId xmlns:a16="http://schemas.microsoft.com/office/drawing/2014/main" id="{A5B6A215-5419-223D-4CA8-09AA73AA93AC}"/>
                </a:ext>
              </a:extLst>
            </p:cNvPr>
            <p:cNvSpPr>
              <a:spLocks/>
            </p:cNvSpPr>
            <p:nvPr/>
          </p:nvSpPr>
          <p:spPr bwMode="auto">
            <a:xfrm>
              <a:off x="2065125" y="2772200"/>
              <a:ext cx="35750" cy="11525"/>
            </a:xfrm>
            <a:custGeom>
              <a:avLst/>
              <a:gdLst>
                <a:gd name="T0" fmla="*/ 937500 w 1430"/>
                <a:gd name="T1" fmla="*/ 0 h 461"/>
                <a:gd name="T2" fmla="*/ 375000 w 1430"/>
                <a:gd name="T3" fmla="*/ 937500 h 461"/>
                <a:gd name="T4" fmla="*/ 11171875 w 1430"/>
                <a:gd name="T5" fmla="*/ 5218750 h 461"/>
                <a:gd name="T6" fmla="*/ 20046875 w 1430"/>
                <a:gd name="T7" fmla="*/ 7203125 h 461"/>
                <a:gd name="T8" fmla="*/ 21593750 w 1430"/>
                <a:gd name="T9" fmla="*/ 7078125 h 461"/>
                <a:gd name="T10" fmla="*/ 21781250 w 1430"/>
                <a:gd name="T11" fmla="*/ 5765625 h 461"/>
                <a:gd name="T12" fmla="*/ 11359375 w 1430"/>
                <a:gd name="T13" fmla="*/ 3171875 h 461"/>
                <a:gd name="T14" fmla="*/ 937500 w 1430"/>
                <a:gd name="T15" fmla="*/ 0 h 4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0" h="461" extrusionOk="0">
                  <a:moveTo>
                    <a:pt x="60" y="0"/>
                  </a:moveTo>
                  <a:cubicBezTo>
                    <a:pt x="24" y="0"/>
                    <a:pt x="1" y="36"/>
                    <a:pt x="24" y="60"/>
                  </a:cubicBezTo>
                  <a:cubicBezTo>
                    <a:pt x="239" y="179"/>
                    <a:pt x="477" y="262"/>
                    <a:pt x="715" y="334"/>
                  </a:cubicBezTo>
                  <a:cubicBezTo>
                    <a:pt x="887" y="384"/>
                    <a:pt x="1093" y="461"/>
                    <a:pt x="1283" y="461"/>
                  </a:cubicBezTo>
                  <a:cubicBezTo>
                    <a:pt x="1316" y="461"/>
                    <a:pt x="1349" y="458"/>
                    <a:pt x="1382" y="453"/>
                  </a:cubicBezTo>
                  <a:cubicBezTo>
                    <a:pt x="1429" y="453"/>
                    <a:pt x="1429" y="381"/>
                    <a:pt x="1394" y="369"/>
                  </a:cubicBezTo>
                  <a:cubicBezTo>
                    <a:pt x="1191" y="274"/>
                    <a:pt x="929" y="262"/>
                    <a:pt x="727" y="203"/>
                  </a:cubicBezTo>
                  <a:cubicBezTo>
                    <a:pt x="501" y="143"/>
                    <a:pt x="274" y="72"/>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9" name="Google Shape;3594;p4">
              <a:extLst>
                <a:ext uri="{FF2B5EF4-FFF2-40B4-BE49-F238E27FC236}">
                  <a16:creationId xmlns:a16="http://schemas.microsoft.com/office/drawing/2014/main" id="{5DEAE222-6542-ADC2-A5F9-0FF221AADDDC}"/>
                </a:ext>
              </a:extLst>
            </p:cNvPr>
            <p:cNvSpPr>
              <a:spLocks/>
            </p:cNvSpPr>
            <p:nvPr/>
          </p:nvSpPr>
          <p:spPr bwMode="auto">
            <a:xfrm>
              <a:off x="2067500" y="2769825"/>
              <a:ext cx="33975" cy="11650"/>
            </a:xfrm>
            <a:custGeom>
              <a:avLst/>
              <a:gdLst>
                <a:gd name="T0" fmla="*/ 578125 w 1359"/>
                <a:gd name="T1" fmla="*/ 0 h 466"/>
                <a:gd name="T2" fmla="*/ 390625 w 1359"/>
                <a:gd name="T3" fmla="*/ 562500 h 466"/>
                <a:gd name="T4" fmla="*/ 10609375 w 1359"/>
                <a:gd name="T5" fmla="*/ 5031250 h 466"/>
                <a:gd name="T6" fmla="*/ 19921875 w 1359"/>
                <a:gd name="T7" fmla="*/ 7265625 h 466"/>
                <a:gd name="T8" fmla="*/ 20484375 w 1359"/>
                <a:gd name="T9" fmla="*/ 7250000 h 466"/>
                <a:gd name="T10" fmla="*/ 20843750 w 1359"/>
                <a:gd name="T11" fmla="*/ 6328125 h 466"/>
                <a:gd name="T12" fmla="*/ 10796875 w 1359"/>
                <a:gd name="T13" fmla="*/ 3171875 h 466"/>
                <a:gd name="T14" fmla="*/ 578125 w 1359"/>
                <a:gd name="T15" fmla="*/ 0 h 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466" extrusionOk="0">
                  <a:moveTo>
                    <a:pt x="37" y="0"/>
                  </a:moveTo>
                  <a:cubicBezTo>
                    <a:pt x="1" y="0"/>
                    <a:pt x="1" y="24"/>
                    <a:pt x="25" y="36"/>
                  </a:cubicBezTo>
                  <a:cubicBezTo>
                    <a:pt x="215" y="167"/>
                    <a:pt x="453" y="238"/>
                    <a:pt x="679" y="322"/>
                  </a:cubicBezTo>
                  <a:cubicBezTo>
                    <a:pt x="859" y="378"/>
                    <a:pt x="1081" y="465"/>
                    <a:pt x="1275" y="465"/>
                  </a:cubicBezTo>
                  <a:cubicBezTo>
                    <a:pt x="1287" y="465"/>
                    <a:pt x="1299" y="465"/>
                    <a:pt x="1311" y="464"/>
                  </a:cubicBezTo>
                  <a:cubicBezTo>
                    <a:pt x="1346" y="464"/>
                    <a:pt x="1358" y="417"/>
                    <a:pt x="1334" y="405"/>
                  </a:cubicBezTo>
                  <a:cubicBezTo>
                    <a:pt x="1156" y="286"/>
                    <a:pt x="882" y="262"/>
                    <a:pt x="691" y="203"/>
                  </a:cubicBezTo>
                  <a:cubicBezTo>
                    <a:pt x="477" y="143"/>
                    <a:pt x="263" y="36"/>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0" name="Google Shape;3595;p4">
              <a:extLst>
                <a:ext uri="{FF2B5EF4-FFF2-40B4-BE49-F238E27FC236}">
                  <a16:creationId xmlns:a16="http://schemas.microsoft.com/office/drawing/2014/main" id="{FCADC1CA-0A18-1875-F75C-2F59CFFC8D3C}"/>
                </a:ext>
              </a:extLst>
            </p:cNvPr>
            <p:cNvSpPr>
              <a:spLocks/>
            </p:cNvSpPr>
            <p:nvPr/>
          </p:nvSpPr>
          <p:spPr bwMode="auto">
            <a:xfrm>
              <a:off x="2048275" y="2757525"/>
              <a:ext cx="45675" cy="20400"/>
            </a:xfrm>
            <a:custGeom>
              <a:avLst/>
              <a:gdLst>
                <a:gd name="T0" fmla="*/ 546875 w 1827"/>
                <a:gd name="T1" fmla="*/ 15625 h 816"/>
                <a:gd name="T2" fmla="*/ 312500 w 1827"/>
                <a:gd name="T3" fmla="*/ 625000 h 816"/>
                <a:gd name="T4" fmla="*/ 27656250 w 1827"/>
                <a:gd name="T5" fmla="*/ 12718750 h 816"/>
                <a:gd name="T6" fmla="*/ 28218750 w 1827"/>
                <a:gd name="T7" fmla="*/ 12718750 h 816"/>
                <a:gd name="T8" fmla="*/ 28296875 w 1827"/>
                <a:gd name="T9" fmla="*/ 12750000 h 816"/>
                <a:gd name="T10" fmla="*/ 28218750 w 1827"/>
                <a:gd name="T11" fmla="*/ 12156250 h 816"/>
                <a:gd name="T12" fmla="*/ 13515625 w 1827"/>
                <a:gd name="T13" fmla="*/ 8062500 h 816"/>
                <a:gd name="T14" fmla="*/ 687500 w 1827"/>
                <a:gd name="T15" fmla="*/ 62500 h 816"/>
                <a:gd name="T16" fmla="*/ 546875 w 1827"/>
                <a:gd name="T17" fmla="*/ 15625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7" h="816" extrusionOk="0">
                  <a:moveTo>
                    <a:pt x="35" y="1"/>
                  </a:moveTo>
                  <a:cubicBezTo>
                    <a:pt x="21" y="1"/>
                    <a:pt x="0" y="20"/>
                    <a:pt x="20" y="40"/>
                  </a:cubicBezTo>
                  <a:cubicBezTo>
                    <a:pt x="429" y="507"/>
                    <a:pt x="1147" y="814"/>
                    <a:pt x="1770" y="814"/>
                  </a:cubicBezTo>
                  <a:cubicBezTo>
                    <a:pt x="1782" y="814"/>
                    <a:pt x="1794" y="814"/>
                    <a:pt x="1806" y="814"/>
                  </a:cubicBezTo>
                  <a:cubicBezTo>
                    <a:pt x="1807" y="815"/>
                    <a:pt x="1809" y="816"/>
                    <a:pt x="1811" y="816"/>
                  </a:cubicBezTo>
                  <a:cubicBezTo>
                    <a:pt x="1820" y="816"/>
                    <a:pt x="1826" y="788"/>
                    <a:pt x="1806" y="778"/>
                  </a:cubicBezTo>
                  <a:cubicBezTo>
                    <a:pt x="1472" y="706"/>
                    <a:pt x="1175" y="647"/>
                    <a:pt x="865" y="516"/>
                  </a:cubicBezTo>
                  <a:cubicBezTo>
                    <a:pt x="567" y="373"/>
                    <a:pt x="317" y="183"/>
                    <a:pt x="44" y="4"/>
                  </a:cubicBezTo>
                  <a:cubicBezTo>
                    <a:pt x="41" y="2"/>
                    <a:pt x="38"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1" name="Google Shape;3596;p4">
              <a:extLst>
                <a:ext uri="{FF2B5EF4-FFF2-40B4-BE49-F238E27FC236}">
                  <a16:creationId xmlns:a16="http://schemas.microsoft.com/office/drawing/2014/main" id="{4FD28AC8-0800-01DB-D3CF-D4026DCE6640}"/>
                </a:ext>
              </a:extLst>
            </p:cNvPr>
            <p:cNvSpPr>
              <a:spLocks/>
            </p:cNvSpPr>
            <p:nvPr/>
          </p:nvSpPr>
          <p:spPr bwMode="auto">
            <a:xfrm>
              <a:off x="2183600" y="2660275"/>
              <a:ext cx="15750" cy="31675"/>
            </a:xfrm>
            <a:custGeom>
              <a:avLst/>
              <a:gdLst>
                <a:gd name="T0" fmla="*/ 8484375 w 630"/>
                <a:gd name="T1" fmla="*/ 0 h 1267"/>
                <a:gd name="T2" fmla="*/ 7812500 w 630"/>
                <a:gd name="T3" fmla="*/ 375000 h 1267"/>
                <a:gd name="T4" fmla="*/ 7812500 w 630"/>
                <a:gd name="T5" fmla="*/ 375000 h 1267"/>
                <a:gd name="T6" fmla="*/ 7812500 w 630"/>
                <a:gd name="T7" fmla="*/ 375000 h 1267"/>
                <a:gd name="T8" fmla="*/ 4656250 w 630"/>
                <a:gd name="T9" fmla="*/ 4843750 h 1267"/>
                <a:gd name="T10" fmla="*/ 4609375 w 630"/>
                <a:gd name="T11" fmla="*/ 5531250 h 1267"/>
                <a:gd name="T12" fmla="*/ 4609375 w 630"/>
                <a:gd name="T13" fmla="*/ 5531250 h 1267"/>
                <a:gd name="T14" fmla="*/ 2609375 w 630"/>
                <a:gd name="T15" fmla="*/ 9687500 h 1267"/>
                <a:gd name="T16" fmla="*/ 750000 w 630"/>
                <a:gd name="T17" fmla="*/ 19171875 h 1267"/>
                <a:gd name="T18" fmla="*/ 1578125 w 630"/>
                <a:gd name="T19" fmla="*/ 19781250 h 1267"/>
                <a:gd name="T20" fmla="*/ 2234375 w 630"/>
                <a:gd name="T21" fmla="*/ 19546875 h 1267"/>
                <a:gd name="T22" fmla="*/ 4656250 w 630"/>
                <a:gd name="T23" fmla="*/ 10421875 h 1267"/>
                <a:gd name="T24" fmla="*/ 8984375 w 630"/>
                <a:gd name="T25" fmla="*/ 1984375 h 1267"/>
                <a:gd name="T26" fmla="*/ 8984375 w 630"/>
                <a:gd name="T27" fmla="*/ 1984375 h 1267"/>
                <a:gd name="T28" fmla="*/ 9125000 w 630"/>
                <a:gd name="T29" fmla="*/ 1875000 h 1267"/>
                <a:gd name="T30" fmla="*/ 9078125 w 630"/>
                <a:gd name="T31" fmla="*/ 1828125 h 1267"/>
                <a:gd name="T32" fmla="*/ 9078125 w 630"/>
                <a:gd name="T33" fmla="*/ 1828125 h 1267"/>
                <a:gd name="T34" fmla="*/ 9312500 w 630"/>
                <a:gd name="T35" fmla="*/ 1500000 h 1267"/>
                <a:gd name="T36" fmla="*/ 8484375 w 630"/>
                <a:gd name="T37" fmla="*/ 0 h 12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30" h="1267" extrusionOk="0">
                  <a:moveTo>
                    <a:pt x="543" y="0"/>
                  </a:moveTo>
                  <a:cubicBezTo>
                    <a:pt x="527" y="0"/>
                    <a:pt x="511" y="7"/>
                    <a:pt x="500" y="24"/>
                  </a:cubicBezTo>
                  <a:cubicBezTo>
                    <a:pt x="500" y="24"/>
                    <a:pt x="500" y="24"/>
                    <a:pt x="500" y="24"/>
                  </a:cubicBezTo>
                  <a:cubicBezTo>
                    <a:pt x="417" y="120"/>
                    <a:pt x="357" y="215"/>
                    <a:pt x="298" y="310"/>
                  </a:cubicBezTo>
                  <a:cubicBezTo>
                    <a:pt x="285" y="323"/>
                    <a:pt x="286" y="342"/>
                    <a:pt x="295" y="354"/>
                  </a:cubicBezTo>
                  <a:cubicBezTo>
                    <a:pt x="250" y="442"/>
                    <a:pt x="208" y="532"/>
                    <a:pt x="167" y="620"/>
                  </a:cubicBezTo>
                  <a:cubicBezTo>
                    <a:pt x="96" y="798"/>
                    <a:pt x="0" y="1036"/>
                    <a:pt x="48" y="1227"/>
                  </a:cubicBezTo>
                  <a:cubicBezTo>
                    <a:pt x="55" y="1255"/>
                    <a:pt x="78" y="1266"/>
                    <a:pt x="101" y="1266"/>
                  </a:cubicBezTo>
                  <a:cubicBezTo>
                    <a:pt x="117" y="1266"/>
                    <a:pt x="133" y="1261"/>
                    <a:pt x="143" y="1251"/>
                  </a:cubicBezTo>
                  <a:cubicBezTo>
                    <a:pt x="226" y="1072"/>
                    <a:pt x="226" y="858"/>
                    <a:pt x="298" y="667"/>
                  </a:cubicBezTo>
                  <a:cubicBezTo>
                    <a:pt x="376" y="466"/>
                    <a:pt x="465" y="295"/>
                    <a:pt x="575" y="127"/>
                  </a:cubicBezTo>
                  <a:cubicBezTo>
                    <a:pt x="578" y="125"/>
                    <a:pt x="581" y="122"/>
                    <a:pt x="584" y="120"/>
                  </a:cubicBezTo>
                  <a:lnTo>
                    <a:pt x="581" y="117"/>
                  </a:lnTo>
                  <a:cubicBezTo>
                    <a:pt x="586" y="110"/>
                    <a:pt x="591" y="103"/>
                    <a:pt x="596" y="96"/>
                  </a:cubicBezTo>
                  <a:cubicBezTo>
                    <a:pt x="630" y="45"/>
                    <a:pt x="585" y="0"/>
                    <a:pt x="5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2" name="Google Shape;3597;p4">
              <a:extLst>
                <a:ext uri="{FF2B5EF4-FFF2-40B4-BE49-F238E27FC236}">
                  <a16:creationId xmlns:a16="http://schemas.microsoft.com/office/drawing/2014/main" id="{812F5AF2-124E-A812-301A-534A7684EADF}"/>
                </a:ext>
              </a:extLst>
            </p:cNvPr>
            <p:cNvSpPr>
              <a:spLocks/>
            </p:cNvSpPr>
            <p:nvPr/>
          </p:nvSpPr>
          <p:spPr bwMode="auto">
            <a:xfrm>
              <a:off x="2188950" y="2668850"/>
              <a:ext cx="10150" cy="23325"/>
            </a:xfrm>
            <a:custGeom>
              <a:avLst/>
              <a:gdLst>
                <a:gd name="T0" fmla="*/ 5406250 w 406"/>
                <a:gd name="T1" fmla="*/ 0 h 933"/>
                <a:gd name="T2" fmla="*/ 4843750 w 406"/>
                <a:gd name="T3" fmla="*/ 234375 h 933"/>
                <a:gd name="T4" fmla="*/ 1875000 w 406"/>
                <a:gd name="T5" fmla="*/ 7109375 h 933"/>
                <a:gd name="T6" fmla="*/ 750000 w 406"/>
                <a:gd name="T7" fmla="*/ 14187500 h 933"/>
                <a:gd name="T8" fmla="*/ 1312500 w 406"/>
                <a:gd name="T9" fmla="*/ 14578125 h 933"/>
                <a:gd name="T10" fmla="*/ 1875000 w 406"/>
                <a:gd name="T11" fmla="*/ 14375000 h 933"/>
                <a:gd name="T12" fmla="*/ 3734375 w 406"/>
                <a:gd name="T13" fmla="*/ 7859375 h 933"/>
                <a:gd name="T14" fmla="*/ 6328125 w 406"/>
                <a:gd name="T15" fmla="*/ 796875 h 933"/>
                <a:gd name="T16" fmla="*/ 5406250 w 406"/>
                <a:gd name="T17" fmla="*/ 0 h 9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6" h="933" extrusionOk="0">
                  <a:moveTo>
                    <a:pt x="346" y="0"/>
                  </a:moveTo>
                  <a:cubicBezTo>
                    <a:pt x="333" y="0"/>
                    <a:pt x="321" y="4"/>
                    <a:pt x="310" y="15"/>
                  </a:cubicBezTo>
                  <a:cubicBezTo>
                    <a:pt x="215" y="146"/>
                    <a:pt x="167" y="289"/>
                    <a:pt x="120" y="455"/>
                  </a:cubicBezTo>
                  <a:cubicBezTo>
                    <a:pt x="72" y="586"/>
                    <a:pt x="1" y="765"/>
                    <a:pt x="48" y="908"/>
                  </a:cubicBezTo>
                  <a:cubicBezTo>
                    <a:pt x="56" y="923"/>
                    <a:pt x="67" y="933"/>
                    <a:pt x="84" y="933"/>
                  </a:cubicBezTo>
                  <a:cubicBezTo>
                    <a:pt x="94" y="933"/>
                    <a:pt x="106" y="929"/>
                    <a:pt x="120" y="920"/>
                  </a:cubicBezTo>
                  <a:cubicBezTo>
                    <a:pt x="191" y="801"/>
                    <a:pt x="191" y="634"/>
                    <a:pt x="239" y="503"/>
                  </a:cubicBezTo>
                  <a:cubicBezTo>
                    <a:pt x="274" y="348"/>
                    <a:pt x="346" y="205"/>
                    <a:pt x="405" y="51"/>
                  </a:cubicBezTo>
                  <a:cubicBezTo>
                    <a:pt x="405" y="25"/>
                    <a:pt x="376" y="0"/>
                    <a:pt x="3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3" name="Google Shape;3598;p4">
              <a:extLst>
                <a:ext uri="{FF2B5EF4-FFF2-40B4-BE49-F238E27FC236}">
                  <a16:creationId xmlns:a16="http://schemas.microsoft.com/office/drawing/2014/main" id="{807C7948-074A-2F99-E865-692B80B9F539}"/>
                </a:ext>
              </a:extLst>
            </p:cNvPr>
            <p:cNvSpPr>
              <a:spLocks/>
            </p:cNvSpPr>
            <p:nvPr/>
          </p:nvSpPr>
          <p:spPr bwMode="auto">
            <a:xfrm>
              <a:off x="2192525" y="2666700"/>
              <a:ext cx="12375" cy="23825"/>
            </a:xfrm>
            <a:custGeom>
              <a:avLst/>
              <a:gdLst>
                <a:gd name="T0" fmla="*/ 6796875 w 495"/>
                <a:gd name="T1" fmla="*/ 0 h 953"/>
                <a:gd name="T2" fmla="*/ 6515625 w 495"/>
                <a:gd name="T3" fmla="*/ 93750 h 953"/>
                <a:gd name="T4" fmla="*/ 2234375 w 495"/>
                <a:gd name="T5" fmla="*/ 7156250 h 953"/>
                <a:gd name="T6" fmla="*/ 937500 w 495"/>
                <a:gd name="T7" fmla="*/ 14593750 h 953"/>
                <a:gd name="T8" fmla="*/ 1468750 w 495"/>
                <a:gd name="T9" fmla="*/ 14875000 h 953"/>
                <a:gd name="T10" fmla="*/ 1875000 w 495"/>
                <a:gd name="T11" fmla="*/ 14593750 h 953"/>
                <a:gd name="T12" fmla="*/ 3734375 w 495"/>
                <a:gd name="T13" fmla="*/ 8093750 h 953"/>
                <a:gd name="T14" fmla="*/ 7265625 w 495"/>
                <a:gd name="T15" fmla="*/ 1015625 h 953"/>
                <a:gd name="T16" fmla="*/ 6796875 w 495"/>
                <a:gd name="T17" fmla="*/ 0 h 9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5" h="953" extrusionOk="0">
                  <a:moveTo>
                    <a:pt x="435" y="0"/>
                  </a:moveTo>
                  <a:cubicBezTo>
                    <a:pt x="429" y="0"/>
                    <a:pt x="423" y="2"/>
                    <a:pt x="417" y="6"/>
                  </a:cubicBezTo>
                  <a:cubicBezTo>
                    <a:pt x="298" y="125"/>
                    <a:pt x="215" y="291"/>
                    <a:pt x="143" y="458"/>
                  </a:cubicBezTo>
                  <a:cubicBezTo>
                    <a:pt x="96" y="589"/>
                    <a:pt x="0" y="791"/>
                    <a:pt x="60" y="934"/>
                  </a:cubicBezTo>
                  <a:cubicBezTo>
                    <a:pt x="72" y="946"/>
                    <a:pt x="84" y="952"/>
                    <a:pt x="94" y="952"/>
                  </a:cubicBezTo>
                  <a:cubicBezTo>
                    <a:pt x="105" y="952"/>
                    <a:pt x="114" y="946"/>
                    <a:pt x="120" y="934"/>
                  </a:cubicBezTo>
                  <a:cubicBezTo>
                    <a:pt x="203" y="815"/>
                    <a:pt x="203" y="649"/>
                    <a:pt x="239" y="518"/>
                  </a:cubicBezTo>
                  <a:cubicBezTo>
                    <a:pt x="298" y="351"/>
                    <a:pt x="393" y="220"/>
                    <a:pt x="465" y="65"/>
                  </a:cubicBezTo>
                  <a:cubicBezTo>
                    <a:pt x="495" y="45"/>
                    <a:pt x="466" y="0"/>
                    <a:pt x="4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4" name="Google Shape;3599;p4">
              <a:extLst>
                <a:ext uri="{FF2B5EF4-FFF2-40B4-BE49-F238E27FC236}">
                  <a16:creationId xmlns:a16="http://schemas.microsoft.com/office/drawing/2014/main" id="{765ECBD2-B2F1-DFDE-35B8-43AA27258DD2}"/>
                </a:ext>
              </a:extLst>
            </p:cNvPr>
            <p:cNvSpPr>
              <a:spLocks/>
            </p:cNvSpPr>
            <p:nvPr/>
          </p:nvSpPr>
          <p:spPr bwMode="auto">
            <a:xfrm>
              <a:off x="2193425" y="2668550"/>
              <a:ext cx="9550" cy="21775"/>
            </a:xfrm>
            <a:custGeom>
              <a:avLst/>
              <a:gdLst>
                <a:gd name="T0" fmla="*/ 5359375 w 382"/>
                <a:gd name="T1" fmla="*/ 15625 h 871"/>
                <a:gd name="T2" fmla="*/ 5218750 w 382"/>
                <a:gd name="T3" fmla="*/ 46875 h 871"/>
                <a:gd name="T4" fmla="*/ 1859375 w 382"/>
                <a:gd name="T5" fmla="*/ 6187500 h 871"/>
                <a:gd name="T6" fmla="*/ 562500 w 382"/>
                <a:gd name="T7" fmla="*/ 13062500 h 871"/>
                <a:gd name="T8" fmla="*/ 1218750 w 382"/>
                <a:gd name="T9" fmla="*/ 13593750 h 871"/>
                <a:gd name="T10" fmla="*/ 1484375 w 382"/>
                <a:gd name="T11" fmla="*/ 13437500 h 871"/>
                <a:gd name="T12" fmla="*/ 3343750 w 382"/>
                <a:gd name="T13" fmla="*/ 7109375 h 871"/>
                <a:gd name="T14" fmla="*/ 5953125 w 382"/>
                <a:gd name="T15" fmla="*/ 609375 h 871"/>
                <a:gd name="T16" fmla="*/ 5359375 w 382"/>
                <a:gd name="T17" fmla="*/ 15625 h 8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2" h="871" extrusionOk="0">
                  <a:moveTo>
                    <a:pt x="343" y="1"/>
                  </a:moveTo>
                  <a:cubicBezTo>
                    <a:pt x="340" y="1"/>
                    <a:pt x="337" y="1"/>
                    <a:pt x="334" y="3"/>
                  </a:cubicBezTo>
                  <a:cubicBezTo>
                    <a:pt x="226" y="110"/>
                    <a:pt x="155" y="241"/>
                    <a:pt x="119" y="396"/>
                  </a:cubicBezTo>
                  <a:cubicBezTo>
                    <a:pt x="72" y="527"/>
                    <a:pt x="0" y="705"/>
                    <a:pt x="36" y="836"/>
                  </a:cubicBezTo>
                  <a:cubicBezTo>
                    <a:pt x="36" y="853"/>
                    <a:pt x="60" y="870"/>
                    <a:pt x="78" y="870"/>
                  </a:cubicBezTo>
                  <a:cubicBezTo>
                    <a:pt x="85" y="870"/>
                    <a:pt x="92" y="867"/>
                    <a:pt x="95" y="860"/>
                  </a:cubicBezTo>
                  <a:cubicBezTo>
                    <a:pt x="155" y="741"/>
                    <a:pt x="179" y="586"/>
                    <a:pt x="214" y="455"/>
                  </a:cubicBezTo>
                  <a:cubicBezTo>
                    <a:pt x="262" y="301"/>
                    <a:pt x="334" y="170"/>
                    <a:pt x="381" y="39"/>
                  </a:cubicBezTo>
                  <a:cubicBezTo>
                    <a:pt x="381" y="28"/>
                    <a:pt x="364"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5" name="Google Shape;3600;p4">
              <a:extLst>
                <a:ext uri="{FF2B5EF4-FFF2-40B4-BE49-F238E27FC236}">
                  <a16:creationId xmlns:a16="http://schemas.microsoft.com/office/drawing/2014/main" id="{6D9B7933-48DF-5543-7F70-1CB79D1D0693}"/>
                </a:ext>
              </a:extLst>
            </p:cNvPr>
            <p:cNvSpPr>
              <a:spLocks/>
            </p:cNvSpPr>
            <p:nvPr/>
          </p:nvSpPr>
          <p:spPr bwMode="auto">
            <a:xfrm>
              <a:off x="2174150" y="2679900"/>
              <a:ext cx="13625" cy="73400"/>
            </a:xfrm>
            <a:custGeom>
              <a:avLst/>
              <a:gdLst>
                <a:gd name="T0" fmla="*/ 7843750 w 545"/>
                <a:gd name="T1" fmla="*/ 0 h 2936"/>
                <a:gd name="T2" fmla="*/ 7578125 w 545"/>
                <a:gd name="T3" fmla="*/ 203125 h 2936"/>
                <a:gd name="T4" fmla="*/ 3125000 w 545"/>
                <a:gd name="T5" fmla="*/ 20671875 h 2936"/>
                <a:gd name="T6" fmla="*/ 140625 w 545"/>
                <a:gd name="T7" fmla="*/ 45593750 h 2936"/>
                <a:gd name="T8" fmla="*/ 390625 w 545"/>
                <a:gd name="T9" fmla="*/ 45859375 h 2936"/>
                <a:gd name="T10" fmla="*/ 703125 w 545"/>
                <a:gd name="T11" fmla="*/ 45781250 h 2936"/>
                <a:gd name="T12" fmla="*/ 4796875 w 545"/>
                <a:gd name="T13" fmla="*/ 32390625 h 2936"/>
                <a:gd name="T14" fmla="*/ 3859375 w 545"/>
                <a:gd name="T15" fmla="*/ 18437500 h 2936"/>
                <a:gd name="T16" fmla="*/ 8515625 w 545"/>
                <a:gd name="T17" fmla="*/ 390625 h 2936"/>
                <a:gd name="T18" fmla="*/ 7843750 w 545"/>
                <a:gd name="T19" fmla="*/ 0 h 29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5" h="2936" extrusionOk="0">
                  <a:moveTo>
                    <a:pt x="502" y="0"/>
                  </a:moveTo>
                  <a:cubicBezTo>
                    <a:pt x="492" y="0"/>
                    <a:pt x="485" y="4"/>
                    <a:pt x="485" y="13"/>
                  </a:cubicBezTo>
                  <a:cubicBezTo>
                    <a:pt x="319" y="430"/>
                    <a:pt x="188" y="883"/>
                    <a:pt x="200" y="1323"/>
                  </a:cubicBezTo>
                  <a:cubicBezTo>
                    <a:pt x="223" y="1906"/>
                    <a:pt x="343" y="2383"/>
                    <a:pt x="9" y="2918"/>
                  </a:cubicBezTo>
                  <a:cubicBezTo>
                    <a:pt x="1" y="2927"/>
                    <a:pt x="10" y="2935"/>
                    <a:pt x="25" y="2935"/>
                  </a:cubicBezTo>
                  <a:cubicBezTo>
                    <a:pt x="31" y="2935"/>
                    <a:pt x="38" y="2934"/>
                    <a:pt x="45" y="2930"/>
                  </a:cubicBezTo>
                  <a:cubicBezTo>
                    <a:pt x="259" y="2692"/>
                    <a:pt x="307" y="2383"/>
                    <a:pt x="307" y="2073"/>
                  </a:cubicBezTo>
                  <a:cubicBezTo>
                    <a:pt x="307" y="1775"/>
                    <a:pt x="235" y="1478"/>
                    <a:pt x="247" y="1180"/>
                  </a:cubicBezTo>
                  <a:cubicBezTo>
                    <a:pt x="259" y="775"/>
                    <a:pt x="414" y="406"/>
                    <a:pt x="545" y="25"/>
                  </a:cubicBezTo>
                  <a:cubicBezTo>
                    <a:pt x="538" y="11"/>
                    <a:pt x="517" y="0"/>
                    <a:pt x="50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6" name="Google Shape;3601;p4">
              <a:extLst>
                <a:ext uri="{FF2B5EF4-FFF2-40B4-BE49-F238E27FC236}">
                  <a16:creationId xmlns:a16="http://schemas.microsoft.com/office/drawing/2014/main" id="{86066A82-EB47-D730-3E17-B2F12C6C6B30}"/>
                </a:ext>
              </a:extLst>
            </p:cNvPr>
            <p:cNvSpPr>
              <a:spLocks/>
            </p:cNvSpPr>
            <p:nvPr/>
          </p:nvSpPr>
          <p:spPr bwMode="auto">
            <a:xfrm>
              <a:off x="2178525" y="2717500"/>
              <a:ext cx="8375" cy="34300"/>
            </a:xfrm>
            <a:custGeom>
              <a:avLst/>
              <a:gdLst>
                <a:gd name="T0" fmla="*/ 4921875 w 335"/>
                <a:gd name="T1" fmla="*/ 15625 h 1372"/>
                <a:gd name="T2" fmla="*/ 4671875 w 335"/>
                <a:gd name="T3" fmla="*/ 156250 h 1372"/>
                <a:gd name="T4" fmla="*/ 2625000 w 335"/>
                <a:gd name="T5" fmla="*/ 11875000 h 1372"/>
                <a:gd name="T6" fmla="*/ 203125 w 335"/>
                <a:gd name="T7" fmla="*/ 21171875 h 1372"/>
                <a:gd name="T8" fmla="*/ 703125 w 335"/>
                <a:gd name="T9" fmla="*/ 21437500 h 1372"/>
                <a:gd name="T10" fmla="*/ 937500 w 335"/>
                <a:gd name="T11" fmla="*/ 21359375 h 1372"/>
                <a:gd name="T12" fmla="*/ 4109375 w 335"/>
                <a:gd name="T13" fmla="*/ 12062500 h 1372"/>
                <a:gd name="T14" fmla="*/ 5031250 w 335"/>
                <a:gd name="T15" fmla="*/ 156250 h 1372"/>
                <a:gd name="T16" fmla="*/ 4921875 w 335"/>
                <a:gd name="T17" fmla="*/ 15625 h 1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5" h="1372" extrusionOk="0">
                  <a:moveTo>
                    <a:pt x="315" y="1"/>
                  </a:moveTo>
                  <a:cubicBezTo>
                    <a:pt x="310" y="1"/>
                    <a:pt x="304" y="4"/>
                    <a:pt x="299" y="10"/>
                  </a:cubicBezTo>
                  <a:cubicBezTo>
                    <a:pt x="251" y="271"/>
                    <a:pt x="227" y="510"/>
                    <a:pt x="168" y="760"/>
                  </a:cubicBezTo>
                  <a:cubicBezTo>
                    <a:pt x="120" y="950"/>
                    <a:pt x="1" y="1164"/>
                    <a:pt x="13" y="1355"/>
                  </a:cubicBezTo>
                  <a:cubicBezTo>
                    <a:pt x="13" y="1363"/>
                    <a:pt x="31" y="1372"/>
                    <a:pt x="45" y="1372"/>
                  </a:cubicBezTo>
                  <a:cubicBezTo>
                    <a:pt x="51" y="1372"/>
                    <a:pt x="57" y="1370"/>
                    <a:pt x="60" y="1367"/>
                  </a:cubicBezTo>
                  <a:cubicBezTo>
                    <a:pt x="203" y="1236"/>
                    <a:pt x="239" y="962"/>
                    <a:pt x="263" y="772"/>
                  </a:cubicBezTo>
                  <a:cubicBezTo>
                    <a:pt x="322" y="521"/>
                    <a:pt x="334" y="271"/>
                    <a:pt x="322" y="10"/>
                  </a:cubicBezTo>
                  <a:cubicBezTo>
                    <a:pt x="322" y="4"/>
                    <a:pt x="319" y="1"/>
                    <a:pt x="3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7" name="Google Shape;3602;p4">
              <a:extLst>
                <a:ext uri="{FF2B5EF4-FFF2-40B4-BE49-F238E27FC236}">
                  <a16:creationId xmlns:a16="http://schemas.microsoft.com/office/drawing/2014/main" id="{A8DEBFEF-4468-82E8-9EF5-75763B2CDF13}"/>
                </a:ext>
              </a:extLst>
            </p:cNvPr>
            <p:cNvSpPr>
              <a:spLocks/>
            </p:cNvSpPr>
            <p:nvPr/>
          </p:nvSpPr>
          <p:spPr bwMode="auto">
            <a:xfrm>
              <a:off x="2180625" y="2716350"/>
              <a:ext cx="10425" cy="33375"/>
            </a:xfrm>
            <a:custGeom>
              <a:avLst/>
              <a:gdLst>
                <a:gd name="T0" fmla="*/ 5875000 w 417"/>
                <a:gd name="T1" fmla="*/ 0 h 1335"/>
                <a:gd name="T2" fmla="*/ 5218750 w 417"/>
                <a:gd name="T3" fmla="*/ 500000 h 1335"/>
                <a:gd name="T4" fmla="*/ 2421875 w 417"/>
                <a:gd name="T5" fmla="*/ 11468750 h 1335"/>
                <a:gd name="T6" fmla="*/ 562500 w 417"/>
                <a:gd name="T7" fmla="*/ 20406250 h 1335"/>
                <a:gd name="T8" fmla="*/ 937500 w 417"/>
                <a:gd name="T9" fmla="*/ 20843750 h 1335"/>
                <a:gd name="T10" fmla="*/ 1125000 w 417"/>
                <a:gd name="T11" fmla="*/ 20765625 h 1335"/>
                <a:gd name="T12" fmla="*/ 4468750 w 417"/>
                <a:gd name="T13" fmla="*/ 11468750 h 1335"/>
                <a:gd name="T14" fmla="*/ 6515625 w 417"/>
                <a:gd name="T15" fmla="*/ 500000 h 1335"/>
                <a:gd name="T16" fmla="*/ 5875000 w 417"/>
                <a:gd name="T17" fmla="*/ 0 h 1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7" h="1335" extrusionOk="0">
                  <a:moveTo>
                    <a:pt x="376" y="0"/>
                  </a:moveTo>
                  <a:cubicBezTo>
                    <a:pt x="357" y="0"/>
                    <a:pt x="339" y="10"/>
                    <a:pt x="334" y="32"/>
                  </a:cubicBezTo>
                  <a:cubicBezTo>
                    <a:pt x="274" y="270"/>
                    <a:pt x="215" y="508"/>
                    <a:pt x="155" y="734"/>
                  </a:cubicBezTo>
                  <a:cubicBezTo>
                    <a:pt x="107" y="913"/>
                    <a:pt x="0" y="1115"/>
                    <a:pt x="36" y="1306"/>
                  </a:cubicBezTo>
                  <a:cubicBezTo>
                    <a:pt x="36" y="1323"/>
                    <a:pt x="49" y="1334"/>
                    <a:pt x="60" y="1334"/>
                  </a:cubicBezTo>
                  <a:cubicBezTo>
                    <a:pt x="64" y="1334"/>
                    <a:pt x="68" y="1333"/>
                    <a:pt x="72" y="1329"/>
                  </a:cubicBezTo>
                  <a:cubicBezTo>
                    <a:pt x="215" y="1175"/>
                    <a:pt x="238" y="925"/>
                    <a:pt x="286" y="734"/>
                  </a:cubicBezTo>
                  <a:cubicBezTo>
                    <a:pt x="345" y="508"/>
                    <a:pt x="393" y="270"/>
                    <a:pt x="417" y="32"/>
                  </a:cubicBezTo>
                  <a:cubicBezTo>
                    <a:pt x="417" y="13"/>
                    <a:pt x="396" y="0"/>
                    <a:pt x="3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8" name="Google Shape;3603;p4">
              <a:extLst>
                <a:ext uri="{FF2B5EF4-FFF2-40B4-BE49-F238E27FC236}">
                  <a16:creationId xmlns:a16="http://schemas.microsoft.com/office/drawing/2014/main" id="{6F64E759-3FBF-109D-0A57-3CFCD0D5A61C}"/>
                </a:ext>
              </a:extLst>
            </p:cNvPr>
            <p:cNvSpPr>
              <a:spLocks/>
            </p:cNvSpPr>
            <p:nvPr/>
          </p:nvSpPr>
          <p:spPr bwMode="auto">
            <a:xfrm>
              <a:off x="2184475" y="2713400"/>
              <a:ext cx="10625" cy="38100"/>
            </a:xfrm>
            <a:custGeom>
              <a:avLst/>
              <a:gdLst>
                <a:gd name="T0" fmla="*/ 6109375 w 425"/>
                <a:gd name="T1" fmla="*/ 0 h 1524"/>
                <a:gd name="T2" fmla="*/ 5593750 w 425"/>
                <a:gd name="T3" fmla="*/ 484375 h 1524"/>
                <a:gd name="T4" fmla="*/ 2984375 w 425"/>
                <a:gd name="T5" fmla="*/ 12937500 h 1524"/>
                <a:gd name="T6" fmla="*/ 15625 w 425"/>
                <a:gd name="T7" fmla="*/ 23171875 h 1524"/>
                <a:gd name="T8" fmla="*/ 718750 w 425"/>
                <a:gd name="T9" fmla="*/ 23796875 h 1524"/>
                <a:gd name="T10" fmla="*/ 953125 w 425"/>
                <a:gd name="T11" fmla="*/ 23734375 h 1524"/>
                <a:gd name="T12" fmla="*/ 4859375 w 425"/>
                <a:gd name="T13" fmla="*/ 12937500 h 1524"/>
                <a:gd name="T14" fmla="*/ 6531250 w 425"/>
                <a:gd name="T15" fmla="*/ 671875 h 1524"/>
                <a:gd name="T16" fmla="*/ 6109375 w 425"/>
                <a:gd name="T17" fmla="*/ 0 h 15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1524" extrusionOk="0">
                  <a:moveTo>
                    <a:pt x="391" y="0"/>
                  </a:moveTo>
                  <a:cubicBezTo>
                    <a:pt x="378" y="0"/>
                    <a:pt x="363" y="10"/>
                    <a:pt x="358" y="31"/>
                  </a:cubicBezTo>
                  <a:cubicBezTo>
                    <a:pt x="311" y="293"/>
                    <a:pt x="263" y="566"/>
                    <a:pt x="191" y="828"/>
                  </a:cubicBezTo>
                  <a:cubicBezTo>
                    <a:pt x="132" y="1043"/>
                    <a:pt x="13" y="1281"/>
                    <a:pt x="1" y="1483"/>
                  </a:cubicBezTo>
                  <a:cubicBezTo>
                    <a:pt x="1" y="1510"/>
                    <a:pt x="28" y="1523"/>
                    <a:pt x="46" y="1523"/>
                  </a:cubicBezTo>
                  <a:cubicBezTo>
                    <a:pt x="52" y="1523"/>
                    <a:pt x="58" y="1522"/>
                    <a:pt x="61" y="1519"/>
                  </a:cubicBezTo>
                  <a:cubicBezTo>
                    <a:pt x="203" y="1352"/>
                    <a:pt x="251" y="1055"/>
                    <a:pt x="311" y="828"/>
                  </a:cubicBezTo>
                  <a:cubicBezTo>
                    <a:pt x="370" y="578"/>
                    <a:pt x="406" y="304"/>
                    <a:pt x="418" y="43"/>
                  </a:cubicBezTo>
                  <a:cubicBezTo>
                    <a:pt x="424" y="16"/>
                    <a:pt x="409" y="0"/>
                    <a:pt x="3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9" name="Google Shape;3604;p4">
              <a:extLst>
                <a:ext uri="{FF2B5EF4-FFF2-40B4-BE49-F238E27FC236}">
                  <a16:creationId xmlns:a16="http://schemas.microsoft.com/office/drawing/2014/main" id="{5066D72F-4855-020A-EAE4-70E7F2437DEC}"/>
                </a:ext>
              </a:extLst>
            </p:cNvPr>
            <p:cNvSpPr>
              <a:spLocks/>
            </p:cNvSpPr>
            <p:nvPr/>
          </p:nvSpPr>
          <p:spPr bwMode="auto">
            <a:xfrm>
              <a:off x="2189075" y="2675425"/>
              <a:ext cx="18050" cy="74525"/>
            </a:xfrm>
            <a:custGeom>
              <a:avLst/>
              <a:gdLst>
                <a:gd name="T0" fmla="*/ 10734375 w 722"/>
                <a:gd name="T1" fmla="*/ 15625 h 2981"/>
                <a:gd name="T2" fmla="*/ 10343750 w 722"/>
                <a:gd name="T3" fmla="*/ 218750 h 2981"/>
                <a:gd name="T4" fmla="*/ 203125 w 722"/>
                <a:gd name="T5" fmla="*/ 45140625 h 2981"/>
                <a:gd name="T6" fmla="*/ 203125 w 722"/>
                <a:gd name="T7" fmla="*/ 45140625 h 2981"/>
                <a:gd name="T8" fmla="*/ 109375 w 722"/>
                <a:gd name="T9" fmla="*/ 45421875 h 2981"/>
                <a:gd name="T10" fmla="*/ 156250 w 722"/>
                <a:gd name="T11" fmla="*/ 45421875 h 2981"/>
                <a:gd name="T12" fmla="*/ 156250 w 722"/>
                <a:gd name="T13" fmla="*/ 45421875 h 2981"/>
                <a:gd name="T14" fmla="*/ 109375 w 722"/>
                <a:gd name="T15" fmla="*/ 45609375 h 2981"/>
                <a:gd name="T16" fmla="*/ 1093750 w 722"/>
                <a:gd name="T17" fmla="*/ 46578125 h 2981"/>
                <a:gd name="T18" fmla="*/ 1984375 w 722"/>
                <a:gd name="T19" fmla="*/ 45984375 h 2981"/>
                <a:gd name="T20" fmla="*/ 7843750 w 722"/>
                <a:gd name="T21" fmla="*/ 19406250 h 2981"/>
                <a:gd name="T22" fmla="*/ 7843750 w 722"/>
                <a:gd name="T23" fmla="*/ 19406250 h 2981"/>
                <a:gd name="T24" fmla="*/ 11281250 w 722"/>
                <a:gd name="T25" fmla="*/ 406250 h 2981"/>
                <a:gd name="T26" fmla="*/ 10734375 w 722"/>
                <a:gd name="T27" fmla="*/ 15625 h 29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2" h="2981" extrusionOk="0">
                  <a:moveTo>
                    <a:pt x="687" y="1"/>
                  </a:moveTo>
                  <a:cubicBezTo>
                    <a:pt x="677" y="1"/>
                    <a:pt x="667" y="5"/>
                    <a:pt x="662" y="14"/>
                  </a:cubicBezTo>
                  <a:cubicBezTo>
                    <a:pt x="321" y="921"/>
                    <a:pt x="189" y="1933"/>
                    <a:pt x="13" y="2889"/>
                  </a:cubicBezTo>
                  <a:cubicBezTo>
                    <a:pt x="11" y="2895"/>
                    <a:pt x="9" y="2901"/>
                    <a:pt x="7" y="2907"/>
                  </a:cubicBezTo>
                  <a:cubicBezTo>
                    <a:pt x="8" y="2907"/>
                    <a:pt x="9" y="2907"/>
                    <a:pt x="10" y="2907"/>
                  </a:cubicBezTo>
                  <a:cubicBezTo>
                    <a:pt x="9" y="2911"/>
                    <a:pt x="8" y="2915"/>
                    <a:pt x="7" y="2919"/>
                  </a:cubicBezTo>
                  <a:cubicBezTo>
                    <a:pt x="1" y="2959"/>
                    <a:pt x="36" y="2981"/>
                    <a:pt x="70" y="2981"/>
                  </a:cubicBezTo>
                  <a:cubicBezTo>
                    <a:pt x="96" y="2981"/>
                    <a:pt x="121" y="2968"/>
                    <a:pt x="127" y="2943"/>
                  </a:cubicBezTo>
                  <a:cubicBezTo>
                    <a:pt x="311" y="2390"/>
                    <a:pt x="450" y="1827"/>
                    <a:pt x="502" y="1242"/>
                  </a:cubicBezTo>
                  <a:cubicBezTo>
                    <a:pt x="592" y="840"/>
                    <a:pt x="672" y="436"/>
                    <a:pt x="722" y="26"/>
                  </a:cubicBezTo>
                  <a:cubicBezTo>
                    <a:pt x="722" y="11"/>
                    <a:pt x="704" y="1"/>
                    <a:pt x="6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0" name="Google Shape;3605;p4">
              <a:extLst>
                <a:ext uri="{FF2B5EF4-FFF2-40B4-BE49-F238E27FC236}">
                  <a16:creationId xmlns:a16="http://schemas.microsoft.com/office/drawing/2014/main" id="{F42796BC-B4C1-9437-11DF-7ED0DD5971BB}"/>
                </a:ext>
              </a:extLst>
            </p:cNvPr>
            <p:cNvSpPr>
              <a:spLocks/>
            </p:cNvSpPr>
            <p:nvPr/>
          </p:nvSpPr>
          <p:spPr bwMode="auto">
            <a:xfrm>
              <a:off x="2199975" y="2670700"/>
              <a:ext cx="14300" cy="35350"/>
            </a:xfrm>
            <a:custGeom>
              <a:avLst/>
              <a:gdLst>
                <a:gd name="T0" fmla="*/ 8375000 w 572"/>
                <a:gd name="T1" fmla="*/ 0 h 1414"/>
                <a:gd name="T2" fmla="*/ 0 w 572"/>
                <a:gd name="T3" fmla="*/ 21765625 h 1414"/>
                <a:gd name="T4" fmla="*/ 390625 w 572"/>
                <a:gd name="T5" fmla="*/ 22078125 h 1414"/>
                <a:gd name="T6" fmla="*/ 750000 w 572"/>
                <a:gd name="T7" fmla="*/ 21953125 h 1414"/>
                <a:gd name="T8" fmla="*/ 4468750 w 572"/>
                <a:gd name="T9" fmla="*/ 11171875 h 1414"/>
                <a:gd name="T10" fmla="*/ 8562500 w 572"/>
                <a:gd name="T11" fmla="*/ 187500 h 1414"/>
                <a:gd name="T12" fmla="*/ 8375000 w 572"/>
                <a:gd name="T13" fmla="*/ 0 h 14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2" h="1414" extrusionOk="0">
                  <a:moveTo>
                    <a:pt x="536" y="0"/>
                  </a:moveTo>
                  <a:cubicBezTo>
                    <a:pt x="274" y="393"/>
                    <a:pt x="60" y="905"/>
                    <a:pt x="0" y="1393"/>
                  </a:cubicBezTo>
                  <a:cubicBezTo>
                    <a:pt x="0" y="1407"/>
                    <a:pt x="12" y="1413"/>
                    <a:pt x="25" y="1413"/>
                  </a:cubicBezTo>
                  <a:cubicBezTo>
                    <a:pt x="34" y="1413"/>
                    <a:pt x="43" y="1410"/>
                    <a:pt x="48" y="1405"/>
                  </a:cubicBezTo>
                  <a:cubicBezTo>
                    <a:pt x="131" y="1167"/>
                    <a:pt x="191" y="929"/>
                    <a:pt x="286" y="715"/>
                  </a:cubicBezTo>
                  <a:cubicBezTo>
                    <a:pt x="369" y="477"/>
                    <a:pt x="464" y="250"/>
                    <a:pt x="548" y="12"/>
                  </a:cubicBezTo>
                  <a:cubicBezTo>
                    <a:pt x="572" y="0"/>
                    <a:pt x="560" y="0"/>
                    <a:pt x="5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grpSp>
        <p:nvGrpSpPr>
          <p:cNvPr id="4171" name="Google Shape;3606;p4">
            <a:extLst>
              <a:ext uri="{FF2B5EF4-FFF2-40B4-BE49-F238E27FC236}">
                <a16:creationId xmlns:a16="http://schemas.microsoft.com/office/drawing/2014/main" id="{DF9B35ED-02A8-13ED-CD28-9B0826F3F539}"/>
              </a:ext>
            </a:extLst>
          </p:cNvPr>
          <p:cNvGrpSpPr>
            <a:grpSpLocks/>
          </p:cNvGrpSpPr>
          <p:nvPr/>
        </p:nvGrpSpPr>
        <p:grpSpPr bwMode="auto">
          <a:xfrm rot="13844024">
            <a:off x="10083535" y="-1117335"/>
            <a:ext cx="2303463" cy="2760133"/>
            <a:chOff x="2564300" y="2142775"/>
            <a:chExt cx="734625" cy="880025"/>
          </a:xfrm>
        </p:grpSpPr>
        <p:sp>
          <p:nvSpPr>
            <p:cNvPr id="4172" name="Google Shape;3607;p4">
              <a:extLst>
                <a:ext uri="{FF2B5EF4-FFF2-40B4-BE49-F238E27FC236}">
                  <a16:creationId xmlns:a16="http://schemas.microsoft.com/office/drawing/2014/main" id="{C69EBF49-794E-CBA3-9C27-06A8ED9BCCCD}"/>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3" name="Google Shape;3608;p4">
              <a:extLst>
                <a:ext uri="{FF2B5EF4-FFF2-40B4-BE49-F238E27FC236}">
                  <a16:creationId xmlns:a16="http://schemas.microsoft.com/office/drawing/2014/main" id="{60A4B049-2BB1-57F2-BA4B-EA8327327F02}"/>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4" name="Google Shape;3609;p4">
              <a:extLst>
                <a:ext uri="{FF2B5EF4-FFF2-40B4-BE49-F238E27FC236}">
                  <a16:creationId xmlns:a16="http://schemas.microsoft.com/office/drawing/2014/main" id="{C8F4D6A7-9E6B-E91A-6349-F4DAB99F171A}"/>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5" name="Google Shape;3610;p4">
              <a:extLst>
                <a:ext uri="{FF2B5EF4-FFF2-40B4-BE49-F238E27FC236}">
                  <a16:creationId xmlns:a16="http://schemas.microsoft.com/office/drawing/2014/main" id="{CE3800DC-9188-CCE2-BC69-CC9B3AB7A3FB}"/>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6" name="Google Shape;3611;p4">
              <a:extLst>
                <a:ext uri="{FF2B5EF4-FFF2-40B4-BE49-F238E27FC236}">
                  <a16:creationId xmlns:a16="http://schemas.microsoft.com/office/drawing/2014/main" id="{FCD43E92-3E17-EB0B-2907-0A47C291ED98}"/>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7" name="Google Shape;3612;p4">
              <a:extLst>
                <a:ext uri="{FF2B5EF4-FFF2-40B4-BE49-F238E27FC236}">
                  <a16:creationId xmlns:a16="http://schemas.microsoft.com/office/drawing/2014/main" id="{5AFA6223-8BD3-B708-002B-5CA4B1194677}"/>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8" name="Google Shape;3613;p4">
              <a:extLst>
                <a:ext uri="{FF2B5EF4-FFF2-40B4-BE49-F238E27FC236}">
                  <a16:creationId xmlns:a16="http://schemas.microsoft.com/office/drawing/2014/main" id="{8F4CD7BF-7827-EF20-6356-7C0FC90C66CE}"/>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9" name="Google Shape;3614;p4">
              <a:extLst>
                <a:ext uri="{FF2B5EF4-FFF2-40B4-BE49-F238E27FC236}">
                  <a16:creationId xmlns:a16="http://schemas.microsoft.com/office/drawing/2014/main" id="{A561DD7C-9679-2F3D-F79D-CC5ADA5B5443}"/>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0" name="Google Shape;3615;p4">
              <a:extLst>
                <a:ext uri="{FF2B5EF4-FFF2-40B4-BE49-F238E27FC236}">
                  <a16:creationId xmlns:a16="http://schemas.microsoft.com/office/drawing/2014/main" id="{AF47B1CD-050B-F4DD-9522-81F3A7AC65AB}"/>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1" name="Google Shape;3616;p4">
              <a:extLst>
                <a:ext uri="{FF2B5EF4-FFF2-40B4-BE49-F238E27FC236}">
                  <a16:creationId xmlns:a16="http://schemas.microsoft.com/office/drawing/2014/main" id="{74A78D44-C942-E947-C0CA-CDF715D7573F}"/>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2" name="Google Shape;3617;p4">
              <a:extLst>
                <a:ext uri="{FF2B5EF4-FFF2-40B4-BE49-F238E27FC236}">
                  <a16:creationId xmlns:a16="http://schemas.microsoft.com/office/drawing/2014/main" id="{E3A61A63-34E1-FC9E-7456-2FBAF0E9B330}"/>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3" name="Google Shape;3618;p4">
              <a:extLst>
                <a:ext uri="{FF2B5EF4-FFF2-40B4-BE49-F238E27FC236}">
                  <a16:creationId xmlns:a16="http://schemas.microsoft.com/office/drawing/2014/main" id="{26DDB6A8-6C8A-762A-FC8E-E28E676CA08B}"/>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4" name="Google Shape;3619;p4">
              <a:extLst>
                <a:ext uri="{FF2B5EF4-FFF2-40B4-BE49-F238E27FC236}">
                  <a16:creationId xmlns:a16="http://schemas.microsoft.com/office/drawing/2014/main" id="{8F3BFB78-6D1A-6041-EAC5-49F60A147F7E}"/>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5" name="Google Shape;3620;p4">
              <a:extLst>
                <a:ext uri="{FF2B5EF4-FFF2-40B4-BE49-F238E27FC236}">
                  <a16:creationId xmlns:a16="http://schemas.microsoft.com/office/drawing/2014/main" id="{37C9E86F-8BC2-C54A-8472-919124C90521}"/>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6" name="Google Shape;3621;p4">
              <a:extLst>
                <a:ext uri="{FF2B5EF4-FFF2-40B4-BE49-F238E27FC236}">
                  <a16:creationId xmlns:a16="http://schemas.microsoft.com/office/drawing/2014/main" id="{9E1536CB-37D5-0140-C29B-B3B869E8B7B0}"/>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7" name="Google Shape;3622;p4">
              <a:extLst>
                <a:ext uri="{FF2B5EF4-FFF2-40B4-BE49-F238E27FC236}">
                  <a16:creationId xmlns:a16="http://schemas.microsoft.com/office/drawing/2014/main" id="{04FAA139-576A-2773-6B29-A02D475D56E0}"/>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8" name="Google Shape;3623;p4">
              <a:extLst>
                <a:ext uri="{FF2B5EF4-FFF2-40B4-BE49-F238E27FC236}">
                  <a16:creationId xmlns:a16="http://schemas.microsoft.com/office/drawing/2014/main" id="{938DFEDD-FCE7-1137-FCA3-844E3EB519C3}"/>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9" name="Google Shape;3624;p4">
              <a:extLst>
                <a:ext uri="{FF2B5EF4-FFF2-40B4-BE49-F238E27FC236}">
                  <a16:creationId xmlns:a16="http://schemas.microsoft.com/office/drawing/2014/main" id="{A43F068C-ECFF-25BC-9B46-B31B06527E8A}"/>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0" name="Google Shape;3625;p4">
              <a:extLst>
                <a:ext uri="{FF2B5EF4-FFF2-40B4-BE49-F238E27FC236}">
                  <a16:creationId xmlns:a16="http://schemas.microsoft.com/office/drawing/2014/main" id="{D8311354-C53A-9FA1-9C2F-EA785E70FE56}"/>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1" name="Google Shape;3626;p4">
              <a:extLst>
                <a:ext uri="{FF2B5EF4-FFF2-40B4-BE49-F238E27FC236}">
                  <a16:creationId xmlns:a16="http://schemas.microsoft.com/office/drawing/2014/main" id="{5C54070E-2428-22F5-D487-9A6781B55806}"/>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2" name="Google Shape;3627;p4">
              <a:extLst>
                <a:ext uri="{FF2B5EF4-FFF2-40B4-BE49-F238E27FC236}">
                  <a16:creationId xmlns:a16="http://schemas.microsoft.com/office/drawing/2014/main" id="{768C9DD1-921B-669B-5716-CAE6D55FC0A0}"/>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3" name="Google Shape;3628;p4">
              <a:extLst>
                <a:ext uri="{FF2B5EF4-FFF2-40B4-BE49-F238E27FC236}">
                  <a16:creationId xmlns:a16="http://schemas.microsoft.com/office/drawing/2014/main" id="{068D2024-DBDB-104B-CFA0-ACEC838F1FC2}"/>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4" name="Google Shape;3629;p4">
              <a:extLst>
                <a:ext uri="{FF2B5EF4-FFF2-40B4-BE49-F238E27FC236}">
                  <a16:creationId xmlns:a16="http://schemas.microsoft.com/office/drawing/2014/main" id="{3C836C15-8925-AF27-54B1-8249B436D5BE}"/>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5" name="Google Shape;3630;p4">
              <a:extLst>
                <a:ext uri="{FF2B5EF4-FFF2-40B4-BE49-F238E27FC236}">
                  <a16:creationId xmlns:a16="http://schemas.microsoft.com/office/drawing/2014/main" id="{85D73D88-FD8A-2912-D4BB-C92ADCC1BC07}"/>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6" name="Google Shape;3631;p4">
              <a:extLst>
                <a:ext uri="{FF2B5EF4-FFF2-40B4-BE49-F238E27FC236}">
                  <a16:creationId xmlns:a16="http://schemas.microsoft.com/office/drawing/2014/main" id="{B0AB6AAD-EA84-B9F1-CEF0-6A774B7B3EC4}"/>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7" name="Google Shape;3632;p4">
              <a:extLst>
                <a:ext uri="{FF2B5EF4-FFF2-40B4-BE49-F238E27FC236}">
                  <a16:creationId xmlns:a16="http://schemas.microsoft.com/office/drawing/2014/main" id="{CBB33543-BE46-219B-0F5F-57AAA4B655D4}"/>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8" name="Google Shape;3633;p4">
              <a:extLst>
                <a:ext uri="{FF2B5EF4-FFF2-40B4-BE49-F238E27FC236}">
                  <a16:creationId xmlns:a16="http://schemas.microsoft.com/office/drawing/2014/main" id="{B243542D-2650-0F6D-7F09-8DAF7A4BB339}"/>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9" name="Google Shape;3634;p4">
              <a:extLst>
                <a:ext uri="{FF2B5EF4-FFF2-40B4-BE49-F238E27FC236}">
                  <a16:creationId xmlns:a16="http://schemas.microsoft.com/office/drawing/2014/main" id="{1C7B7D2E-19B0-3727-27FD-5DECB17E23BB}"/>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0" name="Google Shape;3635;p4">
              <a:extLst>
                <a:ext uri="{FF2B5EF4-FFF2-40B4-BE49-F238E27FC236}">
                  <a16:creationId xmlns:a16="http://schemas.microsoft.com/office/drawing/2014/main" id="{99370C1A-9185-8F83-3D4F-ED54BB1C6E22}"/>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1" name="Google Shape;3636;p4">
              <a:extLst>
                <a:ext uri="{FF2B5EF4-FFF2-40B4-BE49-F238E27FC236}">
                  <a16:creationId xmlns:a16="http://schemas.microsoft.com/office/drawing/2014/main" id="{6952BE85-812E-1D66-85B2-589B61ED0ED4}"/>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2" name="Google Shape;3637;p4">
              <a:extLst>
                <a:ext uri="{FF2B5EF4-FFF2-40B4-BE49-F238E27FC236}">
                  <a16:creationId xmlns:a16="http://schemas.microsoft.com/office/drawing/2014/main" id="{C28F2E08-AFB3-129F-5EC3-2BED5C743AF9}"/>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3" name="Google Shape;3638;p4">
              <a:extLst>
                <a:ext uri="{FF2B5EF4-FFF2-40B4-BE49-F238E27FC236}">
                  <a16:creationId xmlns:a16="http://schemas.microsoft.com/office/drawing/2014/main" id="{E5019393-D180-1AFA-052E-BE1E0BACCED3}"/>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4" name="Google Shape;3639;p4">
              <a:extLst>
                <a:ext uri="{FF2B5EF4-FFF2-40B4-BE49-F238E27FC236}">
                  <a16:creationId xmlns:a16="http://schemas.microsoft.com/office/drawing/2014/main" id="{C90B1264-386D-0158-6A33-DBAD7ACFC9B2}"/>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5" name="Google Shape;3640;p4">
              <a:extLst>
                <a:ext uri="{FF2B5EF4-FFF2-40B4-BE49-F238E27FC236}">
                  <a16:creationId xmlns:a16="http://schemas.microsoft.com/office/drawing/2014/main" id="{A69AF37B-810E-DC0C-939D-C8778CD029FD}"/>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6" name="Google Shape;3641;p4">
              <a:extLst>
                <a:ext uri="{FF2B5EF4-FFF2-40B4-BE49-F238E27FC236}">
                  <a16:creationId xmlns:a16="http://schemas.microsoft.com/office/drawing/2014/main" id="{BF249304-4F7E-16EF-981F-095E7BF431D3}"/>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7" name="Google Shape;3642;p4">
              <a:extLst>
                <a:ext uri="{FF2B5EF4-FFF2-40B4-BE49-F238E27FC236}">
                  <a16:creationId xmlns:a16="http://schemas.microsoft.com/office/drawing/2014/main" id="{C3A70137-B984-E25A-CB60-005C11DA559B}"/>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8" name="Google Shape;3643;p4">
              <a:extLst>
                <a:ext uri="{FF2B5EF4-FFF2-40B4-BE49-F238E27FC236}">
                  <a16:creationId xmlns:a16="http://schemas.microsoft.com/office/drawing/2014/main" id="{582D8624-6F8A-2525-8516-3430B1480881}"/>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9" name="Google Shape;3644;p4">
              <a:extLst>
                <a:ext uri="{FF2B5EF4-FFF2-40B4-BE49-F238E27FC236}">
                  <a16:creationId xmlns:a16="http://schemas.microsoft.com/office/drawing/2014/main" id="{BDAA36D4-34DD-EDAE-6CDC-53B7F34AB288}"/>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0" name="Google Shape;3645;p4">
              <a:extLst>
                <a:ext uri="{FF2B5EF4-FFF2-40B4-BE49-F238E27FC236}">
                  <a16:creationId xmlns:a16="http://schemas.microsoft.com/office/drawing/2014/main" id="{C4D5282E-090C-6E1B-7DA7-907C0F190374}"/>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1" name="Google Shape;3646;p4">
              <a:extLst>
                <a:ext uri="{FF2B5EF4-FFF2-40B4-BE49-F238E27FC236}">
                  <a16:creationId xmlns:a16="http://schemas.microsoft.com/office/drawing/2014/main" id="{5C07B8E4-E926-0450-0F05-6F8A8D861213}"/>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2" name="Google Shape;3647;p4">
              <a:extLst>
                <a:ext uri="{FF2B5EF4-FFF2-40B4-BE49-F238E27FC236}">
                  <a16:creationId xmlns:a16="http://schemas.microsoft.com/office/drawing/2014/main" id="{8839EE58-6BE5-37DD-34E4-853941FB26E3}"/>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3" name="Google Shape;3648;p4">
              <a:extLst>
                <a:ext uri="{FF2B5EF4-FFF2-40B4-BE49-F238E27FC236}">
                  <a16:creationId xmlns:a16="http://schemas.microsoft.com/office/drawing/2014/main" id="{FE56E032-7E0E-B457-AF08-926CD7745872}"/>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4" name="Google Shape;3649;p4">
              <a:extLst>
                <a:ext uri="{FF2B5EF4-FFF2-40B4-BE49-F238E27FC236}">
                  <a16:creationId xmlns:a16="http://schemas.microsoft.com/office/drawing/2014/main" id="{DAC1F0CC-1B21-6959-F72C-182CA72B2888}"/>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5" name="Google Shape;3650;p4">
              <a:extLst>
                <a:ext uri="{FF2B5EF4-FFF2-40B4-BE49-F238E27FC236}">
                  <a16:creationId xmlns:a16="http://schemas.microsoft.com/office/drawing/2014/main" id="{00D418F7-4827-6032-2F61-68EAC451FEBD}"/>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6" name="Google Shape;3651;p4">
              <a:extLst>
                <a:ext uri="{FF2B5EF4-FFF2-40B4-BE49-F238E27FC236}">
                  <a16:creationId xmlns:a16="http://schemas.microsoft.com/office/drawing/2014/main" id="{1AECA0BC-5055-AA5B-C938-6F00963D2307}"/>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7" name="Google Shape;3652;p4">
              <a:extLst>
                <a:ext uri="{FF2B5EF4-FFF2-40B4-BE49-F238E27FC236}">
                  <a16:creationId xmlns:a16="http://schemas.microsoft.com/office/drawing/2014/main" id="{A9A0FAAC-F973-8E2D-55FF-3B6E2E1E4DEE}"/>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8" name="Google Shape;3653;p4">
              <a:extLst>
                <a:ext uri="{FF2B5EF4-FFF2-40B4-BE49-F238E27FC236}">
                  <a16:creationId xmlns:a16="http://schemas.microsoft.com/office/drawing/2014/main" id="{9793A10F-AD75-DC05-091D-54EBF80AFD59}"/>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9" name="Google Shape;3654;p4">
              <a:extLst>
                <a:ext uri="{FF2B5EF4-FFF2-40B4-BE49-F238E27FC236}">
                  <a16:creationId xmlns:a16="http://schemas.microsoft.com/office/drawing/2014/main" id="{C8043DF9-C577-B1D2-C692-908126EFC8B7}"/>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0" name="Google Shape;3655;p4">
              <a:extLst>
                <a:ext uri="{FF2B5EF4-FFF2-40B4-BE49-F238E27FC236}">
                  <a16:creationId xmlns:a16="http://schemas.microsoft.com/office/drawing/2014/main" id="{4BAEAA05-CBDA-BABF-5FA0-22A3357E2900}"/>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1" name="Google Shape;3656;p4">
              <a:extLst>
                <a:ext uri="{FF2B5EF4-FFF2-40B4-BE49-F238E27FC236}">
                  <a16:creationId xmlns:a16="http://schemas.microsoft.com/office/drawing/2014/main" id="{2F056D72-7E4F-2B3C-361F-0E71D216170A}"/>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2" name="Google Shape;3657;p4">
              <a:extLst>
                <a:ext uri="{FF2B5EF4-FFF2-40B4-BE49-F238E27FC236}">
                  <a16:creationId xmlns:a16="http://schemas.microsoft.com/office/drawing/2014/main" id="{01E4935A-F071-0F1B-E9D7-88EEB1F406D6}"/>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3" name="Google Shape;3658;p4">
              <a:extLst>
                <a:ext uri="{FF2B5EF4-FFF2-40B4-BE49-F238E27FC236}">
                  <a16:creationId xmlns:a16="http://schemas.microsoft.com/office/drawing/2014/main" id="{3288E09B-6108-1E7D-26C9-010D8FA45370}"/>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4" name="Google Shape;3659;p4">
              <a:extLst>
                <a:ext uri="{FF2B5EF4-FFF2-40B4-BE49-F238E27FC236}">
                  <a16:creationId xmlns:a16="http://schemas.microsoft.com/office/drawing/2014/main" id="{6BADD07E-18EC-E1B3-5616-BAFF8FBE544D}"/>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5" name="Google Shape;3660;p4">
              <a:extLst>
                <a:ext uri="{FF2B5EF4-FFF2-40B4-BE49-F238E27FC236}">
                  <a16:creationId xmlns:a16="http://schemas.microsoft.com/office/drawing/2014/main" id="{855AC601-0AF5-5B58-6CA8-137BDA63A631}"/>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6" name="Google Shape;3661;p4">
              <a:extLst>
                <a:ext uri="{FF2B5EF4-FFF2-40B4-BE49-F238E27FC236}">
                  <a16:creationId xmlns:a16="http://schemas.microsoft.com/office/drawing/2014/main" id="{3053851E-F529-FB26-B957-6769EC28D0A9}"/>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7" name="Google Shape;3662;p4">
              <a:extLst>
                <a:ext uri="{FF2B5EF4-FFF2-40B4-BE49-F238E27FC236}">
                  <a16:creationId xmlns:a16="http://schemas.microsoft.com/office/drawing/2014/main" id="{F5EA73AA-6C57-B34E-AA1E-68916C755008}"/>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8" name="Google Shape;3663;p4">
              <a:extLst>
                <a:ext uri="{FF2B5EF4-FFF2-40B4-BE49-F238E27FC236}">
                  <a16:creationId xmlns:a16="http://schemas.microsoft.com/office/drawing/2014/main" id="{E4989609-5845-6846-32F0-3CB510356AC8}"/>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9" name="Google Shape;3664;p4">
              <a:extLst>
                <a:ext uri="{FF2B5EF4-FFF2-40B4-BE49-F238E27FC236}">
                  <a16:creationId xmlns:a16="http://schemas.microsoft.com/office/drawing/2014/main" id="{0CBCADD3-1AEE-6360-2ECC-FB417DDF1EF1}"/>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0" name="Google Shape;3665;p4">
              <a:extLst>
                <a:ext uri="{FF2B5EF4-FFF2-40B4-BE49-F238E27FC236}">
                  <a16:creationId xmlns:a16="http://schemas.microsoft.com/office/drawing/2014/main" id="{9ED61B27-5CB2-4EDF-3582-1CAA093200B7}"/>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1" name="Google Shape;3666;p4">
              <a:extLst>
                <a:ext uri="{FF2B5EF4-FFF2-40B4-BE49-F238E27FC236}">
                  <a16:creationId xmlns:a16="http://schemas.microsoft.com/office/drawing/2014/main" id="{EC31765A-FF3F-C967-9337-ECBDE96B7362}"/>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2" name="Google Shape;3667;p4">
              <a:extLst>
                <a:ext uri="{FF2B5EF4-FFF2-40B4-BE49-F238E27FC236}">
                  <a16:creationId xmlns:a16="http://schemas.microsoft.com/office/drawing/2014/main" id="{F15635AD-93B8-3EC8-FD30-5830B72DCA1E}"/>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3" name="Google Shape;3668;p4">
              <a:extLst>
                <a:ext uri="{FF2B5EF4-FFF2-40B4-BE49-F238E27FC236}">
                  <a16:creationId xmlns:a16="http://schemas.microsoft.com/office/drawing/2014/main" id="{D715E5D3-9A4E-9ECF-5C95-C2F4DFA18EF4}"/>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4" name="Google Shape;3669;p4">
              <a:extLst>
                <a:ext uri="{FF2B5EF4-FFF2-40B4-BE49-F238E27FC236}">
                  <a16:creationId xmlns:a16="http://schemas.microsoft.com/office/drawing/2014/main" id="{E9DC831D-8A12-3038-EF1E-2E29B50D1F62}"/>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5" name="Google Shape;3670;p4">
              <a:extLst>
                <a:ext uri="{FF2B5EF4-FFF2-40B4-BE49-F238E27FC236}">
                  <a16:creationId xmlns:a16="http://schemas.microsoft.com/office/drawing/2014/main" id="{2DE9384E-69BC-3130-3175-B88CDC0B2E33}"/>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6" name="Google Shape;3671;p4">
              <a:extLst>
                <a:ext uri="{FF2B5EF4-FFF2-40B4-BE49-F238E27FC236}">
                  <a16:creationId xmlns:a16="http://schemas.microsoft.com/office/drawing/2014/main" id="{35A1E626-16C3-EEAD-7204-B003F24FBE1E}"/>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7" name="Google Shape;3672;p4">
              <a:extLst>
                <a:ext uri="{FF2B5EF4-FFF2-40B4-BE49-F238E27FC236}">
                  <a16:creationId xmlns:a16="http://schemas.microsoft.com/office/drawing/2014/main" id="{87F5B63E-E829-7DD8-6034-4A8F27F02B80}"/>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8" name="Google Shape;3673;p4">
              <a:extLst>
                <a:ext uri="{FF2B5EF4-FFF2-40B4-BE49-F238E27FC236}">
                  <a16:creationId xmlns:a16="http://schemas.microsoft.com/office/drawing/2014/main" id="{0BDE4C8F-B63E-B1BE-66A7-48F9F9F73AA6}"/>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9" name="Google Shape;3674;p4">
              <a:extLst>
                <a:ext uri="{FF2B5EF4-FFF2-40B4-BE49-F238E27FC236}">
                  <a16:creationId xmlns:a16="http://schemas.microsoft.com/office/drawing/2014/main" id="{73A822F1-EDC5-B5A1-00EF-78694DFDD12B}"/>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0" name="Google Shape;3675;p4">
              <a:extLst>
                <a:ext uri="{FF2B5EF4-FFF2-40B4-BE49-F238E27FC236}">
                  <a16:creationId xmlns:a16="http://schemas.microsoft.com/office/drawing/2014/main" id="{83FA671B-1B90-7F6C-ED40-5286B831655C}"/>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1" name="Google Shape;3676;p4">
              <a:extLst>
                <a:ext uri="{FF2B5EF4-FFF2-40B4-BE49-F238E27FC236}">
                  <a16:creationId xmlns:a16="http://schemas.microsoft.com/office/drawing/2014/main" id="{894A09B8-4580-C420-EB23-926B1C88B110}"/>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2" name="Google Shape;3677;p4">
              <a:extLst>
                <a:ext uri="{FF2B5EF4-FFF2-40B4-BE49-F238E27FC236}">
                  <a16:creationId xmlns:a16="http://schemas.microsoft.com/office/drawing/2014/main" id="{EB381E9A-761C-779E-9D96-B6CD971E70D3}"/>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3" name="Google Shape;3678;p4">
              <a:extLst>
                <a:ext uri="{FF2B5EF4-FFF2-40B4-BE49-F238E27FC236}">
                  <a16:creationId xmlns:a16="http://schemas.microsoft.com/office/drawing/2014/main" id="{48AF86EF-C873-DE12-6ACA-1F1EB8C65342}"/>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4" name="Google Shape;3679;p4">
              <a:extLst>
                <a:ext uri="{FF2B5EF4-FFF2-40B4-BE49-F238E27FC236}">
                  <a16:creationId xmlns:a16="http://schemas.microsoft.com/office/drawing/2014/main" id="{685A3F19-727C-AF37-A244-76AB7172BC27}"/>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5" name="Google Shape;3680;p4">
              <a:extLst>
                <a:ext uri="{FF2B5EF4-FFF2-40B4-BE49-F238E27FC236}">
                  <a16:creationId xmlns:a16="http://schemas.microsoft.com/office/drawing/2014/main" id="{2FA2D4F6-18BE-9C05-8953-2206CBDC7BAF}"/>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6" name="Google Shape;3681;p4">
              <a:extLst>
                <a:ext uri="{FF2B5EF4-FFF2-40B4-BE49-F238E27FC236}">
                  <a16:creationId xmlns:a16="http://schemas.microsoft.com/office/drawing/2014/main" id="{74B0404D-D73D-4A64-43C4-6A575CFA6B0C}"/>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7" name="Google Shape;3682;p4">
              <a:extLst>
                <a:ext uri="{FF2B5EF4-FFF2-40B4-BE49-F238E27FC236}">
                  <a16:creationId xmlns:a16="http://schemas.microsoft.com/office/drawing/2014/main" id="{5460BD08-55C4-EE1D-9AD4-B50045E15C00}"/>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8" name="Google Shape;3683;p4">
              <a:extLst>
                <a:ext uri="{FF2B5EF4-FFF2-40B4-BE49-F238E27FC236}">
                  <a16:creationId xmlns:a16="http://schemas.microsoft.com/office/drawing/2014/main" id="{483BD612-7280-A7F4-17C2-CE676CC8E611}"/>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9" name="Google Shape;3684;p4">
              <a:extLst>
                <a:ext uri="{FF2B5EF4-FFF2-40B4-BE49-F238E27FC236}">
                  <a16:creationId xmlns:a16="http://schemas.microsoft.com/office/drawing/2014/main" id="{7633E0F2-A934-CF55-E8B7-76B23EFC8E83}"/>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0" name="Google Shape;3685;p4">
              <a:extLst>
                <a:ext uri="{FF2B5EF4-FFF2-40B4-BE49-F238E27FC236}">
                  <a16:creationId xmlns:a16="http://schemas.microsoft.com/office/drawing/2014/main" id="{3EB47A8B-157B-4993-0EFC-9E2B5AA89EAA}"/>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1" name="Google Shape;3686;p4">
              <a:extLst>
                <a:ext uri="{FF2B5EF4-FFF2-40B4-BE49-F238E27FC236}">
                  <a16:creationId xmlns:a16="http://schemas.microsoft.com/office/drawing/2014/main" id="{250DA096-2A64-590C-7E64-D96D5A101EF7}"/>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2" name="Google Shape;3687;p4">
              <a:extLst>
                <a:ext uri="{FF2B5EF4-FFF2-40B4-BE49-F238E27FC236}">
                  <a16:creationId xmlns:a16="http://schemas.microsoft.com/office/drawing/2014/main" id="{5EC2CC71-237A-507C-4AF3-83446FC8BA30}"/>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3" name="Google Shape;3688;p4">
              <a:extLst>
                <a:ext uri="{FF2B5EF4-FFF2-40B4-BE49-F238E27FC236}">
                  <a16:creationId xmlns:a16="http://schemas.microsoft.com/office/drawing/2014/main" id="{DACAA558-080E-189F-4D1D-46145EF7F747}"/>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4" name="Google Shape;3689;p4">
              <a:extLst>
                <a:ext uri="{FF2B5EF4-FFF2-40B4-BE49-F238E27FC236}">
                  <a16:creationId xmlns:a16="http://schemas.microsoft.com/office/drawing/2014/main" id="{47463DCC-A3BA-A565-4933-3B2DBDCC500E}"/>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5" name="Google Shape;3690;p4">
              <a:extLst>
                <a:ext uri="{FF2B5EF4-FFF2-40B4-BE49-F238E27FC236}">
                  <a16:creationId xmlns:a16="http://schemas.microsoft.com/office/drawing/2014/main" id="{082532CD-B1AD-89C1-B44B-8B9999C36515}"/>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6" name="Google Shape;3691;p4">
              <a:extLst>
                <a:ext uri="{FF2B5EF4-FFF2-40B4-BE49-F238E27FC236}">
                  <a16:creationId xmlns:a16="http://schemas.microsoft.com/office/drawing/2014/main" id="{E57806A4-30AD-9147-EDF2-8C35DFBB19C9}"/>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7" name="Google Shape;3692;p4">
              <a:extLst>
                <a:ext uri="{FF2B5EF4-FFF2-40B4-BE49-F238E27FC236}">
                  <a16:creationId xmlns:a16="http://schemas.microsoft.com/office/drawing/2014/main" id="{96F0FF4E-7DF4-3F49-002A-5C8B4A1CF708}"/>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8" name="Google Shape;3693;p4">
              <a:extLst>
                <a:ext uri="{FF2B5EF4-FFF2-40B4-BE49-F238E27FC236}">
                  <a16:creationId xmlns:a16="http://schemas.microsoft.com/office/drawing/2014/main" id="{66F08F2B-BFDF-5B50-68B9-B6A739DED2DC}"/>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9" name="Google Shape;3694;p4">
              <a:extLst>
                <a:ext uri="{FF2B5EF4-FFF2-40B4-BE49-F238E27FC236}">
                  <a16:creationId xmlns:a16="http://schemas.microsoft.com/office/drawing/2014/main" id="{6D933A1D-D4CE-5DAA-92A6-05FF9CB51885}"/>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0" name="Google Shape;3695;p4">
              <a:extLst>
                <a:ext uri="{FF2B5EF4-FFF2-40B4-BE49-F238E27FC236}">
                  <a16:creationId xmlns:a16="http://schemas.microsoft.com/office/drawing/2014/main" id="{578A0107-B01E-62DB-D777-C20099A2C84E}"/>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1" name="Google Shape;3696;p4">
              <a:extLst>
                <a:ext uri="{FF2B5EF4-FFF2-40B4-BE49-F238E27FC236}">
                  <a16:creationId xmlns:a16="http://schemas.microsoft.com/office/drawing/2014/main" id="{A0855775-9DF2-F453-C759-26D881028F2D}"/>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2" name="Google Shape;3697;p4">
              <a:extLst>
                <a:ext uri="{FF2B5EF4-FFF2-40B4-BE49-F238E27FC236}">
                  <a16:creationId xmlns:a16="http://schemas.microsoft.com/office/drawing/2014/main" id="{C278C51A-67CE-F363-4F11-CFDAD230212D}"/>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3" name="Google Shape;3698;p4">
              <a:extLst>
                <a:ext uri="{FF2B5EF4-FFF2-40B4-BE49-F238E27FC236}">
                  <a16:creationId xmlns:a16="http://schemas.microsoft.com/office/drawing/2014/main" id="{DDA5AF37-6985-EFD0-5346-FFB667BE05AE}"/>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4" name="Google Shape;3699;p4">
              <a:extLst>
                <a:ext uri="{FF2B5EF4-FFF2-40B4-BE49-F238E27FC236}">
                  <a16:creationId xmlns:a16="http://schemas.microsoft.com/office/drawing/2014/main" id="{97C1E867-0846-8A72-D167-A1D6BC6C6F05}"/>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5" name="Google Shape;3700;p4">
              <a:extLst>
                <a:ext uri="{FF2B5EF4-FFF2-40B4-BE49-F238E27FC236}">
                  <a16:creationId xmlns:a16="http://schemas.microsoft.com/office/drawing/2014/main" id="{970C609B-B2CD-0FE9-7BA2-11B0E4351515}"/>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6" name="Google Shape;3701;p4">
              <a:extLst>
                <a:ext uri="{FF2B5EF4-FFF2-40B4-BE49-F238E27FC236}">
                  <a16:creationId xmlns:a16="http://schemas.microsoft.com/office/drawing/2014/main" id="{9659C870-F01E-80B4-3199-D70804FAA266}"/>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7" name="Google Shape;3702;p4">
              <a:extLst>
                <a:ext uri="{FF2B5EF4-FFF2-40B4-BE49-F238E27FC236}">
                  <a16:creationId xmlns:a16="http://schemas.microsoft.com/office/drawing/2014/main" id="{1A404E32-B911-BA5B-B9A7-1F13DDC467DB}"/>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8" name="Google Shape;3703;p4">
              <a:extLst>
                <a:ext uri="{FF2B5EF4-FFF2-40B4-BE49-F238E27FC236}">
                  <a16:creationId xmlns:a16="http://schemas.microsoft.com/office/drawing/2014/main" id="{4A89C31B-1951-86A9-FA84-34961D36639B}"/>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9" name="Google Shape;3704;p4">
              <a:extLst>
                <a:ext uri="{FF2B5EF4-FFF2-40B4-BE49-F238E27FC236}">
                  <a16:creationId xmlns:a16="http://schemas.microsoft.com/office/drawing/2014/main" id="{F9B472A9-978B-F781-EE89-E9D2B76BECEC}"/>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0" name="Google Shape;3705;p4">
              <a:extLst>
                <a:ext uri="{FF2B5EF4-FFF2-40B4-BE49-F238E27FC236}">
                  <a16:creationId xmlns:a16="http://schemas.microsoft.com/office/drawing/2014/main" id="{BEEFAE3D-A118-671F-6108-B209A5315BA1}"/>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1" name="Google Shape;3706;p4">
              <a:extLst>
                <a:ext uri="{FF2B5EF4-FFF2-40B4-BE49-F238E27FC236}">
                  <a16:creationId xmlns:a16="http://schemas.microsoft.com/office/drawing/2014/main" id="{F792413E-FD76-190C-326C-937FEC5E373A}"/>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2" name="Google Shape;3707;p4">
              <a:extLst>
                <a:ext uri="{FF2B5EF4-FFF2-40B4-BE49-F238E27FC236}">
                  <a16:creationId xmlns:a16="http://schemas.microsoft.com/office/drawing/2014/main" id="{FC9D6545-9105-799A-A538-5F5CBB23A6C4}"/>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3" name="Google Shape;3708;p4">
              <a:extLst>
                <a:ext uri="{FF2B5EF4-FFF2-40B4-BE49-F238E27FC236}">
                  <a16:creationId xmlns:a16="http://schemas.microsoft.com/office/drawing/2014/main" id="{277D1574-5790-7621-9EA6-00AEE2214C16}"/>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4" name="Google Shape;3709;p4">
              <a:extLst>
                <a:ext uri="{FF2B5EF4-FFF2-40B4-BE49-F238E27FC236}">
                  <a16:creationId xmlns:a16="http://schemas.microsoft.com/office/drawing/2014/main" id="{74FD7321-EAF3-C6DC-46CD-CC0B1907BEB1}"/>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5" name="Google Shape;3710;p4">
              <a:extLst>
                <a:ext uri="{FF2B5EF4-FFF2-40B4-BE49-F238E27FC236}">
                  <a16:creationId xmlns:a16="http://schemas.microsoft.com/office/drawing/2014/main" id="{1FF85BAC-BCE7-1332-9F17-971564AD70B4}"/>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6" name="Google Shape;3711;p4">
              <a:extLst>
                <a:ext uri="{FF2B5EF4-FFF2-40B4-BE49-F238E27FC236}">
                  <a16:creationId xmlns:a16="http://schemas.microsoft.com/office/drawing/2014/main" id="{C682FD4E-FAF0-393C-D7A4-8B97B55CF100}"/>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7" name="Google Shape;3712;p4">
              <a:extLst>
                <a:ext uri="{FF2B5EF4-FFF2-40B4-BE49-F238E27FC236}">
                  <a16:creationId xmlns:a16="http://schemas.microsoft.com/office/drawing/2014/main" id="{D4BFCB22-C966-CD81-DF94-AA810C3B3D6D}"/>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8" name="Google Shape;3713;p4">
              <a:extLst>
                <a:ext uri="{FF2B5EF4-FFF2-40B4-BE49-F238E27FC236}">
                  <a16:creationId xmlns:a16="http://schemas.microsoft.com/office/drawing/2014/main" id="{2C094A69-16E5-2B0C-7E90-F3BEF951DE5C}"/>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9" name="Google Shape;3714;p4">
              <a:extLst>
                <a:ext uri="{FF2B5EF4-FFF2-40B4-BE49-F238E27FC236}">
                  <a16:creationId xmlns:a16="http://schemas.microsoft.com/office/drawing/2014/main" id="{CFA3F5D0-586B-9049-C917-FDB30B364304}"/>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0" name="Google Shape;3715;p4">
              <a:extLst>
                <a:ext uri="{FF2B5EF4-FFF2-40B4-BE49-F238E27FC236}">
                  <a16:creationId xmlns:a16="http://schemas.microsoft.com/office/drawing/2014/main" id="{F26E11B9-914F-C2B1-8E86-10AD676D4C0B}"/>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1" name="Google Shape;3716;p4">
              <a:extLst>
                <a:ext uri="{FF2B5EF4-FFF2-40B4-BE49-F238E27FC236}">
                  <a16:creationId xmlns:a16="http://schemas.microsoft.com/office/drawing/2014/main" id="{B7D74D11-498F-6597-5B77-092C6962F922}"/>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2" name="Google Shape;3717;p4">
              <a:extLst>
                <a:ext uri="{FF2B5EF4-FFF2-40B4-BE49-F238E27FC236}">
                  <a16:creationId xmlns:a16="http://schemas.microsoft.com/office/drawing/2014/main" id="{C99CD269-4049-D47A-51B1-50CCAB57AAC5}"/>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3" name="Google Shape;3718;p4">
              <a:extLst>
                <a:ext uri="{FF2B5EF4-FFF2-40B4-BE49-F238E27FC236}">
                  <a16:creationId xmlns:a16="http://schemas.microsoft.com/office/drawing/2014/main" id="{DBBF4BED-90BE-836B-5536-B4146FC71332}"/>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4" name="Google Shape;3719;p4">
              <a:extLst>
                <a:ext uri="{FF2B5EF4-FFF2-40B4-BE49-F238E27FC236}">
                  <a16:creationId xmlns:a16="http://schemas.microsoft.com/office/drawing/2014/main" id="{E3E422FC-EC04-6331-0F85-C84A4F7B9804}"/>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5" name="Google Shape;3720;p4">
              <a:extLst>
                <a:ext uri="{FF2B5EF4-FFF2-40B4-BE49-F238E27FC236}">
                  <a16:creationId xmlns:a16="http://schemas.microsoft.com/office/drawing/2014/main" id="{5FB22C7E-4DED-3372-461E-0267403954F5}"/>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6" name="Google Shape;3721;p4">
              <a:extLst>
                <a:ext uri="{FF2B5EF4-FFF2-40B4-BE49-F238E27FC236}">
                  <a16:creationId xmlns:a16="http://schemas.microsoft.com/office/drawing/2014/main" id="{D89B6B09-AAD4-2BB1-8BF6-3B375DF65BEE}"/>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7" name="Google Shape;3722;p4">
              <a:extLst>
                <a:ext uri="{FF2B5EF4-FFF2-40B4-BE49-F238E27FC236}">
                  <a16:creationId xmlns:a16="http://schemas.microsoft.com/office/drawing/2014/main" id="{E8E48276-EBEC-D45B-5A6A-E2F606002D74}"/>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8" name="Google Shape;3723;p4">
              <a:extLst>
                <a:ext uri="{FF2B5EF4-FFF2-40B4-BE49-F238E27FC236}">
                  <a16:creationId xmlns:a16="http://schemas.microsoft.com/office/drawing/2014/main" id="{62CA143C-4C7E-3791-E893-97CC2A05FF9E}"/>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9" name="Google Shape;3724;p4">
              <a:extLst>
                <a:ext uri="{FF2B5EF4-FFF2-40B4-BE49-F238E27FC236}">
                  <a16:creationId xmlns:a16="http://schemas.microsoft.com/office/drawing/2014/main" id="{815E4756-E9AF-2734-B941-0234B7CF6CF1}"/>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0" name="Google Shape;3725;p4">
              <a:extLst>
                <a:ext uri="{FF2B5EF4-FFF2-40B4-BE49-F238E27FC236}">
                  <a16:creationId xmlns:a16="http://schemas.microsoft.com/office/drawing/2014/main" id="{1D4EBB6C-C61F-7BD6-7B71-BEEFF39BD151}"/>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1" name="Google Shape;3726;p4">
              <a:extLst>
                <a:ext uri="{FF2B5EF4-FFF2-40B4-BE49-F238E27FC236}">
                  <a16:creationId xmlns:a16="http://schemas.microsoft.com/office/drawing/2014/main" id="{7A8A0802-3CBE-04B0-A294-9C38BF8BC525}"/>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2" name="Google Shape;3727;p4">
              <a:extLst>
                <a:ext uri="{FF2B5EF4-FFF2-40B4-BE49-F238E27FC236}">
                  <a16:creationId xmlns:a16="http://schemas.microsoft.com/office/drawing/2014/main" id="{BCA11642-4CCE-44C1-A5D5-E4CFD4CB405D}"/>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3" name="Google Shape;3728;p4">
              <a:extLst>
                <a:ext uri="{FF2B5EF4-FFF2-40B4-BE49-F238E27FC236}">
                  <a16:creationId xmlns:a16="http://schemas.microsoft.com/office/drawing/2014/main" id="{3F5DD3B6-FAB2-4BAA-177B-0A23D31BC2CD}"/>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4" name="Google Shape;3729;p4">
              <a:extLst>
                <a:ext uri="{FF2B5EF4-FFF2-40B4-BE49-F238E27FC236}">
                  <a16:creationId xmlns:a16="http://schemas.microsoft.com/office/drawing/2014/main" id="{B27823E4-69F4-EB24-0E32-4FA0BDD1208B}"/>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5" name="Google Shape;3730;p4">
              <a:extLst>
                <a:ext uri="{FF2B5EF4-FFF2-40B4-BE49-F238E27FC236}">
                  <a16:creationId xmlns:a16="http://schemas.microsoft.com/office/drawing/2014/main" id="{7B12182A-1608-9621-DA66-60E14F7AE1A1}"/>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6" name="Google Shape;3731;p4">
              <a:extLst>
                <a:ext uri="{FF2B5EF4-FFF2-40B4-BE49-F238E27FC236}">
                  <a16:creationId xmlns:a16="http://schemas.microsoft.com/office/drawing/2014/main" id="{E389DC65-11C4-413F-FB25-0582FFE93E4D}"/>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7" name="Google Shape;3732;p4">
              <a:extLst>
                <a:ext uri="{FF2B5EF4-FFF2-40B4-BE49-F238E27FC236}">
                  <a16:creationId xmlns:a16="http://schemas.microsoft.com/office/drawing/2014/main" id="{6D62E247-B0A4-F096-A910-61E55645B235}"/>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8" name="Google Shape;3733;p4">
              <a:extLst>
                <a:ext uri="{FF2B5EF4-FFF2-40B4-BE49-F238E27FC236}">
                  <a16:creationId xmlns:a16="http://schemas.microsoft.com/office/drawing/2014/main" id="{939F9329-F495-781E-DD1A-5EF61E6924E9}"/>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9" name="Google Shape;3734;p4">
              <a:extLst>
                <a:ext uri="{FF2B5EF4-FFF2-40B4-BE49-F238E27FC236}">
                  <a16:creationId xmlns:a16="http://schemas.microsoft.com/office/drawing/2014/main" id="{24EE92D2-5C12-0BD0-5760-9B736D05695E}"/>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0" name="Google Shape;3735;p4">
              <a:extLst>
                <a:ext uri="{FF2B5EF4-FFF2-40B4-BE49-F238E27FC236}">
                  <a16:creationId xmlns:a16="http://schemas.microsoft.com/office/drawing/2014/main" id="{D8E70D2A-5538-596B-0434-2E5E06649A47}"/>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1" name="Google Shape;3736;p4">
              <a:extLst>
                <a:ext uri="{FF2B5EF4-FFF2-40B4-BE49-F238E27FC236}">
                  <a16:creationId xmlns:a16="http://schemas.microsoft.com/office/drawing/2014/main" id="{21496C01-8CAE-86D6-1A25-BA961C28A919}"/>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2" name="Google Shape;3737;p4">
              <a:extLst>
                <a:ext uri="{FF2B5EF4-FFF2-40B4-BE49-F238E27FC236}">
                  <a16:creationId xmlns:a16="http://schemas.microsoft.com/office/drawing/2014/main" id="{2FC298CB-101A-A019-9C33-33904F0CC70E}"/>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3" name="Google Shape;3738;p4">
              <a:extLst>
                <a:ext uri="{FF2B5EF4-FFF2-40B4-BE49-F238E27FC236}">
                  <a16:creationId xmlns:a16="http://schemas.microsoft.com/office/drawing/2014/main" id="{792BC411-7470-8369-FCC1-57682BD22BF8}"/>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4" name="Google Shape;3739;p4">
              <a:extLst>
                <a:ext uri="{FF2B5EF4-FFF2-40B4-BE49-F238E27FC236}">
                  <a16:creationId xmlns:a16="http://schemas.microsoft.com/office/drawing/2014/main" id="{BF058940-88CF-9C28-8301-C2FB1D2535FA}"/>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5" name="Google Shape;3740;p4">
              <a:extLst>
                <a:ext uri="{FF2B5EF4-FFF2-40B4-BE49-F238E27FC236}">
                  <a16:creationId xmlns:a16="http://schemas.microsoft.com/office/drawing/2014/main" id="{BD21E3E9-9BA7-4583-E8C1-B288E891DF9D}"/>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6" name="Google Shape;3741;p4">
              <a:extLst>
                <a:ext uri="{FF2B5EF4-FFF2-40B4-BE49-F238E27FC236}">
                  <a16:creationId xmlns:a16="http://schemas.microsoft.com/office/drawing/2014/main" id="{4E87523F-210E-F5DD-EAD3-3F6C2658F6C1}"/>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7" name="Google Shape;3742;p4">
              <a:extLst>
                <a:ext uri="{FF2B5EF4-FFF2-40B4-BE49-F238E27FC236}">
                  <a16:creationId xmlns:a16="http://schemas.microsoft.com/office/drawing/2014/main" id="{65DF15B1-0A63-7594-090D-A8755F43A027}"/>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8" name="Google Shape;3743;p4">
              <a:extLst>
                <a:ext uri="{FF2B5EF4-FFF2-40B4-BE49-F238E27FC236}">
                  <a16:creationId xmlns:a16="http://schemas.microsoft.com/office/drawing/2014/main" id="{95C4850D-FE71-4B4F-3AD4-02895FEABD96}"/>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9" name="Google Shape;3744;p4">
              <a:extLst>
                <a:ext uri="{FF2B5EF4-FFF2-40B4-BE49-F238E27FC236}">
                  <a16:creationId xmlns:a16="http://schemas.microsoft.com/office/drawing/2014/main" id="{827911D6-9237-374A-2010-DE16DFE03823}"/>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0" name="Google Shape;3745;p4">
              <a:extLst>
                <a:ext uri="{FF2B5EF4-FFF2-40B4-BE49-F238E27FC236}">
                  <a16:creationId xmlns:a16="http://schemas.microsoft.com/office/drawing/2014/main" id="{592224AB-BAC6-5AB8-A4D5-177AEDBE0155}"/>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1" name="Google Shape;3746;p4">
              <a:extLst>
                <a:ext uri="{FF2B5EF4-FFF2-40B4-BE49-F238E27FC236}">
                  <a16:creationId xmlns:a16="http://schemas.microsoft.com/office/drawing/2014/main" id="{0C96F5DF-42BA-1A60-C46D-50457B4FDDF9}"/>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2" name="Google Shape;3747;p4">
              <a:extLst>
                <a:ext uri="{FF2B5EF4-FFF2-40B4-BE49-F238E27FC236}">
                  <a16:creationId xmlns:a16="http://schemas.microsoft.com/office/drawing/2014/main" id="{E2C09024-1880-08F9-E049-448D99AC93FC}"/>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3" name="Google Shape;3748;p4">
              <a:extLst>
                <a:ext uri="{FF2B5EF4-FFF2-40B4-BE49-F238E27FC236}">
                  <a16:creationId xmlns:a16="http://schemas.microsoft.com/office/drawing/2014/main" id="{7D394F4B-3AD3-CFDE-9E04-2EFB37218512}"/>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4" name="Google Shape;3749;p4">
              <a:extLst>
                <a:ext uri="{FF2B5EF4-FFF2-40B4-BE49-F238E27FC236}">
                  <a16:creationId xmlns:a16="http://schemas.microsoft.com/office/drawing/2014/main" id="{85C5D7F2-A393-7826-DE2A-C2C681813669}"/>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5" name="Google Shape;3750;p4">
              <a:extLst>
                <a:ext uri="{FF2B5EF4-FFF2-40B4-BE49-F238E27FC236}">
                  <a16:creationId xmlns:a16="http://schemas.microsoft.com/office/drawing/2014/main" id="{110A514D-97AA-9031-0381-C556C378DA19}"/>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6" name="Google Shape;3751;p4">
              <a:extLst>
                <a:ext uri="{FF2B5EF4-FFF2-40B4-BE49-F238E27FC236}">
                  <a16:creationId xmlns:a16="http://schemas.microsoft.com/office/drawing/2014/main" id="{325BDED4-2C63-9E91-4647-7187D0041D18}"/>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7" name="Google Shape;3752;p4">
              <a:extLst>
                <a:ext uri="{FF2B5EF4-FFF2-40B4-BE49-F238E27FC236}">
                  <a16:creationId xmlns:a16="http://schemas.microsoft.com/office/drawing/2014/main" id="{8984A91C-D049-83C4-6CBE-06C4539F6BE8}"/>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8" name="Google Shape;3753;p4">
              <a:extLst>
                <a:ext uri="{FF2B5EF4-FFF2-40B4-BE49-F238E27FC236}">
                  <a16:creationId xmlns:a16="http://schemas.microsoft.com/office/drawing/2014/main" id="{85264D3D-FE5E-1D0C-371A-BD3D9DBAE8CF}"/>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9" name="Google Shape;3754;p4">
              <a:extLst>
                <a:ext uri="{FF2B5EF4-FFF2-40B4-BE49-F238E27FC236}">
                  <a16:creationId xmlns:a16="http://schemas.microsoft.com/office/drawing/2014/main" id="{B658D245-2296-B796-67BC-AE40E5932A27}"/>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0" name="Google Shape;3755;p4">
              <a:extLst>
                <a:ext uri="{FF2B5EF4-FFF2-40B4-BE49-F238E27FC236}">
                  <a16:creationId xmlns:a16="http://schemas.microsoft.com/office/drawing/2014/main" id="{4C94FB87-75E8-B53F-812D-85BA68D80569}"/>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1" name="Google Shape;3756;p4">
              <a:extLst>
                <a:ext uri="{FF2B5EF4-FFF2-40B4-BE49-F238E27FC236}">
                  <a16:creationId xmlns:a16="http://schemas.microsoft.com/office/drawing/2014/main" id="{2F48DF21-891C-9AA9-3114-A2EE00EBEF4D}"/>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2" name="Google Shape;3757;p4">
              <a:extLst>
                <a:ext uri="{FF2B5EF4-FFF2-40B4-BE49-F238E27FC236}">
                  <a16:creationId xmlns:a16="http://schemas.microsoft.com/office/drawing/2014/main" id="{3DDB5E0A-E35A-BA09-8558-5656CDB7E705}"/>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3" name="Google Shape;3758;p4">
              <a:extLst>
                <a:ext uri="{FF2B5EF4-FFF2-40B4-BE49-F238E27FC236}">
                  <a16:creationId xmlns:a16="http://schemas.microsoft.com/office/drawing/2014/main" id="{71E6AF21-9A4F-1008-C27F-362B6C16818B}"/>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4" name="Google Shape;3759;p4">
              <a:extLst>
                <a:ext uri="{FF2B5EF4-FFF2-40B4-BE49-F238E27FC236}">
                  <a16:creationId xmlns:a16="http://schemas.microsoft.com/office/drawing/2014/main" id="{79A4CFD5-DAA3-ABFF-1317-90B4165F19F2}"/>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5" name="Google Shape;3760;p4">
              <a:extLst>
                <a:ext uri="{FF2B5EF4-FFF2-40B4-BE49-F238E27FC236}">
                  <a16:creationId xmlns:a16="http://schemas.microsoft.com/office/drawing/2014/main" id="{302CCE0B-BD03-EB06-ABA0-58C89BAA75BA}"/>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6" name="Google Shape;3761;p4">
              <a:extLst>
                <a:ext uri="{FF2B5EF4-FFF2-40B4-BE49-F238E27FC236}">
                  <a16:creationId xmlns:a16="http://schemas.microsoft.com/office/drawing/2014/main" id="{558B2D6D-DFFD-323A-A5F0-C2FCD37C7D2B}"/>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7" name="Google Shape;3762;p4">
              <a:extLst>
                <a:ext uri="{FF2B5EF4-FFF2-40B4-BE49-F238E27FC236}">
                  <a16:creationId xmlns:a16="http://schemas.microsoft.com/office/drawing/2014/main" id="{4D664DA2-BA09-A1CB-9A05-2B49A23962A7}"/>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8" name="Google Shape;3763;p4">
              <a:extLst>
                <a:ext uri="{FF2B5EF4-FFF2-40B4-BE49-F238E27FC236}">
                  <a16:creationId xmlns:a16="http://schemas.microsoft.com/office/drawing/2014/main" id="{CB207DF5-3069-EB83-5F36-23F6EF2406C6}"/>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9" name="Google Shape;3764;p4">
              <a:extLst>
                <a:ext uri="{FF2B5EF4-FFF2-40B4-BE49-F238E27FC236}">
                  <a16:creationId xmlns:a16="http://schemas.microsoft.com/office/drawing/2014/main" id="{A8430D4D-A1CC-5FE4-CDDF-828E984B8813}"/>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0" name="Google Shape;3765;p4">
              <a:extLst>
                <a:ext uri="{FF2B5EF4-FFF2-40B4-BE49-F238E27FC236}">
                  <a16:creationId xmlns:a16="http://schemas.microsoft.com/office/drawing/2014/main" id="{C53D2FA4-A6FC-1511-4D9B-A0A05CD913F0}"/>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1" name="Google Shape;3766;p4">
              <a:extLst>
                <a:ext uri="{FF2B5EF4-FFF2-40B4-BE49-F238E27FC236}">
                  <a16:creationId xmlns:a16="http://schemas.microsoft.com/office/drawing/2014/main" id="{1200BFF6-5847-077B-826E-B0915C4D6DD6}"/>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2" name="Google Shape;3767;p4">
              <a:extLst>
                <a:ext uri="{FF2B5EF4-FFF2-40B4-BE49-F238E27FC236}">
                  <a16:creationId xmlns:a16="http://schemas.microsoft.com/office/drawing/2014/main" id="{463D5732-2671-E339-BF4F-A1493A8BC9D9}"/>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3" name="Google Shape;3768;p4">
              <a:extLst>
                <a:ext uri="{FF2B5EF4-FFF2-40B4-BE49-F238E27FC236}">
                  <a16:creationId xmlns:a16="http://schemas.microsoft.com/office/drawing/2014/main" id="{119F13EB-DE7A-032C-583A-42D5C3E9F9F8}"/>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4" name="Google Shape;3769;p4">
              <a:extLst>
                <a:ext uri="{FF2B5EF4-FFF2-40B4-BE49-F238E27FC236}">
                  <a16:creationId xmlns:a16="http://schemas.microsoft.com/office/drawing/2014/main" id="{E9E74406-EF72-C258-C9C1-CA22411881AE}"/>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5" name="Google Shape;3770;p4">
              <a:extLst>
                <a:ext uri="{FF2B5EF4-FFF2-40B4-BE49-F238E27FC236}">
                  <a16:creationId xmlns:a16="http://schemas.microsoft.com/office/drawing/2014/main" id="{82640253-CBF1-7638-EDF2-E5B6B340AF3D}"/>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6" name="Google Shape;3771;p4">
              <a:extLst>
                <a:ext uri="{FF2B5EF4-FFF2-40B4-BE49-F238E27FC236}">
                  <a16:creationId xmlns:a16="http://schemas.microsoft.com/office/drawing/2014/main" id="{426A3B3F-2B86-A0A9-31D5-0E8A4C72D121}"/>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7" name="Google Shape;3772;p4">
              <a:extLst>
                <a:ext uri="{FF2B5EF4-FFF2-40B4-BE49-F238E27FC236}">
                  <a16:creationId xmlns:a16="http://schemas.microsoft.com/office/drawing/2014/main" id="{BBA3FE54-1CA3-96F8-395B-3B2D91D5566B}"/>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8" name="Google Shape;3773;p4">
              <a:extLst>
                <a:ext uri="{FF2B5EF4-FFF2-40B4-BE49-F238E27FC236}">
                  <a16:creationId xmlns:a16="http://schemas.microsoft.com/office/drawing/2014/main" id="{19B4AA22-C065-BA70-A3F9-4F8EF50E148F}"/>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9" name="Google Shape;3774;p4">
              <a:extLst>
                <a:ext uri="{FF2B5EF4-FFF2-40B4-BE49-F238E27FC236}">
                  <a16:creationId xmlns:a16="http://schemas.microsoft.com/office/drawing/2014/main" id="{7883784E-031D-1EE7-78B0-78C416333C09}"/>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0" name="Google Shape;3775;p4">
              <a:extLst>
                <a:ext uri="{FF2B5EF4-FFF2-40B4-BE49-F238E27FC236}">
                  <a16:creationId xmlns:a16="http://schemas.microsoft.com/office/drawing/2014/main" id="{5133B134-0C91-06B9-404F-75BE04AB6FD5}"/>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1" name="Google Shape;3776;p4">
              <a:extLst>
                <a:ext uri="{FF2B5EF4-FFF2-40B4-BE49-F238E27FC236}">
                  <a16:creationId xmlns:a16="http://schemas.microsoft.com/office/drawing/2014/main" id="{EEC84CC3-516D-C9CD-76B6-35CBAA4DA0F4}"/>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2" name="Google Shape;3777;p4">
              <a:extLst>
                <a:ext uri="{FF2B5EF4-FFF2-40B4-BE49-F238E27FC236}">
                  <a16:creationId xmlns:a16="http://schemas.microsoft.com/office/drawing/2014/main" id="{D1025307-2E0F-95EA-9C91-7C2943D05F9F}"/>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3" name="Google Shape;3778;p4">
              <a:extLst>
                <a:ext uri="{FF2B5EF4-FFF2-40B4-BE49-F238E27FC236}">
                  <a16:creationId xmlns:a16="http://schemas.microsoft.com/office/drawing/2014/main" id="{84DF1E15-3742-40B2-1CBF-961EFD845071}"/>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4" name="Google Shape;3779;p4">
              <a:extLst>
                <a:ext uri="{FF2B5EF4-FFF2-40B4-BE49-F238E27FC236}">
                  <a16:creationId xmlns:a16="http://schemas.microsoft.com/office/drawing/2014/main" id="{4BB7AD5B-0AA4-EBED-04DC-97727F2C628D}"/>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5" name="Google Shape;3780;p4">
              <a:extLst>
                <a:ext uri="{FF2B5EF4-FFF2-40B4-BE49-F238E27FC236}">
                  <a16:creationId xmlns:a16="http://schemas.microsoft.com/office/drawing/2014/main" id="{8B5D8EF9-AED0-0587-94C8-48D41497713E}"/>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6" name="Google Shape;3781;p4">
              <a:extLst>
                <a:ext uri="{FF2B5EF4-FFF2-40B4-BE49-F238E27FC236}">
                  <a16:creationId xmlns:a16="http://schemas.microsoft.com/office/drawing/2014/main" id="{2DD67DE1-EAE6-398D-75CD-069348E9ECF0}"/>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7" name="Google Shape;3782;p4">
              <a:extLst>
                <a:ext uri="{FF2B5EF4-FFF2-40B4-BE49-F238E27FC236}">
                  <a16:creationId xmlns:a16="http://schemas.microsoft.com/office/drawing/2014/main" id="{8EFBE805-F6E9-2C25-4D7E-B0E91B49D708}"/>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8" name="Google Shape;3783;p4">
              <a:extLst>
                <a:ext uri="{FF2B5EF4-FFF2-40B4-BE49-F238E27FC236}">
                  <a16:creationId xmlns:a16="http://schemas.microsoft.com/office/drawing/2014/main" id="{A00FC99C-B42D-5479-0A5D-B7AF8A1FFBCA}"/>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9" name="Google Shape;3784;p4">
              <a:extLst>
                <a:ext uri="{FF2B5EF4-FFF2-40B4-BE49-F238E27FC236}">
                  <a16:creationId xmlns:a16="http://schemas.microsoft.com/office/drawing/2014/main" id="{E10A4A8D-6AEA-A9C2-C4E7-FF0F8D3EFF29}"/>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0" name="Google Shape;3785;p4">
              <a:extLst>
                <a:ext uri="{FF2B5EF4-FFF2-40B4-BE49-F238E27FC236}">
                  <a16:creationId xmlns:a16="http://schemas.microsoft.com/office/drawing/2014/main" id="{62FE4217-D271-3AAD-EE60-953563A47429}"/>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1" name="Google Shape;3786;p4">
              <a:extLst>
                <a:ext uri="{FF2B5EF4-FFF2-40B4-BE49-F238E27FC236}">
                  <a16:creationId xmlns:a16="http://schemas.microsoft.com/office/drawing/2014/main" id="{2F3E5E2A-13E6-CF24-3DF7-7DF68DC4AAD4}"/>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2" name="Google Shape;3787;p4">
              <a:extLst>
                <a:ext uri="{FF2B5EF4-FFF2-40B4-BE49-F238E27FC236}">
                  <a16:creationId xmlns:a16="http://schemas.microsoft.com/office/drawing/2014/main" id="{C347AF0D-6D2F-EAD0-804A-8517E692ED50}"/>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3" name="Google Shape;3788;p4">
              <a:extLst>
                <a:ext uri="{FF2B5EF4-FFF2-40B4-BE49-F238E27FC236}">
                  <a16:creationId xmlns:a16="http://schemas.microsoft.com/office/drawing/2014/main" id="{62E083FE-8C91-D7D0-86D8-0EF2984A5733}"/>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4" name="Google Shape;3789;p4">
              <a:extLst>
                <a:ext uri="{FF2B5EF4-FFF2-40B4-BE49-F238E27FC236}">
                  <a16:creationId xmlns:a16="http://schemas.microsoft.com/office/drawing/2014/main" id="{FE3D3E0F-AE4F-F95E-E069-56A3EAADE633}"/>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5" name="Google Shape;3790;p4">
              <a:extLst>
                <a:ext uri="{FF2B5EF4-FFF2-40B4-BE49-F238E27FC236}">
                  <a16:creationId xmlns:a16="http://schemas.microsoft.com/office/drawing/2014/main" id="{6B417519-C3F4-B2A6-BC64-DAD6A48D7FD3}"/>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6" name="Google Shape;3791;p4">
              <a:extLst>
                <a:ext uri="{FF2B5EF4-FFF2-40B4-BE49-F238E27FC236}">
                  <a16:creationId xmlns:a16="http://schemas.microsoft.com/office/drawing/2014/main" id="{69C64BA8-7C45-53BA-8CE1-2756E4C0A4DE}"/>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7" name="Google Shape;3792;p4">
              <a:extLst>
                <a:ext uri="{FF2B5EF4-FFF2-40B4-BE49-F238E27FC236}">
                  <a16:creationId xmlns:a16="http://schemas.microsoft.com/office/drawing/2014/main" id="{F5C3BE40-3954-F752-739E-06E347F7D627}"/>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8" name="Google Shape;3793;p4">
              <a:extLst>
                <a:ext uri="{FF2B5EF4-FFF2-40B4-BE49-F238E27FC236}">
                  <a16:creationId xmlns:a16="http://schemas.microsoft.com/office/drawing/2014/main" id="{92776076-5F66-A3FB-3E5E-5617CCB0E6FD}"/>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9" name="Google Shape;3794;p4">
              <a:extLst>
                <a:ext uri="{FF2B5EF4-FFF2-40B4-BE49-F238E27FC236}">
                  <a16:creationId xmlns:a16="http://schemas.microsoft.com/office/drawing/2014/main" id="{04077FC9-71DB-2A93-75B2-A0213EFD0979}"/>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0" name="Google Shape;3795;p4">
              <a:extLst>
                <a:ext uri="{FF2B5EF4-FFF2-40B4-BE49-F238E27FC236}">
                  <a16:creationId xmlns:a16="http://schemas.microsoft.com/office/drawing/2014/main" id="{F0B0B1C7-A926-9A36-B649-CB21C6D56EF6}"/>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1" name="Google Shape;3796;p4">
              <a:extLst>
                <a:ext uri="{FF2B5EF4-FFF2-40B4-BE49-F238E27FC236}">
                  <a16:creationId xmlns:a16="http://schemas.microsoft.com/office/drawing/2014/main" id="{E033580A-1B64-92FC-EA7A-99A97182EC8E}"/>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2" name="Google Shape;3797;p4">
              <a:extLst>
                <a:ext uri="{FF2B5EF4-FFF2-40B4-BE49-F238E27FC236}">
                  <a16:creationId xmlns:a16="http://schemas.microsoft.com/office/drawing/2014/main" id="{1357CA2F-BFFD-AB4C-8765-719E19960408}"/>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3" name="Google Shape;3798;p4">
              <a:extLst>
                <a:ext uri="{FF2B5EF4-FFF2-40B4-BE49-F238E27FC236}">
                  <a16:creationId xmlns:a16="http://schemas.microsoft.com/office/drawing/2014/main" id="{7CCA320F-C729-E583-A9A2-E73D913D9A36}"/>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4" name="Google Shape;3799;p4">
              <a:extLst>
                <a:ext uri="{FF2B5EF4-FFF2-40B4-BE49-F238E27FC236}">
                  <a16:creationId xmlns:a16="http://schemas.microsoft.com/office/drawing/2014/main" id="{C64B0DD2-29A5-CD64-7C83-D366AD9E0B86}"/>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5" name="Google Shape;3800;p4">
              <a:extLst>
                <a:ext uri="{FF2B5EF4-FFF2-40B4-BE49-F238E27FC236}">
                  <a16:creationId xmlns:a16="http://schemas.microsoft.com/office/drawing/2014/main" id="{C4A548F6-1BFE-9964-C3D9-A6068A2CEC37}"/>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6" name="Google Shape;3801;p4">
              <a:extLst>
                <a:ext uri="{FF2B5EF4-FFF2-40B4-BE49-F238E27FC236}">
                  <a16:creationId xmlns:a16="http://schemas.microsoft.com/office/drawing/2014/main" id="{D490E026-A9DC-26C7-83FC-C8A7C2EFE24C}"/>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7" name="Google Shape;3802;p4">
              <a:extLst>
                <a:ext uri="{FF2B5EF4-FFF2-40B4-BE49-F238E27FC236}">
                  <a16:creationId xmlns:a16="http://schemas.microsoft.com/office/drawing/2014/main" id="{41354137-968A-AC71-0BDA-EAF2277CF131}"/>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8" name="Google Shape;3803;p4">
              <a:extLst>
                <a:ext uri="{FF2B5EF4-FFF2-40B4-BE49-F238E27FC236}">
                  <a16:creationId xmlns:a16="http://schemas.microsoft.com/office/drawing/2014/main" id="{C25D17A0-D83A-8700-C285-131517289D1E}"/>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9" name="Google Shape;3804;p4">
              <a:extLst>
                <a:ext uri="{FF2B5EF4-FFF2-40B4-BE49-F238E27FC236}">
                  <a16:creationId xmlns:a16="http://schemas.microsoft.com/office/drawing/2014/main" id="{0DCF8CE2-5CA0-A1A8-E01D-9AA61C3B25E5}"/>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0" name="Google Shape;3805;p4">
              <a:extLst>
                <a:ext uri="{FF2B5EF4-FFF2-40B4-BE49-F238E27FC236}">
                  <a16:creationId xmlns:a16="http://schemas.microsoft.com/office/drawing/2014/main" id="{8715448B-A9DF-657A-BA8F-4385AB72FA25}"/>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1" name="Google Shape;3806;p4">
              <a:extLst>
                <a:ext uri="{FF2B5EF4-FFF2-40B4-BE49-F238E27FC236}">
                  <a16:creationId xmlns:a16="http://schemas.microsoft.com/office/drawing/2014/main" id="{814EE426-C554-AEC2-7676-2F04882AA1B1}"/>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2" name="Google Shape;3807;p4">
              <a:extLst>
                <a:ext uri="{FF2B5EF4-FFF2-40B4-BE49-F238E27FC236}">
                  <a16:creationId xmlns:a16="http://schemas.microsoft.com/office/drawing/2014/main" id="{D815AB5D-87AE-6E30-A56D-EBCB3360B3F2}"/>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3" name="Google Shape;3808;p4">
              <a:extLst>
                <a:ext uri="{FF2B5EF4-FFF2-40B4-BE49-F238E27FC236}">
                  <a16:creationId xmlns:a16="http://schemas.microsoft.com/office/drawing/2014/main" id="{716FC656-6DFE-4034-8954-56161BBDDD47}"/>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4" name="Google Shape;3809;p4">
              <a:extLst>
                <a:ext uri="{FF2B5EF4-FFF2-40B4-BE49-F238E27FC236}">
                  <a16:creationId xmlns:a16="http://schemas.microsoft.com/office/drawing/2014/main" id="{FDCF639F-18D6-CF16-0426-3D8F655D8FB8}"/>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5" name="Google Shape;3810;p4">
              <a:extLst>
                <a:ext uri="{FF2B5EF4-FFF2-40B4-BE49-F238E27FC236}">
                  <a16:creationId xmlns:a16="http://schemas.microsoft.com/office/drawing/2014/main" id="{4CE0A4BC-6A36-70B9-AA72-4E582B8FF6C4}"/>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6" name="Google Shape;3811;p4">
              <a:extLst>
                <a:ext uri="{FF2B5EF4-FFF2-40B4-BE49-F238E27FC236}">
                  <a16:creationId xmlns:a16="http://schemas.microsoft.com/office/drawing/2014/main" id="{995AC007-A708-0B25-875C-0D6C21FE1854}"/>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7" name="Google Shape;3812;p4">
              <a:extLst>
                <a:ext uri="{FF2B5EF4-FFF2-40B4-BE49-F238E27FC236}">
                  <a16:creationId xmlns:a16="http://schemas.microsoft.com/office/drawing/2014/main" id="{EB4C8966-E2DB-04DF-4962-52FDFD0DD987}"/>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8" name="Google Shape;3813;p4">
              <a:extLst>
                <a:ext uri="{FF2B5EF4-FFF2-40B4-BE49-F238E27FC236}">
                  <a16:creationId xmlns:a16="http://schemas.microsoft.com/office/drawing/2014/main" id="{E634D694-B62B-D8DB-057A-375848CF0844}"/>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9" name="Google Shape;3814;p4">
              <a:extLst>
                <a:ext uri="{FF2B5EF4-FFF2-40B4-BE49-F238E27FC236}">
                  <a16:creationId xmlns:a16="http://schemas.microsoft.com/office/drawing/2014/main" id="{822D4C9E-71F4-876B-FAE7-4EF2F97C0414}"/>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0" name="Google Shape;3815;p4">
              <a:extLst>
                <a:ext uri="{FF2B5EF4-FFF2-40B4-BE49-F238E27FC236}">
                  <a16:creationId xmlns:a16="http://schemas.microsoft.com/office/drawing/2014/main" id="{C2D61316-9426-0E01-7DB3-DDF823F81B31}"/>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1" name="Google Shape;3816;p4">
              <a:extLst>
                <a:ext uri="{FF2B5EF4-FFF2-40B4-BE49-F238E27FC236}">
                  <a16:creationId xmlns:a16="http://schemas.microsoft.com/office/drawing/2014/main" id="{349D9B25-204E-F00C-6CCE-0BCAB24A93A9}"/>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2" name="Google Shape;3817;p4">
              <a:extLst>
                <a:ext uri="{FF2B5EF4-FFF2-40B4-BE49-F238E27FC236}">
                  <a16:creationId xmlns:a16="http://schemas.microsoft.com/office/drawing/2014/main" id="{3DD1E1B9-7B3C-FD0F-E67C-1943A7D8F08C}"/>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3" name="Google Shape;3818;p4">
              <a:extLst>
                <a:ext uri="{FF2B5EF4-FFF2-40B4-BE49-F238E27FC236}">
                  <a16:creationId xmlns:a16="http://schemas.microsoft.com/office/drawing/2014/main" id="{F2D86EB7-A0B4-4DEB-F8DC-DB34CACFF9AB}"/>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4" name="Google Shape;3819;p4">
              <a:extLst>
                <a:ext uri="{FF2B5EF4-FFF2-40B4-BE49-F238E27FC236}">
                  <a16:creationId xmlns:a16="http://schemas.microsoft.com/office/drawing/2014/main" id="{01EDBB10-23A2-5C00-CB35-7F37B3E60E9E}"/>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5" name="Google Shape;3820;p4">
              <a:extLst>
                <a:ext uri="{FF2B5EF4-FFF2-40B4-BE49-F238E27FC236}">
                  <a16:creationId xmlns:a16="http://schemas.microsoft.com/office/drawing/2014/main" id="{2B0FBB6A-D3A0-FB98-EFB6-091BBF1A5712}"/>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6" name="Google Shape;3821;p4">
              <a:extLst>
                <a:ext uri="{FF2B5EF4-FFF2-40B4-BE49-F238E27FC236}">
                  <a16:creationId xmlns:a16="http://schemas.microsoft.com/office/drawing/2014/main" id="{C88EBDCA-7294-7506-6323-691CE0E49D6C}"/>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7" name="Google Shape;3822;p4">
              <a:extLst>
                <a:ext uri="{FF2B5EF4-FFF2-40B4-BE49-F238E27FC236}">
                  <a16:creationId xmlns:a16="http://schemas.microsoft.com/office/drawing/2014/main" id="{49C505EC-E674-CF70-973A-834633D7AAC3}"/>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8" name="Google Shape;3823;p4">
              <a:extLst>
                <a:ext uri="{FF2B5EF4-FFF2-40B4-BE49-F238E27FC236}">
                  <a16:creationId xmlns:a16="http://schemas.microsoft.com/office/drawing/2014/main" id="{8E20E228-EFED-0FCB-C305-A30CDEC20D9B}"/>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9" name="Google Shape;3824;p4">
              <a:extLst>
                <a:ext uri="{FF2B5EF4-FFF2-40B4-BE49-F238E27FC236}">
                  <a16:creationId xmlns:a16="http://schemas.microsoft.com/office/drawing/2014/main" id="{EA2FF379-574E-51F1-0770-8C20B9D9D0E0}"/>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0" name="Google Shape;3825;p4">
              <a:extLst>
                <a:ext uri="{FF2B5EF4-FFF2-40B4-BE49-F238E27FC236}">
                  <a16:creationId xmlns:a16="http://schemas.microsoft.com/office/drawing/2014/main" id="{5D4204D5-532C-5454-7930-A0A2F4D25A23}"/>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1" name="Google Shape;3826;p4">
              <a:extLst>
                <a:ext uri="{FF2B5EF4-FFF2-40B4-BE49-F238E27FC236}">
                  <a16:creationId xmlns:a16="http://schemas.microsoft.com/office/drawing/2014/main" id="{F6FAACBF-B333-691A-758F-64A31152951C}"/>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2" name="Google Shape;3827;p4">
              <a:extLst>
                <a:ext uri="{FF2B5EF4-FFF2-40B4-BE49-F238E27FC236}">
                  <a16:creationId xmlns:a16="http://schemas.microsoft.com/office/drawing/2014/main" id="{BA39AF37-6B31-57A0-379E-A9A4C73E4062}"/>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3" name="Google Shape;3828;p4">
              <a:extLst>
                <a:ext uri="{FF2B5EF4-FFF2-40B4-BE49-F238E27FC236}">
                  <a16:creationId xmlns:a16="http://schemas.microsoft.com/office/drawing/2014/main" id="{33DAA581-8422-06C7-5C53-1BE08B220570}"/>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4" name="Google Shape;3829;p4">
              <a:extLst>
                <a:ext uri="{FF2B5EF4-FFF2-40B4-BE49-F238E27FC236}">
                  <a16:creationId xmlns:a16="http://schemas.microsoft.com/office/drawing/2014/main" id="{A0C71674-A4F7-9F01-5050-9F3DE76E4199}"/>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5" name="Google Shape;3830;p4">
              <a:extLst>
                <a:ext uri="{FF2B5EF4-FFF2-40B4-BE49-F238E27FC236}">
                  <a16:creationId xmlns:a16="http://schemas.microsoft.com/office/drawing/2014/main" id="{26176108-173B-8B97-2FD2-BFCE1F86809A}"/>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6" name="Google Shape;3831;p4">
              <a:extLst>
                <a:ext uri="{FF2B5EF4-FFF2-40B4-BE49-F238E27FC236}">
                  <a16:creationId xmlns:a16="http://schemas.microsoft.com/office/drawing/2014/main" id="{7C97DAF8-3918-D5C3-FF20-F250755E3C55}"/>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7" name="Google Shape;3832;p4">
              <a:extLst>
                <a:ext uri="{FF2B5EF4-FFF2-40B4-BE49-F238E27FC236}">
                  <a16:creationId xmlns:a16="http://schemas.microsoft.com/office/drawing/2014/main" id="{ACD1D9FC-0275-0C4C-4B71-03C1B12AD381}"/>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8" name="Google Shape;3833;p4">
              <a:extLst>
                <a:ext uri="{FF2B5EF4-FFF2-40B4-BE49-F238E27FC236}">
                  <a16:creationId xmlns:a16="http://schemas.microsoft.com/office/drawing/2014/main" id="{50489837-4F4C-3525-FA14-977D8CCDB502}"/>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9" name="Google Shape;3834;p4">
              <a:extLst>
                <a:ext uri="{FF2B5EF4-FFF2-40B4-BE49-F238E27FC236}">
                  <a16:creationId xmlns:a16="http://schemas.microsoft.com/office/drawing/2014/main" id="{21B3566D-EBF4-2274-4BE1-3885CC8AD042}"/>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0" name="Google Shape;3835;p4">
              <a:extLst>
                <a:ext uri="{FF2B5EF4-FFF2-40B4-BE49-F238E27FC236}">
                  <a16:creationId xmlns:a16="http://schemas.microsoft.com/office/drawing/2014/main" id="{E4EC3CAE-AC85-EE94-E28A-FD82102FA090}"/>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1" name="Google Shape;3836;p4">
              <a:extLst>
                <a:ext uri="{FF2B5EF4-FFF2-40B4-BE49-F238E27FC236}">
                  <a16:creationId xmlns:a16="http://schemas.microsoft.com/office/drawing/2014/main" id="{EAA3E173-9EE7-AA65-B5F3-ACF78CF62713}"/>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2" name="Google Shape;3837;p4">
              <a:extLst>
                <a:ext uri="{FF2B5EF4-FFF2-40B4-BE49-F238E27FC236}">
                  <a16:creationId xmlns:a16="http://schemas.microsoft.com/office/drawing/2014/main" id="{679A51AD-3515-476E-AE9E-236EEFCE1E5F}"/>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3" name="Google Shape;3838;p4">
              <a:extLst>
                <a:ext uri="{FF2B5EF4-FFF2-40B4-BE49-F238E27FC236}">
                  <a16:creationId xmlns:a16="http://schemas.microsoft.com/office/drawing/2014/main" id="{9931E9A9-4F09-C23A-EBE7-4F42376ED1D7}"/>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4" name="Google Shape;3839;p4">
              <a:extLst>
                <a:ext uri="{FF2B5EF4-FFF2-40B4-BE49-F238E27FC236}">
                  <a16:creationId xmlns:a16="http://schemas.microsoft.com/office/drawing/2014/main" id="{437CCDC2-0E1D-C554-5602-7E575857FCAD}"/>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5" name="Google Shape;3840;p4">
              <a:extLst>
                <a:ext uri="{FF2B5EF4-FFF2-40B4-BE49-F238E27FC236}">
                  <a16:creationId xmlns:a16="http://schemas.microsoft.com/office/drawing/2014/main" id="{808A9891-14D3-A73B-F300-583103E8CD33}"/>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6" name="Google Shape;3841;p4">
              <a:extLst>
                <a:ext uri="{FF2B5EF4-FFF2-40B4-BE49-F238E27FC236}">
                  <a16:creationId xmlns:a16="http://schemas.microsoft.com/office/drawing/2014/main" id="{34BB136B-C00D-C6CF-61B8-F064F98DD54B}"/>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7" name="Google Shape;3842;p4">
              <a:extLst>
                <a:ext uri="{FF2B5EF4-FFF2-40B4-BE49-F238E27FC236}">
                  <a16:creationId xmlns:a16="http://schemas.microsoft.com/office/drawing/2014/main" id="{E0DA1E94-D705-A03B-70ED-6D4F3C5CC36D}"/>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8" name="Google Shape;3843;p4">
              <a:extLst>
                <a:ext uri="{FF2B5EF4-FFF2-40B4-BE49-F238E27FC236}">
                  <a16:creationId xmlns:a16="http://schemas.microsoft.com/office/drawing/2014/main" id="{C45B4ED5-7A84-03E2-87DB-D493C70A044F}"/>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9" name="Google Shape;3844;p4">
              <a:extLst>
                <a:ext uri="{FF2B5EF4-FFF2-40B4-BE49-F238E27FC236}">
                  <a16:creationId xmlns:a16="http://schemas.microsoft.com/office/drawing/2014/main" id="{BEB6E3C5-A226-50DE-111D-1ED12BB1C216}"/>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0" name="Google Shape;3845;p4">
              <a:extLst>
                <a:ext uri="{FF2B5EF4-FFF2-40B4-BE49-F238E27FC236}">
                  <a16:creationId xmlns:a16="http://schemas.microsoft.com/office/drawing/2014/main" id="{E3496235-7E78-AF70-9060-819893DAADE0}"/>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1" name="Google Shape;3846;p4">
              <a:extLst>
                <a:ext uri="{FF2B5EF4-FFF2-40B4-BE49-F238E27FC236}">
                  <a16:creationId xmlns:a16="http://schemas.microsoft.com/office/drawing/2014/main" id="{316AFB3C-4024-0718-292A-01CC4C473B3C}"/>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2" name="Google Shape;3847;p4">
              <a:extLst>
                <a:ext uri="{FF2B5EF4-FFF2-40B4-BE49-F238E27FC236}">
                  <a16:creationId xmlns:a16="http://schemas.microsoft.com/office/drawing/2014/main" id="{A618DD6C-99D2-B71A-551C-A88ECB641882}"/>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3" name="Google Shape;3848;p4">
              <a:extLst>
                <a:ext uri="{FF2B5EF4-FFF2-40B4-BE49-F238E27FC236}">
                  <a16:creationId xmlns:a16="http://schemas.microsoft.com/office/drawing/2014/main" id="{4A8A0FA0-BDB3-321A-15BA-517F0779EEC1}"/>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4" name="Google Shape;3849;p4">
              <a:extLst>
                <a:ext uri="{FF2B5EF4-FFF2-40B4-BE49-F238E27FC236}">
                  <a16:creationId xmlns:a16="http://schemas.microsoft.com/office/drawing/2014/main" id="{9DFD51A6-8695-726E-3455-56FA1CAB79D3}"/>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5" name="Google Shape;3850;p4">
              <a:extLst>
                <a:ext uri="{FF2B5EF4-FFF2-40B4-BE49-F238E27FC236}">
                  <a16:creationId xmlns:a16="http://schemas.microsoft.com/office/drawing/2014/main" id="{B6D1C506-E8E7-D732-708D-1DDE93E186A2}"/>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6" name="Google Shape;3851;p4">
              <a:extLst>
                <a:ext uri="{FF2B5EF4-FFF2-40B4-BE49-F238E27FC236}">
                  <a16:creationId xmlns:a16="http://schemas.microsoft.com/office/drawing/2014/main" id="{89581A48-A367-11AC-F4E3-508910E2B0E2}"/>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7" name="Google Shape;3852;p4">
              <a:extLst>
                <a:ext uri="{FF2B5EF4-FFF2-40B4-BE49-F238E27FC236}">
                  <a16:creationId xmlns:a16="http://schemas.microsoft.com/office/drawing/2014/main" id="{39C231DA-58E3-CF27-927E-6069F5E38E53}"/>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8" name="Google Shape;3853;p4">
              <a:extLst>
                <a:ext uri="{FF2B5EF4-FFF2-40B4-BE49-F238E27FC236}">
                  <a16:creationId xmlns:a16="http://schemas.microsoft.com/office/drawing/2014/main" id="{6C42C6C5-BCF2-165F-7A94-3F67C201961C}"/>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9" name="Google Shape;3854;p4">
              <a:extLst>
                <a:ext uri="{FF2B5EF4-FFF2-40B4-BE49-F238E27FC236}">
                  <a16:creationId xmlns:a16="http://schemas.microsoft.com/office/drawing/2014/main" id="{1771D5FE-EF6B-4B43-D342-00440FABEEF6}"/>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0" name="Google Shape;3855;p4">
              <a:extLst>
                <a:ext uri="{FF2B5EF4-FFF2-40B4-BE49-F238E27FC236}">
                  <a16:creationId xmlns:a16="http://schemas.microsoft.com/office/drawing/2014/main" id="{C8FDAAE3-060F-6854-9BD9-646F68FB255D}"/>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1" name="Google Shape;3856;p4">
              <a:extLst>
                <a:ext uri="{FF2B5EF4-FFF2-40B4-BE49-F238E27FC236}">
                  <a16:creationId xmlns:a16="http://schemas.microsoft.com/office/drawing/2014/main" id="{111D5568-74E4-37AF-78F0-50C78183FE1B}"/>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2" name="Google Shape;3857;p4">
              <a:extLst>
                <a:ext uri="{FF2B5EF4-FFF2-40B4-BE49-F238E27FC236}">
                  <a16:creationId xmlns:a16="http://schemas.microsoft.com/office/drawing/2014/main" id="{B41B73DD-60E4-ADD0-AAF7-D9F88F95FC1D}"/>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3" name="Google Shape;3858;p4">
              <a:extLst>
                <a:ext uri="{FF2B5EF4-FFF2-40B4-BE49-F238E27FC236}">
                  <a16:creationId xmlns:a16="http://schemas.microsoft.com/office/drawing/2014/main" id="{08463D97-AC68-5E49-4E62-43D794A360E6}"/>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4" name="Google Shape;3859;p4">
              <a:extLst>
                <a:ext uri="{FF2B5EF4-FFF2-40B4-BE49-F238E27FC236}">
                  <a16:creationId xmlns:a16="http://schemas.microsoft.com/office/drawing/2014/main" id="{F3C253B0-4597-8FE7-2979-6D9DBC5CFAE7}"/>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5" name="Google Shape;3860;p4">
              <a:extLst>
                <a:ext uri="{FF2B5EF4-FFF2-40B4-BE49-F238E27FC236}">
                  <a16:creationId xmlns:a16="http://schemas.microsoft.com/office/drawing/2014/main" id="{42BC78FE-68F7-5260-7EBE-15FB1E33120C}"/>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6" name="Google Shape;3861;p4">
              <a:extLst>
                <a:ext uri="{FF2B5EF4-FFF2-40B4-BE49-F238E27FC236}">
                  <a16:creationId xmlns:a16="http://schemas.microsoft.com/office/drawing/2014/main" id="{9AF97E40-863D-4F91-6FEE-85FD761DBB50}"/>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7" name="Google Shape;3862;p4">
              <a:extLst>
                <a:ext uri="{FF2B5EF4-FFF2-40B4-BE49-F238E27FC236}">
                  <a16:creationId xmlns:a16="http://schemas.microsoft.com/office/drawing/2014/main" id="{5DBB6D14-C2FD-EDB9-FD68-2A714D87E293}"/>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8" name="Google Shape;3863;p4">
              <a:extLst>
                <a:ext uri="{FF2B5EF4-FFF2-40B4-BE49-F238E27FC236}">
                  <a16:creationId xmlns:a16="http://schemas.microsoft.com/office/drawing/2014/main" id="{B220980E-03D4-7727-AE60-47C95A412056}"/>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9" name="Google Shape;3864;p4">
              <a:extLst>
                <a:ext uri="{FF2B5EF4-FFF2-40B4-BE49-F238E27FC236}">
                  <a16:creationId xmlns:a16="http://schemas.microsoft.com/office/drawing/2014/main" id="{0F87DD85-51BB-B689-CB1A-629B9A58341D}"/>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0" name="Google Shape;3865;p4">
              <a:extLst>
                <a:ext uri="{FF2B5EF4-FFF2-40B4-BE49-F238E27FC236}">
                  <a16:creationId xmlns:a16="http://schemas.microsoft.com/office/drawing/2014/main" id="{4AB1B0B0-68E7-17EF-0BFC-34AE457520EC}"/>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1" name="Google Shape;3866;p4">
              <a:extLst>
                <a:ext uri="{FF2B5EF4-FFF2-40B4-BE49-F238E27FC236}">
                  <a16:creationId xmlns:a16="http://schemas.microsoft.com/office/drawing/2014/main" id="{8225CC24-E0AE-CC5C-45F8-8AAD559B2F4A}"/>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2" name="Google Shape;3867;p4">
              <a:extLst>
                <a:ext uri="{FF2B5EF4-FFF2-40B4-BE49-F238E27FC236}">
                  <a16:creationId xmlns:a16="http://schemas.microsoft.com/office/drawing/2014/main" id="{C80AF452-E3CD-4DCB-1A71-6C3936C72EB8}"/>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3" name="Google Shape;3868;p4">
              <a:extLst>
                <a:ext uri="{FF2B5EF4-FFF2-40B4-BE49-F238E27FC236}">
                  <a16:creationId xmlns:a16="http://schemas.microsoft.com/office/drawing/2014/main" id="{BE61A80A-F3BA-0921-FD69-8173AFA9C5F9}"/>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4" name="Google Shape;3869;p4">
              <a:extLst>
                <a:ext uri="{FF2B5EF4-FFF2-40B4-BE49-F238E27FC236}">
                  <a16:creationId xmlns:a16="http://schemas.microsoft.com/office/drawing/2014/main" id="{A9A2970A-1A31-7FF5-D2AC-72A0D598FECD}"/>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5" name="Google Shape;3870;p4">
              <a:extLst>
                <a:ext uri="{FF2B5EF4-FFF2-40B4-BE49-F238E27FC236}">
                  <a16:creationId xmlns:a16="http://schemas.microsoft.com/office/drawing/2014/main" id="{58F293C8-0766-DBDE-35E8-F6E69CC35943}"/>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6" name="Google Shape;3871;p4">
              <a:extLst>
                <a:ext uri="{FF2B5EF4-FFF2-40B4-BE49-F238E27FC236}">
                  <a16:creationId xmlns:a16="http://schemas.microsoft.com/office/drawing/2014/main" id="{A000DCC4-BFDA-B9A6-1EC5-AE004460AE3A}"/>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7" name="Google Shape;3872;p4">
              <a:extLst>
                <a:ext uri="{FF2B5EF4-FFF2-40B4-BE49-F238E27FC236}">
                  <a16:creationId xmlns:a16="http://schemas.microsoft.com/office/drawing/2014/main" id="{BCDD67ED-1562-4FA4-8913-17928859F75F}"/>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8" name="Google Shape;3873;p4">
              <a:extLst>
                <a:ext uri="{FF2B5EF4-FFF2-40B4-BE49-F238E27FC236}">
                  <a16:creationId xmlns:a16="http://schemas.microsoft.com/office/drawing/2014/main" id="{03632631-7AE9-D41D-EAC0-877BA1DC7B18}"/>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9" name="Google Shape;3874;p4">
              <a:extLst>
                <a:ext uri="{FF2B5EF4-FFF2-40B4-BE49-F238E27FC236}">
                  <a16:creationId xmlns:a16="http://schemas.microsoft.com/office/drawing/2014/main" id="{ED8775E1-93D0-A795-FD3D-586277F186EE}"/>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0" name="Google Shape;3875;p4">
              <a:extLst>
                <a:ext uri="{FF2B5EF4-FFF2-40B4-BE49-F238E27FC236}">
                  <a16:creationId xmlns:a16="http://schemas.microsoft.com/office/drawing/2014/main" id="{052AABD7-C1A8-ABFC-102F-EC50E2949D28}"/>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1" name="Google Shape;3876;p4">
              <a:extLst>
                <a:ext uri="{FF2B5EF4-FFF2-40B4-BE49-F238E27FC236}">
                  <a16:creationId xmlns:a16="http://schemas.microsoft.com/office/drawing/2014/main" id="{6D0A4814-9C29-5677-9EA6-8330BF68E392}"/>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2" name="Google Shape;3877;p4">
              <a:extLst>
                <a:ext uri="{FF2B5EF4-FFF2-40B4-BE49-F238E27FC236}">
                  <a16:creationId xmlns:a16="http://schemas.microsoft.com/office/drawing/2014/main" id="{75E4C46D-74A0-71D5-2530-20B6C9CD46DE}"/>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3" name="Google Shape;3878;p4">
              <a:extLst>
                <a:ext uri="{FF2B5EF4-FFF2-40B4-BE49-F238E27FC236}">
                  <a16:creationId xmlns:a16="http://schemas.microsoft.com/office/drawing/2014/main" id="{E84853D4-530E-ADAA-0381-854C43628F43}"/>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4" name="Google Shape;3879;p4">
              <a:extLst>
                <a:ext uri="{FF2B5EF4-FFF2-40B4-BE49-F238E27FC236}">
                  <a16:creationId xmlns:a16="http://schemas.microsoft.com/office/drawing/2014/main" id="{26A9B1C0-D8BD-3EF4-D998-72FE56488B0B}"/>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5" name="Google Shape;3880;p4">
              <a:extLst>
                <a:ext uri="{FF2B5EF4-FFF2-40B4-BE49-F238E27FC236}">
                  <a16:creationId xmlns:a16="http://schemas.microsoft.com/office/drawing/2014/main" id="{A6DAED3A-1409-3CDB-187F-458EBA3740EF}"/>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6" name="Google Shape;3881;p4">
              <a:extLst>
                <a:ext uri="{FF2B5EF4-FFF2-40B4-BE49-F238E27FC236}">
                  <a16:creationId xmlns:a16="http://schemas.microsoft.com/office/drawing/2014/main" id="{BDC28018-307E-B80A-43BA-15AC033BE711}"/>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7" name="Google Shape;3882;p4">
              <a:extLst>
                <a:ext uri="{FF2B5EF4-FFF2-40B4-BE49-F238E27FC236}">
                  <a16:creationId xmlns:a16="http://schemas.microsoft.com/office/drawing/2014/main" id="{7E7F5E3A-A230-57EF-E2FE-5F871E2CFAF3}"/>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8" name="Google Shape;3883;p4">
              <a:extLst>
                <a:ext uri="{FF2B5EF4-FFF2-40B4-BE49-F238E27FC236}">
                  <a16:creationId xmlns:a16="http://schemas.microsoft.com/office/drawing/2014/main" id="{CDA05E8D-9900-0954-7EB2-CEC5920EB13F}"/>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9" name="Google Shape;3884;p4">
              <a:extLst>
                <a:ext uri="{FF2B5EF4-FFF2-40B4-BE49-F238E27FC236}">
                  <a16:creationId xmlns:a16="http://schemas.microsoft.com/office/drawing/2014/main" id="{B654192B-3F6F-25B4-2CF3-740A5B883CF0}"/>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0" name="Google Shape;3885;p4">
              <a:extLst>
                <a:ext uri="{FF2B5EF4-FFF2-40B4-BE49-F238E27FC236}">
                  <a16:creationId xmlns:a16="http://schemas.microsoft.com/office/drawing/2014/main" id="{7A9DD42A-0CC9-93F1-3435-657051F08754}"/>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1" name="Google Shape;3886;p4">
              <a:extLst>
                <a:ext uri="{FF2B5EF4-FFF2-40B4-BE49-F238E27FC236}">
                  <a16:creationId xmlns:a16="http://schemas.microsoft.com/office/drawing/2014/main" id="{5541CB49-2904-B4EF-18B9-6C395986D25C}"/>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2" name="Google Shape;3887;p4">
              <a:extLst>
                <a:ext uri="{FF2B5EF4-FFF2-40B4-BE49-F238E27FC236}">
                  <a16:creationId xmlns:a16="http://schemas.microsoft.com/office/drawing/2014/main" id="{F198D90C-BBC3-F2E0-DC3D-B3D80E9644C3}"/>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3" name="Google Shape;3888;p4">
              <a:extLst>
                <a:ext uri="{FF2B5EF4-FFF2-40B4-BE49-F238E27FC236}">
                  <a16:creationId xmlns:a16="http://schemas.microsoft.com/office/drawing/2014/main" id="{58CF0888-0829-FCCA-191E-FD82BA434134}"/>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4" name="Google Shape;3889;p4">
              <a:extLst>
                <a:ext uri="{FF2B5EF4-FFF2-40B4-BE49-F238E27FC236}">
                  <a16:creationId xmlns:a16="http://schemas.microsoft.com/office/drawing/2014/main" id="{3453AFAA-61A5-564A-3E21-27998E58CE00}"/>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5" name="Google Shape;3890;p4">
              <a:extLst>
                <a:ext uri="{FF2B5EF4-FFF2-40B4-BE49-F238E27FC236}">
                  <a16:creationId xmlns:a16="http://schemas.microsoft.com/office/drawing/2014/main" id="{4E16258A-A451-7A49-4DF0-8B7674490296}"/>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6" name="Google Shape;3891;p4">
              <a:extLst>
                <a:ext uri="{FF2B5EF4-FFF2-40B4-BE49-F238E27FC236}">
                  <a16:creationId xmlns:a16="http://schemas.microsoft.com/office/drawing/2014/main" id="{19902E56-F5C3-748A-559E-2F56FAB31778}"/>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7" name="Google Shape;3892;p4">
              <a:extLst>
                <a:ext uri="{FF2B5EF4-FFF2-40B4-BE49-F238E27FC236}">
                  <a16:creationId xmlns:a16="http://schemas.microsoft.com/office/drawing/2014/main" id="{0C4882F4-855E-461C-CD96-0AA91B3E0A08}"/>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8" name="Google Shape;3893;p4">
              <a:extLst>
                <a:ext uri="{FF2B5EF4-FFF2-40B4-BE49-F238E27FC236}">
                  <a16:creationId xmlns:a16="http://schemas.microsoft.com/office/drawing/2014/main" id="{DAC86830-6A1C-9C10-3FE5-81BDDA272E09}"/>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9" name="Google Shape;3894;p4">
              <a:extLst>
                <a:ext uri="{FF2B5EF4-FFF2-40B4-BE49-F238E27FC236}">
                  <a16:creationId xmlns:a16="http://schemas.microsoft.com/office/drawing/2014/main" id="{6375E07C-36B7-7922-228F-243C94C94CE0}"/>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0" name="Google Shape;3895;p4">
              <a:extLst>
                <a:ext uri="{FF2B5EF4-FFF2-40B4-BE49-F238E27FC236}">
                  <a16:creationId xmlns:a16="http://schemas.microsoft.com/office/drawing/2014/main" id="{9851820E-27E7-F667-A52B-3B4B878BED4B}"/>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1" name="Google Shape;3896;p4">
              <a:extLst>
                <a:ext uri="{FF2B5EF4-FFF2-40B4-BE49-F238E27FC236}">
                  <a16:creationId xmlns:a16="http://schemas.microsoft.com/office/drawing/2014/main" id="{3F9BF3A7-9596-AE51-C39C-AAF35BEB6B77}"/>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2" name="Google Shape;3897;p4">
              <a:extLst>
                <a:ext uri="{FF2B5EF4-FFF2-40B4-BE49-F238E27FC236}">
                  <a16:creationId xmlns:a16="http://schemas.microsoft.com/office/drawing/2014/main" id="{57129951-5AFD-3A6A-C9A9-EAA3FA30FF4A}"/>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3" name="Google Shape;3898;p4">
              <a:extLst>
                <a:ext uri="{FF2B5EF4-FFF2-40B4-BE49-F238E27FC236}">
                  <a16:creationId xmlns:a16="http://schemas.microsoft.com/office/drawing/2014/main" id="{B9EA5D87-E686-195A-E9B4-8A6F7AE3EA0A}"/>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4" name="Google Shape;3899;p4">
              <a:extLst>
                <a:ext uri="{FF2B5EF4-FFF2-40B4-BE49-F238E27FC236}">
                  <a16:creationId xmlns:a16="http://schemas.microsoft.com/office/drawing/2014/main" id="{F6EBA74A-85DA-B73A-283D-79D08623EE75}"/>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5" name="Google Shape;3900;p4">
              <a:extLst>
                <a:ext uri="{FF2B5EF4-FFF2-40B4-BE49-F238E27FC236}">
                  <a16:creationId xmlns:a16="http://schemas.microsoft.com/office/drawing/2014/main" id="{2C6CB5F3-50D7-6A60-8DEF-0A6FC62F6587}"/>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6" name="Google Shape;3901;p4">
              <a:extLst>
                <a:ext uri="{FF2B5EF4-FFF2-40B4-BE49-F238E27FC236}">
                  <a16:creationId xmlns:a16="http://schemas.microsoft.com/office/drawing/2014/main" id="{5DAB2C8F-EAAA-0866-D328-253B4BF80957}"/>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7" name="Google Shape;3902;p4">
              <a:extLst>
                <a:ext uri="{FF2B5EF4-FFF2-40B4-BE49-F238E27FC236}">
                  <a16:creationId xmlns:a16="http://schemas.microsoft.com/office/drawing/2014/main" id="{6B4CDC34-311E-6703-2EEF-C34305513EAB}"/>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8" name="Google Shape;3903;p4">
              <a:extLst>
                <a:ext uri="{FF2B5EF4-FFF2-40B4-BE49-F238E27FC236}">
                  <a16:creationId xmlns:a16="http://schemas.microsoft.com/office/drawing/2014/main" id="{4CBAF4D0-4918-B1D2-FB05-54CB6F79FEE5}"/>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9" name="Google Shape;3904;p4">
              <a:extLst>
                <a:ext uri="{FF2B5EF4-FFF2-40B4-BE49-F238E27FC236}">
                  <a16:creationId xmlns:a16="http://schemas.microsoft.com/office/drawing/2014/main" id="{B1026F27-D95C-63F8-F200-00F216651F09}"/>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0" name="Google Shape;3905;p4">
              <a:extLst>
                <a:ext uri="{FF2B5EF4-FFF2-40B4-BE49-F238E27FC236}">
                  <a16:creationId xmlns:a16="http://schemas.microsoft.com/office/drawing/2014/main" id="{3B49E887-FE22-A54D-49AB-1E7A3AC7684C}"/>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1" name="Google Shape;3906;p4">
              <a:extLst>
                <a:ext uri="{FF2B5EF4-FFF2-40B4-BE49-F238E27FC236}">
                  <a16:creationId xmlns:a16="http://schemas.microsoft.com/office/drawing/2014/main" id="{971CCD9D-C0CA-AC4E-6FCF-E7189D5DE9F0}"/>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2" name="Google Shape;3907;p4">
              <a:extLst>
                <a:ext uri="{FF2B5EF4-FFF2-40B4-BE49-F238E27FC236}">
                  <a16:creationId xmlns:a16="http://schemas.microsoft.com/office/drawing/2014/main" id="{DECB378E-9695-0B74-5D35-88232C2191CA}"/>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3" name="Google Shape;3908;p4">
              <a:extLst>
                <a:ext uri="{FF2B5EF4-FFF2-40B4-BE49-F238E27FC236}">
                  <a16:creationId xmlns:a16="http://schemas.microsoft.com/office/drawing/2014/main" id="{4DB3499D-4294-E827-6C24-F592336567D1}"/>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4" name="Google Shape;3909;p4">
              <a:extLst>
                <a:ext uri="{FF2B5EF4-FFF2-40B4-BE49-F238E27FC236}">
                  <a16:creationId xmlns:a16="http://schemas.microsoft.com/office/drawing/2014/main" id="{5197514C-3842-61BF-2F45-1B7BEB46A0B8}"/>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5" name="Google Shape;3910;p4">
              <a:extLst>
                <a:ext uri="{FF2B5EF4-FFF2-40B4-BE49-F238E27FC236}">
                  <a16:creationId xmlns:a16="http://schemas.microsoft.com/office/drawing/2014/main" id="{C1471239-8392-8086-503A-F837CD85584A}"/>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6" name="Google Shape;3911;p4">
              <a:extLst>
                <a:ext uri="{FF2B5EF4-FFF2-40B4-BE49-F238E27FC236}">
                  <a16:creationId xmlns:a16="http://schemas.microsoft.com/office/drawing/2014/main" id="{97DC63AD-6D76-7432-CB40-3670E027FBA0}"/>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7" name="Google Shape;3912;p4">
              <a:extLst>
                <a:ext uri="{FF2B5EF4-FFF2-40B4-BE49-F238E27FC236}">
                  <a16:creationId xmlns:a16="http://schemas.microsoft.com/office/drawing/2014/main" id="{85C0C9AB-9DAE-8817-A4D3-F96083AD1651}"/>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8" name="Google Shape;3913;p4">
              <a:extLst>
                <a:ext uri="{FF2B5EF4-FFF2-40B4-BE49-F238E27FC236}">
                  <a16:creationId xmlns:a16="http://schemas.microsoft.com/office/drawing/2014/main" id="{E9E65E2D-AE56-FFBE-EDC0-A6954BCCD015}"/>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9" name="Google Shape;3914;p4">
              <a:extLst>
                <a:ext uri="{FF2B5EF4-FFF2-40B4-BE49-F238E27FC236}">
                  <a16:creationId xmlns:a16="http://schemas.microsoft.com/office/drawing/2014/main" id="{35D24B7D-1DF3-6B2A-D935-006609A8F335}"/>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0" name="Google Shape;3915;p4">
              <a:extLst>
                <a:ext uri="{FF2B5EF4-FFF2-40B4-BE49-F238E27FC236}">
                  <a16:creationId xmlns:a16="http://schemas.microsoft.com/office/drawing/2014/main" id="{CF5574A9-B0F5-C843-2D59-C1284CA8D644}"/>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1" name="Google Shape;3916;p4">
              <a:extLst>
                <a:ext uri="{FF2B5EF4-FFF2-40B4-BE49-F238E27FC236}">
                  <a16:creationId xmlns:a16="http://schemas.microsoft.com/office/drawing/2014/main" id="{ABEA7C93-2699-570C-F19A-689D56B2D285}"/>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2" name="Google Shape;3917;p4">
              <a:extLst>
                <a:ext uri="{FF2B5EF4-FFF2-40B4-BE49-F238E27FC236}">
                  <a16:creationId xmlns:a16="http://schemas.microsoft.com/office/drawing/2014/main" id="{93994D1C-7923-07CE-4B9B-46D1C5BA3B66}"/>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3" name="Google Shape;3918;p4">
              <a:extLst>
                <a:ext uri="{FF2B5EF4-FFF2-40B4-BE49-F238E27FC236}">
                  <a16:creationId xmlns:a16="http://schemas.microsoft.com/office/drawing/2014/main" id="{761E7E15-FEE7-4BE8-959E-47CDA2BA570A}"/>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4" name="Google Shape;3919;p4">
              <a:extLst>
                <a:ext uri="{FF2B5EF4-FFF2-40B4-BE49-F238E27FC236}">
                  <a16:creationId xmlns:a16="http://schemas.microsoft.com/office/drawing/2014/main" id="{3362BE2B-E282-BE3E-5404-8C3C4B55B4BA}"/>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5" name="Google Shape;3920;p4">
              <a:extLst>
                <a:ext uri="{FF2B5EF4-FFF2-40B4-BE49-F238E27FC236}">
                  <a16:creationId xmlns:a16="http://schemas.microsoft.com/office/drawing/2014/main" id="{63192FCD-E170-380C-9D48-F69721F53684}"/>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6" name="Google Shape;3921;p4">
              <a:extLst>
                <a:ext uri="{FF2B5EF4-FFF2-40B4-BE49-F238E27FC236}">
                  <a16:creationId xmlns:a16="http://schemas.microsoft.com/office/drawing/2014/main" id="{9A0A6286-A752-0870-DF28-8DE0BD381BDE}"/>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7" name="Google Shape;3922;p4">
              <a:extLst>
                <a:ext uri="{FF2B5EF4-FFF2-40B4-BE49-F238E27FC236}">
                  <a16:creationId xmlns:a16="http://schemas.microsoft.com/office/drawing/2014/main" id="{63FCDAC5-0997-2136-6641-CAD8EE0B9D77}"/>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8" name="Google Shape;3923;p4">
              <a:extLst>
                <a:ext uri="{FF2B5EF4-FFF2-40B4-BE49-F238E27FC236}">
                  <a16:creationId xmlns:a16="http://schemas.microsoft.com/office/drawing/2014/main" id="{FA148A5E-4645-50B7-D939-042ADD5AFBC5}"/>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9" name="Google Shape;3924;p4">
              <a:extLst>
                <a:ext uri="{FF2B5EF4-FFF2-40B4-BE49-F238E27FC236}">
                  <a16:creationId xmlns:a16="http://schemas.microsoft.com/office/drawing/2014/main" id="{7D06BE57-90C7-32CC-2AF9-7756839012EE}"/>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0" name="Google Shape;3925;p4">
              <a:extLst>
                <a:ext uri="{FF2B5EF4-FFF2-40B4-BE49-F238E27FC236}">
                  <a16:creationId xmlns:a16="http://schemas.microsoft.com/office/drawing/2014/main" id="{B67E7383-5D85-B711-69D5-29AF125C0569}"/>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1" name="Google Shape;3926;p4">
              <a:extLst>
                <a:ext uri="{FF2B5EF4-FFF2-40B4-BE49-F238E27FC236}">
                  <a16:creationId xmlns:a16="http://schemas.microsoft.com/office/drawing/2014/main" id="{7C919A60-C7E8-9011-3F76-242B14E05700}"/>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2" name="Google Shape;3927;p4">
              <a:extLst>
                <a:ext uri="{FF2B5EF4-FFF2-40B4-BE49-F238E27FC236}">
                  <a16:creationId xmlns:a16="http://schemas.microsoft.com/office/drawing/2014/main" id="{B6D1EF63-2396-6472-D61D-170AAB5EEAAC}"/>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3" name="Google Shape;3928;p4">
              <a:extLst>
                <a:ext uri="{FF2B5EF4-FFF2-40B4-BE49-F238E27FC236}">
                  <a16:creationId xmlns:a16="http://schemas.microsoft.com/office/drawing/2014/main" id="{586E9A5D-547A-8AB9-2900-601ECDD39860}"/>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4" name="Google Shape;3929;p4">
              <a:extLst>
                <a:ext uri="{FF2B5EF4-FFF2-40B4-BE49-F238E27FC236}">
                  <a16:creationId xmlns:a16="http://schemas.microsoft.com/office/drawing/2014/main" id="{9A32DDFD-61F4-13A3-DC53-D17538473A8C}"/>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5" name="Google Shape;3930;p4">
              <a:extLst>
                <a:ext uri="{FF2B5EF4-FFF2-40B4-BE49-F238E27FC236}">
                  <a16:creationId xmlns:a16="http://schemas.microsoft.com/office/drawing/2014/main" id="{DC27F0A4-020F-51CD-B02A-342206C5114A}"/>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6" name="Google Shape;3931;p4">
              <a:extLst>
                <a:ext uri="{FF2B5EF4-FFF2-40B4-BE49-F238E27FC236}">
                  <a16:creationId xmlns:a16="http://schemas.microsoft.com/office/drawing/2014/main" id="{61963113-F671-FC71-2B59-812931462E65}"/>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7" name="Google Shape;3932;p4">
              <a:extLst>
                <a:ext uri="{FF2B5EF4-FFF2-40B4-BE49-F238E27FC236}">
                  <a16:creationId xmlns:a16="http://schemas.microsoft.com/office/drawing/2014/main" id="{64A64F29-137C-BB04-4F43-644C5E46BA46}"/>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8" name="Google Shape;3933;p4">
              <a:extLst>
                <a:ext uri="{FF2B5EF4-FFF2-40B4-BE49-F238E27FC236}">
                  <a16:creationId xmlns:a16="http://schemas.microsoft.com/office/drawing/2014/main" id="{03A21833-7D4F-D4C3-DF8E-2F3AFB624134}"/>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9" name="Google Shape;3934;p4">
              <a:extLst>
                <a:ext uri="{FF2B5EF4-FFF2-40B4-BE49-F238E27FC236}">
                  <a16:creationId xmlns:a16="http://schemas.microsoft.com/office/drawing/2014/main" id="{BD882270-B63C-F6F5-D556-FE64E5F04F7E}"/>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0" name="Google Shape;3935;p4">
              <a:extLst>
                <a:ext uri="{FF2B5EF4-FFF2-40B4-BE49-F238E27FC236}">
                  <a16:creationId xmlns:a16="http://schemas.microsoft.com/office/drawing/2014/main" id="{255F4D3F-A0D1-80BB-6D59-BF08E2DFEA59}"/>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1" name="Google Shape;3936;p4">
              <a:extLst>
                <a:ext uri="{FF2B5EF4-FFF2-40B4-BE49-F238E27FC236}">
                  <a16:creationId xmlns:a16="http://schemas.microsoft.com/office/drawing/2014/main" id="{7593374D-B184-48E4-A94E-9384FE65F201}"/>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2" name="Google Shape;3937;p4">
              <a:extLst>
                <a:ext uri="{FF2B5EF4-FFF2-40B4-BE49-F238E27FC236}">
                  <a16:creationId xmlns:a16="http://schemas.microsoft.com/office/drawing/2014/main" id="{AB647050-9ABF-6503-9E4E-95A1F80088F1}"/>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3" name="Google Shape;3938;p4">
              <a:extLst>
                <a:ext uri="{FF2B5EF4-FFF2-40B4-BE49-F238E27FC236}">
                  <a16:creationId xmlns:a16="http://schemas.microsoft.com/office/drawing/2014/main" id="{C257DFA8-22B4-A6F3-9F26-686A5AC77859}"/>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4" name="Google Shape;3939;p4">
              <a:extLst>
                <a:ext uri="{FF2B5EF4-FFF2-40B4-BE49-F238E27FC236}">
                  <a16:creationId xmlns:a16="http://schemas.microsoft.com/office/drawing/2014/main" id="{ADDB3FED-7A6B-396E-6B41-5BA38C736E85}"/>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5" name="Google Shape;3940;p4">
              <a:extLst>
                <a:ext uri="{FF2B5EF4-FFF2-40B4-BE49-F238E27FC236}">
                  <a16:creationId xmlns:a16="http://schemas.microsoft.com/office/drawing/2014/main" id="{C64B1480-A65D-6AE5-9739-0B189464142A}"/>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6" name="Google Shape;3941;p4">
              <a:extLst>
                <a:ext uri="{FF2B5EF4-FFF2-40B4-BE49-F238E27FC236}">
                  <a16:creationId xmlns:a16="http://schemas.microsoft.com/office/drawing/2014/main" id="{FC8A8BBC-B71B-0560-836C-F7959315C155}"/>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7" name="Google Shape;3942;p4">
              <a:extLst>
                <a:ext uri="{FF2B5EF4-FFF2-40B4-BE49-F238E27FC236}">
                  <a16:creationId xmlns:a16="http://schemas.microsoft.com/office/drawing/2014/main" id="{35AAA4C3-5B45-0825-B4D6-7278A89E4A21}"/>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8" name="Google Shape;3943;p4">
              <a:extLst>
                <a:ext uri="{FF2B5EF4-FFF2-40B4-BE49-F238E27FC236}">
                  <a16:creationId xmlns:a16="http://schemas.microsoft.com/office/drawing/2014/main" id="{DD8ED1B3-96AB-C47B-0E4E-E53CD2AE1484}"/>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9" name="Google Shape;3944;p4">
              <a:extLst>
                <a:ext uri="{FF2B5EF4-FFF2-40B4-BE49-F238E27FC236}">
                  <a16:creationId xmlns:a16="http://schemas.microsoft.com/office/drawing/2014/main" id="{DB2E3EEA-2DBB-644F-8ABE-3EB6517BD07D}"/>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0" name="Google Shape;3945;p4">
              <a:extLst>
                <a:ext uri="{FF2B5EF4-FFF2-40B4-BE49-F238E27FC236}">
                  <a16:creationId xmlns:a16="http://schemas.microsoft.com/office/drawing/2014/main" id="{9C6A343B-4FAE-1EFC-A7BE-49D3AB31742C}"/>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1" name="Google Shape;3946;p4">
              <a:extLst>
                <a:ext uri="{FF2B5EF4-FFF2-40B4-BE49-F238E27FC236}">
                  <a16:creationId xmlns:a16="http://schemas.microsoft.com/office/drawing/2014/main" id="{9342C277-E0C2-14DE-1A05-BF40D0ACFC90}"/>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2" name="Google Shape;3947;p4">
              <a:extLst>
                <a:ext uri="{FF2B5EF4-FFF2-40B4-BE49-F238E27FC236}">
                  <a16:creationId xmlns:a16="http://schemas.microsoft.com/office/drawing/2014/main" id="{3633A386-6863-1B0D-1A39-273AE7246E4F}"/>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3" name="Google Shape;3948;p4">
              <a:extLst>
                <a:ext uri="{FF2B5EF4-FFF2-40B4-BE49-F238E27FC236}">
                  <a16:creationId xmlns:a16="http://schemas.microsoft.com/office/drawing/2014/main" id="{AFB19555-B036-129E-1912-315FEEDF0756}"/>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4" name="Google Shape;3949;p4">
              <a:extLst>
                <a:ext uri="{FF2B5EF4-FFF2-40B4-BE49-F238E27FC236}">
                  <a16:creationId xmlns:a16="http://schemas.microsoft.com/office/drawing/2014/main" id="{679E222A-C899-94B3-6B7D-9D1B9EA21B22}"/>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5" name="Google Shape;3950;p4">
              <a:extLst>
                <a:ext uri="{FF2B5EF4-FFF2-40B4-BE49-F238E27FC236}">
                  <a16:creationId xmlns:a16="http://schemas.microsoft.com/office/drawing/2014/main" id="{E389292A-E151-2CC9-E606-40537C270569}"/>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6" name="Google Shape;3951;p4">
              <a:extLst>
                <a:ext uri="{FF2B5EF4-FFF2-40B4-BE49-F238E27FC236}">
                  <a16:creationId xmlns:a16="http://schemas.microsoft.com/office/drawing/2014/main" id="{6929214B-6B3E-6EA1-6F72-D4D3BF7FEBA6}"/>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7" name="Google Shape;3952;p4">
              <a:extLst>
                <a:ext uri="{FF2B5EF4-FFF2-40B4-BE49-F238E27FC236}">
                  <a16:creationId xmlns:a16="http://schemas.microsoft.com/office/drawing/2014/main" id="{0C16B34F-8858-5C8A-839F-CC2D8EA7423E}"/>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8" name="Google Shape;3953;p4">
              <a:extLst>
                <a:ext uri="{FF2B5EF4-FFF2-40B4-BE49-F238E27FC236}">
                  <a16:creationId xmlns:a16="http://schemas.microsoft.com/office/drawing/2014/main" id="{562A8C66-5752-1D01-336C-1983A47843DF}"/>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9" name="Google Shape;3954;p4">
              <a:extLst>
                <a:ext uri="{FF2B5EF4-FFF2-40B4-BE49-F238E27FC236}">
                  <a16:creationId xmlns:a16="http://schemas.microsoft.com/office/drawing/2014/main" id="{C3C23213-DB5C-1BC8-15A1-B127E127724B}"/>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0" name="Google Shape;3955;p4">
              <a:extLst>
                <a:ext uri="{FF2B5EF4-FFF2-40B4-BE49-F238E27FC236}">
                  <a16:creationId xmlns:a16="http://schemas.microsoft.com/office/drawing/2014/main" id="{70F2F152-A026-33D7-F727-6D0FE08D3E01}"/>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1" name="Google Shape;3956;p4">
              <a:extLst>
                <a:ext uri="{FF2B5EF4-FFF2-40B4-BE49-F238E27FC236}">
                  <a16:creationId xmlns:a16="http://schemas.microsoft.com/office/drawing/2014/main" id="{F2E8E26A-C184-15A0-EC17-925C165F2249}"/>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2" name="Google Shape;3957;p4">
              <a:extLst>
                <a:ext uri="{FF2B5EF4-FFF2-40B4-BE49-F238E27FC236}">
                  <a16:creationId xmlns:a16="http://schemas.microsoft.com/office/drawing/2014/main" id="{50E98366-662E-9903-64E0-B12F22D8B0FC}"/>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3" name="Google Shape;3958;p4">
              <a:extLst>
                <a:ext uri="{FF2B5EF4-FFF2-40B4-BE49-F238E27FC236}">
                  <a16:creationId xmlns:a16="http://schemas.microsoft.com/office/drawing/2014/main" id="{6A9473D6-54B9-384C-8D63-7267DC2C9C97}"/>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4" name="Google Shape;3959;p4">
              <a:extLst>
                <a:ext uri="{FF2B5EF4-FFF2-40B4-BE49-F238E27FC236}">
                  <a16:creationId xmlns:a16="http://schemas.microsoft.com/office/drawing/2014/main" id="{3D792E88-97F5-5737-6C49-F9B19428BB4C}"/>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5" name="Google Shape;3960;p4">
              <a:extLst>
                <a:ext uri="{FF2B5EF4-FFF2-40B4-BE49-F238E27FC236}">
                  <a16:creationId xmlns:a16="http://schemas.microsoft.com/office/drawing/2014/main" id="{E641CB01-2027-A2AD-3117-B4AC79BAD223}"/>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6" name="Google Shape;3961;p4">
              <a:extLst>
                <a:ext uri="{FF2B5EF4-FFF2-40B4-BE49-F238E27FC236}">
                  <a16:creationId xmlns:a16="http://schemas.microsoft.com/office/drawing/2014/main" id="{001F44C7-2A1C-AB8F-DD2C-8F5CA9954506}"/>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7" name="Google Shape;3962;p4">
              <a:extLst>
                <a:ext uri="{FF2B5EF4-FFF2-40B4-BE49-F238E27FC236}">
                  <a16:creationId xmlns:a16="http://schemas.microsoft.com/office/drawing/2014/main" id="{773D4D0F-8FAA-A932-F644-4A76E7493231}"/>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8" name="Google Shape;3963;p4">
              <a:extLst>
                <a:ext uri="{FF2B5EF4-FFF2-40B4-BE49-F238E27FC236}">
                  <a16:creationId xmlns:a16="http://schemas.microsoft.com/office/drawing/2014/main" id="{6BA0DBB7-AE9C-DFDD-9295-B9DED774A7C7}"/>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9" name="Google Shape;3964;p4">
              <a:extLst>
                <a:ext uri="{FF2B5EF4-FFF2-40B4-BE49-F238E27FC236}">
                  <a16:creationId xmlns:a16="http://schemas.microsoft.com/office/drawing/2014/main" id="{034DC279-B083-2A9E-86E4-084AD7720C41}"/>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0" name="Google Shape;3965;p4">
              <a:extLst>
                <a:ext uri="{FF2B5EF4-FFF2-40B4-BE49-F238E27FC236}">
                  <a16:creationId xmlns:a16="http://schemas.microsoft.com/office/drawing/2014/main" id="{AA2B2EEC-A9C8-AD3F-2688-EF23B8DD1F2B}"/>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1" name="Google Shape;3966;p4">
              <a:extLst>
                <a:ext uri="{FF2B5EF4-FFF2-40B4-BE49-F238E27FC236}">
                  <a16:creationId xmlns:a16="http://schemas.microsoft.com/office/drawing/2014/main" id="{FDCF214D-D98A-AA96-9700-167F6DF1AA0A}"/>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2" name="Google Shape;3967;p4">
              <a:extLst>
                <a:ext uri="{FF2B5EF4-FFF2-40B4-BE49-F238E27FC236}">
                  <a16:creationId xmlns:a16="http://schemas.microsoft.com/office/drawing/2014/main" id="{E175B103-C988-4768-68FF-FBDAC37C3E25}"/>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3" name="Google Shape;3968;p4">
              <a:extLst>
                <a:ext uri="{FF2B5EF4-FFF2-40B4-BE49-F238E27FC236}">
                  <a16:creationId xmlns:a16="http://schemas.microsoft.com/office/drawing/2014/main" id="{ADC9BC37-C72A-B73C-1B7A-4BF19E9586A8}"/>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4" name="Google Shape;3969;p4">
              <a:extLst>
                <a:ext uri="{FF2B5EF4-FFF2-40B4-BE49-F238E27FC236}">
                  <a16:creationId xmlns:a16="http://schemas.microsoft.com/office/drawing/2014/main" id="{49E829BF-716B-1BCF-3E04-4AD97E617133}"/>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5" name="Google Shape;3970;p4">
              <a:extLst>
                <a:ext uri="{FF2B5EF4-FFF2-40B4-BE49-F238E27FC236}">
                  <a16:creationId xmlns:a16="http://schemas.microsoft.com/office/drawing/2014/main" id="{B906333A-F259-7BDC-C8D3-636E752C52DE}"/>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6" name="Google Shape;3971;p4">
              <a:extLst>
                <a:ext uri="{FF2B5EF4-FFF2-40B4-BE49-F238E27FC236}">
                  <a16:creationId xmlns:a16="http://schemas.microsoft.com/office/drawing/2014/main" id="{D894E97F-F612-1715-9F18-583F84EEF064}"/>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7" name="Google Shape;3972;p4">
              <a:extLst>
                <a:ext uri="{FF2B5EF4-FFF2-40B4-BE49-F238E27FC236}">
                  <a16:creationId xmlns:a16="http://schemas.microsoft.com/office/drawing/2014/main" id="{1DFBD5B7-F652-ACF7-E64E-B7B89E50F29D}"/>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8" name="Google Shape;3973;p4">
              <a:extLst>
                <a:ext uri="{FF2B5EF4-FFF2-40B4-BE49-F238E27FC236}">
                  <a16:creationId xmlns:a16="http://schemas.microsoft.com/office/drawing/2014/main" id="{5083B6D1-5D13-465E-8612-A69929FD25BF}"/>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9" name="Google Shape;3974;p4">
              <a:extLst>
                <a:ext uri="{FF2B5EF4-FFF2-40B4-BE49-F238E27FC236}">
                  <a16:creationId xmlns:a16="http://schemas.microsoft.com/office/drawing/2014/main" id="{71601578-5977-7D60-F1D0-096D0CE18CB7}"/>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0" name="Google Shape;3975;p4">
              <a:extLst>
                <a:ext uri="{FF2B5EF4-FFF2-40B4-BE49-F238E27FC236}">
                  <a16:creationId xmlns:a16="http://schemas.microsoft.com/office/drawing/2014/main" id="{56563279-2269-0D63-67E3-1B393F5EC584}"/>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1" name="Google Shape;3976;p4">
              <a:extLst>
                <a:ext uri="{FF2B5EF4-FFF2-40B4-BE49-F238E27FC236}">
                  <a16:creationId xmlns:a16="http://schemas.microsoft.com/office/drawing/2014/main" id="{22CD2922-7A75-55FA-D9EB-C7CE7AA43E0F}"/>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2" name="Google Shape;3977;p4">
              <a:extLst>
                <a:ext uri="{FF2B5EF4-FFF2-40B4-BE49-F238E27FC236}">
                  <a16:creationId xmlns:a16="http://schemas.microsoft.com/office/drawing/2014/main" id="{A30CF2EB-B62F-47E8-2502-D0DE989E4ADC}"/>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3" name="Google Shape;3978;p4">
              <a:extLst>
                <a:ext uri="{FF2B5EF4-FFF2-40B4-BE49-F238E27FC236}">
                  <a16:creationId xmlns:a16="http://schemas.microsoft.com/office/drawing/2014/main" id="{8416C943-5EF7-49EA-210E-EC66B552BA56}"/>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4" name="Google Shape;3979;p4">
              <a:extLst>
                <a:ext uri="{FF2B5EF4-FFF2-40B4-BE49-F238E27FC236}">
                  <a16:creationId xmlns:a16="http://schemas.microsoft.com/office/drawing/2014/main" id="{653F251D-6650-DB88-9924-970E1A0E725C}"/>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5" name="Google Shape;3980;p4">
              <a:extLst>
                <a:ext uri="{FF2B5EF4-FFF2-40B4-BE49-F238E27FC236}">
                  <a16:creationId xmlns:a16="http://schemas.microsoft.com/office/drawing/2014/main" id="{196B2CDE-472E-E237-B353-3E5170BFC627}"/>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6" name="Google Shape;3981;p4">
              <a:extLst>
                <a:ext uri="{FF2B5EF4-FFF2-40B4-BE49-F238E27FC236}">
                  <a16:creationId xmlns:a16="http://schemas.microsoft.com/office/drawing/2014/main" id="{A889883D-0C3A-09B3-8810-B181DF316FA1}"/>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7" name="Google Shape;3982;p4">
              <a:extLst>
                <a:ext uri="{FF2B5EF4-FFF2-40B4-BE49-F238E27FC236}">
                  <a16:creationId xmlns:a16="http://schemas.microsoft.com/office/drawing/2014/main" id="{7FB44B4F-64D4-C4FE-B0ED-B1EFBFE72FD9}"/>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8" name="Google Shape;3983;p4">
              <a:extLst>
                <a:ext uri="{FF2B5EF4-FFF2-40B4-BE49-F238E27FC236}">
                  <a16:creationId xmlns:a16="http://schemas.microsoft.com/office/drawing/2014/main" id="{5A49FE35-7235-A831-2AB9-05373DC82462}"/>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9" name="Google Shape;3984;p4">
              <a:extLst>
                <a:ext uri="{FF2B5EF4-FFF2-40B4-BE49-F238E27FC236}">
                  <a16:creationId xmlns:a16="http://schemas.microsoft.com/office/drawing/2014/main" id="{7FAD2063-FC63-12AA-CA4A-903D79BF85DE}"/>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0" name="Google Shape;3985;p4">
              <a:extLst>
                <a:ext uri="{FF2B5EF4-FFF2-40B4-BE49-F238E27FC236}">
                  <a16:creationId xmlns:a16="http://schemas.microsoft.com/office/drawing/2014/main" id="{B17D9B53-43B0-CCA0-58A6-622445528450}"/>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1" name="Google Shape;3986;p4">
              <a:extLst>
                <a:ext uri="{FF2B5EF4-FFF2-40B4-BE49-F238E27FC236}">
                  <a16:creationId xmlns:a16="http://schemas.microsoft.com/office/drawing/2014/main" id="{CB7A1935-79B4-4B5D-9B6F-D7A2E595CBE2}"/>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2" name="Google Shape;3987;p4">
              <a:extLst>
                <a:ext uri="{FF2B5EF4-FFF2-40B4-BE49-F238E27FC236}">
                  <a16:creationId xmlns:a16="http://schemas.microsoft.com/office/drawing/2014/main" id="{4A2B10FA-7C7D-33D6-D9C9-AFA66453B359}"/>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3" name="Google Shape;3988;p4">
              <a:extLst>
                <a:ext uri="{FF2B5EF4-FFF2-40B4-BE49-F238E27FC236}">
                  <a16:creationId xmlns:a16="http://schemas.microsoft.com/office/drawing/2014/main" id="{5B387F2C-6EEC-60D6-8F0A-4FD007A876FC}"/>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4" name="Google Shape;3989;p4">
              <a:extLst>
                <a:ext uri="{FF2B5EF4-FFF2-40B4-BE49-F238E27FC236}">
                  <a16:creationId xmlns:a16="http://schemas.microsoft.com/office/drawing/2014/main" id="{ACA8CED1-922F-34B9-4849-253CF41D9D65}"/>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5" name="Google Shape;3990;p4">
              <a:extLst>
                <a:ext uri="{FF2B5EF4-FFF2-40B4-BE49-F238E27FC236}">
                  <a16:creationId xmlns:a16="http://schemas.microsoft.com/office/drawing/2014/main" id="{D80AC762-E86C-B0C0-B9DB-18C755045F3A}"/>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6" name="Google Shape;3991;p4">
              <a:extLst>
                <a:ext uri="{FF2B5EF4-FFF2-40B4-BE49-F238E27FC236}">
                  <a16:creationId xmlns:a16="http://schemas.microsoft.com/office/drawing/2014/main" id="{7AD70BE8-674B-8271-B17A-6F19ED0382D2}"/>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7" name="Google Shape;3992;p4">
              <a:extLst>
                <a:ext uri="{FF2B5EF4-FFF2-40B4-BE49-F238E27FC236}">
                  <a16:creationId xmlns:a16="http://schemas.microsoft.com/office/drawing/2014/main" id="{C56B54D7-8B02-7DDA-750A-68BE771CD5E2}"/>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8" name="Google Shape;3993;p4">
              <a:extLst>
                <a:ext uri="{FF2B5EF4-FFF2-40B4-BE49-F238E27FC236}">
                  <a16:creationId xmlns:a16="http://schemas.microsoft.com/office/drawing/2014/main" id="{2C142FE9-EE14-C03E-E9AE-32653C3434B0}"/>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9" name="Google Shape;3994;p4">
              <a:extLst>
                <a:ext uri="{FF2B5EF4-FFF2-40B4-BE49-F238E27FC236}">
                  <a16:creationId xmlns:a16="http://schemas.microsoft.com/office/drawing/2014/main" id="{630095A0-FDA5-3744-3C07-676B4643E0C4}"/>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0" name="Google Shape;3995;p4">
              <a:extLst>
                <a:ext uri="{FF2B5EF4-FFF2-40B4-BE49-F238E27FC236}">
                  <a16:creationId xmlns:a16="http://schemas.microsoft.com/office/drawing/2014/main" id="{05740305-96EA-BA46-66F8-A30305EC6D2A}"/>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1" name="Google Shape;3996;p4">
              <a:extLst>
                <a:ext uri="{FF2B5EF4-FFF2-40B4-BE49-F238E27FC236}">
                  <a16:creationId xmlns:a16="http://schemas.microsoft.com/office/drawing/2014/main" id="{AF51EB11-102E-DA9A-1E82-CF26B3F02835}"/>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2" name="Google Shape;3997;p4">
              <a:extLst>
                <a:ext uri="{FF2B5EF4-FFF2-40B4-BE49-F238E27FC236}">
                  <a16:creationId xmlns:a16="http://schemas.microsoft.com/office/drawing/2014/main" id="{C154E5FC-EF26-C56A-2221-E7429B04EC0B}"/>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3" name="Google Shape;3998;p4">
              <a:extLst>
                <a:ext uri="{FF2B5EF4-FFF2-40B4-BE49-F238E27FC236}">
                  <a16:creationId xmlns:a16="http://schemas.microsoft.com/office/drawing/2014/main" id="{714A79EE-D679-CC3A-E689-CC24C489ED3A}"/>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4" name="Google Shape;3999;p4">
              <a:extLst>
                <a:ext uri="{FF2B5EF4-FFF2-40B4-BE49-F238E27FC236}">
                  <a16:creationId xmlns:a16="http://schemas.microsoft.com/office/drawing/2014/main" id="{44FAC7CB-7DD7-374B-8478-1F93D547D47D}"/>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5" name="Google Shape;4000;p4">
              <a:extLst>
                <a:ext uri="{FF2B5EF4-FFF2-40B4-BE49-F238E27FC236}">
                  <a16:creationId xmlns:a16="http://schemas.microsoft.com/office/drawing/2014/main" id="{227924AE-06C5-0753-70B4-5F5F1437BFBF}"/>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6" name="Google Shape;4001;p4">
              <a:extLst>
                <a:ext uri="{FF2B5EF4-FFF2-40B4-BE49-F238E27FC236}">
                  <a16:creationId xmlns:a16="http://schemas.microsoft.com/office/drawing/2014/main" id="{10BA481E-E1A5-F55B-B700-A824FF8CB0E4}"/>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7" name="Google Shape;4002;p4">
              <a:extLst>
                <a:ext uri="{FF2B5EF4-FFF2-40B4-BE49-F238E27FC236}">
                  <a16:creationId xmlns:a16="http://schemas.microsoft.com/office/drawing/2014/main" id="{F4C82A6E-D4C0-BD0B-57C9-416E37EBE0DD}"/>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8" name="Google Shape;4003;p4">
              <a:extLst>
                <a:ext uri="{FF2B5EF4-FFF2-40B4-BE49-F238E27FC236}">
                  <a16:creationId xmlns:a16="http://schemas.microsoft.com/office/drawing/2014/main" id="{BB2E53BB-0466-0920-B38E-EA24904CB184}"/>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9" name="Google Shape;4004;p4">
              <a:extLst>
                <a:ext uri="{FF2B5EF4-FFF2-40B4-BE49-F238E27FC236}">
                  <a16:creationId xmlns:a16="http://schemas.microsoft.com/office/drawing/2014/main" id="{9C91D96B-1FA2-3F3A-BEB5-7AA5A5DAF46B}"/>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0" name="Google Shape;4005;p4">
              <a:extLst>
                <a:ext uri="{FF2B5EF4-FFF2-40B4-BE49-F238E27FC236}">
                  <a16:creationId xmlns:a16="http://schemas.microsoft.com/office/drawing/2014/main" id="{A242A7DE-A69A-CE0B-8C40-F05A2C560CE3}"/>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1" name="Google Shape;4006;p4">
              <a:extLst>
                <a:ext uri="{FF2B5EF4-FFF2-40B4-BE49-F238E27FC236}">
                  <a16:creationId xmlns:a16="http://schemas.microsoft.com/office/drawing/2014/main" id="{4BCBD7C9-EA3D-8750-91BC-3624FEF89A16}"/>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2" name="Google Shape;4007;p4">
              <a:extLst>
                <a:ext uri="{FF2B5EF4-FFF2-40B4-BE49-F238E27FC236}">
                  <a16:creationId xmlns:a16="http://schemas.microsoft.com/office/drawing/2014/main" id="{41171306-93FA-4DEB-F976-7FDAA17B5179}"/>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3" name="Google Shape;4008;p4">
              <a:extLst>
                <a:ext uri="{FF2B5EF4-FFF2-40B4-BE49-F238E27FC236}">
                  <a16:creationId xmlns:a16="http://schemas.microsoft.com/office/drawing/2014/main" id="{BA8BE8D0-682D-C522-6D08-EB2102FFD23F}"/>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4" name="Google Shape;4009;p4">
              <a:extLst>
                <a:ext uri="{FF2B5EF4-FFF2-40B4-BE49-F238E27FC236}">
                  <a16:creationId xmlns:a16="http://schemas.microsoft.com/office/drawing/2014/main" id="{D4E3B460-F17F-3C8E-9B5B-B419F33389CE}"/>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5" name="Google Shape;4010;p4">
              <a:extLst>
                <a:ext uri="{FF2B5EF4-FFF2-40B4-BE49-F238E27FC236}">
                  <a16:creationId xmlns:a16="http://schemas.microsoft.com/office/drawing/2014/main" id="{DAF71407-7182-BE01-3967-E4CF4D3FB0E4}"/>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6" name="Google Shape;4011;p4">
              <a:extLst>
                <a:ext uri="{FF2B5EF4-FFF2-40B4-BE49-F238E27FC236}">
                  <a16:creationId xmlns:a16="http://schemas.microsoft.com/office/drawing/2014/main" id="{E43B6A6F-F2C4-DFF0-DAB5-879BDD72305C}"/>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7" name="Google Shape;4012;p4">
              <a:extLst>
                <a:ext uri="{FF2B5EF4-FFF2-40B4-BE49-F238E27FC236}">
                  <a16:creationId xmlns:a16="http://schemas.microsoft.com/office/drawing/2014/main" id="{C11C03A5-B25E-5E3F-7BEF-8CDFB93C1302}"/>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8" name="Google Shape;4013;p4">
              <a:extLst>
                <a:ext uri="{FF2B5EF4-FFF2-40B4-BE49-F238E27FC236}">
                  <a16:creationId xmlns:a16="http://schemas.microsoft.com/office/drawing/2014/main" id="{F7C601E7-785B-98D0-DFFA-5883FC92CC96}"/>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9" name="Google Shape;4014;p4">
              <a:extLst>
                <a:ext uri="{FF2B5EF4-FFF2-40B4-BE49-F238E27FC236}">
                  <a16:creationId xmlns:a16="http://schemas.microsoft.com/office/drawing/2014/main" id="{C959C324-27D9-874D-E537-1B16035860BF}"/>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0" name="Google Shape;4015;p4">
              <a:extLst>
                <a:ext uri="{FF2B5EF4-FFF2-40B4-BE49-F238E27FC236}">
                  <a16:creationId xmlns:a16="http://schemas.microsoft.com/office/drawing/2014/main" id="{84743777-6C0E-F57B-49A5-1FBFA0AC7527}"/>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1" name="Google Shape;4016;p4">
              <a:extLst>
                <a:ext uri="{FF2B5EF4-FFF2-40B4-BE49-F238E27FC236}">
                  <a16:creationId xmlns:a16="http://schemas.microsoft.com/office/drawing/2014/main" id="{7DF533BE-CA36-BBA7-7CDA-0D644A0DFE9D}"/>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2" name="Google Shape;4017;p4">
              <a:extLst>
                <a:ext uri="{FF2B5EF4-FFF2-40B4-BE49-F238E27FC236}">
                  <a16:creationId xmlns:a16="http://schemas.microsoft.com/office/drawing/2014/main" id="{F488A323-F464-3F32-6805-12446F83895A}"/>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3" name="Google Shape;4018;p4">
              <a:extLst>
                <a:ext uri="{FF2B5EF4-FFF2-40B4-BE49-F238E27FC236}">
                  <a16:creationId xmlns:a16="http://schemas.microsoft.com/office/drawing/2014/main" id="{072A9D90-DF64-2A6B-55C7-42AF9686E034}"/>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4" name="Google Shape;4019;p4">
              <a:extLst>
                <a:ext uri="{FF2B5EF4-FFF2-40B4-BE49-F238E27FC236}">
                  <a16:creationId xmlns:a16="http://schemas.microsoft.com/office/drawing/2014/main" id="{665B40C1-4683-D9E8-436C-5626DE2B0824}"/>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5" name="Google Shape;4020;p4">
              <a:extLst>
                <a:ext uri="{FF2B5EF4-FFF2-40B4-BE49-F238E27FC236}">
                  <a16:creationId xmlns:a16="http://schemas.microsoft.com/office/drawing/2014/main" id="{F11D3A41-E2B1-A766-2101-3A31002F6AEF}"/>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6" name="Google Shape;4021;p4">
              <a:extLst>
                <a:ext uri="{FF2B5EF4-FFF2-40B4-BE49-F238E27FC236}">
                  <a16:creationId xmlns:a16="http://schemas.microsoft.com/office/drawing/2014/main" id="{4D0FD4F1-0044-1852-6F0F-90C49A5D877D}"/>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7" name="Google Shape;4022;p4">
              <a:extLst>
                <a:ext uri="{FF2B5EF4-FFF2-40B4-BE49-F238E27FC236}">
                  <a16:creationId xmlns:a16="http://schemas.microsoft.com/office/drawing/2014/main" id="{114ABC9E-9148-FC71-EEF0-2B216117EFB3}"/>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8" name="Google Shape;4023;p4">
              <a:extLst>
                <a:ext uri="{FF2B5EF4-FFF2-40B4-BE49-F238E27FC236}">
                  <a16:creationId xmlns:a16="http://schemas.microsoft.com/office/drawing/2014/main" id="{87109B9A-BC56-3DC1-3D44-01D941A32A53}"/>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9" name="Google Shape;4024;p4">
              <a:extLst>
                <a:ext uri="{FF2B5EF4-FFF2-40B4-BE49-F238E27FC236}">
                  <a16:creationId xmlns:a16="http://schemas.microsoft.com/office/drawing/2014/main" id="{9066D007-8999-B1C2-999E-B6C2825163EF}"/>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0" name="Google Shape;4025;p4">
              <a:extLst>
                <a:ext uri="{FF2B5EF4-FFF2-40B4-BE49-F238E27FC236}">
                  <a16:creationId xmlns:a16="http://schemas.microsoft.com/office/drawing/2014/main" id="{33D9FCBC-15C2-0E8F-FBA3-946C80527F86}"/>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1" name="Google Shape;4026;p4">
              <a:extLst>
                <a:ext uri="{FF2B5EF4-FFF2-40B4-BE49-F238E27FC236}">
                  <a16:creationId xmlns:a16="http://schemas.microsoft.com/office/drawing/2014/main" id="{00380A59-210D-7FCF-7E5D-ABBA39BA82EF}"/>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2" name="Google Shape;4027;p4">
              <a:extLst>
                <a:ext uri="{FF2B5EF4-FFF2-40B4-BE49-F238E27FC236}">
                  <a16:creationId xmlns:a16="http://schemas.microsoft.com/office/drawing/2014/main" id="{0A4814A0-5049-F948-9FC2-EDB25BAF9334}"/>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3" name="Google Shape;4028;p4">
              <a:extLst>
                <a:ext uri="{FF2B5EF4-FFF2-40B4-BE49-F238E27FC236}">
                  <a16:creationId xmlns:a16="http://schemas.microsoft.com/office/drawing/2014/main" id="{6D844F91-3B52-CCC4-183F-90811BD5D0B4}"/>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4" name="Google Shape;4029;p4">
              <a:extLst>
                <a:ext uri="{FF2B5EF4-FFF2-40B4-BE49-F238E27FC236}">
                  <a16:creationId xmlns:a16="http://schemas.microsoft.com/office/drawing/2014/main" id="{4E8FBE5B-4119-7A4C-1CBA-EF80ADC93F09}"/>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5" name="Google Shape;4030;p4">
              <a:extLst>
                <a:ext uri="{FF2B5EF4-FFF2-40B4-BE49-F238E27FC236}">
                  <a16:creationId xmlns:a16="http://schemas.microsoft.com/office/drawing/2014/main" id="{828B40F8-54EC-2F36-9B5D-09AB1ECDA860}"/>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6" name="Google Shape;4031;p4">
              <a:extLst>
                <a:ext uri="{FF2B5EF4-FFF2-40B4-BE49-F238E27FC236}">
                  <a16:creationId xmlns:a16="http://schemas.microsoft.com/office/drawing/2014/main" id="{EEC7959C-E223-BE98-1907-D87C08B207A4}"/>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7" name="Google Shape;4032;p4">
              <a:extLst>
                <a:ext uri="{FF2B5EF4-FFF2-40B4-BE49-F238E27FC236}">
                  <a16:creationId xmlns:a16="http://schemas.microsoft.com/office/drawing/2014/main" id="{FFDF46D1-A966-E2BC-62FA-A09C92860D17}"/>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8" name="Google Shape;4033;p4">
              <a:extLst>
                <a:ext uri="{FF2B5EF4-FFF2-40B4-BE49-F238E27FC236}">
                  <a16:creationId xmlns:a16="http://schemas.microsoft.com/office/drawing/2014/main" id="{4B684FF6-0996-1F4C-F091-95CE00A4B55D}"/>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9" name="Google Shape;4034;p4">
              <a:extLst>
                <a:ext uri="{FF2B5EF4-FFF2-40B4-BE49-F238E27FC236}">
                  <a16:creationId xmlns:a16="http://schemas.microsoft.com/office/drawing/2014/main" id="{29491F4D-D984-F989-1B7D-FFC9806FB6DF}"/>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0" name="Google Shape;4035;p4">
              <a:extLst>
                <a:ext uri="{FF2B5EF4-FFF2-40B4-BE49-F238E27FC236}">
                  <a16:creationId xmlns:a16="http://schemas.microsoft.com/office/drawing/2014/main" id="{F226D4F0-2974-EBBF-0EAA-C68F21BEC746}"/>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1" name="Google Shape;4036;p4">
              <a:extLst>
                <a:ext uri="{FF2B5EF4-FFF2-40B4-BE49-F238E27FC236}">
                  <a16:creationId xmlns:a16="http://schemas.microsoft.com/office/drawing/2014/main" id="{42EA2F0A-3A27-BEA3-643E-48D55FAB8D6C}"/>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2" name="Google Shape;4037;p4">
              <a:extLst>
                <a:ext uri="{FF2B5EF4-FFF2-40B4-BE49-F238E27FC236}">
                  <a16:creationId xmlns:a16="http://schemas.microsoft.com/office/drawing/2014/main" id="{2FE47C16-1C39-70C4-5EE2-5756A86AE7FD}"/>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3" name="Google Shape;4038;p4">
              <a:extLst>
                <a:ext uri="{FF2B5EF4-FFF2-40B4-BE49-F238E27FC236}">
                  <a16:creationId xmlns:a16="http://schemas.microsoft.com/office/drawing/2014/main" id="{4151CDBC-A81D-2E65-30FB-4BDE57F0C7DA}"/>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4" name="Google Shape;4039;p4">
              <a:extLst>
                <a:ext uri="{FF2B5EF4-FFF2-40B4-BE49-F238E27FC236}">
                  <a16:creationId xmlns:a16="http://schemas.microsoft.com/office/drawing/2014/main" id="{28C74D0B-83A3-AA5F-057D-4F0FFDDDD020}"/>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5" name="Google Shape;4040;p4">
              <a:extLst>
                <a:ext uri="{FF2B5EF4-FFF2-40B4-BE49-F238E27FC236}">
                  <a16:creationId xmlns:a16="http://schemas.microsoft.com/office/drawing/2014/main" id="{B802AE88-4967-BBD9-F1A1-37C6728C1A1B}"/>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6" name="Google Shape;4041;p4">
              <a:extLst>
                <a:ext uri="{FF2B5EF4-FFF2-40B4-BE49-F238E27FC236}">
                  <a16:creationId xmlns:a16="http://schemas.microsoft.com/office/drawing/2014/main" id="{9C9C8697-AF55-F434-7901-3FFA360B3645}"/>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7" name="Google Shape;4042;p4">
              <a:extLst>
                <a:ext uri="{FF2B5EF4-FFF2-40B4-BE49-F238E27FC236}">
                  <a16:creationId xmlns:a16="http://schemas.microsoft.com/office/drawing/2014/main" id="{A37D041F-8010-A085-7186-65B3AA8DE478}"/>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8" name="Google Shape;4043;p4">
              <a:extLst>
                <a:ext uri="{FF2B5EF4-FFF2-40B4-BE49-F238E27FC236}">
                  <a16:creationId xmlns:a16="http://schemas.microsoft.com/office/drawing/2014/main" id="{E71175C7-E2ED-06E1-11A3-018B8FE0EB79}"/>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9" name="Google Shape;4044;p4">
              <a:extLst>
                <a:ext uri="{FF2B5EF4-FFF2-40B4-BE49-F238E27FC236}">
                  <a16:creationId xmlns:a16="http://schemas.microsoft.com/office/drawing/2014/main" id="{9C82CBDC-A829-DC38-11E1-166902D14280}"/>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0" name="Google Shape;4045;p4">
              <a:extLst>
                <a:ext uri="{FF2B5EF4-FFF2-40B4-BE49-F238E27FC236}">
                  <a16:creationId xmlns:a16="http://schemas.microsoft.com/office/drawing/2014/main" id="{A5EFF039-8F20-0126-C800-515ECD216F13}"/>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1" name="Google Shape;4046;p4">
              <a:extLst>
                <a:ext uri="{FF2B5EF4-FFF2-40B4-BE49-F238E27FC236}">
                  <a16:creationId xmlns:a16="http://schemas.microsoft.com/office/drawing/2014/main" id="{DF23DA7F-2B6A-D6DC-154F-642411C6ECC5}"/>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2" name="Google Shape;4047;p4">
              <a:extLst>
                <a:ext uri="{FF2B5EF4-FFF2-40B4-BE49-F238E27FC236}">
                  <a16:creationId xmlns:a16="http://schemas.microsoft.com/office/drawing/2014/main" id="{83490D66-5504-7AA3-58CE-D33760BCB838}"/>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3" name="Google Shape;4048;p4">
              <a:extLst>
                <a:ext uri="{FF2B5EF4-FFF2-40B4-BE49-F238E27FC236}">
                  <a16:creationId xmlns:a16="http://schemas.microsoft.com/office/drawing/2014/main" id="{3B316599-B35C-B964-C2CD-7DCAE1F077C6}"/>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4" name="Google Shape;4049;p4">
              <a:extLst>
                <a:ext uri="{FF2B5EF4-FFF2-40B4-BE49-F238E27FC236}">
                  <a16:creationId xmlns:a16="http://schemas.microsoft.com/office/drawing/2014/main" id="{9EA84757-1581-AC4A-5E8D-D3AE4D9EDDBA}"/>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5" name="Google Shape;4050;p4">
              <a:extLst>
                <a:ext uri="{FF2B5EF4-FFF2-40B4-BE49-F238E27FC236}">
                  <a16:creationId xmlns:a16="http://schemas.microsoft.com/office/drawing/2014/main" id="{FF2BCDC1-2ACC-1457-A3CB-07527D59B899}"/>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6" name="Google Shape;4051;p4">
              <a:extLst>
                <a:ext uri="{FF2B5EF4-FFF2-40B4-BE49-F238E27FC236}">
                  <a16:creationId xmlns:a16="http://schemas.microsoft.com/office/drawing/2014/main" id="{F2B77FA2-F6E9-D654-044F-C88AAE2558CA}"/>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7" name="Google Shape;4052;p4">
              <a:extLst>
                <a:ext uri="{FF2B5EF4-FFF2-40B4-BE49-F238E27FC236}">
                  <a16:creationId xmlns:a16="http://schemas.microsoft.com/office/drawing/2014/main" id="{723DBBCE-08F7-42CE-D30D-A6B7BB2F4B30}"/>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8" name="Google Shape;4053;p4">
              <a:extLst>
                <a:ext uri="{FF2B5EF4-FFF2-40B4-BE49-F238E27FC236}">
                  <a16:creationId xmlns:a16="http://schemas.microsoft.com/office/drawing/2014/main" id="{F961EE3E-01C9-AC8D-5CDA-3E9A73AFFE3D}"/>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9" name="Google Shape;4054;p4">
              <a:extLst>
                <a:ext uri="{FF2B5EF4-FFF2-40B4-BE49-F238E27FC236}">
                  <a16:creationId xmlns:a16="http://schemas.microsoft.com/office/drawing/2014/main" id="{50314F1F-02CD-6CED-1151-6B4C5B7DF872}"/>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0" name="Google Shape;4055;p4">
              <a:extLst>
                <a:ext uri="{FF2B5EF4-FFF2-40B4-BE49-F238E27FC236}">
                  <a16:creationId xmlns:a16="http://schemas.microsoft.com/office/drawing/2014/main" id="{7DCED8E7-FC18-DCEE-B563-1A813B7D5408}"/>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1" name="Google Shape;4056;p4">
              <a:extLst>
                <a:ext uri="{FF2B5EF4-FFF2-40B4-BE49-F238E27FC236}">
                  <a16:creationId xmlns:a16="http://schemas.microsoft.com/office/drawing/2014/main" id="{13708A13-DC9B-A9D5-8C39-3D9C339E6D58}"/>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2" name="Google Shape;4057;p4">
              <a:extLst>
                <a:ext uri="{FF2B5EF4-FFF2-40B4-BE49-F238E27FC236}">
                  <a16:creationId xmlns:a16="http://schemas.microsoft.com/office/drawing/2014/main" id="{5BB5CCD4-20C2-CF8C-33E1-1D7A1F76FA15}"/>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3" name="Google Shape;4058;p4">
              <a:extLst>
                <a:ext uri="{FF2B5EF4-FFF2-40B4-BE49-F238E27FC236}">
                  <a16:creationId xmlns:a16="http://schemas.microsoft.com/office/drawing/2014/main" id="{538F5B06-04B7-6AD9-C668-234134898C78}"/>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4" name="Google Shape;4059;p4">
              <a:extLst>
                <a:ext uri="{FF2B5EF4-FFF2-40B4-BE49-F238E27FC236}">
                  <a16:creationId xmlns:a16="http://schemas.microsoft.com/office/drawing/2014/main" id="{DA214840-9DAB-1E12-E1C0-B9BFAE128EE5}"/>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5" name="Google Shape;4060;p4">
              <a:extLst>
                <a:ext uri="{FF2B5EF4-FFF2-40B4-BE49-F238E27FC236}">
                  <a16:creationId xmlns:a16="http://schemas.microsoft.com/office/drawing/2014/main" id="{BE212CF6-544F-CAE6-D469-FEA8C9AFFA13}"/>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6" name="Google Shape;4061;p4">
              <a:extLst>
                <a:ext uri="{FF2B5EF4-FFF2-40B4-BE49-F238E27FC236}">
                  <a16:creationId xmlns:a16="http://schemas.microsoft.com/office/drawing/2014/main" id="{74B08077-8647-3552-B62A-7FB9444D49D9}"/>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7" name="Google Shape;4062;p4">
              <a:extLst>
                <a:ext uri="{FF2B5EF4-FFF2-40B4-BE49-F238E27FC236}">
                  <a16:creationId xmlns:a16="http://schemas.microsoft.com/office/drawing/2014/main" id="{266E00D5-73D1-6EA5-32BC-72097FCF7F92}"/>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8" name="Google Shape;4063;p4">
              <a:extLst>
                <a:ext uri="{FF2B5EF4-FFF2-40B4-BE49-F238E27FC236}">
                  <a16:creationId xmlns:a16="http://schemas.microsoft.com/office/drawing/2014/main" id="{6D3F5174-EA3D-561F-C8A0-B79404FEDF87}"/>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9" name="Google Shape;4064;p4">
              <a:extLst>
                <a:ext uri="{FF2B5EF4-FFF2-40B4-BE49-F238E27FC236}">
                  <a16:creationId xmlns:a16="http://schemas.microsoft.com/office/drawing/2014/main" id="{3F2AD648-3107-8A9C-748C-74649905CB1A}"/>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0" name="Google Shape;4065;p4">
              <a:extLst>
                <a:ext uri="{FF2B5EF4-FFF2-40B4-BE49-F238E27FC236}">
                  <a16:creationId xmlns:a16="http://schemas.microsoft.com/office/drawing/2014/main" id="{9D70DE5F-CB99-21E8-A55F-467EBED0EB3D}"/>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1" name="Google Shape;4066;p4">
              <a:extLst>
                <a:ext uri="{FF2B5EF4-FFF2-40B4-BE49-F238E27FC236}">
                  <a16:creationId xmlns:a16="http://schemas.microsoft.com/office/drawing/2014/main" id="{99CFAD10-96C6-6EB8-9607-9A145458830C}"/>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2" name="Google Shape;4067;p4">
              <a:extLst>
                <a:ext uri="{FF2B5EF4-FFF2-40B4-BE49-F238E27FC236}">
                  <a16:creationId xmlns:a16="http://schemas.microsoft.com/office/drawing/2014/main" id="{0E09171F-9D61-EEDE-5846-42DFC534368E}"/>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3" name="Google Shape;4068;p4">
              <a:extLst>
                <a:ext uri="{FF2B5EF4-FFF2-40B4-BE49-F238E27FC236}">
                  <a16:creationId xmlns:a16="http://schemas.microsoft.com/office/drawing/2014/main" id="{66A7943F-05D7-87CB-1D63-A12083C1A070}"/>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4" name="Google Shape;4069;p4">
              <a:extLst>
                <a:ext uri="{FF2B5EF4-FFF2-40B4-BE49-F238E27FC236}">
                  <a16:creationId xmlns:a16="http://schemas.microsoft.com/office/drawing/2014/main" id="{85BCC3E9-94F4-BFC9-543F-5DDB02ADB217}"/>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5" name="Google Shape;4070;p4">
              <a:extLst>
                <a:ext uri="{FF2B5EF4-FFF2-40B4-BE49-F238E27FC236}">
                  <a16:creationId xmlns:a16="http://schemas.microsoft.com/office/drawing/2014/main" id="{8087A762-E760-B5C5-FF9F-C5A1A29D77EF}"/>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6" name="Google Shape;4071;p4">
              <a:extLst>
                <a:ext uri="{FF2B5EF4-FFF2-40B4-BE49-F238E27FC236}">
                  <a16:creationId xmlns:a16="http://schemas.microsoft.com/office/drawing/2014/main" id="{5910D75C-0716-63AC-BFA8-819AFE83B0F9}"/>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7" name="Google Shape;4072;p4">
              <a:extLst>
                <a:ext uri="{FF2B5EF4-FFF2-40B4-BE49-F238E27FC236}">
                  <a16:creationId xmlns:a16="http://schemas.microsoft.com/office/drawing/2014/main" id="{6A07BBFB-D5DD-5195-ABFD-E51077F7EB06}"/>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8" name="Google Shape;4073;p4">
              <a:extLst>
                <a:ext uri="{FF2B5EF4-FFF2-40B4-BE49-F238E27FC236}">
                  <a16:creationId xmlns:a16="http://schemas.microsoft.com/office/drawing/2014/main" id="{6352AD58-37F6-12BF-B960-56C718E4B7AD}"/>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9" name="Google Shape;4074;p4">
              <a:extLst>
                <a:ext uri="{FF2B5EF4-FFF2-40B4-BE49-F238E27FC236}">
                  <a16:creationId xmlns:a16="http://schemas.microsoft.com/office/drawing/2014/main" id="{2A474EAD-6153-C3B0-176E-03E3BA3B62E8}"/>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0" name="Google Shape;4075;p4">
              <a:extLst>
                <a:ext uri="{FF2B5EF4-FFF2-40B4-BE49-F238E27FC236}">
                  <a16:creationId xmlns:a16="http://schemas.microsoft.com/office/drawing/2014/main" id="{84BB78C9-76A3-3C08-4A80-3AB8F26BB1EE}"/>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1" name="Google Shape;4076;p4">
              <a:extLst>
                <a:ext uri="{FF2B5EF4-FFF2-40B4-BE49-F238E27FC236}">
                  <a16:creationId xmlns:a16="http://schemas.microsoft.com/office/drawing/2014/main" id="{CF24983E-E236-292B-F86F-C3481538F1AC}"/>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2" name="Google Shape;4077;p4">
              <a:extLst>
                <a:ext uri="{FF2B5EF4-FFF2-40B4-BE49-F238E27FC236}">
                  <a16:creationId xmlns:a16="http://schemas.microsoft.com/office/drawing/2014/main" id="{BC5C2691-0D50-56D2-0B79-3AA4B756AE45}"/>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3" name="Google Shape;4078;p4">
              <a:extLst>
                <a:ext uri="{FF2B5EF4-FFF2-40B4-BE49-F238E27FC236}">
                  <a16:creationId xmlns:a16="http://schemas.microsoft.com/office/drawing/2014/main" id="{5076E237-9E22-AB93-9201-E65C00972664}"/>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4" name="Google Shape;4079;p4">
              <a:extLst>
                <a:ext uri="{FF2B5EF4-FFF2-40B4-BE49-F238E27FC236}">
                  <a16:creationId xmlns:a16="http://schemas.microsoft.com/office/drawing/2014/main" id="{B19F75F9-72B1-42C2-FD32-3C55D546BB11}"/>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5" name="Google Shape;4080;p4">
              <a:extLst>
                <a:ext uri="{FF2B5EF4-FFF2-40B4-BE49-F238E27FC236}">
                  <a16:creationId xmlns:a16="http://schemas.microsoft.com/office/drawing/2014/main" id="{00EACA8F-BF5E-73A4-D9AE-6653E0F9A23A}"/>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6" name="Google Shape;4081;p4">
              <a:extLst>
                <a:ext uri="{FF2B5EF4-FFF2-40B4-BE49-F238E27FC236}">
                  <a16:creationId xmlns:a16="http://schemas.microsoft.com/office/drawing/2014/main" id="{2AEEF29D-B503-BC93-08D4-A7440EA4F885}"/>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7" name="Google Shape;4082;p4">
              <a:extLst>
                <a:ext uri="{FF2B5EF4-FFF2-40B4-BE49-F238E27FC236}">
                  <a16:creationId xmlns:a16="http://schemas.microsoft.com/office/drawing/2014/main" id="{D6FF6CD2-DE12-9E6F-638C-4431A23474A4}"/>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8" name="Google Shape;4083;p4">
              <a:extLst>
                <a:ext uri="{FF2B5EF4-FFF2-40B4-BE49-F238E27FC236}">
                  <a16:creationId xmlns:a16="http://schemas.microsoft.com/office/drawing/2014/main" id="{01CF9538-3F56-102A-0AF0-4834F3006A0A}"/>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9" name="Google Shape;4084;p4">
              <a:extLst>
                <a:ext uri="{FF2B5EF4-FFF2-40B4-BE49-F238E27FC236}">
                  <a16:creationId xmlns:a16="http://schemas.microsoft.com/office/drawing/2014/main" id="{170C6483-D36C-C399-52C6-52182DC232B0}"/>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0" name="Google Shape;4085;p4">
              <a:extLst>
                <a:ext uri="{FF2B5EF4-FFF2-40B4-BE49-F238E27FC236}">
                  <a16:creationId xmlns:a16="http://schemas.microsoft.com/office/drawing/2014/main" id="{4A0533DF-8B7F-FA86-7CFD-A6D0639A998F}"/>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1" name="Google Shape;4086;p4">
              <a:extLst>
                <a:ext uri="{FF2B5EF4-FFF2-40B4-BE49-F238E27FC236}">
                  <a16:creationId xmlns:a16="http://schemas.microsoft.com/office/drawing/2014/main" id="{8B6B18AB-9AEB-86D8-70E1-736952D244F7}"/>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2" name="Google Shape;4087;p4">
              <a:extLst>
                <a:ext uri="{FF2B5EF4-FFF2-40B4-BE49-F238E27FC236}">
                  <a16:creationId xmlns:a16="http://schemas.microsoft.com/office/drawing/2014/main" id="{73931640-5C37-AE49-7735-0B9CC9DF5C5E}"/>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sp>
        <p:nvSpPr>
          <p:cNvPr id="4088" name="Google Shape;4088;p4"/>
          <p:cNvSpPr txBox="1">
            <a:spLocks noGrp="1"/>
          </p:cNvSpPr>
          <p:nvPr>
            <p:ph type="body" idx="1"/>
          </p:nvPr>
        </p:nvSpPr>
        <p:spPr>
          <a:xfrm>
            <a:off x="950800" y="1530600"/>
            <a:ext cx="10412000" cy="4706000"/>
          </a:xfrm>
          <a:prstGeom prst="rect">
            <a:avLst/>
          </a:prstGeom>
        </p:spPr>
        <p:txBody>
          <a:bodyPr spcFirstLastPara="1" lIns="91425" tIns="91425" rIns="91425" bIns="91425">
            <a:noAutofit/>
          </a:bodyPr>
          <a:lstStyle>
            <a:lvl1pPr marL="457200" lvl="0" indent="-304800" rtl="0">
              <a:spcBef>
                <a:spcPts val="0"/>
              </a:spcBef>
              <a:spcAft>
                <a:spcPts val="0"/>
              </a:spcAft>
              <a:buSzPts val="1200"/>
              <a:buFont typeface="Karla"/>
              <a:buChar char="●"/>
              <a:defRPr sz="1200"/>
            </a:lvl1pPr>
            <a:lvl2pPr marL="914400" lvl="1" indent="-304800" rtl="0">
              <a:spcBef>
                <a:spcPts val="0"/>
              </a:spcBef>
              <a:spcAft>
                <a:spcPts val="0"/>
              </a:spcAft>
              <a:buSzPts val="1200"/>
              <a:buFont typeface="Karla"/>
              <a:buChar char="○"/>
              <a:defRPr sz="1200"/>
            </a:lvl2pPr>
            <a:lvl3pPr marL="1371600" lvl="2" indent="-304800" rtl="0">
              <a:spcBef>
                <a:spcPts val="0"/>
              </a:spcBef>
              <a:spcAft>
                <a:spcPts val="0"/>
              </a:spcAft>
              <a:buSzPts val="1200"/>
              <a:buFont typeface="Karla"/>
              <a:buChar char="■"/>
              <a:defRPr sz="1200"/>
            </a:lvl3pPr>
            <a:lvl4pPr marL="1828800" lvl="3" indent="-304800" rtl="0">
              <a:spcBef>
                <a:spcPts val="0"/>
              </a:spcBef>
              <a:spcAft>
                <a:spcPts val="0"/>
              </a:spcAft>
              <a:buSzPts val="1200"/>
              <a:buFont typeface="Karla"/>
              <a:buChar char="●"/>
              <a:defRPr sz="1200"/>
            </a:lvl4pPr>
            <a:lvl5pPr marL="2286000" lvl="4" indent="-304800" rtl="0">
              <a:spcBef>
                <a:spcPts val="0"/>
              </a:spcBef>
              <a:spcAft>
                <a:spcPts val="0"/>
              </a:spcAft>
              <a:buSzPts val="1200"/>
              <a:buFont typeface="Karla"/>
              <a:buChar char="○"/>
              <a:defRPr sz="1200"/>
            </a:lvl5pPr>
            <a:lvl6pPr marL="2743200" lvl="5" indent="-304800" rtl="0">
              <a:spcBef>
                <a:spcPts val="0"/>
              </a:spcBef>
              <a:spcAft>
                <a:spcPts val="0"/>
              </a:spcAft>
              <a:buSzPts val="1200"/>
              <a:buFont typeface="Karla"/>
              <a:buChar char="■"/>
              <a:defRPr sz="1200"/>
            </a:lvl6pPr>
            <a:lvl7pPr marL="3200400" lvl="6" indent="-304800" rtl="0">
              <a:spcBef>
                <a:spcPts val="0"/>
              </a:spcBef>
              <a:spcAft>
                <a:spcPts val="0"/>
              </a:spcAft>
              <a:buSzPts val="1200"/>
              <a:buFont typeface="Karla"/>
              <a:buChar char="●"/>
              <a:defRPr sz="1200"/>
            </a:lvl7pPr>
            <a:lvl8pPr marL="3657600" lvl="7" indent="-304800" rtl="0">
              <a:spcBef>
                <a:spcPts val="0"/>
              </a:spcBef>
              <a:spcAft>
                <a:spcPts val="0"/>
              </a:spcAft>
              <a:buSzPts val="1200"/>
              <a:buFont typeface="Karla"/>
              <a:buChar char="○"/>
              <a:defRPr sz="1200"/>
            </a:lvl8pPr>
            <a:lvl9pPr marL="4114800" lvl="8" indent="-304800" rtl="0">
              <a:spcBef>
                <a:spcPts val="0"/>
              </a:spcBef>
              <a:spcAft>
                <a:spcPts val="0"/>
              </a:spcAft>
              <a:buSzPts val="1200"/>
              <a:buFont typeface="Karla"/>
              <a:buChar char="■"/>
              <a:defRPr sz="1200"/>
            </a:lvl9pPr>
          </a:lstStyle>
          <a:p>
            <a:endParaRPr/>
          </a:p>
        </p:txBody>
      </p:sp>
      <p:sp>
        <p:nvSpPr>
          <p:cNvPr id="4089" name="Google Shape;4089;p4"/>
          <p:cNvSpPr txBox="1">
            <a:spLocks noGrp="1"/>
          </p:cNvSpPr>
          <p:nvPr>
            <p:ph type="title"/>
          </p:nvPr>
        </p:nvSpPr>
        <p:spPr>
          <a:xfrm>
            <a:off x="950800" y="603100"/>
            <a:ext cx="10290400" cy="7636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8646961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6988"/>
        <p:cNvGrpSpPr/>
        <p:nvPr/>
      </p:nvGrpSpPr>
      <p:grpSpPr>
        <a:xfrm>
          <a:off x="0" y="0"/>
          <a:ext cx="0" cy="0"/>
          <a:chOff x="0" y="0"/>
          <a:chExt cx="0" cy="0"/>
        </a:xfrm>
      </p:grpSpPr>
      <p:sp>
        <p:nvSpPr>
          <p:cNvPr id="16989" name="Google Shape;16989;p23"/>
          <p:cNvSpPr txBox="1">
            <a:spLocks noGrp="1"/>
          </p:cNvSpPr>
          <p:nvPr>
            <p:ph type="title"/>
          </p:nvPr>
        </p:nvSpPr>
        <p:spPr>
          <a:xfrm>
            <a:off x="6791200" y="1817533"/>
            <a:ext cx="4450000" cy="14028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990" name="Google Shape;16990;p23"/>
          <p:cNvSpPr txBox="1">
            <a:spLocks noGrp="1"/>
          </p:cNvSpPr>
          <p:nvPr>
            <p:ph type="subTitle" idx="1"/>
          </p:nvPr>
        </p:nvSpPr>
        <p:spPr>
          <a:xfrm>
            <a:off x="6791200" y="3374385"/>
            <a:ext cx="4450000" cy="1621600"/>
          </a:xfrm>
          <a:prstGeom prst="rect">
            <a:avLst/>
          </a:prstGeom>
        </p:spPr>
        <p:txBody>
          <a:bodyPr spcFirstLastPara="1" lIns="91425" tIns="91425" rIns="91425" bIns="91425">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Tree>
    <p:extLst>
      <p:ext uri="{BB962C8B-B14F-4D97-AF65-F5344CB8AC3E}">
        <p14:creationId xmlns:p14="http://schemas.microsoft.com/office/powerpoint/2010/main" val="2402315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33AC86-9662-BF0D-665F-D7851F375C4D}"/>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8CF683-AE9D-FDB7-DDC3-948C61F377B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3B4DD8C-2B93-9F24-87A9-096C298E39CA}"/>
              </a:ext>
            </a:extLst>
          </p:cNvPr>
          <p:cNvSpPr>
            <a:spLocks noGrp="1" noChangeArrowheads="1"/>
          </p:cNvSpPr>
          <p:nvPr>
            <p:ph type="sldNum" sz="quarter" idx="12"/>
          </p:nvPr>
        </p:nvSpPr>
        <p:spPr>
          <a:ln/>
        </p:spPr>
        <p:txBody>
          <a:bodyPr/>
          <a:lstStyle>
            <a:lvl1pPr>
              <a:defRPr/>
            </a:lvl1pPr>
          </a:lstStyle>
          <a:p>
            <a:fld id="{9DE2143B-0A31-42AA-97DA-E7B9FD3AE267}" type="slidenum">
              <a:rPr lang="es-ES" altLang="tr-TR"/>
              <a:pPr/>
              <a:t>‹#›</a:t>
            </a:fld>
            <a:endParaRPr lang="es-ES" altLang="tr-TR"/>
          </a:p>
        </p:txBody>
      </p:sp>
    </p:spTree>
    <p:extLst>
      <p:ext uri="{BB962C8B-B14F-4D97-AF65-F5344CB8AC3E}">
        <p14:creationId xmlns:p14="http://schemas.microsoft.com/office/powerpoint/2010/main" val="3410494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D0816A24-B98C-775D-26EC-A548F26DBA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E007ABA5-BCC9-B6F7-7AC1-3F984515FB02}"/>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8AD5AF0A-EF1D-2176-ADF3-35701702510E}"/>
              </a:ext>
            </a:extLst>
          </p:cNvPr>
          <p:cNvSpPr>
            <a:spLocks noGrp="1" noChangeArrowheads="1"/>
          </p:cNvSpPr>
          <p:nvPr>
            <p:ph type="sldNum" sz="quarter" idx="12"/>
          </p:nvPr>
        </p:nvSpPr>
        <p:spPr>
          <a:ln/>
        </p:spPr>
        <p:txBody>
          <a:bodyPr/>
          <a:lstStyle>
            <a:lvl1pPr>
              <a:defRPr/>
            </a:lvl1pPr>
          </a:lstStyle>
          <a:p>
            <a:fld id="{C4599D70-12BA-4268-8CC7-17BBA5A72586}" type="slidenum">
              <a:rPr lang="es-ES" altLang="tr-TR"/>
              <a:pPr/>
              <a:t>‹#›</a:t>
            </a:fld>
            <a:endParaRPr lang="es-ES" altLang="tr-TR"/>
          </a:p>
        </p:txBody>
      </p:sp>
    </p:spTree>
    <p:extLst>
      <p:ext uri="{BB962C8B-B14F-4D97-AF65-F5344CB8AC3E}">
        <p14:creationId xmlns:p14="http://schemas.microsoft.com/office/powerpoint/2010/main" val="2410129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A149464A-6226-A818-9CCF-4B05CB1B6F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B25F443-DA95-AACC-4C58-C5C2FDAECC3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4E7A7DC3-C4D8-66E5-643C-E5D6D82A30BA}"/>
              </a:ext>
            </a:extLst>
          </p:cNvPr>
          <p:cNvSpPr>
            <a:spLocks noGrp="1" noChangeArrowheads="1"/>
          </p:cNvSpPr>
          <p:nvPr>
            <p:ph type="sldNum" sz="quarter" idx="12"/>
          </p:nvPr>
        </p:nvSpPr>
        <p:spPr>
          <a:ln/>
        </p:spPr>
        <p:txBody>
          <a:bodyPr/>
          <a:lstStyle>
            <a:lvl1pPr>
              <a:defRPr/>
            </a:lvl1pPr>
          </a:lstStyle>
          <a:p>
            <a:fld id="{E94D8353-14F0-4469-AADD-03B7E797CAC3}" type="slidenum">
              <a:rPr lang="es-ES" altLang="tr-TR"/>
              <a:pPr/>
              <a:t>‹#›</a:t>
            </a:fld>
            <a:endParaRPr lang="es-ES" altLang="tr-TR"/>
          </a:p>
        </p:txBody>
      </p:sp>
    </p:spTree>
    <p:extLst>
      <p:ext uri="{BB962C8B-B14F-4D97-AF65-F5344CB8AC3E}">
        <p14:creationId xmlns:p14="http://schemas.microsoft.com/office/powerpoint/2010/main" val="2439922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942272D-E515-27AD-08C5-144202AD0066}"/>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a:extLst>
              <a:ext uri="{FF2B5EF4-FFF2-40B4-BE49-F238E27FC236}">
                <a16:creationId xmlns:a16="http://schemas.microsoft.com/office/drawing/2014/main" id="{A00F7604-BDD0-934F-0CDD-ACE05354C9AA}"/>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9" name="Rectangle 6">
            <a:extLst>
              <a:ext uri="{FF2B5EF4-FFF2-40B4-BE49-F238E27FC236}">
                <a16:creationId xmlns:a16="http://schemas.microsoft.com/office/drawing/2014/main" id="{AB8ABA2B-9869-3BF0-C5AC-9AA5B9F64280}"/>
              </a:ext>
            </a:extLst>
          </p:cNvPr>
          <p:cNvSpPr>
            <a:spLocks noGrp="1" noChangeArrowheads="1"/>
          </p:cNvSpPr>
          <p:nvPr>
            <p:ph type="sldNum" sz="quarter" idx="12"/>
          </p:nvPr>
        </p:nvSpPr>
        <p:spPr>
          <a:ln/>
        </p:spPr>
        <p:txBody>
          <a:bodyPr/>
          <a:lstStyle>
            <a:lvl1pPr>
              <a:defRPr/>
            </a:lvl1pPr>
          </a:lstStyle>
          <a:p>
            <a:fld id="{13F17A3A-4966-424D-A226-D5F2A9E1598F}" type="slidenum">
              <a:rPr lang="es-ES" altLang="tr-TR"/>
              <a:pPr/>
              <a:t>‹#›</a:t>
            </a:fld>
            <a:endParaRPr lang="es-ES" altLang="tr-TR"/>
          </a:p>
        </p:txBody>
      </p:sp>
    </p:spTree>
    <p:extLst>
      <p:ext uri="{BB962C8B-B14F-4D97-AF65-F5344CB8AC3E}">
        <p14:creationId xmlns:p14="http://schemas.microsoft.com/office/powerpoint/2010/main" val="371194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88176A11-9292-5F38-CB1E-AEA4F833AD07}"/>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a:extLst>
              <a:ext uri="{FF2B5EF4-FFF2-40B4-BE49-F238E27FC236}">
                <a16:creationId xmlns:a16="http://schemas.microsoft.com/office/drawing/2014/main" id="{781A48D3-FCA1-ECE6-6403-785E31B3F790}"/>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5" name="Rectangle 6">
            <a:extLst>
              <a:ext uri="{FF2B5EF4-FFF2-40B4-BE49-F238E27FC236}">
                <a16:creationId xmlns:a16="http://schemas.microsoft.com/office/drawing/2014/main" id="{80BFC3B4-FAC8-9F9A-4164-58E695DB1AE1}"/>
              </a:ext>
            </a:extLst>
          </p:cNvPr>
          <p:cNvSpPr>
            <a:spLocks noGrp="1" noChangeArrowheads="1"/>
          </p:cNvSpPr>
          <p:nvPr>
            <p:ph type="sldNum" sz="quarter" idx="12"/>
          </p:nvPr>
        </p:nvSpPr>
        <p:spPr>
          <a:ln/>
        </p:spPr>
        <p:txBody>
          <a:bodyPr/>
          <a:lstStyle>
            <a:lvl1pPr>
              <a:defRPr/>
            </a:lvl1pPr>
          </a:lstStyle>
          <a:p>
            <a:fld id="{2215389B-35EB-49B6-B25D-36C8FDF17A8D}" type="slidenum">
              <a:rPr lang="es-ES" altLang="tr-TR"/>
              <a:pPr/>
              <a:t>‹#›</a:t>
            </a:fld>
            <a:endParaRPr lang="es-ES" altLang="tr-TR"/>
          </a:p>
        </p:txBody>
      </p:sp>
    </p:spTree>
    <p:extLst>
      <p:ext uri="{BB962C8B-B14F-4D97-AF65-F5344CB8AC3E}">
        <p14:creationId xmlns:p14="http://schemas.microsoft.com/office/powerpoint/2010/main" val="2926969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275D18-503C-8A4C-4EC3-2CFC8D396BAF}"/>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a:extLst>
              <a:ext uri="{FF2B5EF4-FFF2-40B4-BE49-F238E27FC236}">
                <a16:creationId xmlns:a16="http://schemas.microsoft.com/office/drawing/2014/main" id="{35ABF3C2-DD72-FAB8-9C42-38ED6C4B5107}"/>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4" name="Rectangle 6">
            <a:extLst>
              <a:ext uri="{FF2B5EF4-FFF2-40B4-BE49-F238E27FC236}">
                <a16:creationId xmlns:a16="http://schemas.microsoft.com/office/drawing/2014/main" id="{37041D2D-EA77-34D2-CACC-F23507B8D4BF}"/>
              </a:ext>
            </a:extLst>
          </p:cNvPr>
          <p:cNvSpPr>
            <a:spLocks noGrp="1" noChangeArrowheads="1"/>
          </p:cNvSpPr>
          <p:nvPr>
            <p:ph type="sldNum" sz="quarter" idx="12"/>
          </p:nvPr>
        </p:nvSpPr>
        <p:spPr>
          <a:ln/>
        </p:spPr>
        <p:txBody>
          <a:bodyPr/>
          <a:lstStyle>
            <a:lvl1pPr>
              <a:defRPr/>
            </a:lvl1pPr>
          </a:lstStyle>
          <a:p>
            <a:fld id="{A73A3FDE-C3BB-4D0E-8F5C-6F47C91CEB42}" type="slidenum">
              <a:rPr lang="es-ES" altLang="tr-TR"/>
              <a:pPr/>
              <a:t>‹#›</a:t>
            </a:fld>
            <a:endParaRPr lang="es-ES" altLang="tr-TR"/>
          </a:p>
        </p:txBody>
      </p:sp>
    </p:spTree>
    <p:extLst>
      <p:ext uri="{BB962C8B-B14F-4D97-AF65-F5344CB8AC3E}">
        <p14:creationId xmlns:p14="http://schemas.microsoft.com/office/powerpoint/2010/main" val="1345552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D078DA21-817F-8D1B-B694-5E6710C65119}"/>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337D6B6-D78A-D3EB-292D-F30595B549C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B94C49A6-32F9-91C1-E85C-F52897B283AA}"/>
              </a:ext>
            </a:extLst>
          </p:cNvPr>
          <p:cNvSpPr>
            <a:spLocks noGrp="1" noChangeArrowheads="1"/>
          </p:cNvSpPr>
          <p:nvPr>
            <p:ph type="sldNum" sz="quarter" idx="12"/>
          </p:nvPr>
        </p:nvSpPr>
        <p:spPr>
          <a:ln/>
        </p:spPr>
        <p:txBody>
          <a:bodyPr/>
          <a:lstStyle>
            <a:lvl1pPr>
              <a:defRPr/>
            </a:lvl1pPr>
          </a:lstStyle>
          <a:p>
            <a:fld id="{D2A80544-9E29-44A4-9949-D7EE217081D1}" type="slidenum">
              <a:rPr lang="es-ES" altLang="tr-TR"/>
              <a:pPr/>
              <a:t>‹#›</a:t>
            </a:fld>
            <a:endParaRPr lang="es-ES" altLang="tr-TR"/>
          </a:p>
        </p:txBody>
      </p:sp>
    </p:spTree>
    <p:extLst>
      <p:ext uri="{BB962C8B-B14F-4D97-AF65-F5344CB8AC3E}">
        <p14:creationId xmlns:p14="http://schemas.microsoft.com/office/powerpoint/2010/main" val="1820378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6DEF189D-FD41-B2CB-C275-8C25971F9F6C}"/>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786A1EB2-38B9-D0A1-172D-F6EB3B579DD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51444025-EA0C-4245-8107-38D0597662EA}"/>
              </a:ext>
            </a:extLst>
          </p:cNvPr>
          <p:cNvSpPr>
            <a:spLocks noGrp="1" noChangeArrowheads="1"/>
          </p:cNvSpPr>
          <p:nvPr>
            <p:ph type="sldNum" sz="quarter" idx="12"/>
          </p:nvPr>
        </p:nvSpPr>
        <p:spPr>
          <a:ln/>
        </p:spPr>
        <p:txBody>
          <a:bodyPr/>
          <a:lstStyle>
            <a:lvl1pPr>
              <a:defRPr/>
            </a:lvl1pPr>
          </a:lstStyle>
          <a:p>
            <a:fld id="{918ADCF8-EAED-4FE3-8D2E-675FE5033011}" type="slidenum">
              <a:rPr lang="es-ES" altLang="tr-TR"/>
              <a:pPr/>
              <a:t>‹#›</a:t>
            </a:fld>
            <a:endParaRPr lang="es-ES" altLang="tr-TR"/>
          </a:p>
        </p:txBody>
      </p:sp>
    </p:spTree>
    <p:extLst>
      <p:ext uri="{BB962C8B-B14F-4D97-AF65-F5344CB8AC3E}">
        <p14:creationId xmlns:p14="http://schemas.microsoft.com/office/powerpoint/2010/main" val="1497894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415EC-E19F-F843-5412-A9EE41818F72}"/>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a:t>Haga clic para cambiar el estilo de título	</a:t>
            </a:r>
          </a:p>
        </p:txBody>
      </p:sp>
      <p:sp>
        <p:nvSpPr>
          <p:cNvPr id="1027" name="Rectangle 3">
            <a:extLst>
              <a:ext uri="{FF2B5EF4-FFF2-40B4-BE49-F238E27FC236}">
                <a16:creationId xmlns:a16="http://schemas.microsoft.com/office/drawing/2014/main" id="{2B75F636-9D92-8265-D65D-8FB38CCAFD65}"/>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a:t>Haga clic para modificar el estilo de texto del patrón</a:t>
            </a:r>
          </a:p>
          <a:p>
            <a:pPr lvl="1"/>
            <a:r>
              <a:rPr lang="es-ES" altLang="tr-TR"/>
              <a:t>Segundo nivel</a:t>
            </a:r>
          </a:p>
          <a:p>
            <a:pPr lvl="2"/>
            <a:r>
              <a:rPr lang="es-ES" altLang="tr-TR"/>
              <a:t>Tercer nivel</a:t>
            </a:r>
          </a:p>
          <a:p>
            <a:pPr lvl="3"/>
            <a:r>
              <a:rPr lang="es-ES" altLang="tr-TR"/>
              <a:t>Cuarto nivel</a:t>
            </a:r>
          </a:p>
          <a:p>
            <a:pPr lvl="4"/>
            <a:r>
              <a:rPr lang="es-ES" altLang="tr-TR"/>
              <a:t>Quinto nivel</a:t>
            </a:r>
          </a:p>
        </p:txBody>
      </p:sp>
      <p:sp>
        <p:nvSpPr>
          <p:cNvPr id="1028" name="Rectangle 4">
            <a:extLst>
              <a:ext uri="{FF2B5EF4-FFF2-40B4-BE49-F238E27FC236}">
                <a16:creationId xmlns:a16="http://schemas.microsoft.com/office/drawing/2014/main" id="{DABA3BA5-E9F5-8DA3-5EFB-EB23ED35057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a:extLst>
              <a:ext uri="{FF2B5EF4-FFF2-40B4-BE49-F238E27FC236}">
                <a16:creationId xmlns:a16="http://schemas.microsoft.com/office/drawing/2014/main" id="{054EF013-3143-E88C-2C08-7B6EE8814093}"/>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tr-TR"/>
          </a:p>
        </p:txBody>
      </p:sp>
      <p:sp>
        <p:nvSpPr>
          <p:cNvPr id="1030" name="Rectangle 6">
            <a:extLst>
              <a:ext uri="{FF2B5EF4-FFF2-40B4-BE49-F238E27FC236}">
                <a16:creationId xmlns:a16="http://schemas.microsoft.com/office/drawing/2014/main" id="{DBB06E11-80E8-C6A0-6F15-7CE2C4B4C5AA}"/>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FCE095D-91F0-4638-80F2-6FAEE18E9EB7}" type="slidenum">
              <a:rPr lang="es-ES" altLang="tr-TR"/>
              <a:pPr/>
              <a:t>‹#›</a:t>
            </a:fld>
            <a:endParaRPr lang="es-ES" altLang="tr-TR"/>
          </a:p>
        </p:txBody>
      </p:sp>
    </p:spTree>
    <p:extLst>
      <p:ext uri="{BB962C8B-B14F-4D97-AF65-F5344CB8AC3E}">
        <p14:creationId xmlns:p14="http://schemas.microsoft.com/office/powerpoint/2010/main" val="39358503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36166;p57"/>
          <p:cNvSpPr/>
          <p:nvPr/>
        </p:nvSpPr>
        <p:spPr>
          <a:xfrm>
            <a:off x="2238375" y="542926"/>
            <a:ext cx="3981450" cy="3952875"/>
          </a:xfrm>
          <a:prstGeom prst="rect">
            <a:avLst/>
          </a:prstGeom>
          <a:solidFill>
            <a:srgbClr val="FFFFFF"/>
          </a:solidFill>
          <a:ln>
            <a:noFill/>
          </a:ln>
        </p:spPr>
        <p:txBody>
          <a:bodyPr spcFirstLastPara="1" lIns="91425" tIns="91425" rIns="91425" bIns="91425" anchor="ctr"/>
          <a:lstStyle/>
          <a:p>
            <a:pPr algn="ctr" defTabSz="457200">
              <a:defRPr/>
            </a:pPr>
            <a:endParaRPr lang="tr-TR" sz="1600" b="1" kern="0" dirty="0">
              <a:solidFill>
                <a:prstClr val="black"/>
              </a:solidFill>
              <a:latin typeface="Rockwell" panose="02060603020205020403"/>
              <a:cs typeface="Arial"/>
              <a:sym typeface="Arial"/>
            </a:endParaRPr>
          </a:p>
        </p:txBody>
      </p:sp>
      <p:grpSp>
        <p:nvGrpSpPr>
          <p:cNvPr id="17411" name="Google Shape;36170;p57"/>
          <p:cNvGrpSpPr>
            <a:grpSpLocks/>
          </p:cNvGrpSpPr>
          <p:nvPr/>
        </p:nvGrpSpPr>
        <p:grpSpPr bwMode="auto">
          <a:xfrm>
            <a:off x="2236788" y="571501"/>
            <a:ext cx="3992562" cy="3992563"/>
            <a:chOff x="4310061" y="571588"/>
            <a:chExt cx="3992088" cy="3992378"/>
          </a:xfrm>
        </p:grpSpPr>
        <p:grpSp>
          <p:nvGrpSpPr>
            <p:cNvPr id="17418" name="Google Shape;36171;p57"/>
            <p:cNvGrpSpPr>
              <a:grpSpLocks/>
            </p:cNvGrpSpPr>
            <p:nvPr/>
          </p:nvGrpSpPr>
          <p:grpSpPr bwMode="auto">
            <a:xfrm>
              <a:off x="4572000" y="571588"/>
              <a:ext cx="86650" cy="3992378"/>
              <a:chOff x="1893475" y="947000"/>
              <a:chExt cx="86650" cy="1812575"/>
            </a:xfrm>
          </p:grpSpPr>
          <p:sp>
            <p:nvSpPr>
              <p:cNvPr id="28" name="Google Shape;36172;p57"/>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9" name="Google Shape;36173;p57"/>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grpSp>
        <p:grpSp>
          <p:nvGrpSpPr>
            <p:cNvPr id="17419" name="Google Shape;36174;p57"/>
            <p:cNvGrpSpPr>
              <a:grpSpLocks/>
            </p:cNvGrpSpPr>
            <p:nvPr/>
          </p:nvGrpSpPr>
          <p:grpSpPr bwMode="auto">
            <a:xfrm>
              <a:off x="7954400" y="571973"/>
              <a:ext cx="84850" cy="3989074"/>
              <a:chOff x="95250" y="947175"/>
              <a:chExt cx="84850" cy="1811075"/>
            </a:xfrm>
          </p:grpSpPr>
          <p:sp>
            <p:nvSpPr>
              <p:cNvPr id="26" name="Google Shape;36175;p57"/>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7" name="Google Shape;36176;p57"/>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grpSp>
        <p:grpSp>
          <p:nvGrpSpPr>
            <p:cNvPr id="17420" name="Google Shape;36177;p57"/>
            <p:cNvGrpSpPr>
              <a:grpSpLocks/>
            </p:cNvGrpSpPr>
            <p:nvPr/>
          </p:nvGrpSpPr>
          <p:grpSpPr bwMode="auto">
            <a:xfrm>
              <a:off x="4310061" y="838025"/>
              <a:ext cx="3992088" cy="3459224"/>
              <a:chOff x="1358154" y="1112975"/>
              <a:chExt cx="6433663" cy="3459224"/>
            </a:xfrm>
          </p:grpSpPr>
          <p:grpSp>
            <p:nvGrpSpPr>
              <p:cNvPr id="17421" name="Google Shape;36178;p57"/>
              <p:cNvGrpSpPr>
                <a:grpSpLocks/>
              </p:cNvGrpSpPr>
              <p:nvPr/>
            </p:nvGrpSpPr>
            <p:grpSpPr bwMode="auto">
              <a:xfrm rot="5400000">
                <a:off x="4531223" y="-2060094"/>
                <a:ext cx="87525" cy="6433663"/>
                <a:chOff x="-349750" y="947875"/>
                <a:chExt cx="87525" cy="1811075"/>
              </a:xfrm>
            </p:grpSpPr>
            <p:sp>
              <p:nvSpPr>
                <p:cNvPr id="21" name="Google Shape;36179;p57"/>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2" name="Google Shape;36180;p57"/>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3" name="Google Shape;36181;p57"/>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4" name="Google Shape;36182;p57"/>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5" name="Google Shape;36183;p57"/>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grpSp>
          <p:grpSp>
            <p:nvGrpSpPr>
              <p:cNvPr id="17422" name="Google Shape;36184;p57"/>
              <p:cNvGrpSpPr>
                <a:grpSpLocks/>
              </p:cNvGrpSpPr>
              <p:nvPr/>
            </p:nvGrpSpPr>
            <p:grpSpPr bwMode="auto">
              <a:xfrm rot="5400000">
                <a:off x="4527641" y="1315284"/>
                <a:ext cx="87525" cy="6426303"/>
                <a:chOff x="-276176" y="947000"/>
                <a:chExt cx="86650" cy="1812575"/>
              </a:xfrm>
            </p:grpSpPr>
            <p:sp>
              <p:nvSpPr>
                <p:cNvPr id="19" name="Google Shape;36185;p57"/>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sp>
              <p:nvSpPr>
                <p:cNvPr id="20" name="Google Shape;36186;p57"/>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rgbClr val="D8BE8D"/>
                </a:solidFill>
                <a:ln>
                  <a:noFill/>
                </a:ln>
              </p:spPr>
              <p:txBody>
                <a:bodyPr spcFirstLastPara="1" lIns="91425" tIns="91425" rIns="91425" bIns="91425" anchor="ctr"/>
                <a:lstStyle/>
                <a:p>
                  <a:pPr>
                    <a:buClr>
                      <a:srgbClr val="000000"/>
                    </a:buClr>
                    <a:defRPr/>
                  </a:pPr>
                  <a:endParaRPr sz="1000" kern="0">
                    <a:solidFill>
                      <a:srgbClr val="000000"/>
                    </a:solidFill>
                    <a:latin typeface="Arial"/>
                    <a:cs typeface="Arial"/>
                    <a:sym typeface="Arial"/>
                  </a:endParaRPr>
                </a:p>
              </p:txBody>
            </p:sp>
          </p:grpSp>
        </p:grpSp>
      </p:grpSp>
      <p:sp>
        <p:nvSpPr>
          <p:cNvPr id="17412" name="Slayt Numarası Yer Tutucusu 1"/>
          <p:cNvSpPr txBox="1">
            <a:spLocks/>
          </p:cNvSpPr>
          <p:nvPr/>
        </p:nvSpPr>
        <p:spPr bwMode="auto">
          <a:xfrm>
            <a:off x="15952788" y="7086600"/>
            <a:ext cx="6397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
                <a:srgbClr val="000000"/>
              </a:buClr>
              <a:buNone/>
            </a:pPr>
            <a:fld id="{B67A0237-3882-45F9-8129-2788ADDEF525}" type="slidenum">
              <a:rPr lang="tr-TR" altLang="tr-TR" sz="1000">
                <a:solidFill>
                  <a:srgbClr val="000000"/>
                </a:solidFill>
                <a:cs typeface="Arial" panose="020B0604020202020204" pitchFamily="34" charset="0"/>
                <a:sym typeface="Arial" panose="020B0604020202020204" pitchFamily="34" charset="0"/>
              </a:rPr>
              <a:pPr fontAlgn="base">
                <a:spcBef>
                  <a:spcPct val="0"/>
                </a:spcBef>
                <a:spcAft>
                  <a:spcPct val="0"/>
                </a:spcAft>
                <a:buClr>
                  <a:srgbClr val="000000"/>
                </a:buClr>
                <a:buNone/>
              </a:pPr>
              <a:t>1</a:t>
            </a:fld>
            <a:endParaRPr lang="tr-TR" altLang="tr-TR" sz="1000">
              <a:solidFill>
                <a:srgbClr val="000000"/>
              </a:solidFill>
              <a:cs typeface="Arial" panose="020B0604020202020204" pitchFamily="34" charset="0"/>
              <a:sym typeface="Arial" panose="020B0604020202020204" pitchFamily="34" charset="0"/>
            </a:endParaRPr>
          </a:p>
        </p:txBody>
      </p:sp>
      <p:sp>
        <p:nvSpPr>
          <p:cNvPr id="17413" name="Slayt Numarası Yer Tutucusu 1"/>
          <p:cNvSpPr txBox="1">
            <a:spLocks/>
          </p:cNvSpPr>
          <p:nvPr/>
        </p:nvSpPr>
        <p:spPr bwMode="auto">
          <a:xfrm>
            <a:off x="14358938" y="6272214"/>
            <a:ext cx="6397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
                <a:srgbClr val="000000"/>
              </a:buClr>
              <a:buNone/>
            </a:pPr>
            <a:fld id="{9E3420F7-C668-4967-B029-1451F66E5A41}" type="slidenum">
              <a:rPr lang="tr-TR" altLang="tr-TR" sz="1400">
                <a:solidFill>
                  <a:srgbClr val="000000"/>
                </a:solidFill>
                <a:cs typeface="Arial" panose="020B0604020202020204" pitchFamily="34" charset="0"/>
                <a:sym typeface="Arial" panose="020B0604020202020204" pitchFamily="34" charset="0"/>
              </a:rPr>
              <a:pPr fontAlgn="base">
                <a:spcBef>
                  <a:spcPct val="0"/>
                </a:spcBef>
                <a:spcAft>
                  <a:spcPct val="0"/>
                </a:spcAft>
                <a:buClr>
                  <a:srgbClr val="000000"/>
                </a:buClr>
                <a:buNone/>
              </a:pPr>
              <a:t>1</a:t>
            </a:fld>
            <a:endParaRPr lang="tr-TR" altLang="tr-TR" sz="1400">
              <a:solidFill>
                <a:srgbClr val="000000"/>
              </a:solidFill>
              <a:cs typeface="Arial" panose="020B0604020202020204" pitchFamily="34" charset="0"/>
              <a:sym typeface="Arial" panose="020B0604020202020204" pitchFamily="34" charset="0"/>
            </a:endParaRPr>
          </a:p>
        </p:txBody>
      </p:sp>
      <p:sp>
        <p:nvSpPr>
          <p:cNvPr id="32" name="Başlık 1"/>
          <p:cNvSpPr txBox="1">
            <a:spLocks/>
          </p:cNvSpPr>
          <p:nvPr/>
        </p:nvSpPr>
        <p:spPr>
          <a:xfrm>
            <a:off x="2543229" y="144160"/>
            <a:ext cx="4109532" cy="4601183"/>
          </a:xfrm>
          <a:prstGeom prst="rect">
            <a:avLst/>
          </a:prstGeom>
        </p:spPr>
        <p:txBody>
          <a:bodyPr anchor="ctr">
            <a:norm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buClr>
                <a:srgbClr val="000000"/>
              </a:buClr>
              <a:defRPr/>
            </a:pPr>
            <a:r>
              <a:rPr lang="tr-TR" sz="4000" b="1" dirty="0">
                <a:latin typeface="Arial"/>
              </a:rPr>
              <a:t>PsychIatry</a:t>
            </a:r>
            <a:endParaRPr lang="tr-TR" sz="4000" b="1" dirty="0">
              <a:latin typeface="Arial"/>
              <a:sym typeface="Arial"/>
            </a:endParaRPr>
          </a:p>
        </p:txBody>
      </p:sp>
      <p:sp>
        <p:nvSpPr>
          <p:cNvPr id="17415" name="İçerik Yer Tutucusu 2"/>
          <p:cNvSpPr txBox="1">
            <a:spLocks/>
          </p:cNvSpPr>
          <p:nvPr/>
        </p:nvSpPr>
        <p:spPr bwMode="auto">
          <a:xfrm>
            <a:off x="6361113" y="1223964"/>
            <a:ext cx="4114800" cy="485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a:spcBef>
                <a:spcPct val="20000"/>
              </a:spcBef>
              <a:buChar char="•"/>
              <a:defRPr sz="3200">
                <a:solidFill>
                  <a:schemeClr val="tx1"/>
                </a:solidFill>
                <a:latin typeface="Arial" panose="020B0604020202020204" pitchFamily="34" charset="0"/>
              </a:defRPr>
            </a:lvl1pPr>
            <a:lvl2pPr marL="742950" indent="-182563">
              <a:spcBef>
                <a:spcPct val="20000"/>
              </a:spcBef>
              <a:buChar char="–"/>
              <a:defRPr sz="2800">
                <a:solidFill>
                  <a:schemeClr val="tx1"/>
                </a:solidFill>
                <a:latin typeface="Arial" panose="020B0604020202020204" pitchFamily="34" charset="0"/>
              </a:defRPr>
            </a:lvl2pPr>
            <a:lvl3pPr marL="730250" indent="-182563">
              <a:spcBef>
                <a:spcPct val="20000"/>
              </a:spcBef>
              <a:buChar char="•"/>
              <a:defRPr sz="2400">
                <a:solidFill>
                  <a:schemeClr val="tx1"/>
                </a:solidFill>
                <a:latin typeface="Arial" panose="020B0604020202020204" pitchFamily="34" charset="0"/>
              </a:defRPr>
            </a:lvl3pPr>
            <a:lvl4pPr marL="1004888" indent="-182563">
              <a:spcBef>
                <a:spcPct val="20000"/>
              </a:spcBef>
              <a:buChar char="–"/>
              <a:defRPr sz="2000">
                <a:solidFill>
                  <a:schemeClr val="tx1"/>
                </a:solidFill>
                <a:latin typeface="Arial" panose="020B0604020202020204" pitchFamily="34" charset="0"/>
              </a:defRPr>
            </a:lvl4pPr>
            <a:lvl5pPr marL="1279525" indent="-182563">
              <a:spcBef>
                <a:spcPct val="20000"/>
              </a:spcBef>
              <a:buChar char="»"/>
              <a:defRPr sz="2000">
                <a:solidFill>
                  <a:schemeClr val="tx1"/>
                </a:solidFill>
                <a:latin typeface="Arial" panose="020B0604020202020204" pitchFamily="34" charset="0"/>
              </a:defRPr>
            </a:lvl5pPr>
            <a:lvl6pPr marL="1736725" indent="-182563" eaLnBrk="0" fontAlgn="base" hangingPunct="0">
              <a:spcBef>
                <a:spcPct val="20000"/>
              </a:spcBef>
              <a:spcAft>
                <a:spcPct val="0"/>
              </a:spcAft>
              <a:buChar char="»"/>
              <a:defRPr sz="2000">
                <a:solidFill>
                  <a:schemeClr val="tx1"/>
                </a:solidFill>
                <a:latin typeface="Arial" panose="020B0604020202020204" pitchFamily="34" charset="0"/>
              </a:defRPr>
            </a:lvl6pPr>
            <a:lvl7pPr marL="2193925" indent="-182563" eaLnBrk="0" fontAlgn="base" hangingPunct="0">
              <a:spcBef>
                <a:spcPct val="20000"/>
              </a:spcBef>
              <a:spcAft>
                <a:spcPct val="0"/>
              </a:spcAft>
              <a:buChar char="»"/>
              <a:defRPr sz="2000">
                <a:solidFill>
                  <a:schemeClr val="tx1"/>
                </a:solidFill>
                <a:latin typeface="Arial" panose="020B0604020202020204" pitchFamily="34" charset="0"/>
              </a:defRPr>
            </a:lvl7pPr>
            <a:lvl8pPr marL="2651125" indent="-182563" eaLnBrk="0" fontAlgn="base" hangingPunct="0">
              <a:spcBef>
                <a:spcPct val="20000"/>
              </a:spcBef>
              <a:spcAft>
                <a:spcPct val="0"/>
              </a:spcAft>
              <a:buChar char="»"/>
              <a:defRPr sz="2000">
                <a:solidFill>
                  <a:schemeClr val="tx1"/>
                </a:solidFill>
                <a:latin typeface="Arial" panose="020B0604020202020204" pitchFamily="34" charset="0"/>
              </a:defRPr>
            </a:lvl8pPr>
            <a:lvl9pPr marL="3108325" indent="-182563"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lnSpc>
                <a:spcPct val="90000"/>
              </a:lnSpc>
              <a:spcBef>
                <a:spcPts val="1200"/>
              </a:spcBef>
              <a:spcAft>
                <a:spcPct val="0"/>
              </a:spcAft>
              <a:buClr>
                <a:srgbClr val="201E1A"/>
              </a:buClr>
              <a:buSzPct val="85000"/>
              <a:buFont typeface="Wingdings" panose="05000000000000000000" pitchFamily="2" charset="2"/>
              <a:buChar char="§"/>
            </a:pPr>
            <a:r>
              <a:rPr lang="en-US" altLang="tr-TR" sz="2000" dirty="0">
                <a:solidFill>
                  <a:srgbClr val="2B2823"/>
                </a:solidFill>
                <a:sym typeface="Arial" panose="020B0604020202020204" pitchFamily="34" charset="0"/>
              </a:rPr>
              <a:t>Depression and anxiety models created in lab animals</a:t>
            </a:r>
          </a:p>
          <a:p>
            <a:pPr fontAlgn="base">
              <a:lnSpc>
                <a:spcPct val="90000"/>
              </a:lnSpc>
              <a:spcBef>
                <a:spcPts val="1200"/>
              </a:spcBef>
              <a:spcAft>
                <a:spcPct val="0"/>
              </a:spcAft>
              <a:buClr>
                <a:srgbClr val="201E1A"/>
              </a:buClr>
              <a:buSzPct val="85000"/>
              <a:buFont typeface="Wingdings" panose="05000000000000000000" pitchFamily="2" charset="2"/>
              <a:buChar char="§"/>
            </a:pPr>
            <a:endParaRPr lang="en-US" altLang="tr-TR" sz="2000" dirty="0">
              <a:solidFill>
                <a:srgbClr val="2B2823"/>
              </a:solidFill>
              <a:sym typeface="Arial" panose="020B0604020202020204" pitchFamily="34" charset="0"/>
            </a:endParaRPr>
          </a:p>
          <a:p>
            <a:pPr fontAlgn="base">
              <a:lnSpc>
                <a:spcPct val="90000"/>
              </a:lnSpc>
              <a:spcBef>
                <a:spcPts val="1200"/>
              </a:spcBef>
              <a:spcAft>
                <a:spcPct val="0"/>
              </a:spcAft>
              <a:buClr>
                <a:srgbClr val="201E1A"/>
              </a:buClr>
              <a:buSzPct val="85000"/>
              <a:buFont typeface="Wingdings" panose="05000000000000000000" pitchFamily="2" charset="2"/>
              <a:buChar char="§"/>
            </a:pPr>
            <a:r>
              <a:rPr lang="en-US" altLang="tr-TR" sz="2000" dirty="0">
                <a:solidFill>
                  <a:srgbClr val="2B2823"/>
                </a:solidFill>
                <a:sym typeface="Arial" panose="020B0604020202020204" pitchFamily="34" charset="0"/>
              </a:rPr>
              <a:t>Pets are treated with the same antidepressants as humans.</a:t>
            </a:r>
          </a:p>
        </p:txBody>
      </p:sp>
      <p:pic>
        <p:nvPicPr>
          <p:cNvPr id="34" name="Resim 33"/>
          <p:cNvPicPr>
            <a:picLocks noChangeAspect="1"/>
          </p:cNvPicPr>
          <p:nvPr/>
        </p:nvPicPr>
        <p:blipFill>
          <a:blip r:embed="rId3"/>
          <a:stretch>
            <a:fillRect/>
          </a:stretch>
        </p:blipFill>
        <p:spPr>
          <a:xfrm>
            <a:off x="6297608" y="3861049"/>
            <a:ext cx="1917739" cy="3050471"/>
          </a:xfrm>
          <a:prstGeom prst="rect">
            <a:avLst/>
          </a:prstGeom>
          <a:effectLst>
            <a:softEdge rad="127000"/>
          </a:effectLst>
        </p:spPr>
      </p:pic>
      <p:pic>
        <p:nvPicPr>
          <p:cNvPr id="35" name="Resim 34"/>
          <p:cNvPicPr>
            <a:picLocks noChangeAspect="1"/>
          </p:cNvPicPr>
          <p:nvPr/>
        </p:nvPicPr>
        <p:blipFill>
          <a:blip r:embed="rId4"/>
          <a:stretch>
            <a:fillRect/>
          </a:stretch>
        </p:blipFill>
        <p:spPr>
          <a:xfrm>
            <a:off x="8616280" y="3861049"/>
            <a:ext cx="2179010" cy="3050471"/>
          </a:xfrm>
          <a:prstGeom prst="rect">
            <a:avLst/>
          </a:prstGeom>
          <a:effectLst>
            <a:softEdge rad="1270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ayt Numarası Yer Tutucusu 1"/>
          <p:cNvSpPr txBox="1">
            <a:spLocks/>
          </p:cNvSpPr>
          <p:nvPr/>
        </p:nvSpPr>
        <p:spPr bwMode="auto">
          <a:xfrm>
            <a:off x="15952788" y="7086600"/>
            <a:ext cx="6397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
                <a:srgbClr val="000000"/>
              </a:buClr>
              <a:buNone/>
            </a:pPr>
            <a:fld id="{37216B1D-E2EE-4776-BFF1-876972372451}" type="slidenum">
              <a:rPr lang="tr-TR" altLang="tr-TR" sz="1000">
                <a:solidFill>
                  <a:srgbClr val="000000"/>
                </a:solidFill>
                <a:cs typeface="Arial" panose="020B0604020202020204" pitchFamily="34" charset="0"/>
                <a:sym typeface="Arial" panose="020B0604020202020204" pitchFamily="34" charset="0"/>
              </a:rPr>
              <a:pPr fontAlgn="base">
                <a:spcBef>
                  <a:spcPct val="0"/>
                </a:spcBef>
                <a:spcAft>
                  <a:spcPct val="0"/>
                </a:spcAft>
                <a:buClr>
                  <a:srgbClr val="000000"/>
                </a:buClr>
                <a:buNone/>
              </a:pPr>
              <a:t>2</a:t>
            </a:fld>
            <a:endParaRPr lang="tr-TR" altLang="tr-TR" sz="1000">
              <a:solidFill>
                <a:srgbClr val="000000"/>
              </a:solidFill>
              <a:cs typeface="Arial" panose="020B0604020202020204" pitchFamily="34" charset="0"/>
              <a:sym typeface="Arial" panose="020B0604020202020204" pitchFamily="34" charset="0"/>
            </a:endParaRPr>
          </a:p>
        </p:txBody>
      </p:sp>
      <p:sp>
        <p:nvSpPr>
          <p:cNvPr id="18435" name="Slayt Numarası Yer Tutucusu 1"/>
          <p:cNvSpPr txBox="1">
            <a:spLocks/>
          </p:cNvSpPr>
          <p:nvPr/>
        </p:nvSpPr>
        <p:spPr bwMode="auto">
          <a:xfrm>
            <a:off x="14358938" y="6272214"/>
            <a:ext cx="6397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Clr>
                <a:srgbClr val="000000"/>
              </a:buClr>
              <a:buNone/>
            </a:pPr>
            <a:fld id="{5956B66D-50DA-455B-8B8B-6DBA7303F40F}" type="slidenum">
              <a:rPr lang="tr-TR" altLang="tr-TR" sz="1400">
                <a:solidFill>
                  <a:srgbClr val="000000"/>
                </a:solidFill>
                <a:cs typeface="Arial" panose="020B0604020202020204" pitchFamily="34" charset="0"/>
                <a:sym typeface="Arial" panose="020B0604020202020204" pitchFamily="34" charset="0"/>
              </a:rPr>
              <a:pPr fontAlgn="base">
                <a:spcBef>
                  <a:spcPct val="0"/>
                </a:spcBef>
                <a:spcAft>
                  <a:spcPct val="0"/>
                </a:spcAft>
                <a:buClr>
                  <a:srgbClr val="000000"/>
                </a:buClr>
                <a:buNone/>
              </a:pPr>
              <a:t>2</a:t>
            </a:fld>
            <a:endParaRPr lang="tr-TR" altLang="tr-TR" sz="1400">
              <a:solidFill>
                <a:srgbClr val="000000"/>
              </a:solidFill>
              <a:cs typeface="Arial" panose="020B0604020202020204" pitchFamily="34" charset="0"/>
              <a:sym typeface="Arial" panose="020B0604020202020204" pitchFamily="34" charset="0"/>
            </a:endParaRPr>
          </a:p>
        </p:txBody>
      </p:sp>
      <p:sp>
        <p:nvSpPr>
          <p:cNvPr id="18436" name="İçerik Yer Tutucusu 2"/>
          <p:cNvSpPr txBox="1">
            <a:spLocks/>
          </p:cNvSpPr>
          <p:nvPr/>
        </p:nvSpPr>
        <p:spPr bwMode="auto">
          <a:xfrm>
            <a:off x="5343983" y="511175"/>
            <a:ext cx="4687888" cy="576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1524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
                <a:srgbClr val="000000"/>
              </a:buClr>
              <a:buSzPts val="1200"/>
              <a:buNone/>
            </a:pPr>
            <a:endParaRPr lang="tr-TR" altLang="tr-TR" sz="2000" dirty="0">
              <a:solidFill>
                <a:srgbClr val="000000"/>
              </a:solidFill>
              <a:latin typeface="Arial"/>
              <a:cs typeface="Livvic" charset="0"/>
              <a:sym typeface="Livvic" charset="0"/>
            </a:endParaRPr>
          </a:p>
          <a:p>
            <a:pPr algn="just" eaLnBrk="0" fontAlgn="base" hangingPunct="0">
              <a:spcAft>
                <a:spcPct val="0"/>
              </a:spcAft>
            </a:pPr>
            <a:endParaRPr lang="tr-TR" sz="2000" dirty="0">
              <a:solidFill>
                <a:srgbClr val="000000"/>
              </a:solidFill>
              <a:latin typeface="Arial"/>
            </a:endParaRPr>
          </a:p>
          <a:p>
            <a:pPr algn="just" eaLnBrk="0" fontAlgn="base" hangingPunct="0">
              <a:spcAft>
                <a:spcPct val="0"/>
              </a:spcAft>
            </a:pPr>
            <a:r>
              <a:rPr lang="en-US" sz="2000" dirty="0">
                <a:solidFill>
                  <a:srgbClr val="000000"/>
                </a:solidFill>
                <a:latin typeface="Arial"/>
              </a:rPr>
              <a:t>Instinctively, behavior is the fixation of patterns of events exhibited by animals. In general, instinctive behaviors are </a:t>
            </a:r>
            <a:r>
              <a:rPr lang="en-US" sz="2000" b="1" dirty="0">
                <a:solidFill>
                  <a:srgbClr val="000000"/>
                </a:solidFill>
                <a:latin typeface="Arial"/>
              </a:rPr>
              <a:t>not learned</a:t>
            </a:r>
            <a:r>
              <a:rPr lang="en-US" sz="2000" dirty="0">
                <a:solidFill>
                  <a:srgbClr val="000000"/>
                </a:solidFill>
                <a:latin typeface="Arial"/>
              </a:rPr>
              <a:t>, but in some cases they </a:t>
            </a:r>
            <a:r>
              <a:rPr lang="en-US" sz="2000" b="1" dirty="0">
                <a:solidFill>
                  <a:srgbClr val="000000"/>
                </a:solidFill>
                <a:latin typeface="Arial"/>
              </a:rPr>
              <a:t>can be slightly modified</a:t>
            </a:r>
            <a:r>
              <a:rPr lang="en-US" sz="2000" dirty="0">
                <a:solidFill>
                  <a:srgbClr val="000000"/>
                </a:solidFill>
                <a:latin typeface="Arial"/>
              </a:rPr>
              <a:t> by learning patterns.</a:t>
            </a:r>
            <a:endParaRPr lang="tr-TR" sz="2000" dirty="0">
              <a:solidFill>
                <a:srgbClr val="000000"/>
              </a:solidFill>
              <a:latin typeface="Arial"/>
            </a:endParaRPr>
          </a:p>
          <a:p>
            <a:pPr eaLnBrk="0" fontAlgn="base" hangingPunct="0">
              <a:spcAft>
                <a:spcPct val="0"/>
              </a:spcAft>
            </a:pPr>
            <a:endParaRPr lang="tr-TR" sz="2000" dirty="0">
              <a:solidFill>
                <a:srgbClr val="000000"/>
              </a:solidFill>
              <a:latin typeface="Arial"/>
            </a:endParaRPr>
          </a:p>
          <a:p>
            <a:pPr eaLnBrk="0" fontAlgn="base" hangingPunct="0">
              <a:spcAft>
                <a:spcPct val="0"/>
              </a:spcAft>
            </a:pPr>
            <a:r>
              <a:rPr lang="en-US" sz="2000" dirty="0">
                <a:solidFill>
                  <a:srgbClr val="000000"/>
                </a:solidFill>
                <a:latin typeface="Arial"/>
              </a:rPr>
              <a:t>Survival behavioral patterns tend to be instinctive. These events, which include interbreeding, aggression, hiding, defense, escape, courtship (flirting) and warning instinct behavior patterns, are frequently exhibited in aroused animals in distinguishing them from other members of the species. </a:t>
            </a:r>
          </a:p>
        </p:txBody>
      </p:sp>
      <p:pic>
        <p:nvPicPr>
          <p:cNvPr id="37" name="Resim 36"/>
          <p:cNvPicPr>
            <a:picLocks noChangeAspect="1"/>
          </p:cNvPicPr>
          <p:nvPr/>
        </p:nvPicPr>
        <p:blipFill>
          <a:blip r:embed="rId2"/>
          <a:stretch>
            <a:fillRect/>
          </a:stretch>
        </p:blipFill>
        <p:spPr>
          <a:xfrm>
            <a:off x="1730914" y="1124744"/>
            <a:ext cx="3645006" cy="3168352"/>
          </a:xfrm>
          <a:prstGeom prst="rect">
            <a:avLst/>
          </a:prstGeom>
          <a:effectLst>
            <a:softEdge rad="127000"/>
          </a:effectLst>
        </p:spPr>
      </p:pic>
      <p:sp>
        <p:nvSpPr>
          <p:cNvPr id="18438" name="Dikdörtgen 37"/>
          <p:cNvSpPr>
            <a:spLocks noChangeArrowheads="1"/>
          </p:cNvSpPr>
          <p:nvPr/>
        </p:nvSpPr>
        <p:spPr bwMode="auto">
          <a:xfrm>
            <a:off x="4583833" y="260648"/>
            <a:ext cx="206659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None/>
            </a:pPr>
            <a:r>
              <a:rPr lang="tr-TR" altLang="tr-TR" sz="4000" dirty="0">
                <a:solidFill>
                  <a:srgbClr val="FF0000"/>
                </a:solidFill>
              </a:rPr>
              <a:t>Instincts</a:t>
            </a:r>
            <a:endParaRPr lang="tr-TR" altLang="tr-TR" sz="4000" dirty="0">
              <a:solidFill>
                <a:srgbClr val="000000"/>
              </a:solidFill>
            </a:endParaRPr>
          </a:p>
        </p:txBody>
      </p:sp>
      <p:pic>
        <p:nvPicPr>
          <p:cNvPr id="2" name="Resim 1"/>
          <p:cNvPicPr>
            <a:picLocks noChangeAspect="1"/>
          </p:cNvPicPr>
          <p:nvPr/>
        </p:nvPicPr>
        <p:blipFill>
          <a:blip r:embed="rId3"/>
          <a:stretch>
            <a:fillRect/>
          </a:stretch>
        </p:blipFill>
        <p:spPr>
          <a:xfrm>
            <a:off x="3647728" y="1268760"/>
            <a:ext cx="1584672" cy="295232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oogle Shape;36170;p57"/>
          <p:cNvGrpSpPr>
            <a:grpSpLocks/>
          </p:cNvGrpSpPr>
          <p:nvPr/>
        </p:nvGrpSpPr>
        <p:grpSpPr bwMode="auto">
          <a:xfrm>
            <a:off x="2971801" y="723901"/>
            <a:ext cx="3992563" cy="3992563"/>
            <a:chOff x="4310061" y="571588"/>
            <a:chExt cx="3992088" cy="3992378"/>
          </a:xfrm>
        </p:grpSpPr>
        <p:grpSp>
          <p:nvGrpSpPr>
            <p:cNvPr id="19462" name="Google Shape;36171;p57"/>
            <p:cNvGrpSpPr>
              <a:grpSpLocks/>
            </p:cNvGrpSpPr>
            <p:nvPr/>
          </p:nvGrpSpPr>
          <p:grpSpPr bwMode="auto">
            <a:xfrm>
              <a:off x="4572000" y="571588"/>
              <a:ext cx="86650" cy="3992378"/>
              <a:chOff x="1893475" y="947000"/>
              <a:chExt cx="86650" cy="1812575"/>
            </a:xfrm>
          </p:grpSpPr>
          <p:sp>
            <p:nvSpPr>
              <p:cNvPr id="36172" name="Google Shape;36172;p57"/>
              <p:cNvSpPr/>
              <p:nvPr/>
            </p:nvSpPr>
            <p:spPr>
              <a:xfrm>
                <a:off x="1896618" y="1797433"/>
                <a:ext cx="84127"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73" name="Google Shape;36173;p57"/>
              <p:cNvSpPr/>
              <p:nvPr/>
            </p:nvSpPr>
            <p:spPr>
              <a:xfrm>
                <a:off x="1893443" y="947000"/>
                <a:ext cx="87302"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19463" name="Google Shape;36174;p57"/>
            <p:cNvGrpSpPr>
              <a:grpSpLocks/>
            </p:cNvGrpSpPr>
            <p:nvPr/>
          </p:nvGrpSpPr>
          <p:grpSpPr bwMode="auto">
            <a:xfrm>
              <a:off x="7954400" y="571973"/>
              <a:ext cx="84850" cy="3989074"/>
              <a:chOff x="95250" y="947175"/>
              <a:chExt cx="84850" cy="1811075"/>
            </a:xfrm>
          </p:grpSpPr>
          <p:sp>
            <p:nvSpPr>
              <p:cNvPr id="36175" name="Google Shape;36175;p57"/>
              <p:cNvSpPr/>
              <p:nvPr/>
            </p:nvSpPr>
            <p:spPr>
              <a:xfrm>
                <a:off x="95377" y="1042854"/>
                <a:ext cx="84128"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76" name="Google Shape;36176;p57"/>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19464" name="Google Shape;36177;p57"/>
            <p:cNvGrpSpPr>
              <a:grpSpLocks/>
            </p:cNvGrpSpPr>
            <p:nvPr/>
          </p:nvGrpSpPr>
          <p:grpSpPr bwMode="auto">
            <a:xfrm>
              <a:off x="4310061" y="838025"/>
              <a:ext cx="3992088" cy="3459224"/>
              <a:chOff x="1358154" y="1112975"/>
              <a:chExt cx="6433663" cy="3459224"/>
            </a:xfrm>
          </p:grpSpPr>
          <p:grpSp>
            <p:nvGrpSpPr>
              <p:cNvPr id="19465" name="Google Shape;36178;p57"/>
              <p:cNvGrpSpPr>
                <a:grpSpLocks/>
              </p:cNvGrpSpPr>
              <p:nvPr/>
            </p:nvGrpSpPr>
            <p:grpSpPr bwMode="auto">
              <a:xfrm rot="5400000">
                <a:off x="4531223" y="-2060094"/>
                <a:ext cx="87525" cy="6433663"/>
                <a:chOff x="-349750" y="947875"/>
                <a:chExt cx="87525" cy="1811075"/>
              </a:xfrm>
            </p:grpSpPr>
            <p:sp>
              <p:nvSpPr>
                <p:cNvPr id="36179" name="Google Shape;36179;p57"/>
                <p:cNvSpPr/>
                <p:nvPr/>
              </p:nvSpPr>
              <p:spPr>
                <a:xfrm>
                  <a:off x="-349499"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0" name="Google Shape;36180;p57"/>
                <p:cNvSpPr/>
                <p:nvPr/>
              </p:nvSpPr>
              <p:spPr>
                <a:xfrm>
                  <a:off x="-349499" y="1886897"/>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1" name="Google Shape;36181;p57"/>
                <p:cNvSpPr/>
                <p:nvPr/>
              </p:nvSpPr>
              <p:spPr>
                <a:xfrm>
                  <a:off x="-349499"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2" name="Google Shape;36182;p57"/>
                <p:cNvSpPr/>
                <p:nvPr/>
              </p:nvSpPr>
              <p:spPr>
                <a:xfrm>
                  <a:off x="-336800" y="944995"/>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3" name="Google Shape;36183;p57"/>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19466" name="Google Shape;36184;p57"/>
              <p:cNvGrpSpPr>
                <a:grpSpLocks/>
              </p:cNvGrpSpPr>
              <p:nvPr/>
            </p:nvGrpSpPr>
            <p:grpSpPr bwMode="auto">
              <a:xfrm rot="5400000">
                <a:off x="4527641" y="1315284"/>
                <a:ext cx="87525" cy="6426303"/>
                <a:chOff x="-276176" y="947000"/>
                <a:chExt cx="86650" cy="1812575"/>
              </a:xfrm>
            </p:grpSpPr>
            <p:sp>
              <p:nvSpPr>
                <p:cNvPr id="36185" name="Google Shape;36185;p57"/>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6" name="Google Shape;36186;p57"/>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sp>
        <p:nvSpPr>
          <p:cNvPr id="19459" name="İçerik Yer Tutucusu 2"/>
          <p:cNvSpPr>
            <a:spLocks noGrp="1"/>
          </p:cNvSpPr>
          <p:nvPr>
            <p:ph type="subTitle" idx="1"/>
          </p:nvPr>
        </p:nvSpPr>
        <p:spPr>
          <a:xfrm>
            <a:off x="7035801" y="1686754"/>
            <a:ext cx="2917825" cy="3044825"/>
          </a:xfrm>
        </p:spPr>
        <p:txBody>
          <a:bodyPr/>
          <a:lstStyle/>
          <a:p>
            <a:pPr marL="457200" indent="-317500" algn="just">
              <a:spcBef>
                <a:spcPct val="0"/>
              </a:spcBef>
              <a:spcAft>
                <a:spcPct val="0"/>
              </a:spcAft>
              <a:buClr>
                <a:srgbClr val="000000"/>
              </a:buClr>
              <a:buSzPts val="1400"/>
              <a:buFont typeface="Livvic" charset="0"/>
              <a:buChar char="●"/>
            </a:pPr>
            <a:r>
              <a:rPr lang="en-US" altLang="tr-TR" sz="2000" dirty="0">
                <a:solidFill>
                  <a:srgbClr val="000000"/>
                </a:solidFill>
                <a:latin typeface="Livvic" charset="0"/>
                <a:cs typeface="Livvic" charset="0"/>
                <a:sym typeface="Livvic" charset="0"/>
              </a:rPr>
              <a:t>Habit is a mechanism by which the level of responsiveness (readiness to respond) to stimuli is altered by animals.</a:t>
            </a:r>
          </a:p>
        </p:txBody>
      </p:sp>
      <p:sp>
        <p:nvSpPr>
          <p:cNvPr id="19460" name="İçerik Yer Tutucusu 2"/>
          <p:cNvSpPr txBox="1">
            <a:spLocks/>
          </p:cNvSpPr>
          <p:nvPr/>
        </p:nvSpPr>
        <p:spPr bwMode="auto">
          <a:xfrm>
            <a:off x="7139782" y="793750"/>
            <a:ext cx="2671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1397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
                <a:srgbClr val="000000"/>
              </a:buClr>
              <a:buSzPts val="1400"/>
              <a:buNone/>
            </a:pPr>
            <a:r>
              <a:rPr lang="en-US" altLang="tr-TR" sz="2000" b="1" dirty="0">
                <a:solidFill>
                  <a:srgbClr val="FF0000"/>
                </a:solidFill>
                <a:latin typeface="Livvic" charset="0"/>
                <a:cs typeface="Livvic" charset="0"/>
                <a:sym typeface="Livvic" charset="0"/>
              </a:rPr>
              <a:t>Habits (habituation)</a:t>
            </a:r>
          </a:p>
        </p:txBody>
      </p:sp>
      <p:pic>
        <p:nvPicPr>
          <p:cNvPr id="19461" name="Resi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87713" y="1412875"/>
            <a:ext cx="3294062"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oogle Shape;36170;p57"/>
          <p:cNvGrpSpPr>
            <a:grpSpLocks/>
          </p:cNvGrpSpPr>
          <p:nvPr/>
        </p:nvGrpSpPr>
        <p:grpSpPr bwMode="auto">
          <a:xfrm>
            <a:off x="2344739" y="250826"/>
            <a:ext cx="3990975" cy="3992563"/>
            <a:chOff x="4310061" y="571588"/>
            <a:chExt cx="3992088" cy="3992378"/>
          </a:xfrm>
        </p:grpSpPr>
        <p:grpSp>
          <p:nvGrpSpPr>
            <p:cNvPr id="21511" name="Google Shape;36171;p57"/>
            <p:cNvGrpSpPr>
              <a:grpSpLocks/>
            </p:cNvGrpSpPr>
            <p:nvPr/>
          </p:nvGrpSpPr>
          <p:grpSpPr bwMode="auto">
            <a:xfrm>
              <a:off x="4572000" y="571588"/>
              <a:ext cx="86650" cy="3992378"/>
              <a:chOff x="1893475" y="947000"/>
              <a:chExt cx="86650" cy="1812575"/>
            </a:xfrm>
          </p:grpSpPr>
          <p:sp>
            <p:nvSpPr>
              <p:cNvPr id="38" name="Google Shape;36172;p57"/>
              <p:cNvSpPr/>
              <p:nvPr/>
            </p:nvSpPr>
            <p:spPr>
              <a:xfrm>
                <a:off x="1896722" y="1797433"/>
                <a:ext cx="84161"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9" name="Google Shape;36173;p57"/>
              <p:cNvSpPr/>
              <p:nvPr/>
            </p:nvSpPr>
            <p:spPr>
              <a:xfrm>
                <a:off x="1893546" y="947000"/>
                <a:ext cx="87337"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21512" name="Google Shape;36174;p57"/>
            <p:cNvGrpSpPr>
              <a:grpSpLocks/>
            </p:cNvGrpSpPr>
            <p:nvPr/>
          </p:nvGrpSpPr>
          <p:grpSpPr bwMode="auto">
            <a:xfrm>
              <a:off x="7954400" y="571973"/>
              <a:ext cx="84850" cy="3989074"/>
              <a:chOff x="95250" y="947175"/>
              <a:chExt cx="84850" cy="1811075"/>
            </a:xfrm>
          </p:grpSpPr>
          <p:sp>
            <p:nvSpPr>
              <p:cNvPr id="36" name="Google Shape;36175;p57"/>
              <p:cNvSpPr/>
              <p:nvPr/>
            </p:nvSpPr>
            <p:spPr>
              <a:xfrm>
                <a:off x="95239" y="1042854"/>
                <a:ext cx="84162"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7" name="Google Shape;36176;p57"/>
              <p:cNvSpPr/>
              <p:nvPr/>
            </p:nvSpPr>
            <p:spPr>
              <a:xfrm>
                <a:off x="125411" y="947000"/>
                <a:ext cx="31759"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21513" name="Google Shape;36177;p57"/>
            <p:cNvGrpSpPr>
              <a:grpSpLocks/>
            </p:cNvGrpSpPr>
            <p:nvPr/>
          </p:nvGrpSpPr>
          <p:grpSpPr bwMode="auto">
            <a:xfrm>
              <a:off x="4310061" y="838025"/>
              <a:ext cx="3992088" cy="3459224"/>
              <a:chOff x="1358154" y="1112975"/>
              <a:chExt cx="6433663" cy="3459224"/>
            </a:xfrm>
          </p:grpSpPr>
          <p:grpSp>
            <p:nvGrpSpPr>
              <p:cNvPr id="21514" name="Google Shape;36178;p57"/>
              <p:cNvGrpSpPr>
                <a:grpSpLocks/>
              </p:cNvGrpSpPr>
              <p:nvPr/>
            </p:nvGrpSpPr>
            <p:grpSpPr bwMode="auto">
              <a:xfrm rot="5400000">
                <a:off x="4531223" y="-2060094"/>
                <a:ext cx="87525" cy="6433663"/>
                <a:chOff x="-349750" y="947875"/>
                <a:chExt cx="87525" cy="1811075"/>
              </a:xfrm>
            </p:grpSpPr>
            <p:sp>
              <p:nvSpPr>
                <p:cNvPr id="31" name="Google Shape;36179;p57"/>
                <p:cNvSpPr/>
                <p:nvPr/>
              </p:nvSpPr>
              <p:spPr>
                <a:xfrm>
                  <a:off x="-355848" y="1143823"/>
                  <a:ext cx="85721" cy="640432"/>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2" name="Google Shape;36180;p57"/>
                <p:cNvSpPr/>
                <p:nvPr/>
              </p:nvSpPr>
              <p:spPr>
                <a:xfrm>
                  <a:off x="-349499" y="1889433"/>
                  <a:ext cx="79371" cy="538135"/>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3" name="Google Shape;36181;p57"/>
                <p:cNvSpPr/>
                <p:nvPr/>
              </p:nvSpPr>
              <p:spPr>
                <a:xfrm>
                  <a:off x="-349499" y="2452061"/>
                  <a:ext cx="80959" cy="306889"/>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4" name="Google Shape;36182;p57"/>
                <p:cNvSpPr/>
                <p:nvPr/>
              </p:nvSpPr>
              <p:spPr>
                <a:xfrm>
                  <a:off x="-336799" y="950757"/>
                  <a:ext cx="74610" cy="167852"/>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5" name="Google Shape;36183;p57"/>
                <p:cNvSpPr/>
                <p:nvPr/>
              </p:nvSpPr>
              <p:spPr>
                <a:xfrm>
                  <a:off x="-330450" y="1795060"/>
                  <a:ext cx="50798" cy="53309"/>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21515" name="Google Shape;36184;p57"/>
              <p:cNvGrpSpPr>
                <a:grpSpLocks/>
              </p:cNvGrpSpPr>
              <p:nvPr/>
            </p:nvGrpSpPr>
            <p:grpSpPr bwMode="auto">
              <a:xfrm rot="5400000">
                <a:off x="4527641" y="1315284"/>
                <a:ext cx="87525" cy="6426303"/>
                <a:chOff x="-276176" y="947000"/>
                <a:chExt cx="86650" cy="1812575"/>
              </a:xfrm>
            </p:grpSpPr>
            <p:sp>
              <p:nvSpPr>
                <p:cNvPr id="29" name="Google Shape;36185;p57"/>
                <p:cNvSpPr/>
                <p:nvPr/>
              </p:nvSpPr>
              <p:spPr>
                <a:xfrm>
                  <a:off x="-272789" y="1797419"/>
                  <a:ext cx="83293" cy="962184"/>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0" name="Google Shape;36186;p57"/>
                <p:cNvSpPr/>
                <p:nvPr/>
              </p:nvSpPr>
              <p:spPr>
                <a:xfrm>
                  <a:off x="-275931" y="944230"/>
                  <a:ext cx="86436" cy="840196"/>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sp>
        <p:nvSpPr>
          <p:cNvPr id="21507" name="İçerik Yer Tutucusu 2"/>
          <p:cNvSpPr txBox="1">
            <a:spLocks/>
          </p:cNvSpPr>
          <p:nvPr/>
        </p:nvSpPr>
        <p:spPr bwMode="auto">
          <a:xfrm>
            <a:off x="6670676" y="1175543"/>
            <a:ext cx="2924175" cy="3046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91425" rIns="91425" bIns="91425"/>
          <a:lstStyle>
            <a:lvl1pPr marL="457200" indent="-3175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Clr>
                <a:srgbClr val="000000"/>
              </a:buClr>
              <a:buSzPts val="1400"/>
              <a:buFont typeface="Livvic" charset="0"/>
              <a:buChar char="●"/>
            </a:pPr>
            <a:r>
              <a:rPr lang="en-US" altLang="tr-TR" sz="1400" dirty="0">
                <a:solidFill>
                  <a:srgbClr val="000000"/>
                </a:solidFill>
                <a:latin typeface="Livvic" charset="0"/>
                <a:cs typeface="Livvic" charset="0"/>
                <a:sym typeface="Livvic" charset="0"/>
              </a:rPr>
              <a:t>Animal behaviors can</a:t>
            </a:r>
            <a:r>
              <a:rPr lang="tr-TR" altLang="tr-TR" sz="1400" dirty="0">
                <a:solidFill>
                  <a:srgbClr val="000000"/>
                </a:solidFill>
                <a:latin typeface="Livvic" charset="0"/>
                <a:cs typeface="Livvic" charset="0"/>
                <a:sym typeface="Livvic" charset="0"/>
              </a:rPr>
              <a:t> be</a:t>
            </a:r>
            <a:r>
              <a:rPr lang="en-US" altLang="tr-TR" sz="1400" dirty="0">
                <a:solidFill>
                  <a:srgbClr val="000000"/>
                </a:solidFill>
                <a:latin typeface="Livvic" charset="0"/>
                <a:cs typeface="Livvic" charset="0"/>
                <a:sym typeface="Livvic" charset="0"/>
              </a:rPr>
              <a:t> learn</a:t>
            </a:r>
            <a:r>
              <a:rPr lang="tr-TR" altLang="tr-TR" sz="1400" dirty="0" err="1">
                <a:solidFill>
                  <a:srgbClr val="000000"/>
                </a:solidFill>
                <a:latin typeface="Livvic" charset="0"/>
                <a:cs typeface="Livvic" charset="0"/>
                <a:sym typeface="Livvic" charset="0"/>
              </a:rPr>
              <a:t>ed</a:t>
            </a:r>
            <a:r>
              <a:rPr lang="en-US" altLang="tr-TR" sz="1400" dirty="0">
                <a:solidFill>
                  <a:srgbClr val="000000"/>
                </a:solidFill>
                <a:latin typeface="Livvic" charset="0"/>
                <a:cs typeface="Livvic" charset="0"/>
                <a:sym typeface="Livvic" charset="0"/>
              </a:rPr>
              <a:t> through imprinting and conditioning as well as instinctively.</a:t>
            </a:r>
          </a:p>
          <a:p>
            <a:pPr algn="just" eaLnBrk="0" fontAlgn="base" hangingPunct="0">
              <a:spcBef>
                <a:spcPct val="0"/>
              </a:spcBef>
              <a:spcAft>
                <a:spcPct val="0"/>
              </a:spcAft>
              <a:buClr>
                <a:srgbClr val="000000"/>
              </a:buClr>
              <a:buSzPts val="1400"/>
              <a:buFont typeface="Livvic" charset="0"/>
              <a:buChar char="●"/>
            </a:pPr>
            <a:endParaRPr lang="en-US" altLang="tr-TR" sz="1400" dirty="0">
              <a:solidFill>
                <a:srgbClr val="000000"/>
              </a:solidFill>
              <a:latin typeface="Livvic" charset="0"/>
              <a:cs typeface="Livvic" charset="0"/>
              <a:sym typeface="Livvic" charset="0"/>
            </a:endParaRPr>
          </a:p>
          <a:p>
            <a:pPr algn="just" eaLnBrk="0" fontAlgn="base" hangingPunct="0">
              <a:spcBef>
                <a:spcPct val="0"/>
              </a:spcBef>
              <a:spcAft>
                <a:spcPct val="0"/>
              </a:spcAft>
              <a:buClr>
                <a:srgbClr val="000000"/>
              </a:buClr>
              <a:buSzPts val="1400"/>
              <a:buFont typeface="Livvic" charset="0"/>
              <a:buChar char="●"/>
            </a:pPr>
            <a:r>
              <a:rPr lang="en-US" altLang="tr-TR" sz="1400" dirty="0">
                <a:solidFill>
                  <a:srgbClr val="000000"/>
                </a:solidFill>
                <a:latin typeface="Livvic" charset="0"/>
                <a:cs typeface="Livvic" charset="0"/>
                <a:sym typeface="Livvic" charset="0"/>
              </a:rPr>
              <a:t>The domestication of one animal species to another is seen especially in ants among insects with a social life.</a:t>
            </a:r>
          </a:p>
          <a:p>
            <a:pPr eaLnBrk="0" fontAlgn="base" hangingPunct="0">
              <a:spcBef>
                <a:spcPct val="0"/>
              </a:spcBef>
              <a:spcAft>
                <a:spcPct val="0"/>
              </a:spcAft>
              <a:buClr>
                <a:srgbClr val="000000"/>
              </a:buClr>
              <a:buSzPts val="1400"/>
              <a:buFont typeface="Livvic" charset="0"/>
              <a:buChar char="●"/>
            </a:pPr>
            <a:endParaRPr lang="en-US" altLang="tr-TR" sz="1400" dirty="0">
              <a:solidFill>
                <a:srgbClr val="000000"/>
              </a:solidFill>
              <a:latin typeface="Livvic" charset="0"/>
              <a:cs typeface="Livvic" charset="0"/>
              <a:sym typeface="Livvic" charset="0"/>
            </a:endParaRPr>
          </a:p>
        </p:txBody>
      </p:sp>
      <p:sp>
        <p:nvSpPr>
          <p:cNvPr id="21508" name="İçerik Yer Tutucusu 2"/>
          <p:cNvSpPr txBox="1">
            <a:spLocks/>
          </p:cNvSpPr>
          <p:nvPr/>
        </p:nvSpPr>
        <p:spPr bwMode="auto">
          <a:xfrm>
            <a:off x="6869292" y="554038"/>
            <a:ext cx="2673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1397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
                <a:srgbClr val="000000"/>
              </a:buClr>
              <a:buSzPts val="1400"/>
              <a:buNone/>
            </a:pPr>
            <a:r>
              <a:rPr lang="en-US" altLang="tr-TR" sz="1600" b="1" dirty="0">
                <a:solidFill>
                  <a:srgbClr val="000000"/>
                </a:solidFill>
                <a:latin typeface="Livvic" charset="0"/>
                <a:cs typeface="Livvic" charset="0"/>
                <a:sym typeface="Livvic" charset="0"/>
              </a:rPr>
              <a:t>Intelligence</a:t>
            </a:r>
          </a:p>
        </p:txBody>
      </p:sp>
      <p:pic>
        <p:nvPicPr>
          <p:cNvPr id="524" name="Resim 523"/>
          <p:cNvPicPr>
            <a:picLocks noChangeAspect="1"/>
          </p:cNvPicPr>
          <p:nvPr/>
        </p:nvPicPr>
        <p:blipFill>
          <a:blip r:embed="rId3"/>
          <a:stretch>
            <a:fillRect/>
          </a:stretch>
        </p:blipFill>
        <p:spPr>
          <a:xfrm>
            <a:off x="2784588" y="862306"/>
            <a:ext cx="2950720" cy="2531228"/>
          </a:xfrm>
          <a:prstGeom prst="rect">
            <a:avLst/>
          </a:prstGeom>
          <a:effectLst>
            <a:softEdge rad="127000"/>
          </a:effectLst>
        </p:spPr>
      </p:pic>
      <p:pic>
        <p:nvPicPr>
          <p:cNvPr id="525" name="Resim 524"/>
          <p:cNvPicPr>
            <a:picLocks noChangeAspect="1"/>
          </p:cNvPicPr>
          <p:nvPr/>
        </p:nvPicPr>
        <p:blipFill>
          <a:blip r:embed="rId4"/>
          <a:stretch>
            <a:fillRect/>
          </a:stretch>
        </p:blipFill>
        <p:spPr>
          <a:xfrm>
            <a:off x="7558355" y="5157192"/>
            <a:ext cx="2055303" cy="1367710"/>
          </a:xfrm>
          <a:prstGeom prst="rect">
            <a:avLst/>
          </a:prstGeom>
          <a:effectLst>
            <a:softEdge rad="1270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İçerik Yer Tutucusu 2"/>
          <p:cNvSpPr txBox="1">
            <a:spLocks/>
          </p:cNvSpPr>
          <p:nvPr/>
        </p:nvSpPr>
        <p:spPr bwMode="auto">
          <a:xfrm>
            <a:off x="2135560" y="620688"/>
            <a:ext cx="7702550"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1397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
                <a:srgbClr val="000000"/>
              </a:buClr>
              <a:buSzPts val="1200"/>
              <a:buNone/>
            </a:pPr>
            <a:r>
              <a:rPr lang="en-US" altLang="tr-TR" sz="2800" b="1" dirty="0">
                <a:solidFill>
                  <a:srgbClr val="000000"/>
                </a:solidFill>
                <a:latin typeface="Livvic" charset="0"/>
                <a:cs typeface="Livvic" charset="0"/>
                <a:sym typeface="Livvic" charset="0"/>
              </a:rPr>
              <a:t>Imprinting</a:t>
            </a:r>
            <a:endParaRPr lang="tr-TR" altLang="tr-TR" sz="2800" b="1" dirty="0">
              <a:solidFill>
                <a:srgbClr val="000000"/>
              </a:solidFill>
              <a:latin typeface="Livvic" charset="0"/>
              <a:cs typeface="Livvic" charset="0"/>
              <a:sym typeface="Livvic" charset="0"/>
            </a:endParaRPr>
          </a:p>
          <a:p>
            <a:pPr algn="just" eaLnBrk="0" fontAlgn="base" hangingPunct="0">
              <a:spcBef>
                <a:spcPct val="0"/>
              </a:spcBef>
              <a:spcAft>
                <a:spcPct val="0"/>
              </a:spcAft>
              <a:buClr>
                <a:srgbClr val="000000"/>
              </a:buClr>
              <a:buSzPts val="1200"/>
              <a:buFont typeface="Karla"/>
              <a:buChar char="●"/>
            </a:pPr>
            <a:endParaRPr lang="tr-TR" altLang="tr-TR" sz="2800" b="1" dirty="0">
              <a:solidFill>
                <a:srgbClr val="000000"/>
              </a:solidFill>
              <a:latin typeface="Livvic" charset="0"/>
              <a:cs typeface="Livvic" charset="0"/>
              <a:sym typeface="Livvic" charset="0"/>
            </a:endParaRPr>
          </a:p>
          <a:p>
            <a:pPr algn="just" eaLnBrk="0" fontAlgn="base" hangingPunct="0">
              <a:spcBef>
                <a:spcPct val="0"/>
              </a:spcBef>
              <a:spcAft>
                <a:spcPct val="0"/>
              </a:spcAft>
              <a:buClr>
                <a:srgbClr val="000000"/>
              </a:buClr>
              <a:buSzPts val="1200"/>
              <a:buNone/>
            </a:pPr>
            <a:r>
              <a:rPr lang="en-US" altLang="tr-TR" sz="2800" dirty="0">
                <a:solidFill>
                  <a:srgbClr val="000000"/>
                </a:solidFill>
                <a:latin typeface="Livvic" charset="0"/>
                <a:cs typeface="Livvic" charset="0"/>
                <a:sym typeface="Livvic" charset="0"/>
              </a:rPr>
              <a:t>Imprinting is a pattern of behavior that enables the young of a species to learn about a member of the species, usually by recognizing and following the mother. Imprinting occurs in the early teenage life of most species.</a:t>
            </a:r>
          </a:p>
          <a:p>
            <a:pPr eaLnBrk="0" fontAlgn="base" hangingPunct="0">
              <a:spcBef>
                <a:spcPct val="0"/>
              </a:spcBef>
              <a:spcAft>
                <a:spcPct val="0"/>
              </a:spcAft>
              <a:buClr>
                <a:srgbClr val="000000"/>
              </a:buClr>
              <a:buSzPts val="1200"/>
              <a:buFont typeface="Karla"/>
              <a:buChar char="●"/>
            </a:pPr>
            <a:endParaRPr lang="tr-TR" altLang="tr-TR" sz="1200" dirty="0">
              <a:solidFill>
                <a:srgbClr val="000000"/>
              </a:solidFill>
              <a:latin typeface="Livvic" charset="0"/>
              <a:cs typeface="Livvic" charset="0"/>
              <a:sym typeface="Livvic" charset="0"/>
            </a:endParaRPr>
          </a:p>
          <a:p>
            <a:pPr eaLnBrk="0" fontAlgn="base" hangingPunct="0">
              <a:spcBef>
                <a:spcPct val="0"/>
              </a:spcBef>
              <a:spcAft>
                <a:spcPct val="0"/>
              </a:spcAft>
              <a:buClr>
                <a:srgbClr val="000000"/>
              </a:buClr>
              <a:buSzPts val="1200"/>
              <a:buFont typeface="Karla"/>
              <a:buChar char="●"/>
            </a:pPr>
            <a:endParaRPr lang="tr-TR" altLang="tr-TR" sz="1200" dirty="0">
              <a:solidFill>
                <a:srgbClr val="000000"/>
              </a:solidFill>
              <a:latin typeface="Livvic" charset="0"/>
              <a:cs typeface="Livvic" charset="0"/>
              <a:sym typeface="Livvic" charset="0"/>
            </a:endParaRPr>
          </a:p>
          <a:p>
            <a:pPr eaLnBrk="0" fontAlgn="base" hangingPunct="0">
              <a:spcBef>
                <a:spcPct val="0"/>
              </a:spcBef>
              <a:spcAft>
                <a:spcPct val="0"/>
              </a:spcAft>
              <a:buClr>
                <a:srgbClr val="000000"/>
              </a:buClr>
              <a:buSzPts val="1200"/>
              <a:buFont typeface="Karla"/>
              <a:buChar char="●"/>
            </a:pPr>
            <a:endParaRPr lang="tr-TR" altLang="tr-TR" sz="1200" dirty="0">
              <a:solidFill>
                <a:srgbClr val="000000"/>
              </a:solidFill>
              <a:latin typeface="Livvic" charset="0"/>
              <a:cs typeface="Livvic" charset="0"/>
              <a:sym typeface="Livvic" charset="0"/>
            </a:endParaRPr>
          </a:p>
          <a:p>
            <a:pPr eaLnBrk="0" fontAlgn="base" hangingPunct="0">
              <a:spcBef>
                <a:spcPct val="0"/>
              </a:spcBef>
              <a:spcAft>
                <a:spcPct val="0"/>
              </a:spcAft>
              <a:buClr>
                <a:srgbClr val="000000"/>
              </a:buClr>
              <a:buSzPts val="1200"/>
              <a:buFont typeface="Karla"/>
              <a:buChar char="●"/>
            </a:pPr>
            <a:endParaRPr lang="tr-TR" altLang="tr-TR" sz="1200" dirty="0">
              <a:solidFill>
                <a:srgbClr val="000000"/>
              </a:solidFill>
              <a:latin typeface="Livvic" charset="0"/>
              <a:cs typeface="Livvic" charset="0"/>
              <a:sym typeface="Livvic" charset="0"/>
            </a:endParaRPr>
          </a:p>
          <a:p>
            <a:pPr eaLnBrk="0" fontAlgn="base" hangingPunct="0">
              <a:spcBef>
                <a:spcPct val="0"/>
              </a:spcBef>
              <a:spcAft>
                <a:spcPct val="0"/>
              </a:spcAft>
              <a:buClr>
                <a:srgbClr val="000000"/>
              </a:buClr>
              <a:buSzPts val="1200"/>
              <a:buFont typeface="Karla"/>
              <a:buChar char="●"/>
            </a:pPr>
            <a:endParaRPr lang="tr-TR" altLang="tr-TR" sz="1200" dirty="0">
              <a:solidFill>
                <a:srgbClr val="000000"/>
              </a:solidFill>
              <a:latin typeface="Livvic" charset="0"/>
              <a:cs typeface="Livvic" charset="0"/>
              <a:sym typeface="Livvic" charset="0"/>
            </a:endParaRPr>
          </a:p>
          <a:p>
            <a:pPr eaLnBrk="0" fontAlgn="base" hangingPunct="0">
              <a:spcBef>
                <a:spcPct val="0"/>
              </a:spcBef>
              <a:spcAft>
                <a:spcPct val="0"/>
              </a:spcAft>
              <a:buClr>
                <a:srgbClr val="000000"/>
              </a:buClr>
              <a:buSzPts val="1200"/>
              <a:buFont typeface="Karla"/>
              <a:buChar char="●"/>
            </a:pPr>
            <a:endParaRPr lang="tr-TR" altLang="tr-TR" sz="1200" dirty="0">
              <a:solidFill>
                <a:srgbClr val="000000"/>
              </a:solidFill>
              <a:latin typeface="Livvic" charset="0"/>
              <a:cs typeface="Livvic" charset="0"/>
              <a:sym typeface="Livvic" charset="0"/>
            </a:endParaRPr>
          </a:p>
          <a:p>
            <a:pPr eaLnBrk="0" fontAlgn="base" hangingPunct="0">
              <a:spcBef>
                <a:spcPct val="0"/>
              </a:spcBef>
              <a:spcAft>
                <a:spcPct val="0"/>
              </a:spcAft>
              <a:buClr>
                <a:srgbClr val="000000"/>
              </a:buClr>
              <a:buSzPts val="1200"/>
              <a:buFont typeface="Karla"/>
              <a:buChar char="●"/>
            </a:pPr>
            <a:endParaRPr lang="tr-TR" altLang="tr-TR" sz="1200" dirty="0">
              <a:solidFill>
                <a:srgbClr val="000000"/>
              </a:solidFill>
              <a:latin typeface="Livvic" charset="0"/>
              <a:cs typeface="Livvic" charset="0"/>
              <a:sym typeface="Livvic" charset="0"/>
            </a:endParaRPr>
          </a:p>
          <a:p>
            <a:pPr eaLnBrk="0" fontAlgn="base" hangingPunct="0">
              <a:spcBef>
                <a:spcPct val="0"/>
              </a:spcBef>
              <a:spcAft>
                <a:spcPct val="0"/>
              </a:spcAft>
              <a:buClr>
                <a:srgbClr val="000000"/>
              </a:buClr>
              <a:buSzPts val="1200"/>
              <a:buFont typeface="Karla"/>
              <a:buChar char="●"/>
            </a:pPr>
            <a:endParaRPr lang="tr-TR" altLang="tr-TR" sz="1200" dirty="0">
              <a:solidFill>
                <a:srgbClr val="000000"/>
              </a:solidFill>
              <a:latin typeface="Livvic" charset="0"/>
              <a:cs typeface="Livvic" charset="0"/>
              <a:sym typeface="Livvic" charset="0"/>
            </a:endParaRPr>
          </a:p>
          <a:p>
            <a:pPr eaLnBrk="0" fontAlgn="base" hangingPunct="0">
              <a:spcBef>
                <a:spcPct val="0"/>
              </a:spcBef>
              <a:spcAft>
                <a:spcPct val="0"/>
              </a:spcAft>
              <a:buClr>
                <a:srgbClr val="000000"/>
              </a:buClr>
              <a:buSzPts val="1200"/>
              <a:buFont typeface="Karla"/>
              <a:buChar char="●"/>
            </a:pPr>
            <a:endParaRPr lang="tr-TR" altLang="tr-TR" sz="1200" dirty="0">
              <a:solidFill>
                <a:srgbClr val="000000"/>
              </a:solidFill>
              <a:latin typeface="Livvic" charset="0"/>
              <a:cs typeface="Livvic" charset="0"/>
              <a:sym typeface="Livvic" charset="0"/>
            </a:endParaRPr>
          </a:p>
          <a:p>
            <a:pPr eaLnBrk="0" fontAlgn="base" hangingPunct="0">
              <a:spcBef>
                <a:spcPct val="0"/>
              </a:spcBef>
              <a:spcAft>
                <a:spcPct val="0"/>
              </a:spcAft>
              <a:buClr>
                <a:srgbClr val="000000"/>
              </a:buClr>
              <a:buSzPts val="1200"/>
              <a:buFont typeface="Karla"/>
              <a:buChar char="●"/>
            </a:pPr>
            <a:endParaRPr lang="tr-TR" altLang="tr-TR" sz="1200" dirty="0">
              <a:solidFill>
                <a:srgbClr val="000000"/>
              </a:solidFill>
              <a:latin typeface="Livvic" charset="0"/>
              <a:cs typeface="Livvic" charset="0"/>
              <a:sym typeface="Livvic" charset="0"/>
            </a:endParaRPr>
          </a:p>
          <a:p>
            <a:pPr eaLnBrk="0" fontAlgn="base" hangingPunct="0">
              <a:spcBef>
                <a:spcPct val="0"/>
              </a:spcBef>
              <a:spcAft>
                <a:spcPct val="0"/>
              </a:spcAft>
              <a:buClr>
                <a:srgbClr val="000000"/>
              </a:buClr>
              <a:buSzPts val="1200"/>
              <a:buFont typeface="Karla"/>
              <a:buChar char="●"/>
            </a:pPr>
            <a:endParaRPr lang="en-US" altLang="tr-TR" sz="1200" dirty="0">
              <a:solidFill>
                <a:srgbClr val="000000"/>
              </a:solidFill>
              <a:latin typeface="Livvic" charset="0"/>
              <a:cs typeface="Livvic" charset="0"/>
              <a:sym typeface="Livvic" charset="0"/>
            </a:endParaRPr>
          </a:p>
          <a:p>
            <a:pPr eaLnBrk="0" fontAlgn="base" hangingPunct="0">
              <a:spcBef>
                <a:spcPct val="0"/>
              </a:spcBef>
              <a:spcAft>
                <a:spcPct val="0"/>
              </a:spcAft>
              <a:buClr>
                <a:srgbClr val="000000"/>
              </a:buClr>
              <a:buSzPts val="1200"/>
              <a:buFont typeface="Karla"/>
              <a:buChar char="●"/>
            </a:pPr>
            <a:endParaRPr lang="tr-TR" altLang="tr-TR" sz="1200" b="1" dirty="0">
              <a:solidFill>
                <a:srgbClr val="000000"/>
              </a:solidFill>
              <a:latin typeface="Livvic" charset="0"/>
              <a:cs typeface="Livvic" charset="0"/>
              <a:sym typeface="Livvic" charset="0"/>
            </a:endParaRPr>
          </a:p>
          <a:p>
            <a:pPr eaLnBrk="0" fontAlgn="base" hangingPunct="0">
              <a:spcBef>
                <a:spcPct val="0"/>
              </a:spcBef>
              <a:spcAft>
                <a:spcPct val="0"/>
              </a:spcAft>
              <a:buClr>
                <a:srgbClr val="000000"/>
              </a:buClr>
              <a:buSzPts val="1200"/>
              <a:buFont typeface="Karla"/>
              <a:buChar char="●"/>
            </a:pPr>
            <a:endParaRPr lang="tr-TR" altLang="tr-TR" sz="1200" b="1" dirty="0">
              <a:solidFill>
                <a:srgbClr val="000000"/>
              </a:solidFill>
              <a:latin typeface="Livvic" charset="0"/>
              <a:cs typeface="Livvic" charset="0"/>
              <a:sym typeface="Livvic" charset="0"/>
            </a:endParaRPr>
          </a:p>
        </p:txBody>
      </p:sp>
      <p:pic>
        <p:nvPicPr>
          <p:cNvPr id="41" name="Resim 40"/>
          <p:cNvPicPr>
            <a:picLocks noChangeAspect="1"/>
          </p:cNvPicPr>
          <p:nvPr/>
        </p:nvPicPr>
        <p:blipFill>
          <a:blip r:embed="rId3"/>
          <a:stretch>
            <a:fillRect/>
          </a:stretch>
        </p:blipFill>
        <p:spPr>
          <a:xfrm>
            <a:off x="4272641" y="4718120"/>
            <a:ext cx="2853175" cy="2139881"/>
          </a:xfrm>
          <a:prstGeom prst="rect">
            <a:avLst/>
          </a:prstGeom>
          <a:effectLst>
            <a:softEdge rad="127000"/>
          </a:effectLst>
        </p:spPr>
      </p:pic>
      <p:pic>
        <p:nvPicPr>
          <p:cNvPr id="42" name="Picture 2" descr="Konrad Lorenz | Discographie | Discog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8168" y="4718119"/>
            <a:ext cx="2857500" cy="2139881"/>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İçerik Yer Tutucusu 2"/>
          <p:cNvSpPr txBox="1">
            <a:spLocks/>
          </p:cNvSpPr>
          <p:nvPr/>
        </p:nvSpPr>
        <p:spPr bwMode="auto">
          <a:xfrm>
            <a:off x="1847850" y="765175"/>
            <a:ext cx="7702550" cy="440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a:buChar char="●"/>
            </a:pPr>
            <a:endParaRPr lang="tr-TR" altLang="tr-TR" sz="1200" b="1">
              <a:solidFill>
                <a:srgbClr val="000000"/>
              </a:solidFill>
              <a:latin typeface="Livvic" charset="0"/>
              <a:cs typeface="Livvic" charset="0"/>
              <a:sym typeface="Livvic" charset="0"/>
            </a:endParaRPr>
          </a:p>
        </p:txBody>
      </p:sp>
      <p:sp>
        <p:nvSpPr>
          <p:cNvPr id="5" name="Dikdörtgen 4"/>
          <p:cNvSpPr/>
          <p:nvPr/>
        </p:nvSpPr>
        <p:spPr>
          <a:xfrm>
            <a:off x="3719514" y="855663"/>
            <a:ext cx="6948487" cy="5510212"/>
          </a:xfrm>
          <a:prstGeom prst="rect">
            <a:avLst/>
          </a:prstGeom>
        </p:spPr>
        <p:txBody>
          <a:bodyPr>
            <a:spAutoFit/>
          </a:bodyPr>
          <a:lstStyle/>
          <a:p>
            <a:pPr marL="285750" indent="-285750" algn="just"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Arial" panose="020B0604020202020204" pitchFamily="34" charset="0"/>
              </a:rPr>
              <a:t>He introduced the concept of "impression" through Lorenz's studies between 1935 and 1938. Impression is the process of following an object, usually its biological mother, in the first moments of a baby animal's life.</a:t>
            </a:r>
          </a:p>
          <a:p>
            <a:pPr marL="285750" indent="-285750" algn="just"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Arial" panose="020B0604020202020204" pitchFamily="34" charset="0"/>
            </a:endParaRPr>
          </a:p>
          <a:p>
            <a:pPr marL="285750" indent="-285750" algn="just"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Arial" panose="020B0604020202020204" pitchFamily="34" charset="0"/>
              </a:rPr>
              <a:t>He developed this concept by watching birds (especially geese and jackdaws). Thus, he discovered that in the process, shortly after hatching, baby birds were genetically formed to recognize their mother's voice and sight. Because of this, a permanent bond is formed from the very beginning between the newly hatched chicks and their mothers.</a:t>
            </a:r>
          </a:p>
          <a:p>
            <a:pPr marL="285750" indent="-285750" algn="just"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Arial" panose="020B0604020202020204" pitchFamily="34" charset="0"/>
            </a:endParaRPr>
          </a:p>
          <a:p>
            <a:pPr marL="285750" indent="-285750" algn="just"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Arial" panose="020B0604020202020204" pitchFamily="34" charset="0"/>
              </a:rPr>
              <a:t>Lorenz's studies of animal behavior paved the way for modern scientific understanding of how behavioral patterns in species evolve.</a:t>
            </a:r>
          </a:p>
          <a:p>
            <a:pPr marL="285750" indent="-285750" algn="just"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Arial" panose="020B0604020202020204" pitchFamily="34" charset="0"/>
            </a:endParaRPr>
          </a:p>
          <a:p>
            <a:pPr marL="285750" indent="-285750" algn="just"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Arial" panose="020B0604020202020204" pitchFamily="34" charset="0"/>
              </a:rPr>
              <a:t>He specifically noted the adaptive value of ecological factors and behavior for the survival of the species. </a:t>
            </a:r>
          </a:p>
          <a:p>
            <a:pPr marL="285750" indent="-285750" algn="just" eaLnBrk="0" fontAlgn="base" hangingPunct="0">
              <a:spcBef>
                <a:spcPct val="0"/>
              </a:spcBef>
              <a:spcAft>
                <a:spcPct val="0"/>
              </a:spcAft>
              <a:buFont typeface="Arial" panose="020B0604020202020204" pitchFamily="34" charset="0"/>
              <a:buChar char="•"/>
              <a:defRPr/>
            </a:pPr>
            <a:endParaRPr lang="en-US" sz="1600" dirty="0">
              <a:solidFill>
                <a:srgbClr val="000000"/>
              </a:solidFill>
              <a:latin typeface="Arial" panose="020B0604020202020204" pitchFamily="34" charset="0"/>
            </a:endParaRPr>
          </a:p>
          <a:p>
            <a:pPr marL="285750" indent="-285750" algn="just" eaLnBrk="0" fontAlgn="base" hangingPunct="0">
              <a:spcBef>
                <a:spcPct val="0"/>
              </a:spcBef>
              <a:spcAft>
                <a:spcPct val="0"/>
              </a:spcAft>
              <a:buFont typeface="Arial" panose="020B0604020202020204" pitchFamily="34" charset="0"/>
              <a:buChar char="•"/>
              <a:defRPr/>
            </a:pPr>
            <a:r>
              <a:rPr lang="en-US" sz="1600" dirty="0">
                <a:solidFill>
                  <a:srgbClr val="000000"/>
                </a:solidFill>
                <a:latin typeface="Arial" panose="020B0604020202020204" pitchFamily="34" charset="0"/>
              </a:rPr>
              <a:t>His work pioneered the concept that animal species are genetically predisposed to specific types of information. He stated that this information is also very important for the survival of the species. This includes behavioral patterns that we can study in nature and in ourselves.</a:t>
            </a:r>
          </a:p>
        </p:txBody>
      </p:sp>
      <p:pic>
        <p:nvPicPr>
          <p:cNvPr id="6" name="Resim 5"/>
          <p:cNvPicPr>
            <a:picLocks noChangeAspect="1"/>
          </p:cNvPicPr>
          <p:nvPr/>
        </p:nvPicPr>
        <p:blipFill>
          <a:blip r:embed="rId3"/>
          <a:stretch>
            <a:fillRect/>
          </a:stretch>
        </p:blipFill>
        <p:spPr>
          <a:xfrm>
            <a:off x="1524000" y="620689"/>
            <a:ext cx="2286000" cy="3851595"/>
          </a:xfrm>
          <a:prstGeom prst="rect">
            <a:avLst/>
          </a:prstGeom>
          <a:effectLst>
            <a:softEdge rad="127000"/>
          </a:effectLst>
        </p:spPr>
      </p:pic>
    </p:spTree>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399</Words>
  <Application>Microsoft Office PowerPoint</Application>
  <PresentationFormat>Geniş ekran</PresentationFormat>
  <Paragraphs>43</Paragraphs>
  <Slides>6</Slides>
  <Notes>4</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vt:i4>
      </vt:variant>
    </vt:vector>
  </HeadingPairs>
  <TitlesOfParts>
    <vt:vector size="13" baseType="lpstr">
      <vt:lpstr>Arial</vt:lpstr>
      <vt:lpstr>Calibri</vt:lpstr>
      <vt:lpstr>Karla</vt:lpstr>
      <vt:lpstr>Livvic</vt:lpstr>
      <vt:lpstr>Rockwell</vt:lpstr>
      <vt:lpstr>Wingdings</vt:lpstr>
      <vt:lpstr>Diseño predeterminado</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2</cp:revision>
  <dcterms:created xsi:type="dcterms:W3CDTF">2025-09-08T16:24:15Z</dcterms:created>
  <dcterms:modified xsi:type="dcterms:W3CDTF">2025-09-09T12:27:04Z</dcterms:modified>
</cp:coreProperties>
</file>