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005E"/>
    <a:srgbClr val="BE0260"/>
    <a:srgbClr val="018ACF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84436" autoAdjust="0"/>
  </p:normalViewPr>
  <p:slideViewPr>
    <p:cSldViewPr>
      <p:cViewPr varScale="1">
        <p:scale>
          <a:sx n="62" d="100"/>
          <a:sy n="62" d="100"/>
        </p:scale>
        <p:origin x="162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76"/>
    </p:cViewPr>
  </p:outlin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D93C1-1874-6D4E-9A66-C3BC10528B07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CFA02-5955-7B4D-81B9-EC9BAFB5E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09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4DFFA-034D-B446-8412-8EDAC2226E1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75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4DFFA-034D-B446-8412-8EDAC2226E1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081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138425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4650640"/>
            <a:ext cx="6400800" cy="137434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000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13842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9653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26402"/>
            <a:ext cx="4040188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9653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26402"/>
            <a:ext cx="4041775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BASIC GENETIC </a:t>
            </a:r>
            <a:r>
              <a:rPr lang="en-US" dirty="0" smtClean="0"/>
              <a:t>TERMS-V</a:t>
            </a:r>
            <a:r>
              <a:rPr lang="tr-TR" smtClean="0"/>
              <a:t>I</a:t>
            </a:r>
            <a:endParaRPr lang="en-US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RNA’nın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7939" t="27359" r="33397" b="7673"/>
          <a:stretch/>
        </p:blipFill>
        <p:spPr>
          <a:xfrm>
            <a:off x="448965" y="1573099"/>
            <a:ext cx="763284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025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2995" y="332656"/>
            <a:ext cx="5300942" cy="93610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İki şekil arasındaki farkları bulunuz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882376"/>
            <a:ext cx="5272417" cy="597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73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farklar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 descr="dna ve rna farkları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6704"/>
            <a:ext cx="8908389" cy="531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395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RNA tipleri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Hücrelerimizdeki 3 ana RNA molekülü</a:t>
            </a:r>
            <a:endParaRPr lang="tr-TR" dirty="0"/>
          </a:p>
        </p:txBody>
      </p:sp>
      <p:pic>
        <p:nvPicPr>
          <p:cNvPr id="9218" name="Picture 2" descr="types of RNA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64904"/>
            <a:ext cx="6505575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52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3855" y="455258"/>
            <a:ext cx="4267051" cy="80447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Genetic material always DNA?</a:t>
            </a:r>
            <a:r>
              <a:rPr lang="da-DK" dirty="0"/>
              <a:t/>
            </a:r>
            <a:br>
              <a:rPr lang="da-DK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smtClean="0"/>
              <a:t>RNA </a:t>
            </a:r>
            <a:r>
              <a:rPr lang="tr-TR" dirty="0" err="1" smtClean="0"/>
              <a:t>virus</a:t>
            </a:r>
            <a:r>
              <a:rPr lang="tr-TR" dirty="0" smtClean="0"/>
              <a:t>...</a:t>
            </a:r>
            <a:endParaRPr lang="tr-TR" dirty="0"/>
          </a:p>
          <a:p>
            <a:r>
              <a:rPr lang="tr-TR" dirty="0" err="1" smtClean="0"/>
              <a:t>Retroviruslar</a:t>
            </a:r>
            <a:r>
              <a:rPr lang="tr-TR" dirty="0"/>
              <a:t>…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382" y="0"/>
            <a:ext cx="3662618" cy="665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63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9056"/>
            <a:ext cx="8678566" cy="4881693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Genetik materyalin özellikleri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Genetic material </a:t>
            </a:r>
            <a:r>
              <a:rPr lang="en-US" dirty="0">
                <a:solidFill>
                  <a:schemeClr val="bg1"/>
                </a:solidFill>
              </a:rPr>
              <a:t>has 4 </a:t>
            </a:r>
            <a:r>
              <a:rPr lang="en-US" dirty="0" err="1">
                <a:solidFill>
                  <a:schemeClr val="bg1"/>
                </a:solidFill>
              </a:rPr>
              <a:t>specialities</a:t>
            </a:r>
            <a:r>
              <a:rPr lang="en-US" dirty="0">
                <a:solidFill>
                  <a:schemeClr val="bg1"/>
                </a:solidFill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1- Replication,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2- Storage of information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3- transcription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4- variations via mutations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3603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DNA </a:t>
            </a:r>
            <a:r>
              <a:rPr lang="tr-TR" dirty="0" err="1" smtClean="0"/>
              <a:t>structure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10707" t="27765" r="33951" b="14158"/>
          <a:stretch/>
        </p:blipFill>
        <p:spPr>
          <a:xfrm>
            <a:off x="323528" y="1724986"/>
            <a:ext cx="720080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819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en-US" b="1" dirty="0"/>
              <a:t>The nucleotide comprises a phosphate group, a five-carbon sugar (</a:t>
            </a:r>
            <a:r>
              <a:rPr lang="en-US" b="1" dirty="0" err="1"/>
              <a:t>deoxyribose</a:t>
            </a:r>
            <a:r>
              <a:rPr lang="en-US" b="1" dirty="0"/>
              <a:t>) and a nitrogenous organic base. </a:t>
            </a:r>
            <a:endParaRPr lang="en-US" b="1" dirty="0" smtClean="0"/>
          </a:p>
          <a:p>
            <a:r>
              <a:rPr lang="en-US" b="1" dirty="0" smtClean="0"/>
              <a:t>Nucleotides </a:t>
            </a:r>
            <a:r>
              <a:rPr lang="en-US" b="1" dirty="0"/>
              <a:t>are phosphate esters of nucleosides (nucleoside monophosphate).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928" y="4039820"/>
            <a:ext cx="2933072" cy="264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2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9046" t="29328" r="36718" b="10625"/>
          <a:stretch/>
        </p:blipFill>
        <p:spPr>
          <a:xfrm>
            <a:off x="251520" y="1561664"/>
            <a:ext cx="7056784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35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7939" t="28344" r="34505" b="7672"/>
          <a:stretch/>
        </p:blipFill>
        <p:spPr>
          <a:xfrm>
            <a:off x="611560" y="1596540"/>
            <a:ext cx="748883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523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Model… B-DNA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7940" t="26375" r="33951" b="8657"/>
          <a:stretch/>
        </p:blipFill>
        <p:spPr>
          <a:xfrm>
            <a:off x="455265" y="1631390"/>
            <a:ext cx="7560840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03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DNA’nın farklı formları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 descr="different forms of DNA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38425"/>
            <a:ext cx="7003355" cy="571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355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5596</TotalTime>
  <Words>77</Words>
  <Application>Microsoft Office PowerPoint</Application>
  <PresentationFormat>Ekran Gösterisi (4:3)</PresentationFormat>
  <Paragraphs>25</Paragraphs>
  <Slides>13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BASIC GENETIC TERMS-VI</vt:lpstr>
      <vt:lpstr>Genetic material always DNA? </vt:lpstr>
      <vt:lpstr>Genetik materyalin özellikleri  </vt:lpstr>
      <vt:lpstr>DNA structure</vt:lpstr>
      <vt:lpstr>PowerPoint Sunusu</vt:lpstr>
      <vt:lpstr>PowerPoint Sunusu</vt:lpstr>
      <vt:lpstr>PowerPoint Sunusu</vt:lpstr>
      <vt:lpstr>Model… B-DNA</vt:lpstr>
      <vt:lpstr>DNA’nın farklı formları</vt:lpstr>
      <vt:lpstr>RNA’nın yapısı</vt:lpstr>
      <vt:lpstr>İki şekil arasındaki farkları bulunuz</vt:lpstr>
      <vt:lpstr>farklar</vt:lpstr>
      <vt:lpstr>RNA tipleri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Genetik</cp:lastModifiedBy>
  <cp:revision>158</cp:revision>
  <dcterms:created xsi:type="dcterms:W3CDTF">2013-08-21T19:17:07Z</dcterms:created>
  <dcterms:modified xsi:type="dcterms:W3CDTF">2019-10-10T09:30:20Z</dcterms:modified>
</cp:coreProperties>
</file>