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4436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</a:t>
            </a:r>
            <a:r>
              <a:rPr lang="en-US" dirty="0" smtClean="0"/>
              <a:t>TERMS-V</a:t>
            </a:r>
            <a:r>
              <a:rPr lang="tr-TR" smtClean="0"/>
              <a:t>I</a:t>
            </a:r>
            <a:endParaRPr lang="en-US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RNA’nın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939" t="27359" r="33397" b="7673"/>
          <a:stretch/>
        </p:blipFill>
        <p:spPr>
          <a:xfrm>
            <a:off x="448965" y="1573099"/>
            <a:ext cx="76328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995" y="332656"/>
            <a:ext cx="5300942" cy="9361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İki şekil arasındaki farkları bulunuz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82376"/>
            <a:ext cx="5272417" cy="59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farklar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dna ve rna fark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704"/>
            <a:ext cx="8908389" cy="53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9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RNA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Hücrelerimizdeki 3 ana RNA molekülü</a:t>
            </a:r>
            <a:endParaRPr lang="tr-TR" dirty="0"/>
          </a:p>
        </p:txBody>
      </p:sp>
      <p:pic>
        <p:nvPicPr>
          <p:cNvPr id="9218" name="Picture 2" descr="types of R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65055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3855" y="455258"/>
            <a:ext cx="4267051" cy="8044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Genetic material always DNA?</a:t>
            </a:r>
            <a:r>
              <a:rPr lang="da-DK" dirty="0"/>
              <a:t/>
            </a:r>
            <a:br>
              <a:rPr lang="da-DK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RNA </a:t>
            </a:r>
            <a:r>
              <a:rPr lang="tr-TR" dirty="0" err="1" smtClean="0"/>
              <a:t>virus</a:t>
            </a:r>
            <a:r>
              <a:rPr lang="tr-TR" dirty="0" smtClean="0"/>
              <a:t>...</a:t>
            </a:r>
            <a:endParaRPr lang="tr-TR" dirty="0"/>
          </a:p>
          <a:p>
            <a:r>
              <a:rPr lang="tr-TR" dirty="0" err="1" smtClean="0"/>
              <a:t>Retroviruslar</a:t>
            </a:r>
            <a:r>
              <a:rPr lang="tr-TR" dirty="0"/>
              <a:t>…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82" y="0"/>
            <a:ext cx="3662618" cy="66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056"/>
            <a:ext cx="8678566" cy="488169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Genetik materyalin özellikleri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Genetic material </a:t>
            </a:r>
            <a:r>
              <a:rPr lang="en-US" dirty="0">
                <a:solidFill>
                  <a:schemeClr val="bg1"/>
                </a:solidFill>
              </a:rPr>
              <a:t>has 4 </a:t>
            </a:r>
            <a:r>
              <a:rPr lang="en-US" dirty="0" err="1">
                <a:solidFill>
                  <a:schemeClr val="bg1"/>
                </a:solidFill>
              </a:rPr>
              <a:t>specialities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1- Replication,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2- Storage of information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3- transcription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4- variations via mutations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60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 </a:t>
            </a:r>
            <a:r>
              <a:rPr lang="tr-TR" dirty="0" err="1" smtClean="0"/>
              <a:t>structure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0707" t="27765" r="33951" b="14158"/>
          <a:stretch/>
        </p:blipFill>
        <p:spPr>
          <a:xfrm>
            <a:off x="323528" y="1724986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en-US" b="1" dirty="0"/>
              <a:t>The nucleotide comprises a phosphate group, a five-carbon sugar (</a:t>
            </a:r>
            <a:r>
              <a:rPr lang="en-US" b="1" dirty="0" err="1"/>
              <a:t>deoxyribose</a:t>
            </a:r>
            <a:r>
              <a:rPr lang="en-US" b="1" dirty="0"/>
              <a:t>) and a nitrogenous organic base. </a:t>
            </a:r>
            <a:endParaRPr lang="en-US" b="1" dirty="0" smtClean="0"/>
          </a:p>
          <a:p>
            <a:r>
              <a:rPr lang="en-US" b="1" dirty="0" smtClean="0"/>
              <a:t>Nucleotides </a:t>
            </a:r>
            <a:r>
              <a:rPr lang="en-US" b="1" dirty="0"/>
              <a:t>are phosphate esters of nucleosides (nucleoside monophosphate).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28" y="4039820"/>
            <a:ext cx="2933072" cy="2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9046" t="29328" r="36718" b="10625"/>
          <a:stretch/>
        </p:blipFill>
        <p:spPr>
          <a:xfrm>
            <a:off x="251520" y="1561664"/>
            <a:ext cx="70567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7939" t="28344" r="34505" b="7672"/>
          <a:stretch/>
        </p:blipFill>
        <p:spPr>
          <a:xfrm>
            <a:off x="611560" y="1596540"/>
            <a:ext cx="74888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Model… B-DNA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940" t="26375" r="33951" b="8657"/>
          <a:stretch/>
        </p:blipFill>
        <p:spPr>
          <a:xfrm>
            <a:off x="455265" y="1631390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DNA’nın farklı formları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different forms of D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8425"/>
            <a:ext cx="7003355" cy="57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5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77</Words>
  <Application>Microsoft Office PowerPoint</Application>
  <PresentationFormat>Ekran Gösterisi (4:3)</PresentationFormat>
  <Paragraphs>25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BASIC GENETIC TERMS-VI</vt:lpstr>
      <vt:lpstr>Genetic material always DNA? </vt:lpstr>
      <vt:lpstr>Genetik materyalin özellikleri  </vt:lpstr>
      <vt:lpstr>DNA structure</vt:lpstr>
      <vt:lpstr>PowerPoint Sunusu</vt:lpstr>
      <vt:lpstr>PowerPoint Sunusu</vt:lpstr>
      <vt:lpstr>PowerPoint Sunusu</vt:lpstr>
      <vt:lpstr>Model… B-DNA</vt:lpstr>
      <vt:lpstr>DNA’nın farklı formları</vt:lpstr>
      <vt:lpstr>RNA’nın yapısı</vt:lpstr>
      <vt:lpstr>İki şekil arasındaki farkları bulunuz</vt:lpstr>
      <vt:lpstr>farklar</vt:lpstr>
      <vt:lpstr>RNA tipleri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Genetik</cp:lastModifiedBy>
  <cp:revision>158</cp:revision>
  <dcterms:created xsi:type="dcterms:W3CDTF">2013-08-21T19:17:07Z</dcterms:created>
  <dcterms:modified xsi:type="dcterms:W3CDTF">2019-10-10T09:30:20Z</dcterms:modified>
</cp:coreProperties>
</file>