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4657A6AE-E6F3-4CD2-A0C5-AF7B640C3977}"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BBAF07B-F762-4BD1-990C-A4AAD7FA05CE}"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4657A6AE-E6F3-4CD2-A0C5-AF7B640C3977}"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BBAF07B-F762-4BD1-990C-A4AAD7FA05CE}"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57A6AE-E6F3-4CD2-A0C5-AF7B640C3977}"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MEZOPOTAMYA UYGARLIĞI</a:t>
            </a:r>
            <a:endParaRPr lang="tr-TR" dirty="0"/>
          </a:p>
        </p:txBody>
      </p:sp>
      <p:sp>
        <p:nvSpPr>
          <p:cNvPr id="3" name="2 Alt Başlık"/>
          <p:cNvSpPr>
            <a:spLocks noGrp="1"/>
          </p:cNvSpPr>
          <p:nvPr>
            <p:ph type="subTitle" idx="1"/>
          </p:nvPr>
        </p:nvSpPr>
        <p:spPr/>
        <p:txBody>
          <a:bodyPr/>
          <a:lstStyle/>
          <a:p>
            <a:r>
              <a:rPr lang="tr-TR" dirty="0" smtClean="0"/>
              <a:t>III.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Avcı </a:t>
            </a:r>
            <a:r>
              <a:rPr lang="tr-TR" dirty="0"/>
              <a:t>toplayıcılıktan tarıma geçişin en önemli sonuçlarından biri de hiç kuşkusuz devlet olgusunun ortaya çıkışıdır. Sınıflı topluma ve özel mülkiyete geçiş devlet olgusuyla birlikte ortaya çıkmıştır. Klan tipi örgütlenme modeli yerine soyluluğun ve despotik yapının egemen olduğu bir devlet modeli MÖ 3 bininci yıllardan itibaren yavaş yavaş belirmeye başlamıştır. Bunun da kendini ilk gösterdiği yer Mezopotamya olacaktır.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Mezopotamya </a:t>
            </a:r>
            <a:r>
              <a:rPr lang="tr-TR" dirty="0"/>
              <a:t>kabaca Dicle ve Fırat nehirleri havzasının düzlük olan bölümünü kapsayan bir bölgeye tekabül etmektedir. Neolitik devrimin kendini ilk gösterdiği bölge olan Mezopotamya’nın verimli toprakları o dönem için hayli geniş bir nüfusun bölgede toplanmasını sağlamıştır. Özellikle aşağı Mezopotamya bölgesinde yağış düzensizlikleri ve sık sık nehirlerin taşma eğilimi göstermesi bir sulama sistemi inşasına ya da daha genel olarak tarımın örgütlenmesi ihtiyacına sebep olmuştur. İşte kolektif emeğin örgütlenmesi ihtiyacı da devlet olgusunun doğuşunun temel sebebi olacaktır.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Mezopotamya’da </a:t>
            </a:r>
            <a:r>
              <a:rPr lang="tr-TR" dirty="0"/>
              <a:t>bu yeni siyasal yapının kendini Ur, Uruk, Lagaş gibi Sümer kent devletleriyle gösterdiğini görmekteyiz. MÖ 3 bininci yılın ortalarında bölgede çok sayıda kent devleti ortaya çıkmış, köleci üretim biçimi ve sosyal sınıflaşmanın ortaya çıktığı bir döneme girilmiştir. Soylu sınıfın içinden çıkan krallar iktidarlarını güçlendirmişlerdir.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Noah </a:t>
            </a:r>
            <a:r>
              <a:rPr lang="tr-TR" dirty="0"/>
              <a:t>Kramer’in ünlü kitabına seçtiği başlık “Tarih Sümer’de Başlar”dır. Bu başlık, özelde Sümer genelde ise Mezopotamya uygarlığının, uygarlık tarihi açısından çok önemli katkılar yaptığı gerçeğini gözler önüne sermektedir. Sümerliler aks sistemini bularak tekerlekli arabaların kullanılmasını keşfetmişler, evreni gözlemleyerek ay takvimini icat etmişler, çivi yazısını bularak bilginin yeni kuşaklara aktarımını sağlamışlar ve daha önceden var olan mitlerin ritüellere dayanan daha komplike ve örgütlü dinlere evriminde önemli rol oynamışlardır.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Mezopotamya’nın </a:t>
            </a:r>
            <a:r>
              <a:rPr lang="tr-TR" dirty="0"/>
              <a:t>aşağı kısmı olan güneyindeki Sümer devletleri kuzeylerindeki Akad kentinin tehdidi altına girdi. MÖ 24. Yüzyıl dolaylarında Kral Sargon döneminde hayli güçlenen ve çevresindeki bölgeleri de kontrol altına alan Akad Krallığı kurduğu ilk merkezi orduyla Mezopotamya’nın önemli bir kısmını ele geçirerek ilk büyük krallığı kurmuş oldu. Akad Krallığı göçebe gutilerin saldırısı sonunda yıkılınca güç Ur kentine geçecek bir Sümer-Akad Krallığı kurulacaktır.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Sümer-Akad </a:t>
            </a:r>
            <a:r>
              <a:rPr lang="tr-TR" dirty="0"/>
              <a:t>Krallığı Elamlılar tarafından yıkılmıştır. Fakat Elamlılar bölgeye yerleşmelerine rağmen tamamını kontrol edemediler. Mezopotamya’nın büyük bir bölümünü kontrol etmeyi başaran ise Fırat ve Dicle’nin birbirine yaklaştığı yerde kurulan ve ticaret yollarının geçiş noktasında olan Babil kenti oldu. Babil Kralı Hammurabi döneminde (MÖ  18. Yüzyıl) döneminde Akad ve Sümer kentlerini tamamen kontrol altına aldı. Hammurabi’nin kendi adıyla koyduğu 282 maddelik kanunlar da uygarlık tarihi açısından büyük önem taşımaktadır.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Babil </a:t>
            </a:r>
            <a:r>
              <a:rPr lang="tr-TR" dirty="0"/>
              <a:t>egemenliği göçebe topluluklar ve Hititlerin saldırılarıyla yıkıldı. Göçebe halklardan Kassitler bölgenin büyük bir bölümünü birkaç yüzyıl yönettiler. Sonrasında kuruluşu MÖ 3 bininci yıllara dayanan kuzeydeki Asur kentinin egemenliği başlayacaktır. Özelikle MÖ 8. ve 7. Yüzyıllarda III. Tiglat Pilaser ve II. Sargon dönemlerinde güçlü ordusuyla Asur bir imparatorluk haline geldi ve hakimiyetini Suriye Filistin ve hatta Mısır’a kadar genişletti.</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MÖ </a:t>
            </a:r>
            <a:r>
              <a:rPr lang="tr-TR" dirty="0"/>
              <a:t>7. Yüzyılın ortalarında iç karışıklar sonucunda zayıflayan Asur İmparatorluğu, Babil’e yerleşen Kaldeliler ve Medler tarafından yüzyılın sonuna doğru tamamen ortadan kaldırıldı. Sami kökenli olan kaldelilerin kurduğu II. Babil imparatorluğu özellikle büyük kral Nabukednezar döneminde çok genişledi ve hakimiyet alanı Filistin’e kadar uzandı. Fakat bu yeni </a:t>
            </a:r>
            <a:r>
              <a:rPr lang="tr-TR" dirty="0" smtClean="0"/>
              <a:t>imparatorluk </a:t>
            </a:r>
            <a:r>
              <a:rPr lang="tr-TR" dirty="0"/>
              <a:t>da uzun ömürlü olamayacak, Pers </a:t>
            </a:r>
            <a:r>
              <a:rPr lang="tr-TR" dirty="0" smtClean="0"/>
              <a:t>imparatoru </a:t>
            </a:r>
            <a:r>
              <a:rPr lang="tr-TR" dirty="0"/>
              <a:t>Kyros döneminde MÖ 538’de tüm Babil Pers kontrolüne girecektir. Artık bağımsız bir Mezopotamya uygarlığı olmayacak bölge binlerce yıl dışardan gelen büyük güçler tarafından yönetilecektir.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5</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MEZOPOTAMYA UYGARLIĞI</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MEZOPOTAMYA UYGARLIĞI</dc:title>
  <dc:creator>canan</dc:creator>
  <cp:lastModifiedBy>canan</cp:lastModifiedBy>
  <cp:revision>5</cp:revision>
  <dcterms:created xsi:type="dcterms:W3CDTF">2019-03-29T21:45:12Z</dcterms:created>
  <dcterms:modified xsi:type="dcterms:W3CDTF">2019-03-31T13:50:28Z</dcterms:modified>
</cp:coreProperties>
</file>