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3"/>
  </p:notesMasterIdLst>
  <p:handoutMasterIdLst>
    <p:handoutMasterId r:id="rId14"/>
  </p:handoutMasterIdLst>
  <p:sldIdLst>
    <p:sldId id="399" r:id="rId3"/>
    <p:sldId id="401" r:id="rId4"/>
    <p:sldId id="419" r:id="rId5"/>
    <p:sldId id="433" r:id="rId6"/>
    <p:sldId id="404" r:id="rId7"/>
    <p:sldId id="431" r:id="rId8"/>
    <p:sldId id="428" r:id="rId9"/>
    <p:sldId id="429" r:id="rId10"/>
    <p:sldId id="430" r:id="rId11"/>
    <p:sldId id="400" r:id="rId12"/>
  </p:sldIdLst>
  <p:sldSz cx="12192000" cy="6858000"/>
  <p:notesSz cx="6858000" cy="9947275"/>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1717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Orta Stil 4 - Vurgu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7" d="100"/>
          <a:sy n="77" d="100"/>
        </p:scale>
        <p:origin x="883" y="67"/>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1133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1"/>
            <a:ext cx="2971800" cy="499091"/>
          </a:xfrm>
          <a:prstGeom prst="rect">
            <a:avLst/>
          </a:prstGeom>
        </p:spPr>
        <p:txBody>
          <a:bodyPr vert="horz" lIns="91427" tIns="45714" rIns="91427" bIns="45714" rtlCol="0"/>
          <a:lstStyle>
            <a:lvl1pPr algn="l">
              <a:defRPr sz="1200"/>
            </a:lvl1pPr>
          </a:lstStyle>
          <a:p>
            <a:endParaRPr lang="tr-TR"/>
          </a:p>
        </p:txBody>
      </p:sp>
      <p:sp>
        <p:nvSpPr>
          <p:cNvPr id="3" name="Veri Yer Tutucusu 2"/>
          <p:cNvSpPr>
            <a:spLocks noGrp="1"/>
          </p:cNvSpPr>
          <p:nvPr>
            <p:ph type="dt" sz="quarter" idx="1"/>
          </p:nvPr>
        </p:nvSpPr>
        <p:spPr>
          <a:xfrm>
            <a:off x="3884613" y="1"/>
            <a:ext cx="2971800" cy="499091"/>
          </a:xfrm>
          <a:prstGeom prst="rect">
            <a:avLst/>
          </a:prstGeom>
        </p:spPr>
        <p:txBody>
          <a:bodyPr vert="horz" lIns="91427" tIns="45714" rIns="91427" bIns="45714" rtlCol="0"/>
          <a:lstStyle>
            <a:lvl1pPr algn="r">
              <a:defRPr sz="1200"/>
            </a:lvl1pPr>
          </a:lstStyle>
          <a:p>
            <a:fld id="{AD5DE9EF-5B3F-46C0-A11D-5D2ED6FE4E8D}" type="datetimeFigureOut">
              <a:rPr lang="tr-TR" smtClean="0"/>
              <a:pPr/>
              <a:t>3.2.2018</a:t>
            </a:fld>
            <a:endParaRPr lang="tr-TR"/>
          </a:p>
        </p:txBody>
      </p:sp>
      <p:sp>
        <p:nvSpPr>
          <p:cNvPr id="4" name="Altbilgi Yer Tutucusu 3"/>
          <p:cNvSpPr>
            <a:spLocks noGrp="1"/>
          </p:cNvSpPr>
          <p:nvPr>
            <p:ph type="ftr" sz="quarter" idx="2"/>
          </p:nvPr>
        </p:nvSpPr>
        <p:spPr>
          <a:xfrm>
            <a:off x="0" y="9448186"/>
            <a:ext cx="2971800" cy="499090"/>
          </a:xfrm>
          <a:prstGeom prst="rect">
            <a:avLst/>
          </a:prstGeom>
        </p:spPr>
        <p:txBody>
          <a:bodyPr vert="horz" lIns="91427" tIns="45714" rIns="91427" bIns="45714"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9448186"/>
            <a:ext cx="2971800" cy="499090"/>
          </a:xfrm>
          <a:prstGeom prst="rect">
            <a:avLst/>
          </a:prstGeom>
        </p:spPr>
        <p:txBody>
          <a:bodyPr vert="horz" lIns="91427" tIns="45714" rIns="91427" bIns="45714" rtlCol="0" anchor="b"/>
          <a:lstStyle>
            <a:lvl1pPr algn="r">
              <a:defRPr sz="1200"/>
            </a:lvl1pPr>
          </a:lstStyle>
          <a:p>
            <a:fld id="{EDE61C2E-333D-4B37-8610-FF7228EDC115}" type="slidenum">
              <a:rPr lang="tr-TR" smtClean="0"/>
              <a:pPr/>
              <a:t>‹#›</a:t>
            </a:fld>
            <a:endParaRPr lang="tr-TR"/>
          </a:p>
        </p:txBody>
      </p:sp>
    </p:spTree>
    <p:extLst>
      <p:ext uri="{BB962C8B-B14F-4D97-AF65-F5344CB8AC3E}">
        <p14:creationId xmlns:p14="http://schemas.microsoft.com/office/powerpoint/2010/main" val="6977783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1"/>
            <a:ext cx="2971800" cy="498475"/>
          </a:xfrm>
          <a:prstGeom prst="rect">
            <a:avLst/>
          </a:prstGeom>
        </p:spPr>
        <p:txBody>
          <a:bodyPr vert="horz" lIns="91427" tIns="45714" rIns="91427" bIns="45714" rtlCol="0"/>
          <a:lstStyle>
            <a:lvl1pPr algn="l">
              <a:defRPr sz="1200"/>
            </a:lvl1pPr>
          </a:lstStyle>
          <a:p>
            <a:endParaRPr lang="tr-TR"/>
          </a:p>
        </p:txBody>
      </p:sp>
      <p:sp>
        <p:nvSpPr>
          <p:cNvPr id="3" name="Veri Yer Tutucusu 2"/>
          <p:cNvSpPr>
            <a:spLocks noGrp="1"/>
          </p:cNvSpPr>
          <p:nvPr>
            <p:ph type="dt" idx="1"/>
          </p:nvPr>
        </p:nvSpPr>
        <p:spPr>
          <a:xfrm>
            <a:off x="3884613" y="1"/>
            <a:ext cx="2971800" cy="498475"/>
          </a:xfrm>
          <a:prstGeom prst="rect">
            <a:avLst/>
          </a:prstGeom>
        </p:spPr>
        <p:txBody>
          <a:bodyPr vert="horz" lIns="91427" tIns="45714" rIns="91427" bIns="45714" rtlCol="0"/>
          <a:lstStyle>
            <a:lvl1pPr algn="r">
              <a:defRPr sz="1200"/>
            </a:lvl1pPr>
          </a:lstStyle>
          <a:p>
            <a:fld id="{51245852-2798-4489-9FE2-7534DD545DD6}" type="datetimeFigureOut">
              <a:rPr lang="tr-TR" smtClean="0"/>
              <a:pPr/>
              <a:t>3.2.2018</a:t>
            </a:fld>
            <a:endParaRPr lang="tr-TR"/>
          </a:p>
        </p:txBody>
      </p:sp>
      <p:sp>
        <p:nvSpPr>
          <p:cNvPr id="4" name="Slayt Görüntüsü Yer Tutucusu 3"/>
          <p:cNvSpPr>
            <a:spLocks noGrp="1" noRot="1" noChangeAspect="1"/>
          </p:cNvSpPr>
          <p:nvPr>
            <p:ph type="sldImg" idx="2"/>
          </p:nvPr>
        </p:nvSpPr>
        <p:spPr>
          <a:xfrm>
            <a:off x="444500" y="1243013"/>
            <a:ext cx="5969000" cy="3357562"/>
          </a:xfrm>
          <a:prstGeom prst="rect">
            <a:avLst/>
          </a:prstGeom>
          <a:noFill/>
          <a:ln w="12700">
            <a:solidFill>
              <a:prstClr val="black"/>
            </a:solidFill>
          </a:ln>
        </p:spPr>
        <p:txBody>
          <a:bodyPr vert="horz" lIns="91427" tIns="45714" rIns="91427" bIns="45714" rtlCol="0" anchor="ctr"/>
          <a:lstStyle/>
          <a:p>
            <a:endParaRPr lang="tr-TR"/>
          </a:p>
        </p:txBody>
      </p:sp>
      <p:sp>
        <p:nvSpPr>
          <p:cNvPr id="5" name="Not Yer Tutucusu 4"/>
          <p:cNvSpPr>
            <a:spLocks noGrp="1"/>
          </p:cNvSpPr>
          <p:nvPr>
            <p:ph type="body" sz="quarter" idx="3"/>
          </p:nvPr>
        </p:nvSpPr>
        <p:spPr>
          <a:xfrm>
            <a:off x="685801" y="4787900"/>
            <a:ext cx="5486400" cy="3916363"/>
          </a:xfrm>
          <a:prstGeom prst="rect">
            <a:avLst/>
          </a:prstGeom>
        </p:spPr>
        <p:txBody>
          <a:bodyPr vert="horz" lIns="91427" tIns="45714" rIns="91427" bIns="45714"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48800"/>
            <a:ext cx="2971800" cy="498475"/>
          </a:xfrm>
          <a:prstGeom prst="rect">
            <a:avLst/>
          </a:prstGeom>
        </p:spPr>
        <p:txBody>
          <a:bodyPr vert="horz" lIns="91427" tIns="45714" rIns="91427" bIns="45714"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9448800"/>
            <a:ext cx="2971800" cy="498475"/>
          </a:xfrm>
          <a:prstGeom prst="rect">
            <a:avLst/>
          </a:prstGeom>
        </p:spPr>
        <p:txBody>
          <a:bodyPr vert="horz" lIns="91427" tIns="45714" rIns="91427" bIns="45714" rtlCol="0" anchor="b"/>
          <a:lstStyle>
            <a:lvl1pPr algn="r">
              <a:defRPr sz="1200"/>
            </a:lvl1pPr>
          </a:lstStyle>
          <a:p>
            <a:fld id="{15A2F97C-D7A4-4C1E-96E3-23CCB4D02843}" type="slidenum">
              <a:rPr lang="tr-TR" smtClean="0"/>
              <a:pPr/>
              <a:t>‹#›</a:t>
            </a:fld>
            <a:endParaRPr lang="tr-TR"/>
          </a:p>
        </p:txBody>
      </p:sp>
    </p:spTree>
    <p:extLst>
      <p:ext uri="{BB962C8B-B14F-4D97-AF65-F5344CB8AC3E}">
        <p14:creationId xmlns:p14="http://schemas.microsoft.com/office/powerpoint/2010/main" val="36058706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lvl1pPr>
              <a:defRPr/>
            </a:lvl1pPr>
          </a:lstStyle>
          <a:p>
            <a:pPr>
              <a:defRPr/>
            </a:pPr>
            <a:fld id="{6CE92EDF-2A16-471B-A6C2-CD972D522F04}" type="datetimeFigureOut">
              <a:rPr lang="tr-TR">
                <a:solidFill>
                  <a:prstClr val="black">
                    <a:tint val="75000"/>
                  </a:prstClr>
                </a:solidFill>
              </a:rPr>
              <a:pPr>
                <a:defRPr/>
              </a:pPr>
              <a:t>3.2.2018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lvl1pPr>
              <a:defRPr/>
            </a:lvl1pPr>
          </a:lstStyle>
          <a:p>
            <a:pPr>
              <a:defRPr/>
            </a:pPr>
            <a:fld id="{328E8444-3EAC-47CC-91C6-30A32F148EC8}"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9154506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pPr>
              <a:defRPr/>
            </a:pPr>
            <a:fld id="{D4A0AF50-3703-416C-8678-6F1A6132BAE4}" type="datetimeFigureOut">
              <a:rPr lang="tr-TR">
                <a:solidFill>
                  <a:prstClr val="black">
                    <a:tint val="75000"/>
                  </a:prstClr>
                </a:solidFill>
              </a:rPr>
              <a:pPr>
                <a:defRPr/>
              </a:pPr>
              <a:t>3.2.2018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lvl1pPr>
              <a:defRPr/>
            </a:lvl1pPr>
          </a:lstStyle>
          <a:p>
            <a:pPr>
              <a:defRPr/>
            </a:pPr>
            <a:fld id="{D0CE7576-8BFF-43BB-8F2D-5732DBCE87BC}"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1920508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pPr>
              <a:defRPr/>
            </a:pPr>
            <a:fld id="{EE94E9AC-C4F1-4BE9-90E5-64F66B13A69D}" type="datetimeFigureOut">
              <a:rPr lang="tr-TR">
                <a:solidFill>
                  <a:prstClr val="black">
                    <a:tint val="75000"/>
                  </a:prstClr>
                </a:solidFill>
              </a:rPr>
              <a:pPr>
                <a:defRPr/>
              </a:pPr>
              <a:t>3.2.2018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lvl1pPr>
              <a:defRPr/>
            </a:lvl1pPr>
          </a:lstStyle>
          <a:p>
            <a:pPr>
              <a:defRPr/>
            </a:pPr>
            <a:fld id="{76B7390D-12D9-46A0-91E3-FFDCAFC888BD}"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26329063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lvl1pPr>
              <a:defRPr/>
            </a:lvl1pPr>
          </a:lstStyle>
          <a:p>
            <a:pPr>
              <a:defRPr/>
            </a:pPr>
            <a:fld id="{9404F16D-F537-4ECD-9C3F-0D1C308DE368}" type="datetimeFigureOut">
              <a:rPr lang="tr-TR">
                <a:solidFill>
                  <a:prstClr val="black">
                    <a:tint val="75000"/>
                  </a:prstClr>
                </a:solidFill>
              </a:rPr>
              <a:pPr>
                <a:defRPr/>
              </a:pPr>
              <a:t>3.2.2018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lvl1pPr>
              <a:defRPr/>
            </a:lvl1pPr>
          </a:lstStyle>
          <a:p>
            <a:pPr>
              <a:defRPr/>
            </a:pPr>
            <a:fld id="{46E7ADE3-FF3A-4F2C-9ED5-03B089CD445E}"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10810398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pPr>
              <a:defRPr/>
            </a:pPr>
            <a:fld id="{9CAA888F-3ED9-4E55-9C6A-01C73C27A6A1}" type="datetimeFigureOut">
              <a:rPr lang="tr-TR">
                <a:solidFill>
                  <a:prstClr val="black">
                    <a:tint val="75000"/>
                  </a:prstClr>
                </a:solidFill>
              </a:rPr>
              <a:pPr>
                <a:defRPr/>
              </a:pPr>
              <a:t>3.2.2018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lvl1pPr>
              <a:defRPr/>
            </a:lvl1pPr>
          </a:lstStyle>
          <a:p>
            <a:pPr>
              <a:defRPr/>
            </a:pPr>
            <a:fld id="{C6214AA5-4833-402A-B4D0-A015A7C4A89C}"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6650258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lvl1pPr>
              <a:defRPr/>
            </a:lvl1pPr>
          </a:lstStyle>
          <a:p>
            <a:pPr>
              <a:defRPr/>
            </a:pPr>
            <a:fld id="{8300FAB2-4586-4074-BBE4-E8FFC376225B}" type="datetimeFigureOut">
              <a:rPr lang="tr-TR">
                <a:solidFill>
                  <a:prstClr val="black">
                    <a:tint val="75000"/>
                  </a:prstClr>
                </a:solidFill>
              </a:rPr>
              <a:pPr>
                <a:defRPr/>
              </a:pPr>
              <a:t>3.2.2018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lvl1pPr>
              <a:defRPr/>
            </a:lvl1pPr>
          </a:lstStyle>
          <a:p>
            <a:pPr>
              <a:defRPr/>
            </a:pPr>
            <a:fld id="{637E292A-6258-481B-8992-BB0973EC2583}"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15816378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3"/>
          <p:cNvSpPr>
            <a:spLocks noGrp="1"/>
          </p:cNvSpPr>
          <p:nvPr>
            <p:ph type="dt" sz="half" idx="10"/>
          </p:nvPr>
        </p:nvSpPr>
        <p:spPr/>
        <p:txBody>
          <a:bodyPr/>
          <a:lstStyle>
            <a:lvl1pPr>
              <a:defRPr/>
            </a:lvl1pPr>
          </a:lstStyle>
          <a:p>
            <a:pPr>
              <a:defRPr/>
            </a:pPr>
            <a:fld id="{0F6D5B03-B6BB-4537-924C-7CB618B3029B}" type="datetimeFigureOut">
              <a:rPr lang="tr-TR">
                <a:solidFill>
                  <a:prstClr val="black">
                    <a:tint val="75000"/>
                  </a:prstClr>
                </a:solidFill>
              </a:rPr>
              <a:pPr>
                <a:defRPr/>
              </a:pPr>
              <a:t>3.2.2018</a:t>
            </a:fld>
            <a:endParaRPr lang="tr-TR">
              <a:solidFill>
                <a:prstClr val="black">
                  <a:tint val="75000"/>
                </a:prstClr>
              </a:solidFill>
            </a:endParaRPr>
          </a:p>
        </p:txBody>
      </p:sp>
      <p:sp>
        <p:nvSpPr>
          <p:cNvPr id="6"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7" name="Slayt Numarası Yer Tutucusu 5"/>
          <p:cNvSpPr>
            <a:spLocks noGrp="1"/>
          </p:cNvSpPr>
          <p:nvPr>
            <p:ph type="sldNum" sz="quarter" idx="12"/>
          </p:nvPr>
        </p:nvSpPr>
        <p:spPr/>
        <p:txBody>
          <a:bodyPr/>
          <a:lstStyle>
            <a:lvl1pPr>
              <a:defRPr/>
            </a:lvl1pPr>
          </a:lstStyle>
          <a:p>
            <a:pPr>
              <a:defRPr/>
            </a:pPr>
            <a:fld id="{BC718E1D-30BA-43B6-B8A0-5ABFFDD3ACC9}"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20727320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3"/>
          <p:cNvSpPr>
            <a:spLocks noGrp="1"/>
          </p:cNvSpPr>
          <p:nvPr>
            <p:ph type="dt" sz="half" idx="10"/>
          </p:nvPr>
        </p:nvSpPr>
        <p:spPr/>
        <p:txBody>
          <a:bodyPr/>
          <a:lstStyle>
            <a:lvl1pPr>
              <a:defRPr/>
            </a:lvl1pPr>
          </a:lstStyle>
          <a:p>
            <a:pPr>
              <a:defRPr/>
            </a:pPr>
            <a:fld id="{F117BE82-5010-4ADA-B9A1-F66F6ADEA3D0}" type="datetimeFigureOut">
              <a:rPr lang="tr-TR">
                <a:solidFill>
                  <a:prstClr val="black">
                    <a:tint val="75000"/>
                  </a:prstClr>
                </a:solidFill>
              </a:rPr>
              <a:pPr>
                <a:defRPr/>
              </a:pPr>
              <a:t>3.2.2018</a:t>
            </a:fld>
            <a:endParaRPr lang="tr-TR">
              <a:solidFill>
                <a:prstClr val="black">
                  <a:tint val="75000"/>
                </a:prstClr>
              </a:solidFill>
            </a:endParaRPr>
          </a:p>
        </p:txBody>
      </p:sp>
      <p:sp>
        <p:nvSpPr>
          <p:cNvPr id="8"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9" name="Slayt Numarası Yer Tutucusu 5"/>
          <p:cNvSpPr>
            <a:spLocks noGrp="1"/>
          </p:cNvSpPr>
          <p:nvPr>
            <p:ph type="sldNum" sz="quarter" idx="12"/>
          </p:nvPr>
        </p:nvSpPr>
        <p:spPr/>
        <p:txBody>
          <a:bodyPr/>
          <a:lstStyle>
            <a:lvl1pPr>
              <a:defRPr/>
            </a:lvl1pPr>
          </a:lstStyle>
          <a:p>
            <a:pPr>
              <a:defRPr/>
            </a:pPr>
            <a:fld id="{83A6869F-8E6D-414D-8B78-C7B6CE45AC72}"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28887336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3"/>
          <p:cNvSpPr>
            <a:spLocks noGrp="1"/>
          </p:cNvSpPr>
          <p:nvPr>
            <p:ph type="dt" sz="half" idx="10"/>
          </p:nvPr>
        </p:nvSpPr>
        <p:spPr/>
        <p:txBody>
          <a:bodyPr/>
          <a:lstStyle>
            <a:lvl1pPr>
              <a:defRPr/>
            </a:lvl1pPr>
          </a:lstStyle>
          <a:p>
            <a:pPr>
              <a:defRPr/>
            </a:pPr>
            <a:fld id="{E7B01F2D-1650-4786-A065-516A2CD96198}" type="datetimeFigureOut">
              <a:rPr lang="tr-TR">
                <a:solidFill>
                  <a:prstClr val="black">
                    <a:tint val="75000"/>
                  </a:prstClr>
                </a:solidFill>
              </a:rPr>
              <a:pPr>
                <a:defRPr/>
              </a:pPr>
              <a:t>3.2.2018</a:t>
            </a:fld>
            <a:endParaRPr lang="tr-TR">
              <a:solidFill>
                <a:prstClr val="black">
                  <a:tint val="75000"/>
                </a:prstClr>
              </a:solidFill>
            </a:endParaRPr>
          </a:p>
        </p:txBody>
      </p:sp>
      <p:sp>
        <p:nvSpPr>
          <p:cNvPr id="4"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5" name="Slayt Numarası Yer Tutucusu 5"/>
          <p:cNvSpPr>
            <a:spLocks noGrp="1"/>
          </p:cNvSpPr>
          <p:nvPr>
            <p:ph type="sldNum" sz="quarter" idx="12"/>
          </p:nvPr>
        </p:nvSpPr>
        <p:spPr/>
        <p:txBody>
          <a:bodyPr/>
          <a:lstStyle>
            <a:lvl1pPr>
              <a:defRPr/>
            </a:lvl1pPr>
          </a:lstStyle>
          <a:p>
            <a:pPr>
              <a:defRPr/>
            </a:pPr>
            <a:fld id="{255276DF-B298-4302-AA43-FAE00B1B43A8}"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28124572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3"/>
          <p:cNvSpPr>
            <a:spLocks noGrp="1"/>
          </p:cNvSpPr>
          <p:nvPr>
            <p:ph type="dt" sz="half" idx="10"/>
          </p:nvPr>
        </p:nvSpPr>
        <p:spPr/>
        <p:txBody>
          <a:bodyPr/>
          <a:lstStyle>
            <a:lvl1pPr>
              <a:defRPr/>
            </a:lvl1pPr>
          </a:lstStyle>
          <a:p>
            <a:pPr>
              <a:defRPr/>
            </a:pPr>
            <a:fld id="{EF082F26-1AC9-4C4A-9091-F934D30497A3}" type="datetimeFigureOut">
              <a:rPr lang="tr-TR">
                <a:solidFill>
                  <a:prstClr val="black">
                    <a:tint val="75000"/>
                  </a:prstClr>
                </a:solidFill>
              </a:rPr>
              <a:pPr>
                <a:defRPr/>
              </a:pPr>
              <a:t>3.2.2018</a:t>
            </a:fld>
            <a:endParaRPr lang="tr-TR">
              <a:solidFill>
                <a:prstClr val="black">
                  <a:tint val="75000"/>
                </a:prstClr>
              </a:solidFill>
            </a:endParaRPr>
          </a:p>
        </p:txBody>
      </p:sp>
      <p:sp>
        <p:nvSpPr>
          <p:cNvPr id="3"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4" name="Slayt Numarası Yer Tutucusu 5"/>
          <p:cNvSpPr>
            <a:spLocks noGrp="1"/>
          </p:cNvSpPr>
          <p:nvPr>
            <p:ph type="sldNum" sz="quarter" idx="12"/>
          </p:nvPr>
        </p:nvSpPr>
        <p:spPr/>
        <p:txBody>
          <a:bodyPr/>
          <a:lstStyle>
            <a:lvl1pPr>
              <a:defRPr/>
            </a:lvl1pPr>
          </a:lstStyle>
          <a:p>
            <a:pPr>
              <a:defRPr/>
            </a:pPr>
            <a:fld id="{CF8B9717-CFE3-4D55-9E1D-FE3E02A9BB65}"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35939618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3"/>
          <p:cNvSpPr>
            <a:spLocks noGrp="1"/>
          </p:cNvSpPr>
          <p:nvPr>
            <p:ph type="dt" sz="half" idx="10"/>
          </p:nvPr>
        </p:nvSpPr>
        <p:spPr/>
        <p:txBody>
          <a:bodyPr/>
          <a:lstStyle>
            <a:lvl1pPr>
              <a:defRPr/>
            </a:lvl1pPr>
          </a:lstStyle>
          <a:p>
            <a:pPr>
              <a:defRPr/>
            </a:pPr>
            <a:fld id="{3B741D6A-8C00-445F-84F5-E93465E1F89B}" type="datetimeFigureOut">
              <a:rPr lang="tr-TR">
                <a:solidFill>
                  <a:prstClr val="black">
                    <a:tint val="75000"/>
                  </a:prstClr>
                </a:solidFill>
              </a:rPr>
              <a:pPr>
                <a:defRPr/>
              </a:pPr>
              <a:t>3.2.2018</a:t>
            </a:fld>
            <a:endParaRPr lang="tr-TR">
              <a:solidFill>
                <a:prstClr val="black">
                  <a:tint val="75000"/>
                </a:prstClr>
              </a:solidFill>
            </a:endParaRPr>
          </a:p>
        </p:txBody>
      </p:sp>
      <p:sp>
        <p:nvSpPr>
          <p:cNvPr id="6"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7" name="Slayt Numarası Yer Tutucusu 5"/>
          <p:cNvSpPr>
            <a:spLocks noGrp="1"/>
          </p:cNvSpPr>
          <p:nvPr>
            <p:ph type="sldNum" sz="quarter" idx="12"/>
          </p:nvPr>
        </p:nvSpPr>
        <p:spPr/>
        <p:txBody>
          <a:bodyPr/>
          <a:lstStyle>
            <a:lvl1pPr>
              <a:defRPr/>
            </a:lvl1pPr>
          </a:lstStyle>
          <a:p>
            <a:pPr>
              <a:defRPr/>
            </a:pPr>
            <a:fld id="{37DCB2B9-8878-4F39-AC90-5A22D64C84F8}"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19069946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pPr>
              <a:defRPr/>
            </a:pPr>
            <a:fld id="{6C916624-4B50-4E79-A871-AD8079A7DD59}" type="datetimeFigureOut">
              <a:rPr lang="tr-TR">
                <a:solidFill>
                  <a:prstClr val="black">
                    <a:tint val="75000"/>
                  </a:prstClr>
                </a:solidFill>
              </a:rPr>
              <a:pPr>
                <a:defRPr/>
              </a:pPr>
              <a:t>3.2.2018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lvl1pPr>
              <a:defRPr/>
            </a:lvl1pPr>
          </a:lstStyle>
          <a:p>
            <a:pPr>
              <a:defRPr/>
            </a:pPr>
            <a:fld id="{BC05BF75-A5B5-457A-BDCD-8AC54C589242}"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19852466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3"/>
          <p:cNvSpPr>
            <a:spLocks noGrp="1"/>
          </p:cNvSpPr>
          <p:nvPr>
            <p:ph type="dt" sz="half" idx="10"/>
          </p:nvPr>
        </p:nvSpPr>
        <p:spPr/>
        <p:txBody>
          <a:bodyPr/>
          <a:lstStyle>
            <a:lvl1pPr>
              <a:defRPr/>
            </a:lvl1pPr>
          </a:lstStyle>
          <a:p>
            <a:pPr>
              <a:defRPr/>
            </a:pPr>
            <a:fld id="{1D78DFC5-E585-4DEF-A1F0-01DBFBF8C935}" type="datetimeFigureOut">
              <a:rPr lang="tr-TR">
                <a:solidFill>
                  <a:prstClr val="black">
                    <a:tint val="75000"/>
                  </a:prstClr>
                </a:solidFill>
              </a:rPr>
              <a:pPr>
                <a:defRPr/>
              </a:pPr>
              <a:t>3.2.2018</a:t>
            </a:fld>
            <a:endParaRPr lang="tr-TR">
              <a:solidFill>
                <a:prstClr val="black">
                  <a:tint val="75000"/>
                </a:prstClr>
              </a:solidFill>
            </a:endParaRPr>
          </a:p>
        </p:txBody>
      </p:sp>
      <p:sp>
        <p:nvSpPr>
          <p:cNvPr id="6"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7" name="Slayt Numarası Yer Tutucusu 5"/>
          <p:cNvSpPr>
            <a:spLocks noGrp="1"/>
          </p:cNvSpPr>
          <p:nvPr>
            <p:ph type="sldNum" sz="quarter" idx="12"/>
          </p:nvPr>
        </p:nvSpPr>
        <p:spPr/>
        <p:txBody>
          <a:bodyPr/>
          <a:lstStyle>
            <a:lvl1pPr>
              <a:defRPr/>
            </a:lvl1pPr>
          </a:lstStyle>
          <a:p>
            <a:pPr>
              <a:defRPr/>
            </a:pPr>
            <a:fld id="{CF7D3AC5-782F-478D-8DBF-6CBF6D92D9A9}"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22632358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pPr>
              <a:defRPr/>
            </a:pPr>
            <a:fld id="{C0A5199E-5ABE-411A-B337-A2CDFA14B19E}" type="datetimeFigureOut">
              <a:rPr lang="tr-TR">
                <a:solidFill>
                  <a:prstClr val="black">
                    <a:tint val="75000"/>
                  </a:prstClr>
                </a:solidFill>
              </a:rPr>
              <a:pPr>
                <a:defRPr/>
              </a:pPr>
              <a:t>3.2.2018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lvl1pPr>
              <a:defRPr/>
            </a:lvl1pPr>
          </a:lstStyle>
          <a:p>
            <a:pPr>
              <a:defRPr/>
            </a:pPr>
            <a:fld id="{87019E90-B0FC-4050-89E4-7233884BD7EF}"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23090780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pPr>
              <a:defRPr/>
            </a:pPr>
            <a:fld id="{325F75DD-F328-46D3-818E-825F2382B298}" type="datetimeFigureOut">
              <a:rPr lang="tr-TR">
                <a:solidFill>
                  <a:prstClr val="black">
                    <a:tint val="75000"/>
                  </a:prstClr>
                </a:solidFill>
              </a:rPr>
              <a:pPr>
                <a:defRPr/>
              </a:pPr>
              <a:t>3.2.2018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lvl1pPr>
              <a:defRPr/>
            </a:lvl1pPr>
          </a:lstStyle>
          <a:p>
            <a:pPr>
              <a:defRPr/>
            </a:pPr>
            <a:fld id="{9F3EBFA0-9A46-4337-B272-7680830C9D91}"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1491584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lvl1pPr>
              <a:defRPr/>
            </a:lvl1pPr>
          </a:lstStyle>
          <a:p>
            <a:pPr>
              <a:defRPr/>
            </a:pPr>
            <a:fld id="{A34377F1-2D10-4D9B-AC84-384F0849D4E1}" type="datetimeFigureOut">
              <a:rPr lang="tr-TR">
                <a:solidFill>
                  <a:prstClr val="black">
                    <a:tint val="75000"/>
                  </a:prstClr>
                </a:solidFill>
              </a:rPr>
              <a:pPr>
                <a:defRPr/>
              </a:pPr>
              <a:t>3.2.2018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lvl1pPr>
              <a:defRPr/>
            </a:lvl1pPr>
          </a:lstStyle>
          <a:p>
            <a:pPr>
              <a:defRPr/>
            </a:pPr>
            <a:fld id="{197010F4-0281-452B-B63D-A0A72BF3E72E}"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34547245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3"/>
          <p:cNvSpPr>
            <a:spLocks noGrp="1"/>
          </p:cNvSpPr>
          <p:nvPr>
            <p:ph type="dt" sz="half" idx="10"/>
          </p:nvPr>
        </p:nvSpPr>
        <p:spPr/>
        <p:txBody>
          <a:bodyPr/>
          <a:lstStyle>
            <a:lvl1pPr>
              <a:defRPr/>
            </a:lvl1pPr>
          </a:lstStyle>
          <a:p>
            <a:pPr>
              <a:defRPr/>
            </a:pPr>
            <a:fld id="{19A438C3-6B9D-439A-8CDE-4415BD6250B8}" type="datetimeFigureOut">
              <a:rPr lang="tr-TR">
                <a:solidFill>
                  <a:prstClr val="black">
                    <a:tint val="75000"/>
                  </a:prstClr>
                </a:solidFill>
              </a:rPr>
              <a:pPr>
                <a:defRPr/>
              </a:pPr>
              <a:t>3.2.2018</a:t>
            </a:fld>
            <a:endParaRPr lang="tr-TR">
              <a:solidFill>
                <a:prstClr val="black">
                  <a:tint val="75000"/>
                </a:prstClr>
              </a:solidFill>
            </a:endParaRPr>
          </a:p>
        </p:txBody>
      </p:sp>
      <p:sp>
        <p:nvSpPr>
          <p:cNvPr id="6"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7" name="Slayt Numarası Yer Tutucusu 5"/>
          <p:cNvSpPr>
            <a:spLocks noGrp="1"/>
          </p:cNvSpPr>
          <p:nvPr>
            <p:ph type="sldNum" sz="quarter" idx="12"/>
          </p:nvPr>
        </p:nvSpPr>
        <p:spPr/>
        <p:txBody>
          <a:bodyPr/>
          <a:lstStyle>
            <a:lvl1pPr>
              <a:defRPr/>
            </a:lvl1pPr>
          </a:lstStyle>
          <a:p>
            <a:pPr>
              <a:defRPr/>
            </a:pPr>
            <a:fld id="{9041CF77-E2AA-4781-A69F-9614AB05B5CC}"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18908990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3"/>
          <p:cNvSpPr>
            <a:spLocks noGrp="1"/>
          </p:cNvSpPr>
          <p:nvPr>
            <p:ph type="dt" sz="half" idx="10"/>
          </p:nvPr>
        </p:nvSpPr>
        <p:spPr/>
        <p:txBody>
          <a:bodyPr/>
          <a:lstStyle>
            <a:lvl1pPr>
              <a:defRPr/>
            </a:lvl1pPr>
          </a:lstStyle>
          <a:p>
            <a:pPr>
              <a:defRPr/>
            </a:pPr>
            <a:fld id="{D05E180B-F946-4BD4-8FC7-204482D7F14F}" type="datetimeFigureOut">
              <a:rPr lang="tr-TR">
                <a:solidFill>
                  <a:prstClr val="black">
                    <a:tint val="75000"/>
                  </a:prstClr>
                </a:solidFill>
              </a:rPr>
              <a:pPr>
                <a:defRPr/>
              </a:pPr>
              <a:t>3.2.2018</a:t>
            </a:fld>
            <a:endParaRPr lang="tr-TR">
              <a:solidFill>
                <a:prstClr val="black">
                  <a:tint val="75000"/>
                </a:prstClr>
              </a:solidFill>
            </a:endParaRPr>
          </a:p>
        </p:txBody>
      </p:sp>
      <p:sp>
        <p:nvSpPr>
          <p:cNvPr id="8"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9" name="Slayt Numarası Yer Tutucusu 5"/>
          <p:cNvSpPr>
            <a:spLocks noGrp="1"/>
          </p:cNvSpPr>
          <p:nvPr>
            <p:ph type="sldNum" sz="quarter" idx="12"/>
          </p:nvPr>
        </p:nvSpPr>
        <p:spPr/>
        <p:txBody>
          <a:bodyPr/>
          <a:lstStyle>
            <a:lvl1pPr>
              <a:defRPr/>
            </a:lvl1pPr>
          </a:lstStyle>
          <a:p>
            <a:pPr>
              <a:defRPr/>
            </a:pPr>
            <a:fld id="{257EEEA9-7687-4B67-81D8-910D6543E2EA}"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2757807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3"/>
          <p:cNvSpPr>
            <a:spLocks noGrp="1"/>
          </p:cNvSpPr>
          <p:nvPr>
            <p:ph type="dt" sz="half" idx="10"/>
          </p:nvPr>
        </p:nvSpPr>
        <p:spPr/>
        <p:txBody>
          <a:bodyPr/>
          <a:lstStyle>
            <a:lvl1pPr>
              <a:defRPr/>
            </a:lvl1pPr>
          </a:lstStyle>
          <a:p>
            <a:pPr>
              <a:defRPr/>
            </a:pPr>
            <a:fld id="{E35D18E1-0D63-49A8-8949-075C1E366F42}" type="datetimeFigureOut">
              <a:rPr lang="tr-TR">
                <a:solidFill>
                  <a:prstClr val="black">
                    <a:tint val="75000"/>
                  </a:prstClr>
                </a:solidFill>
              </a:rPr>
              <a:pPr>
                <a:defRPr/>
              </a:pPr>
              <a:t>3.2.2018</a:t>
            </a:fld>
            <a:endParaRPr lang="tr-TR">
              <a:solidFill>
                <a:prstClr val="black">
                  <a:tint val="75000"/>
                </a:prstClr>
              </a:solidFill>
            </a:endParaRPr>
          </a:p>
        </p:txBody>
      </p:sp>
      <p:sp>
        <p:nvSpPr>
          <p:cNvPr id="4"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5" name="Slayt Numarası Yer Tutucusu 5"/>
          <p:cNvSpPr>
            <a:spLocks noGrp="1"/>
          </p:cNvSpPr>
          <p:nvPr>
            <p:ph type="sldNum" sz="quarter" idx="12"/>
          </p:nvPr>
        </p:nvSpPr>
        <p:spPr/>
        <p:txBody>
          <a:bodyPr/>
          <a:lstStyle>
            <a:lvl1pPr>
              <a:defRPr/>
            </a:lvl1pPr>
          </a:lstStyle>
          <a:p>
            <a:pPr>
              <a:defRPr/>
            </a:pPr>
            <a:fld id="{78E74FF0-A638-405F-B72E-D56ABC1D6C15}"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35543163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3"/>
          <p:cNvSpPr>
            <a:spLocks noGrp="1"/>
          </p:cNvSpPr>
          <p:nvPr>
            <p:ph type="dt" sz="half" idx="10"/>
          </p:nvPr>
        </p:nvSpPr>
        <p:spPr/>
        <p:txBody>
          <a:bodyPr/>
          <a:lstStyle>
            <a:lvl1pPr>
              <a:defRPr/>
            </a:lvl1pPr>
          </a:lstStyle>
          <a:p>
            <a:pPr>
              <a:defRPr/>
            </a:pPr>
            <a:fld id="{2D4070B2-A465-4F05-8302-69FDED60E48A}" type="datetimeFigureOut">
              <a:rPr lang="tr-TR">
                <a:solidFill>
                  <a:prstClr val="black">
                    <a:tint val="75000"/>
                  </a:prstClr>
                </a:solidFill>
              </a:rPr>
              <a:pPr>
                <a:defRPr/>
              </a:pPr>
              <a:t>3.2.2018</a:t>
            </a:fld>
            <a:endParaRPr lang="tr-TR">
              <a:solidFill>
                <a:prstClr val="black">
                  <a:tint val="75000"/>
                </a:prstClr>
              </a:solidFill>
            </a:endParaRPr>
          </a:p>
        </p:txBody>
      </p:sp>
      <p:sp>
        <p:nvSpPr>
          <p:cNvPr id="3"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4" name="Slayt Numarası Yer Tutucusu 5"/>
          <p:cNvSpPr>
            <a:spLocks noGrp="1"/>
          </p:cNvSpPr>
          <p:nvPr>
            <p:ph type="sldNum" sz="quarter" idx="12"/>
          </p:nvPr>
        </p:nvSpPr>
        <p:spPr/>
        <p:txBody>
          <a:bodyPr/>
          <a:lstStyle>
            <a:lvl1pPr>
              <a:defRPr/>
            </a:lvl1pPr>
          </a:lstStyle>
          <a:p>
            <a:pPr>
              <a:defRPr/>
            </a:pPr>
            <a:fld id="{F6F1B28C-353A-4D32-95ED-C1116294277E}"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2586926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3"/>
          <p:cNvSpPr>
            <a:spLocks noGrp="1"/>
          </p:cNvSpPr>
          <p:nvPr>
            <p:ph type="dt" sz="half" idx="10"/>
          </p:nvPr>
        </p:nvSpPr>
        <p:spPr/>
        <p:txBody>
          <a:bodyPr/>
          <a:lstStyle>
            <a:lvl1pPr>
              <a:defRPr/>
            </a:lvl1pPr>
          </a:lstStyle>
          <a:p>
            <a:pPr>
              <a:defRPr/>
            </a:pPr>
            <a:fld id="{AD6AD557-03F7-4718-9825-F61EEBC32B49}" type="datetimeFigureOut">
              <a:rPr lang="tr-TR">
                <a:solidFill>
                  <a:prstClr val="black">
                    <a:tint val="75000"/>
                  </a:prstClr>
                </a:solidFill>
              </a:rPr>
              <a:pPr>
                <a:defRPr/>
              </a:pPr>
              <a:t>3.2.2018</a:t>
            </a:fld>
            <a:endParaRPr lang="tr-TR">
              <a:solidFill>
                <a:prstClr val="black">
                  <a:tint val="75000"/>
                </a:prstClr>
              </a:solidFill>
            </a:endParaRPr>
          </a:p>
        </p:txBody>
      </p:sp>
      <p:sp>
        <p:nvSpPr>
          <p:cNvPr id="6"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7" name="Slayt Numarası Yer Tutucusu 5"/>
          <p:cNvSpPr>
            <a:spLocks noGrp="1"/>
          </p:cNvSpPr>
          <p:nvPr>
            <p:ph type="sldNum" sz="quarter" idx="12"/>
          </p:nvPr>
        </p:nvSpPr>
        <p:spPr/>
        <p:txBody>
          <a:bodyPr/>
          <a:lstStyle>
            <a:lvl1pPr>
              <a:defRPr/>
            </a:lvl1pPr>
          </a:lstStyle>
          <a:p>
            <a:pPr>
              <a:defRPr/>
            </a:pPr>
            <a:fld id="{44BF3146-D35D-49B3-9E3F-1DB9CBFA7F3A}"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1409198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3"/>
          <p:cNvSpPr>
            <a:spLocks noGrp="1"/>
          </p:cNvSpPr>
          <p:nvPr>
            <p:ph type="dt" sz="half" idx="10"/>
          </p:nvPr>
        </p:nvSpPr>
        <p:spPr/>
        <p:txBody>
          <a:bodyPr/>
          <a:lstStyle>
            <a:lvl1pPr>
              <a:defRPr/>
            </a:lvl1pPr>
          </a:lstStyle>
          <a:p>
            <a:pPr>
              <a:defRPr/>
            </a:pPr>
            <a:fld id="{6F1FCC3A-C225-4952-9950-A8C495D2763E}" type="datetimeFigureOut">
              <a:rPr lang="tr-TR">
                <a:solidFill>
                  <a:prstClr val="black">
                    <a:tint val="75000"/>
                  </a:prstClr>
                </a:solidFill>
              </a:rPr>
              <a:pPr>
                <a:defRPr/>
              </a:pPr>
              <a:t>3.2.2018</a:t>
            </a:fld>
            <a:endParaRPr lang="tr-TR">
              <a:solidFill>
                <a:prstClr val="black">
                  <a:tint val="75000"/>
                </a:prstClr>
              </a:solidFill>
            </a:endParaRPr>
          </a:p>
        </p:txBody>
      </p:sp>
      <p:sp>
        <p:nvSpPr>
          <p:cNvPr id="6"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7" name="Slayt Numarası Yer Tutucusu 5"/>
          <p:cNvSpPr>
            <a:spLocks noGrp="1"/>
          </p:cNvSpPr>
          <p:nvPr>
            <p:ph type="sldNum" sz="quarter" idx="12"/>
          </p:nvPr>
        </p:nvSpPr>
        <p:spPr/>
        <p:txBody>
          <a:bodyPr/>
          <a:lstStyle>
            <a:lvl1pPr>
              <a:defRPr/>
            </a:lvl1pPr>
          </a:lstStyle>
          <a:p>
            <a:pPr>
              <a:defRPr/>
            </a:pPr>
            <a:fld id="{D368CFCB-BD8C-4CFF-A150-837BD0AFBDBB}"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25669768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Başlık Yer Tutucusu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1027" name="Metin Yer Tutucusu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smtClean="0">
                <a:solidFill>
                  <a:schemeClr val="tx1">
                    <a:tint val="75000"/>
                  </a:schemeClr>
                </a:solidFill>
                <a:latin typeface="+mn-lt"/>
              </a:defRPr>
            </a:lvl1pPr>
          </a:lstStyle>
          <a:p>
            <a:pPr>
              <a:defRPr/>
            </a:pPr>
            <a:fld id="{F53C7EA0-6840-4791-BE1E-09CCEB53678D}" type="datetimeFigureOut">
              <a:rPr lang="tr-TR">
                <a:solidFill>
                  <a:prstClr val="black">
                    <a:tint val="75000"/>
                  </a:prstClr>
                </a:solidFill>
              </a:rPr>
              <a:pPr>
                <a:defRPr/>
              </a:pPr>
              <a:t>3.2.2018</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smtClean="0">
                <a:solidFill>
                  <a:schemeClr val="tx1">
                    <a:tint val="75000"/>
                  </a:schemeClr>
                </a:solidFill>
                <a:latin typeface="+mn-lt"/>
              </a:defRPr>
            </a:lvl1pPr>
          </a:lstStyle>
          <a:p>
            <a:pPr>
              <a:defRPr/>
            </a:pPr>
            <a:fld id="{BF60E8B6-0178-4620-A98B-2A212269871C}"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15957632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Başlık Yer Tutucusu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altLang="tr-TR" smtClean="0"/>
              <a:t>Asıl başlık stili için tıklatın</a:t>
            </a:r>
          </a:p>
        </p:txBody>
      </p:sp>
      <p:sp>
        <p:nvSpPr>
          <p:cNvPr id="1027" name="Metin Yer Tutucusu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A5397E42-4CF9-4136-AC4C-C247DBF5C562}" type="datetimeFigureOut">
              <a:rPr lang="tr-TR">
                <a:solidFill>
                  <a:prstClr val="black">
                    <a:tint val="75000"/>
                  </a:prstClr>
                </a:solidFill>
              </a:rPr>
              <a:pPr>
                <a:defRPr/>
              </a:pPr>
              <a:t>3.2.2018</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defRPr>
            </a:lvl1pPr>
          </a:lstStyle>
          <a:p>
            <a:pPr>
              <a:defRPr/>
            </a:pPr>
            <a:fld id="{4C6C6E45-EADA-41CA-99FA-18364054008E}"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229774568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lt Başlık 2"/>
          <p:cNvSpPr>
            <a:spLocks noGrp="1"/>
          </p:cNvSpPr>
          <p:nvPr>
            <p:ph type="subTitle" idx="1"/>
          </p:nvPr>
        </p:nvSpPr>
        <p:spPr>
          <a:xfrm>
            <a:off x="1354817" y="1415142"/>
            <a:ext cx="9144000" cy="1393371"/>
          </a:xfrm>
        </p:spPr>
        <p:txBody>
          <a:bodyPr/>
          <a:lstStyle/>
          <a:p>
            <a:pPr lvl="0" eaLnBrk="1" hangingPunct="1">
              <a:lnSpc>
                <a:spcPct val="100000"/>
              </a:lnSpc>
            </a:pPr>
            <a:r>
              <a:rPr lang="tr-TR" b="1" dirty="0" smtClean="0">
                <a:latin typeface="Calibri" panose="020F0502020204030204" pitchFamily="34" charset="0"/>
                <a:ea typeface="Calibri" panose="020F0502020204030204" pitchFamily="34" charset="0"/>
                <a:cs typeface="Times New Roman" panose="02020603050405020304" pitchFamily="18" charset="0"/>
              </a:rPr>
              <a:t>BÜYÜK DÖNÜŞÜMLER VE İLK DÖNEM SOSYOLOJİSİ</a:t>
            </a:r>
          </a:p>
          <a:p>
            <a:pPr lvl="0" eaLnBrk="1" hangingPunct="1">
              <a:lnSpc>
                <a:spcPct val="100000"/>
              </a:lnSpc>
            </a:pPr>
            <a:r>
              <a:rPr lang="tr-TR" b="1" dirty="0" smtClean="0">
                <a:latin typeface="Calibri" panose="020F0502020204030204" pitchFamily="34" charset="0"/>
                <a:ea typeface="Calibri" panose="020F0502020204030204" pitchFamily="34" charset="0"/>
                <a:cs typeface="Times New Roman" panose="02020603050405020304" pitchFamily="18" charset="0"/>
              </a:rPr>
              <a:t>DOÇ.DR.FİLİZ YILDIRIM</a:t>
            </a:r>
          </a:p>
          <a:p>
            <a:pPr lvl="0" eaLnBrk="1" hangingPunct="1">
              <a:lnSpc>
                <a:spcPct val="100000"/>
              </a:lnSpc>
            </a:pPr>
            <a:r>
              <a:rPr lang="tr-TR" b="1" dirty="0" smtClean="0">
                <a:latin typeface="Calibri" panose="020F0502020204030204" pitchFamily="34" charset="0"/>
                <a:ea typeface="Calibri" panose="020F0502020204030204" pitchFamily="34" charset="0"/>
                <a:cs typeface="Times New Roman" panose="02020603050405020304" pitchFamily="18" charset="0"/>
              </a:rPr>
              <a:t>SHB-101 SOSYOLOJİ </a:t>
            </a:r>
            <a:endParaRPr lang="tr-TR" b="1" dirty="0">
              <a:latin typeface="Calibri" panose="020F0502020204030204" pitchFamily="34" charset="0"/>
              <a:ea typeface="Calibri" panose="020F0502020204030204" pitchFamily="34" charset="0"/>
              <a:cs typeface="Times New Roman" panose="02020603050405020304" pitchFamily="18" charset="0"/>
            </a:endParaRPr>
          </a:p>
          <a:p>
            <a:pPr eaLnBrk="1" hangingPunct="1">
              <a:lnSpc>
                <a:spcPct val="100000"/>
              </a:lnSpc>
            </a:pPr>
            <a:endParaRPr lang="tr-TR" sz="2000" b="1" dirty="0" smtClean="0"/>
          </a:p>
          <a:p>
            <a:pPr algn="just" eaLnBrk="1" hangingPunct="1">
              <a:lnSpc>
                <a:spcPct val="100000"/>
              </a:lnSpc>
            </a:pPr>
            <a:endParaRPr lang="tr-TR" sz="2000" dirty="0" smtClean="0"/>
          </a:p>
        </p:txBody>
      </p:sp>
    </p:spTree>
    <p:extLst>
      <p:ext uri="{BB962C8B-B14F-4D97-AF65-F5344CB8AC3E}">
        <p14:creationId xmlns:p14="http://schemas.microsoft.com/office/powerpoint/2010/main" val="15949770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Alt Başlık 3"/>
          <p:cNvSpPr>
            <a:spLocks noGrp="1"/>
          </p:cNvSpPr>
          <p:nvPr>
            <p:ph type="subTitle" idx="1"/>
          </p:nvPr>
        </p:nvSpPr>
        <p:spPr>
          <a:xfrm>
            <a:off x="1505089" y="1002535"/>
            <a:ext cx="9144000" cy="1655763"/>
          </a:xfrm>
        </p:spPr>
        <p:txBody>
          <a:bodyPr/>
          <a:lstStyle/>
          <a:p>
            <a:pPr>
              <a:lnSpc>
                <a:spcPct val="100000"/>
              </a:lnSpc>
            </a:pPr>
            <a:r>
              <a:rPr lang="tr-TR" sz="2800" b="1" dirty="0" smtClean="0">
                <a:cs typeface="Times New Roman" panose="02020603050405020304" pitchFamily="18" charset="0"/>
              </a:rPr>
              <a:t>YARARLANILAN KAYNAKLAR</a:t>
            </a:r>
          </a:p>
          <a:p>
            <a:pPr algn="just" fontAlgn="auto">
              <a:lnSpc>
                <a:spcPct val="100000"/>
              </a:lnSpc>
              <a:spcAft>
                <a:spcPts val="0"/>
              </a:spcAft>
            </a:pPr>
            <a:r>
              <a:rPr lang="tr-TR" dirty="0" smtClean="0">
                <a:cs typeface="Times New Roman" panose="02020603050405020304" pitchFamily="18" charset="0"/>
              </a:rPr>
              <a:t>Bozkurt</a:t>
            </a:r>
            <a:r>
              <a:rPr lang="tr-TR" dirty="0">
                <a:cs typeface="Times New Roman" panose="02020603050405020304" pitchFamily="18" charset="0"/>
              </a:rPr>
              <a:t>, V. (2008). Değişen Dünyada Sosyoloji. Ankara: Ekin Basın Yayım Dağıtım. </a:t>
            </a:r>
          </a:p>
          <a:p>
            <a:pPr algn="just" fontAlgn="auto">
              <a:lnSpc>
                <a:spcPct val="100000"/>
              </a:lnSpc>
              <a:spcAft>
                <a:spcPts val="0"/>
              </a:spcAft>
            </a:pPr>
            <a:r>
              <a:rPr lang="tr-TR" dirty="0">
                <a:cs typeface="Times New Roman" panose="02020603050405020304" pitchFamily="18" charset="0"/>
              </a:rPr>
              <a:t>Gönç-</a:t>
            </a:r>
            <a:r>
              <a:rPr lang="tr-TR" dirty="0" err="1">
                <a:cs typeface="Times New Roman" panose="02020603050405020304" pitchFamily="18" charset="0"/>
              </a:rPr>
              <a:t>Şavran</a:t>
            </a:r>
            <a:r>
              <a:rPr lang="tr-TR" dirty="0">
                <a:cs typeface="Times New Roman" panose="02020603050405020304" pitchFamily="18" charset="0"/>
              </a:rPr>
              <a:t>, T. (2011). Bilim Olarak Sosyolojinin Doğuşu. Eskişehir: Anadolu Üniversitesi. </a:t>
            </a:r>
          </a:p>
          <a:p>
            <a:pPr lvl="0" algn="just" fontAlgn="auto">
              <a:lnSpc>
                <a:spcPct val="100000"/>
              </a:lnSpc>
              <a:spcAft>
                <a:spcPts val="0"/>
              </a:spcAft>
            </a:pPr>
            <a:r>
              <a:rPr lang="tr-TR" dirty="0" smtClean="0">
                <a:solidFill>
                  <a:prstClr val="black"/>
                </a:solidFill>
              </a:rPr>
              <a:t>Slattery, M. (2015). Sosyolojide Temel Fikirler (Yay. Haz. Ümit Tatlıcan </a:t>
            </a:r>
            <a:r>
              <a:rPr lang="tr-TR" dirty="0">
                <a:solidFill>
                  <a:prstClr val="black"/>
                </a:solidFill>
              </a:rPr>
              <a:t>ve </a:t>
            </a:r>
            <a:r>
              <a:rPr lang="tr-TR" dirty="0" smtClean="0">
                <a:solidFill>
                  <a:prstClr val="black"/>
                </a:solidFill>
              </a:rPr>
              <a:t>Gülhan Demiriz). İçinde Pozitivizm Auguste Comte (Çev. Cevdet Özdemir, s: 71-78). Bursa: Sentez Yayıncılık. </a:t>
            </a:r>
          </a:p>
          <a:p>
            <a:pPr lvl="0" algn="just" fontAlgn="auto">
              <a:lnSpc>
                <a:spcPct val="100000"/>
              </a:lnSpc>
              <a:spcAft>
                <a:spcPts val="0"/>
              </a:spcAft>
            </a:pPr>
            <a:r>
              <a:rPr lang="tr-TR" dirty="0" err="1" smtClean="0">
                <a:solidFill>
                  <a:prstClr val="black"/>
                </a:solidFill>
              </a:rPr>
              <a:t>Zencirkıran</a:t>
            </a:r>
            <a:r>
              <a:rPr lang="tr-TR" dirty="0">
                <a:solidFill>
                  <a:prstClr val="black"/>
                </a:solidFill>
              </a:rPr>
              <a:t>, M. (2015). Sosyal Politikanın Tarihsel Gelişimi. Aysen </a:t>
            </a:r>
            <a:r>
              <a:rPr lang="tr-TR" dirty="0" err="1">
                <a:solidFill>
                  <a:prstClr val="black"/>
                </a:solidFill>
              </a:rPr>
              <a:t>Tokol</a:t>
            </a:r>
            <a:r>
              <a:rPr lang="tr-TR" dirty="0">
                <a:solidFill>
                  <a:prstClr val="black"/>
                </a:solidFill>
              </a:rPr>
              <a:t> ve Yusuf Alper (Editörler), Sosyal Politika (s. 7-23). Bursa: Dora</a:t>
            </a:r>
            <a:r>
              <a:rPr lang="tr-TR" dirty="0" smtClean="0">
                <a:solidFill>
                  <a:prstClr val="black"/>
                </a:solidFill>
              </a:rPr>
              <a:t>.</a:t>
            </a:r>
          </a:p>
          <a:p>
            <a:pPr lvl="0" algn="just" fontAlgn="auto">
              <a:lnSpc>
                <a:spcPct val="100000"/>
              </a:lnSpc>
              <a:spcAft>
                <a:spcPts val="0"/>
              </a:spcAft>
            </a:pPr>
            <a:r>
              <a:rPr lang="tr-TR" dirty="0" err="1" smtClean="0">
                <a:solidFill>
                  <a:prstClr val="black"/>
                </a:solidFill>
              </a:rPr>
              <a:t>Zencirkıran</a:t>
            </a:r>
            <a:r>
              <a:rPr lang="tr-TR" dirty="0" smtClean="0">
                <a:solidFill>
                  <a:prstClr val="black"/>
                </a:solidFill>
              </a:rPr>
              <a:t>, M. (2017). Sosyoloji. Bursa: Dora</a:t>
            </a:r>
          </a:p>
          <a:p>
            <a:pPr algn="just"/>
            <a:endParaRPr lang="tr-TR" dirty="0" smtClean="0">
              <a:cs typeface="Times New Roman" panose="02020603050405020304" pitchFamily="18" charset="0"/>
            </a:endParaRPr>
          </a:p>
          <a:p>
            <a:pPr algn="just"/>
            <a:endParaRPr lang="tr-TR" dirty="0">
              <a:cs typeface="Times New Roman" panose="02020603050405020304" pitchFamily="18" charset="0"/>
            </a:endParaRPr>
          </a:p>
          <a:p>
            <a:pPr algn="just"/>
            <a:endParaRPr lang="tr-TR" dirty="0" smtClean="0">
              <a:cs typeface="Times New Roman" panose="02020603050405020304" pitchFamily="18" charset="0"/>
            </a:endParaRPr>
          </a:p>
          <a:p>
            <a:pPr algn="just"/>
            <a:endParaRPr lang="tr-TR" dirty="0" smtClean="0">
              <a:cs typeface="Times New Roman" panose="02020603050405020304" pitchFamily="18" charset="0"/>
            </a:endParaRPr>
          </a:p>
          <a:p>
            <a:endParaRPr lang="tr-TR" sz="2800" dirty="0" smtClean="0">
              <a:cs typeface="Times New Roman" panose="02020603050405020304" pitchFamily="18" charset="0"/>
            </a:endParaRPr>
          </a:p>
          <a:p>
            <a:r>
              <a:rPr lang="tr-TR" sz="2800" dirty="0" smtClean="0">
                <a:cs typeface="Times New Roman" panose="02020603050405020304" pitchFamily="18" charset="0"/>
              </a:rPr>
              <a:t> </a:t>
            </a:r>
          </a:p>
          <a:p>
            <a:endParaRPr lang="tr-TR" sz="2800" dirty="0" smtClean="0">
              <a:cs typeface="Times New Roman" panose="02020603050405020304" pitchFamily="18" charset="0"/>
            </a:endParaRPr>
          </a:p>
          <a:p>
            <a:endParaRPr lang="tr-TR" sz="2800" dirty="0" smtClean="0">
              <a:cs typeface="Times New Roman" panose="02020603050405020304" pitchFamily="18" charset="0"/>
            </a:endParaRPr>
          </a:p>
          <a:p>
            <a:endParaRPr lang="tr-TR" sz="2800" dirty="0" smtClean="0">
              <a:cs typeface="Times New Roman" panose="02020603050405020304" pitchFamily="18" charset="0"/>
            </a:endParaRPr>
          </a:p>
          <a:p>
            <a:endParaRPr lang="tr-TR" sz="2800" dirty="0" smtClean="0">
              <a:cs typeface="Times New Roman" panose="02020603050405020304" pitchFamily="18" charset="0"/>
            </a:endParaRPr>
          </a:p>
          <a:p>
            <a:pPr algn="just"/>
            <a:endParaRPr lang="tr-TR" sz="2800" dirty="0" smtClean="0">
              <a:cs typeface="Times New Roman" panose="02020603050405020304" pitchFamily="18" charset="0"/>
            </a:endParaRPr>
          </a:p>
        </p:txBody>
      </p:sp>
    </p:spTree>
    <p:extLst>
      <p:ext uri="{BB962C8B-B14F-4D97-AF65-F5344CB8AC3E}">
        <p14:creationId xmlns:p14="http://schemas.microsoft.com/office/powerpoint/2010/main" val="26759853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lt Başlık 2"/>
          <p:cNvSpPr>
            <a:spLocks noGrp="1"/>
          </p:cNvSpPr>
          <p:nvPr>
            <p:ph type="subTitle" idx="1"/>
          </p:nvPr>
        </p:nvSpPr>
        <p:spPr>
          <a:xfrm>
            <a:off x="1354817" y="1415142"/>
            <a:ext cx="9144000" cy="1393371"/>
          </a:xfrm>
        </p:spPr>
        <p:txBody>
          <a:bodyPr/>
          <a:lstStyle/>
          <a:p>
            <a:pPr lvl="0" eaLnBrk="1" hangingPunct="1">
              <a:lnSpc>
                <a:spcPct val="100000"/>
              </a:lnSpc>
            </a:pPr>
            <a:r>
              <a:rPr lang="tr-TR" b="1" dirty="0">
                <a:solidFill>
                  <a:prstClr val="black"/>
                </a:solidFill>
              </a:rPr>
              <a:t>Sosyolojik </a:t>
            </a:r>
            <a:r>
              <a:rPr lang="tr-TR" b="1" dirty="0" smtClean="0">
                <a:solidFill>
                  <a:prstClr val="black"/>
                </a:solidFill>
              </a:rPr>
              <a:t>Teorinin Gelişiminde Rol Oynayan Büyük Dönüşümler</a:t>
            </a:r>
          </a:p>
          <a:p>
            <a:pPr lvl="0" eaLnBrk="1" hangingPunct="1">
              <a:lnSpc>
                <a:spcPct val="100000"/>
              </a:lnSpc>
            </a:pPr>
            <a:endParaRPr lang="tr-TR" b="1" dirty="0" smtClean="0">
              <a:solidFill>
                <a:prstClr val="black"/>
              </a:solidFill>
            </a:endParaRPr>
          </a:p>
          <a:p>
            <a:pPr lvl="0" eaLnBrk="1" hangingPunct="1">
              <a:lnSpc>
                <a:spcPct val="100000"/>
              </a:lnSpc>
            </a:pPr>
            <a:r>
              <a:rPr lang="tr-TR" b="1" dirty="0" smtClean="0">
                <a:solidFill>
                  <a:prstClr val="black"/>
                </a:solidFill>
              </a:rPr>
              <a:t>Endüstri/Sanayi Devrimi</a:t>
            </a:r>
          </a:p>
          <a:p>
            <a:pPr lvl="0" eaLnBrk="1" hangingPunct="1">
              <a:lnSpc>
                <a:spcPct val="100000"/>
              </a:lnSpc>
            </a:pPr>
            <a:endParaRPr lang="tr-TR" b="1" dirty="0" smtClean="0">
              <a:solidFill>
                <a:prstClr val="black"/>
              </a:solidFill>
            </a:endParaRPr>
          </a:p>
          <a:p>
            <a:pPr lvl="0" eaLnBrk="1" hangingPunct="1">
              <a:lnSpc>
                <a:spcPct val="100000"/>
              </a:lnSpc>
            </a:pPr>
            <a:r>
              <a:rPr lang="tr-TR" b="1" dirty="0" smtClean="0">
                <a:solidFill>
                  <a:prstClr val="black"/>
                </a:solidFill>
              </a:rPr>
              <a:t>Fransız Devrimi</a:t>
            </a:r>
          </a:p>
          <a:p>
            <a:pPr lvl="0" eaLnBrk="1" hangingPunct="1">
              <a:lnSpc>
                <a:spcPct val="100000"/>
              </a:lnSpc>
            </a:pPr>
            <a:endParaRPr lang="tr-TR" sz="2000" b="1" dirty="0">
              <a:solidFill>
                <a:prstClr val="black"/>
              </a:solidFill>
            </a:endParaRPr>
          </a:p>
          <a:p>
            <a:pPr eaLnBrk="1" hangingPunct="1">
              <a:lnSpc>
                <a:spcPct val="100000"/>
              </a:lnSpc>
            </a:pPr>
            <a:endParaRPr lang="tr-TR" sz="2000" b="1" dirty="0" smtClean="0"/>
          </a:p>
          <a:p>
            <a:pPr eaLnBrk="1" hangingPunct="1">
              <a:lnSpc>
                <a:spcPct val="100000"/>
              </a:lnSpc>
            </a:pPr>
            <a:endParaRPr lang="tr-TR" sz="2000" dirty="0" smtClean="0"/>
          </a:p>
        </p:txBody>
      </p:sp>
    </p:spTree>
    <p:extLst>
      <p:ext uri="{BB962C8B-B14F-4D97-AF65-F5344CB8AC3E}">
        <p14:creationId xmlns:p14="http://schemas.microsoft.com/office/powerpoint/2010/main" val="30764421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lt Başlık 2"/>
          <p:cNvSpPr>
            <a:spLocks noGrp="1"/>
          </p:cNvSpPr>
          <p:nvPr>
            <p:ph type="subTitle" idx="1"/>
          </p:nvPr>
        </p:nvSpPr>
        <p:spPr>
          <a:xfrm>
            <a:off x="1533721" y="600133"/>
            <a:ext cx="9144000" cy="1393371"/>
          </a:xfrm>
        </p:spPr>
        <p:txBody>
          <a:bodyPr/>
          <a:lstStyle/>
          <a:p>
            <a:pPr lvl="0" eaLnBrk="1" hangingPunct="1">
              <a:lnSpc>
                <a:spcPct val="100000"/>
              </a:lnSpc>
            </a:pPr>
            <a:r>
              <a:rPr lang="tr-TR" b="1" dirty="0">
                <a:solidFill>
                  <a:prstClr val="black"/>
                </a:solidFill>
              </a:rPr>
              <a:t>Sosyolojik </a:t>
            </a:r>
            <a:r>
              <a:rPr lang="tr-TR" b="1" dirty="0" smtClean="0">
                <a:solidFill>
                  <a:prstClr val="black"/>
                </a:solidFill>
              </a:rPr>
              <a:t>Teorinin Gelişiminde Rol Oynayan Büyük Dönüşümler</a:t>
            </a:r>
          </a:p>
          <a:p>
            <a:pPr lvl="0" eaLnBrk="1" hangingPunct="1">
              <a:lnSpc>
                <a:spcPct val="100000"/>
              </a:lnSpc>
            </a:pPr>
            <a:endParaRPr lang="tr-TR" b="1" dirty="0">
              <a:solidFill>
                <a:prstClr val="black"/>
              </a:solidFill>
            </a:endParaRPr>
          </a:p>
          <a:p>
            <a:pPr lvl="0" eaLnBrk="1" hangingPunct="1">
              <a:lnSpc>
                <a:spcPct val="100000"/>
              </a:lnSpc>
            </a:pPr>
            <a:r>
              <a:rPr lang="tr-TR" b="1" dirty="0" smtClean="0">
                <a:solidFill>
                  <a:prstClr val="black"/>
                </a:solidFill>
              </a:rPr>
              <a:t>ENDÜSTRİ/SANAYİ DEVRİMİ</a:t>
            </a:r>
          </a:p>
          <a:p>
            <a:pPr marL="457200" lvl="0" indent="-457200" eaLnBrk="1" hangingPunct="1">
              <a:lnSpc>
                <a:spcPct val="100000"/>
              </a:lnSpc>
              <a:buAutoNum type="arabicPeriod"/>
            </a:pPr>
            <a:endParaRPr lang="tr-TR" b="1" dirty="0">
              <a:solidFill>
                <a:prstClr val="black"/>
              </a:solidFill>
            </a:endParaRPr>
          </a:p>
          <a:p>
            <a:pPr eaLnBrk="1" hangingPunct="1">
              <a:lnSpc>
                <a:spcPct val="100000"/>
              </a:lnSpc>
            </a:pPr>
            <a:r>
              <a:rPr lang="tr-TR" dirty="0" smtClean="0"/>
              <a:t>*1760’lı yıllarda İngiltere’de başlamıştır</a:t>
            </a:r>
          </a:p>
          <a:p>
            <a:pPr eaLnBrk="1" hangingPunct="1">
              <a:lnSpc>
                <a:spcPct val="100000"/>
              </a:lnSpc>
            </a:pPr>
            <a:r>
              <a:rPr lang="tr-TR" dirty="0" smtClean="0"/>
              <a:t>*1800’lü yıllarda bütün Avrupa’yı etkisi altına almış Amerika’ya, Japonya’ya ve Rusya’ya yayılmıştır. </a:t>
            </a:r>
          </a:p>
          <a:p>
            <a:pPr eaLnBrk="1" hangingPunct="1">
              <a:lnSpc>
                <a:spcPct val="100000"/>
              </a:lnSpc>
            </a:pPr>
            <a:endParaRPr lang="tr-TR" sz="2000" b="1" dirty="0" smtClean="0"/>
          </a:p>
          <a:p>
            <a:pPr algn="just" eaLnBrk="1" hangingPunct="1">
              <a:lnSpc>
                <a:spcPct val="100000"/>
              </a:lnSpc>
            </a:pPr>
            <a:r>
              <a:rPr lang="tr-TR" b="1" dirty="0" smtClean="0"/>
              <a:t>                  Tarım toplumundan                                         Sanayi toplumuna </a:t>
            </a:r>
          </a:p>
          <a:p>
            <a:pPr eaLnBrk="1" hangingPunct="1">
              <a:lnSpc>
                <a:spcPct val="100000"/>
              </a:lnSpc>
            </a:pPr>
            <a:endParaRPr lang="tr-TR" sz="2000" b="1" dirty="0"/>
          </a:p>
          <a:p>
            <a:pPr eaLnBrk="1" hangingPunct="1">
              <a:lnSpc>
                <a:spcPct val="100000"/>
              </a:lnSpc>
            </a:pPr>
            <a:endParaRPr lang="tr-TR" sz="2000" dirty="0" smtClean="0"/>
          </a:p>
        </p:txBody>
      </p:sp>
      <p:sp>
        <p:nvSpPr>
          <p:cNvPr id="3" name="Metin kutusu 2"/>
          <p:cNvSpPr txBox="1"/>
          <p:nvPr/>
        </p:nvSpPr>
        <p:spPr>
          <a:xfrm>
            <a:off x="3824690" y="5138530"/>
            <a:ext cx="4323522" cy="369332"/>
          </a:xfrm>
          <a:prstGeom prst="rect">
            <a:avLst/>
          </a:prstGeom>
          <a:noFill/>
        </p:spPr>
        <p:txBody>
          <a:bodyPr wrap="square" rtlCol="0">
            <a:spAutoFit/>
          </a:bodyPr>
          <a:lstStyle/>
          <a:p>
            <a:pPr algn="ctr"/>
            <a:r>
              <a:rPr lang="tr-TR" dirty="0" smtClean="0"/>
              <a:t> (</a:t>
            </a:r>
            <a:r>
              <a:rPr lang="tr-TR" dirty="0" err="1" smtClean="0"/>
              <a:t>Zencirkıran</a:t>
            </a:r>
            <a:r>
              <a:rPr lang="tr-TR" dirty="0" smtClean="0"/>
              <a:t>, 2017)</a:t>
            </a:r>
            <a:endParaRPr lang="tr-TR" dirty="0"/>
          </a:p>
        </p:txBody>
      </p:sp>
      <p:sp>
        <p:nvSpPr>
          <p:cNvPr id="2" name="Aşağı Bükülü Ok 1"/>
          <p:cNvSpPr/>
          <p:nvPr/>
        </p:nvSpPr>
        <p:spPr>
          <a:xfrm>
            <a:off x="5777729" y="4234070"/>
            <a:ext cx="1789044" cy="457200"/>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solidFill>
                <a:schemeClr val="tx1"/>
              </a:solidFill>
            </a:endParaRPr>
          </a:p>
        </p:txBody>
      </p:sp>
    </p:spTree>
    <p:extLst>
      <p:ext uri="{BB962C8B-B14F-4D97-AF65-F5344CB8AC3E}">
        <p14:creationId xmlns:p14="http://schemas.microsoft.com/office/powerpoint/2010/main" val="17123608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lt Başlık 2"/>
          <p:cNvSpPr>
            <a:spLocks noGrp="1"/>
          </p:cNvSpPr>
          <p:nvPr>
            <p:ph type="subTitle" idx="1"/>
          </p:nvPr>
        </p:nvSpPr>
        <p:spPr>
          <a:xfrm>
            <a:off x="1407986" y="998058"/>
            <a:ext cx="9144000" cy="1393371"/>
          </a:xfrm>
        </p:spPr>
        <p:txBody>
          <a:bodyPr/>
          <a:lstStyle/>
          <a:p>
            <a:pPr lvl="0" eaLnBrk="1" hangingPunct="1">
              <a:lnSpc>
                <a:spcPct val="100000"/>
              </a:lnSpc>
            </a:pPr>
            <a:r>
              <a:rPr lang="tr-TR" sz="2000" b="1" dirty="0" smtClean="0">
                <a:solidFill>
                  <a:prstClr val="black"/>
                </a:solidFill>
              </a:rPr>
              <a:t>FRANSIZ DEVRİMİ</a:t>
            </a:r>
          </a:p>
          <a:p>
            <a:pPr lvl="0" eaLnBrk="1" hangingPunct="1">
              <a:lnSpc>
                <a:spcPct val="100000"/>
              </a:lnSpc>
            </a:pPr>
            <a:endParaRPr lang="tr-TR" sz="2000" b="1" dirty="0">
              <a:solidFill>
                <a:prstClr val="black"/>
              </a:solidFill>
            </a:endParaRPr>
          </a:p>
          <a:p>
            <a:pPr lvl="0" eaLnBrk="1" hangingPunct="1">
              <a:lnSpc>
                <a:spcPct val="100000"/>
              </a:lnSpc>
            </a:pPr>
            <a:r>
              <a:rPr lang="tr-TR" dirty="0" smtClean="0">
                <a:solidFill>
                  <a:prstClr val="black"/>
                </a:solidFill>
              </a:rPr>
              <a:t>«18. yy sonunda Fransa’da monarşinin yıkılmasına ve Cumhuriyetin kurulmasına yol açan politik olaylar bütünü»</a:t>
            </a:r>
          </a:p>
          <a:p>
            <a:pPr eaLnBrk="1" hangingPunct="1">
              <a:lnSpc>
                <a:spcPct val="100000"/>
              </a:lnSpc>
            </a:pPr>
            <a:r>
              <a:rPr lang="tr-TR" dirty="0" smtClean="0">
                <a:solidFill>
                  <a:prstClr val="black"/>
                </a:solidFill>
              </a:rPr>
              <a:t>(</a:t>
            </a:r>
            <a:r>
              <a:rPr lang="tr-TR" dirty="0" smtClean="0">
                <a:solidFill>
                  <a:prstClr val="black"/>
                </a:solidFill>
                <a:cs typeface="Times New Roman" panose="02020603050405020304" pitchFamily="18" charset="0"/>
              </a:rPr>
              <a:t>Gönç-</a:t>
            </a:r>
            <a:r>
              <a:rPr lang="tr-TR" dirty="0" err="1" smtClean="0">
                <a:solidFill>
                  <a:prstClr val="black"/>
                </a:solidFill>
                <a:cs typeface="Times New Roman" panose="02020603050405020304" pitchFamily="18" charset="0"/>
              </a:rPr>
              <a:t>Şavran</a:t>
            </a:r>
            <a:r>
              <a:rPr lang="tr-TR" dirty="0">
                <a:solidFill>
                  <a:prstClr val="black"/>
                </a:solidFill>
                <a:cs typeface="Times New Roman" panose="02020603050405020304" pitchFamily="18" charset="0"/>
              </a:rPr>
              <a:t>, 2011</a:t>
            </a:r>
            <a:r>
              <a:rPr lang="tr-TR" dirty="0" smtClean="0">
                <a:solidFill>
                  <a:prstClr val="black"/>
                </a:solidFill>
                <a:cs typeface="Times New Roman" panose="02020603050405020304" pitchFamily="18" charset="0"/>
              </a:rPr>
              <a:t>).</a:t>
            </a:r>
          </a:p>
          <a:p>
            <a:pPr eaLnBrk="1" hangingPunct="1">
              <a:lnSpc>
                <a:spcPct val="100000"/>
              </a:lnSpc>
            </a:pPr>
            <a:r>
              <a:rPr lang="tr-TR" b="1" dirty="0" smtClean="0"/>
              <a:t> </a:t>
            </a:r>
          </a:p>
          <a:p>
            <a:pPr eaLnBrk="1" hangingPunct="1">
              <a:lnSpc>
                <a:spcPct val="100000"/>
              </a:lnSpc>
            </a:pPr>
            <a:r>
              <a:rPr lang="tr-TR" b="1" dirty="0" smtClean="0"/>
              <a:t>Avrupa’da yıllar önce başlayan düşünsel, toplumsal ve ekonomik değişimlerin sonucudur. </a:t>
            </a:r>
          </a:p>
          <a:p>
            <a:pPr lvl="0" eaLnBrk="1" hangingPunct="1">
              <a:lnSpc>
                <a:spcPct val="100000"/>
              </a:lnSpc>
            </a:pPr>
            <a:endParaRPr lang="tr-TR" dirty="0" smtClean="0">
              <a:solidFill>
                <a:prstClr val="black"/>
              </a:solidFill>
              <a:cs typeface="Times New Roman" panose="02020603050405020304" pitchFamily="18" charset="0"/>
            </a:endParaRPr>
          </a:p>
          <a:p>
            <a:pPr lvl="0" eaLnBrk="1" hangingPunct="1">
              <a:lnSpc>
                <a:spcPct val="100000"/>
              </a:lnSpc>
            </a:pPr>
            <a:endParaRPr lang="tr-TR" dirty="0">
              <a:solidFill>
                <a:prstClr val="black"/>
              </a:solidFill>
            </a:endParaRPr>
          </a:p>
          <a:p>
            <a:pPr lvl="0" eaLnBrk="1" hangingPunct="1">
              <a:lnSpc>
                <a:spcPct val="100000"/>
              </a:lnSpc>
            </a:pPr>
            <a:endParaRPr lang="tr-TR" dirty="0" smtClean="0">
              <a:solidFill>
                <a:prstClr val="black"/>
              </a:solidFill>
            </a:endParaRPr>
          </a:p>
          <a:p>
            <a:pPr lvl="0" eaLnBrk="1" hangingPunct="1">
              <a:lnSpc>
                <a:spcPct val="100000"/>
              </a:lnSpc>
            </a:pPr>
            <a:endParaRPr lang="tr-TR" sz="2000" b="1" dirty="0">
              <a:solidFill>
                <a:prstClr val="black"/>
              </a:solidFill>
            </a:endParaRPr>
          </a:p>
          <a:p>
            <a:pPr lvl="0" eaLnBrk="1" hangingPunct="1">
              <a:lnSpc>
                <a:spcPct val="100000"/>
              </a:lnSpc>
            </a:pPr>
            <a:endParaRPr lang="tr-TR" sz="2000" b="1" dirty="0" smtClean="0">
              <a:solidFill>
                <a:prstClr val="black"/>
              </a:solidFill>
            </a:endParaRPr>
          </a:p>
          <a:p>
            <a:pPr lvl="0" eaLnBrk="1" hangingPunct="1">
              <a:lnSpc>
                <a:spcPct val="100000"/>
              </a:lnSpc>
            </a:pPr>
            <a:endParaRPr lang="tr-TR" sz="2000" b="1" dirty="0">
              <a:solidFill>
                <a:prstClr val="black"/>
              </a:solidFill>
            </a:endParaRPr>
          </a:p>
          <a:p>
            <a:pPr eaLnBrk="1" hangingPunct="1">
              <a:lnSpc>
                <a:spcPct val="100000"/>
              </a:lnSpc>
            </a:pPr>
            <a:endParaRPr lang="tr-TR" sz="2000" b="1" dirty="0" smtClean="0"/>
          </a:p>
          <a:p>
            <a:pPr eaLnBrk="1" hangingPunct="1">
              <a:lnSpc>
                <a:spcPct val="100000"/>
              </a:lnSpc>
            </a:pPr>
            <a:endParaRPr lang="tr-TR" sz="2000" dirty="0" smtClean="0"/>
          </a:p>
        </p:txBody>
      </p:sp>
    </p:spTree>
    <p:extLst>
      <p:ext uri="{BB962C8B-B14F-4D97-AF65-F5344CB8AC3E}">
        <p14:creationId xmlns:p14="http://schemas.microsoft.com/office/powerpoint/2010/main" val="7234548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lt Başlık 2"/>
          <p:cNvSpPr>
            <a:spLocks noGrp="1"/>
          </p:cNvSpPr>
          <p:nvPr>
            <p:ph type="subTitle" idx="1"/>
          </p:nvPr>
        </p:nvSpPr>
        <p:spPr>
          <a:xfrm>
            <a:off x="1407986" y="998058"/>
            <a:ext cx="9144000" cy="1393371"/>
          </a:xfrm>
        </p:spPr>
        <p:txBody>
          <a:bodyPr/>
          <a:lstStyle/>
          <a:p>
            <a:pPr lvl="0" eaLnBrk="1" hangingPunct="1">
              <a:lnSpc>
                <a:spcPct val="100000"/>
              </a:lnSpc>
            </a:pPr>
            <a:r>
              <a:rPr lang="tr-TR" sz="2000" b="1" dirty="0" smtClean="0">
                <a:solidFill>
                  <a:prstClr val="black"/>
                </a:solidFill>
              </a:rPr>
              <a:t>FRANSIZ DEVRİMİ</a:t>
            </a:r>
          </a:p>
          <a:p>
            <a:pPr lvl="0" eaLnBrk="1" hangingPunct="1">
              <a:lnSpc>
                <a:spcPct val="100000"/>
              </a:lnSpc>
            </a:pPr>
            <a:endParaRPr lang="tr-TR" sz="2000" b="1" dirty="0">
              <a:solidFill>
                <a:prstClr val="black"/>
              </a:solidFill>
            </a:endParaRPr>
          </a:p>
          <a:p>
            <a:pPr lvl="0" eaLnBrk="1" hangingPunct="1">
              <a:lnSpc>
                <a:spcPct val="100000"/>
              </a:lnSpc>
            </a:pPr>
            <a:r>
              <a:rPr lang="tr-TR" dirty="0" smtClean="0">
                <a:solidFill>
                  <a:prstClr val="black"/>
                </a:solidFill>
              </a:rPr>
              <a:t>«18. yy sonunda Fransa’da monarşinin yıkılmasına ve Cumhuriyetin kurulmasına yol açan politik olaylar bütünü»</a:t>
            </a:r>
          </a:p>
          <a:p>
            <a:pPr eaLnBrk="1" hangingPunct="1">
              <a:lnSpc>
                <a:spcPct val="100000"/>
              </a:lnSpc>
            </a:pPr>
            <a:r>
              <a:rPr lang="tr-TR" dirty="0" smtClean="0">
                <a:solidFill>
                  <a:prstClr val="black"/>
                </a:solidFill>
              </a:rPr>
              <a:t>(</a:t>
            </a:r>
            <a:r>
              <a:rPr lang="tr-TR" dirty="0" smtClean="0">
                <a:solidFill>
                  <a:prstClr val="black"/>
                </a:solidFill>
                <a:cs typeface="Times New Roman" panose="02020603050405020304" pitchFamily="18" charset="0"/>
              </a:rPr>
              <a:t>Gönç-</a:t>
            </a:r>
            <a:r>
              <a:rPr lang="tr-TR" dirty="0" err="1" smtClean="0">
                <a:solidFill>
                  <a:prstClr val="black"/>
                </a:solidFill>
                <a:cs typeface="Times New Roman" panose="02020603050405020304" pitchFamily="18" charset="0"/>
              </a:rPr>
              <a:t>Şavran</a:t>
            </a:r>
            <a:r>
              <a:rPr lang="tr-TR" dirty="0">
                <a:solidFill>
                  <a:prstClr val="black"/>
                </a:solidFill>
                <a:cs typeface="Times New Roman" panose="02020603050405020304" pitchFamily="18" charset="0"/>
              </a:rPr>
              <a:t>, 2011</a:t>
            </a:r>
            <a:r>
              <a:rPr lang="tr-TR" dirty="0" smtClean="0">
                <a:solidFill>
                  <a:prstClr val="black"/>
                </a:solidFill>
                <a:cs typeface="Times New Roman" panose="02020603050405020304" pitchFamily="18" charset="0"/>
              </a:rPr>
              <a:t>).</a:t>
            </a:r>
          </a:p>
          <a:p>
            <a:pPr eaLnBrk="1" hangingPunct="1">
              <a:lnSpc>
                <a:spcPct val="100000"/>
              </a:lnSpc>
            </a:pPr>
            <a:r>
              <a:rPr lang="tr-TR" b="1" dirty="0" smtClean="0"/>
              <a:t> </a:t>
            </a:r>
          </a:p>
          <a:p>
            <a:pPr eaLnBrk="1" hangingPunct="1">
              <a:lnSpc>
                <a:spcPct val="100000"/>
              </a:lnSpc>
            </a:pPr>
            <a:r>
              <a:rPr lang="tr-TR" b="1" dirty="0" smtClean="0"/>
              <a:t>Avrupa’da yıllar önce başlayan düşünsel, toplumsal ve ekonomik değişimlerin sonucudur. </a:t>
            </a:r>
          </a:p>
          <a:p>
            <a:pPr lvl="0" eaLnBrk="1" hangingPunct="1">
              <a:lnSpc>
                <a:spcPct val="100000"/>
              </a:lnSpc>
            </a:pPr>
            <a:endParaRPr lang="tr-TR" dirty="0" smtClean="0">
              <a:solidFill>
                <a:prstClr val="black"/>
              </a:solidFill>
              <a:cs typeface="Times New Roman" panose="02020603050405020304" pitchFamily="18" charset="0"/>
            </a:endParaRPr>
          </a:p>
          <a:p>
            <a:pPr lvl="0" eaLnBrk="1" hangingPunct="1">
              <a:lnSpc>
                <a:spcPct val="100000"/>
              </a:lnSpc>
            </a:pPr>
            <a:endParaRPr lang="tr-TR" dirty="0">
              <a:solidFill>
                <a:prstClr val="black"/>
              </a:solidFill>
            </a:endParaRPr>
          </a:p>
          <a:p>
            <a:pPr lvl="0" eaLnBrk="1" hangingPunct="1">
              <a:lnSpc>
                <a:spcPct val="100000"/>
              </a:lnSpc>
            </a:pPr>
            <a:endParaRPr lang="tr-TR" dirty="0" smtClean="0">
              <a:solidFill>
                <a:prstClr val="black"/>
              </a:solidFill>
            </a:endParaRPr>
          </a:p>
          <a:p>
            <a:pPr lvl="0" eaLnBrk="1" hangingPunct="1">
              <a:lnSpc>
                <a:spcPct val="100000"/>
              </a:lnSpc>
            </a:pPr>
            <a:endParaRPr lang="tr-TR" sz="2000" b="1" dirty="0">
              <a:solidFill>
                <a:prstClr val="black"/>
              </a:solidFill>
            </a:endParaRPr>
          </a:p>
          <a:p>
            <a:pPr lvl="0" eaLnBrk="1" hangingPunct="1">
              <a:lnSpc>
                <a:spcPct val="100000"/>
              </a:lnSpc>
            </a:pPr>
            <a:endParaRPr lang="tr-TR" sz="2000" b="1" dirty="0" smtClean="0">
              <a:solidFill>
                <a:prstClr val="black"/>
              </a:solidFill>
            </a:endParaRPr>
          </a:p>
          <a:p>
            <a:pPr lvl="0" eaLnBrk="1" hangingPunct="1">
              <a:lnSpc>
                <a:spcPct val="100000"/>
              </a:lnSpc>
            </a:pPr>
            <a:endParaRPr lang="tr-TR" sz="2000" b="1" dirty="0">
              <a:solidFill>
                <a:prstClr val="black"/>
              </a:solidFill>
            </a:endParaRPr>
          </a:p>
          <a:p>
            <a:pPr eaLnBrk="1" hangingPunct="1">
              <a:lnSpc>
                <a:spcPct val="100000"/>
              </a:lnSpc>
            </a:pPr>
            <a:endParaRPr lang="tr-TR" sz="2000" b="1" dirty="0" smtClean="0"/>
          </a:p>
          <a:p>
            <a:pPr eaLnBrk="1" hangingPunct="1">
              <a:lnSpc>
                <a:spcPct val="100000"/>
              </a:lnSpc>
            </a:pPr>
            <a:endParaRPr lang="tr-TR" sz="2000" dirty="0" smtClean="0"/>
          </a:p>
        </p:txBody>
      </p:sp>
    </p:spTree>
    <p:extLst>
      <p:ext uri="{BB962C8B-B14F-4D97-AF65-F5344CB8AC3E}">
        <p14:creationId xmlns:p14="http://schemas.microsoft.com/office/powerpoint/2010/main" val="8848373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lt Başlık 2"/>
          <p:cNvSpPr>
            <a:spLocks noGrp="1"/>
          </p:cNvSpPr>
          <p:nvPr>
            <p:ph type="subTitle" idx="1"/>
          </p:nvPr>
        </p:nvSpPr>
        <p:spPr>
          <a:xfrm>
            <a:off x="1434331" y="629951"/>
            <a:ext cx="9144000" cy="1393371"/>
          </a:xfrm>
        </p:spPr>
        <p:txBody>
          <a:bodyPr/>
          <a:lstStyle/>
          <a:p>
            <a:pPr lvl="0" eaLnBrk="1" hangingPunct="1">
              <a:lnSpc>
                <a:spcPct val="100000"/>
              </a:lnSpc>
            </a:pPr>
            <a:r>
              <a:rPr lang="tr-TR" b="1" dirty="0" smtClean="0">
                <a:solidFill>
                  <a:prstClr val="black"/>
                </a:solidFill>
              </a:rPr>
              <a:t>POZİTİVİZM </a:t>
            </a:r>
          </a:p>
          <a:p>
            <a:pPr lvl="0" eaLnBrk="1" hangingPunct="1">
              <a:lnSpc>
                <a:spcPct val="100000"/>
              </a:lnSpc>
            </a:pPr>
            <a:r>
              <a:rPr lang="tr-TR" dirty="0" smtClean="0">
                <a:solidFill>
                  <a:prstClr val="black"/>
                </a:solidFill>
              </a:rPr>
              <a:t>Tek geçerli ya da doğru bilgi biçiminin ampirik bilimin ortaya çıkardığı bilgiler olduğunu savunan felsefi bir görüş.</a:t>
            </a:r>
          </a:p>
          <a:p>
            <a:pPr lvl="0" eaLnBrk="1" hangingPunct="1">
              <a:lnSpc>
                <a:spcPct val="100000"/>
              </a:lnSpc>
            </a:pPr>
            <a:endParaRPr lang="tr-TR" dirty="0">
              <a:solidFill>
                <a:prstClr val="black"/>
              </a:solidFill>
            </a:endParaRPr>
          </a:p>
          <a:p>
            <a:pPr lvl="0" eaLnBrk="1" hangingPunct="1">
              <a:lnSpc>
                <a:spcPct val="100000"/>
              </a:lnSpc>
            </a:pPr>
            <a:r>
              <a:rPr lang="tr-TR" dirty="0" smtClean="0">
                <a:solidFill>
                  <a:prstClr val="black"/>
                </a:solidFill>
              </a:rPr>
              <a:t>Toplumun nasıl geliştiğini ve toplumsal(sosyal) değişmenin temel nedenlerini ve sonuçlarını ortaya koymak için doğa bilimlerinin bilimsel yöntemini sosyal bilimlere uygularlar. </a:t>
            </a:r>
          </a:p>
          <a:p>
            <a:pPr lvl="0" eaLnBrk="1" hangingPunct="1">
              <a:lnSpc>
                <a:spcPct val="100000"/>
              </a:lnSpc>
            </a:pPr>
            <a:endParaRPr lang="tr-TR" dirty="0">
              <a:solidFill>
                <a:prstClr val="black"/>
              </a:solidFill>
            </a:endParaRPr>
          </a:p>
          <a:p>
            <a:pPr lvl="0" eaLnBrk="1" hangingPunct="1">
              <a:lnSpc>
                <a:spcPct val="100000"/>
              </a:lnSpc>
            </a:pPr>
            <a:r>
              <a:rPr lang="tr-TR" dirty="0" smtClean="0">
                <a:solidFill>
                  <a:prstClr val="black"/>
                </a:solidFill>
              </a:rPr>
              <a:t>«Çünkü pozitivistlere göre sosyal dünya doğa dünyasıyla özünde aynıdır»</a:t>
            </a:r>
          </a:p>
          <a:p>
            <a:pPr lvl="0" eaLnBrk="1" hangingPunct="1">
              <a:lnSpc>
                <a:spcPct val="100000"/>
              </a:lnSpc>
            </a:pPr>
            <a:endParaRPr lang="tr-TR" dirty="0" smtClean="0">
              <a:solidFill>
                <a:prstClr val="black"/>
              </a:solidFill>
            </a:endParaRPr>
          </a:p>
          <a:p>
            <a:pPr lvl="0" eaLnBrk="1" hangingPunct="1">
              <a:lnSpc>
                <a:spcPct val="100000"/>
              </a:lnSpc>
            </a:pPr>
            <a:r>
              <a:rPr lang="tr-TR" dirty="0" smtClean="0">
                <a:solidFill>
                  <a:prstClr val="black"/>
                </a:solidFill>
              </a:rPr>
              <a:t>(Slattery, </a:t>
            </a:r>
            <a:r>
              <a:rPr lang="tr-TR" dirty="0">
                <a:solidFill>
                  <a:prstClr val="black"/>
                </a:solidFill>
              </a:rPr>
              <a:t>2015). </a:t>
            </a:r>
          </a:p>
          <a:p>
            <a:pPr lvl="0" eaLnBrk="1" hangingPunct="1">
              <a:lnSpc>
                <a:spcPct val="100000"/>
              </a:lnSpc>
            </a:pPr>
            <a:endParaRPr lang="tr-TR" dirty="0">
              <a:solidFill>
                <a:prstClr val="black"/>
              </a:solidFill>
            </a:endParaRPr>
          </a:p>
          <a:p>
            <a:pPr lvl="0" eaLnBrk="1" hangingPunct="1">
              <a:lnSpc>
                <a:spcPct val="100000"/>
              </a:lnSpc>
            </a:pPr>
            <a:endParaRPr lang="tr-TR" dirty="0" smtClean="0">
              <a:solidFill>
                <a:prstClr val="black"/>
              </a:solidFill>
            </a:endParaRPr>
          </a:p>
          <a:p>
            <a:pPr lvl="0" eaLnBrk="1" hangingPunct="1">
              <a:lnSpc>
                <a:spcPct val="100000"/>
              </a:lnSpc>
            </a:pPr>
            <a:endParaRPr lang="tr-TR" dirty="0" smtClean="0">
              <a:solidFill>
                <a:prstClr val="black"/>
              </a:solidFill>
            </a:endParaRPr>
          </a:p>
          <a:p>
            <a:pPr lvl="0" eaLnBrk="1" hangingPunct="1">
              <a:lnSpc>
                <a:spcPct val="100000"/>
              </a:lnSpc>
            </a:pPr>
            <a:endParaRPr lang="tr-TR" dirty="0">
              <a:solidFill>
                <a:prstClr val="black"/>
              </a:solidFill>
            </a:endParaRPr>
          </a:p>
          <a:p>
            <a:pPr lvl="0" eaLnBrk="1" hangingPunct="1">
              <a:lnSpc>
                <a:spcPct val="100000"/>
              </a:lnSpc>
            </a:pPr>
            <a:endParaRPr lang="tr-TR" sz="2000" dirty="0" smtClean="0">
              <a:solidFill>
                <a:prstClr val="black"/>
              </a:solidFill>
            </a:endParaRPr>
          </a:p>
          <a:p>
            <a:pPr eaLnBrk="1" hangingPunct="1">
              <a:lnSpc>
                <a:spcPct val="100000"/>
              </a:lnSpc>
            </a:pPr>
            <a:endParaRPr lang="tr-TR" sz="2000" dirty="0" smtClean="0"/>
          </a:p>
        </p:txBody>
      </p:sp>
    </p:spTree>
    <p:extLst>
      <p:ext uri="{BB962C8B-B14F-4D97-AF65-F5344CB8AC3E}">
        <p14:creationId xmlns:p14="http://schemas.microsoft.com/office/powerpoint/2010/main" val="13412805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lt Başlık 2"/>
          <p:cNvSpPr>
            <a:spLocks noGrp="1"/>
          </p:cNvSpPr>
          <p:nvPr>
            <p:ph type="subTitle" idx="1"/>
          </p:nvPr>
        </p:nvSpPr>
        <p:spPr>
          <a:xfrm>
            <a:off x="1244648" y="754130"/>
            <a:ext cx="9144000" cy="1393371"/>
          </a:xfrm>
        </p:spPr>
        <p:txBody>
          <a:bodyPr/>
          <a:lstStyle/>
          <a:p>
            <a:pPr lvl="0" eaLnBrk="1" hangingPunct="1">
              <a:lnSpc>
                <a:spcPct val="100000"/>
              </a:lnSpc>
            </a:pPr>
            <a:r>
              <a:rPr lang="tr-TR" sz="2000" b="1" dirty="0" smtClean="0">
                <a:solidFill>
                  <a:prstClr val="black"/>
                </a:solidFill>
              </a:rPr>
              <a:t>İLK DÖNEM SOSYOLOJİSİ</a:t>
            </a:r>
          </a:p>
          <a:p>
            <a:pPr eaLnBrk="1" hangingPunct="1">
              <a:lnSpc>
                <a:spcPct val="100000"/>
              </a:lnSpc>
            </a:pPr>
            <a:r>
              <a:rPr lang="tr-TR" sz="2000" b="1" dirty="0" smtClean="0"/>
              <a:t>Saint </a:t>
            </a:r>
            <a:r>
              <a:rPr lang="tr-TR" sz="2000" b="1" dirty="0" err="1" smtClean="0"/>
              <a:t>Simon</a:t>
            </a:r>
            <a:r>
              <a:rPr lang="tr-TR" sz="2000" b="1" dirty="0" smtClean="0"/>
              <a:t> (1760-1825)</a:t>
            </a:r>
          </a:p>
          <a:p>
            <a:endParaRPr lang="tr-TR" sz="2000" dirty="0" smtClean="0"/>
          </a:p>
          <a:p>
            <a:r>
              <a:rPr lang="tr-TR" dirty="0" smtClean="0"/>
              <a:t>"Endüstri toplumu" kavramını ilk ortaya atan sosyologdur. </a:t>
            </a:r>
          </a:p>
          <a:p>
            <a:pPr algn="just"/>
            <a:r>
              <a:rPr lang="tr-TR" dirty="0" smtClean="0"/>
              <a:t>Saint-</a:t>
            </a:r>
            <a:r>
              <a:rPr lang="tr-TR" dirty="0" err="1" smtClean="0"/>
              <a:t>Simon</a:t>
            </a:r>
            <a:r>
              <a:rPr lang="tr-TR" dirty="0" smtClean="0"/>
              <a:t>, aristokrat bir aileden gelir ve Fransız devrimiyle birlikte, bütün servetini ve unvanını kaybeder. Çok varlıklı ve gösterişli bir hayattan sonra, çalışmalarını büyük bir yoksulluk ve sefalet içinde sürdürür. Çeşitli sosyal sınıfların hayatını fiilen yaşamıştır. Onun sosyolojiye olan ilgisini bir anlamda bu değişim süreci ile ilişkilendirmek mümkündür</a:t>
            </a:r>
            <a:r>
              <a:rPr lang="tr-TR" dirty="0" smtClean="0">
                <a:cs typeface="Times New Roman" panose="02020603050405020304" pitchFamily="18" charset="0"/>
              </a:rPr>
              <a:t> (Bozkurt, 2008). </a:t>
            </a:r>
            <a:endParaRPr lang="tr-TR" dirty="0" smtClean="0"/>
          </a:p>
          <a:p>
            <a:pPr eaLnBrk="1" hangingPunct="1">
              <a:lnSpc>
                <a:spcPct val="100000"/>
              </a:lnSpc>
            </a:pPr>
            <a:endParaRPr lang="tr-TR" sz="2000" b="1" dirty="0" smtClean="0"/>
          </a:p>
          <a:p>
            <a:pPr eaLnBrk="1" hangingPunct="1">
              <a:lnSpc>
                <a:spcPct val="100000"/>
              </a:lnSpc>
            </a:pPr>
            <a:endParaRPr lang="tr-TR" sz="2000" dirty="0" smtClean="0"/>
          </a:p>
        </p:txBody>
      </p:sp>
    </p:spTree>
    <p:extLst>
      <p:ext uri="{BB962C8B-B14F-4D97-AF65-F5344CB8AC3E}">
        <p14:creationId xmlns:p14="http://schemas.microsoft.com/office/powerpoint/2010/main" val="13451861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lt Başlık 2"/>
          <p:cNvSpPr>
            <a:spLocks noGrp="1"/>
          </p:cNvSpPr>
          <p:nvPr>
            <p:ph type="subTitle" idx="1"/>
          </p:nvPr>
        </p:nvSpPr>
        <p:spPr>
          <a:xfrm>
            <a:off x="1365834" y="754130"/>
            <a:ext cx="9144000" cy="1393371"/>
          </a:xfrm>
        </p:spPr>
        <p:txBody>
          <a:bodyPr/>
          <a:lstStyle/>
          <a:p>
            <a:pPr lvl="0" eaLnBrk="1" hangingPunct="1">
              <a:lnSpc>
                <a:spcPct val="100000"/>
              </a:lnSpc>
            </a:pPr>
            <a:r>
              <a:rPr lang="tr-TR" sz="2000" b="1" dirty="0" smtClean="0">
                <a:solidFill>
                  <a:prstClr val="black"/>
                </a:solidFill>
              </a:rPr>
              <a:t>İLK DÖNEM SOSYOLOJİSİ</a:t>
            </a:r>
          </a:p>
          <a:p>
            <a:pPr eaLnBrk="1" hangingPunct="1">
              <a:lnSpc>
                <a:spcPct val="100000"/>
              </a:lnSpc>
            </a:pPr>
            <a:r>
              <a:rPr lang="tr-TR" sz="2000" b="1" dirty="0" err="1" smtClean="0"/>
              <a:t>Auguste</a:t>
            </a:r>
            <a:r>
              <a:rPr lang="tr-TR" sz="2000" b="1" dirty="0" smtClean="0"/>
              <a:t> Comte (1798-1857)</a:t>
            </a:r>
          </a:p>
          <a:p>
            <a:pPr algn="just" eaLnBrk="1" hangingPunct="1">
              <a:lnSpc>
                <a:spcPct val="100000"/>
              </a:lnSpc>
            </a:pPr>
            <a:endParaRPr lang="tr-TR" dirty="0" smtClean="0"/>
          </a:p>
          <a:p>
            <a:pPr algn="just" eaLnBrk="1" hangingPunct="1">
              <a:lnSpc>
                <a:spcPct val="100000"/>
              </a:lnSpc>
            </a:pPr>
            <a:r>
              <a:rPr lang="tr-TR" dirty="0" smtClean="0"/>
              <a:t>Comte, Fransız devriminden hemen sonra doğdu. O'nun sosyolojisi, yaşadığı dönemin bir yorumudur. Bilindiği gibi devrimin sonrasındaki bu dönem, son derece istikrarsız ve çal­kantılıdır. </a:t>
            </a:r>
            <a:r>
              <a:rPr lang="tr-TR" dirty="0" err="1" smtClean="0"/>
              <a:t>Comte'un</a:t>
            </a:r>
            <a:r>
              <a:rPr lang="tr-TR" dirty="0" smtClean="0"/>
              <a:t> çalışmaları, Fransız devrimine ve Aydınlanma düşüncesine bir tepki niteliğindedir. Bir çok yazar O'nu sosyolojinin (en </a:t>
            </a:r>
            <a:r>
              <a:rPr lang="tr-TR" dirty="0" err="1" smtClean="0"/>
              <a:t>azmdan</a:t>
            </a:r>
            <a:r>
              <a:rPr lang="tr-TR" dirty="0" smtClean="0"/>
              <a:t> Fransız sosyolojisinin) kurucusu olarak görür</a:t>
            </a:r>
            <a:r>
              <a:rPr lang="tr-TR" dirty="0" smtClean="0">
                <a:cs typeface="Times New Roman" panose="02020603050405020304" pitchFamily="18" charset="0"/>
              </a:rPr>
              <a:t> (Bozkurt, 2008). </a:t>
            </a:r>
            <a:endParaRPr lang="tr-TR" dirty="0" smtClean="0"/>
          </a:p>
          <a:p>
            <a:pPr eaLnBrk="1" hangingPunct="1">
              <a:lnSpc>
                <a:spcPct val="100000"/>
              </a:lnSpc>
            </a:pPr>
            <a:endParaRPr lang="tr-TR" sz="2000" b="1" dirty="0" smtClean="0"/>
          </a:p>
          <a:p>
            <a:pPr eaLnBrk="1" hangingPunct="1">
              <a:lnSpc>
                <a:spcPct val="100000"/>
              </a:lnSpc>
            </a:pPr>
            <a:endParaRPr lang="tr-TR" sz="2000" b="1" dirty="0" smtClean="0"/>
          </a:p>
          <a:p>
            <a:pPr eaLnBrk="1" hangingPunct="1">
              <a:lnSpc>
                <a:spcPct val="100000"/>
              </a:lnSpc>
            </a:pPr>
            <a:endParaRPr lang="tr-TR" sz="2000" b="1" dirty="0" smtClean="0"/>
          </a:p>
          <a:p>
            <a:pPr eaLnBrk="1" hangingPunct="1">
              <a:lnSpc>
                <a:spcPct val="100000"/>
              </a:lnSpc>
            </a:pPr>
            <a:endParaRPr lang="tr-TR" sz="2000" b="1" dirty="0" smtClean="0"/>
          </a:p>
          <a:p>
            <a:pPr eaLnBrk="1" hangingPunct="1">
              <a:lnSpc>
                <a:spcPct val="100000"/>
              </a:lnSpc>
            </a:pPr>
            <a:endParaRPr lang="tr-TR" sz="2000" dirty="0" smtClean="0"/>
          </a:p>
        </p:txBody>
      </p:sp>
    </p:spTree>
    <p:extLst>
      <p:ext uri="{BB962C8B-B14F-4D97-AF65-F5344CB8AC3E}">
        <p14:creationId xmlns:p14="http://schemas.microsoft.com/office/powerpoint/2010/main" val="6818243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lt Başlık 2"/>
          <p:cNvSpPr>
            <a:spLocks noGrp="1"/>
          </p:cNvSpPr>
          <p:nvPr>
            <p:ph type="subTitle" idx="1"/>
          </p:nvPr>
        </p:nvSpPr>
        <p:spPr>
          <a:xfrm>
            <a:off x="1354817" y="1415142"/>
            <a:ext cx="9144000" cy="1393371"/>
          </a:xfrm>
        </p:spPr>
        <p:txBody>
          <a:bodyPr/>
          <a:lstStyle/>
          <a:p>
            <a:pPr lvl="0" eaLnBrk="1" hangingPunct="1">
              <a:lnSpc>
                <a:spcPct val="100000"/>
              </a:lnSpc>
            </a:pPr>
            <a:r>
              <a:rPr lang="tr-TR" sz="2000" b="1" dirty="0" smtClean="0">
                <a:solidFill>
                  <a:prstClr val="black"/>
                </a:solidFill>
              </a:rPr>
              <a:t>İLK DÖNEM SOSYOLOJİSİ</a:t>
            </a:r>
          </a:p>
          <a:p>
            <a:pPr eaLnBrk="1" hangingPunct="1">
              <a:lnSpc>
                <a:spcPct val="100000"/>
              </a:lnSpc>
            </a:pPr>
            <a:r>
              <a:rPr lang="tr-TR" sz="2000" b="1" dirty="0" smtClean="0"/>
              <a:t>Herbert </a:t>
            </a:r>
            <a:r>
              <a:rPr lang="tr-TR" sz="2000" b="1" dirty="0" err="1" smtClean="0"/>
              <a:t>Spencer</a:t>
            </a:r>
            <a:r>
              <a:rPr lang="tr-TR" sz="2000" b="1" dirty="0" smtClean="0"/>
              <a:t> (1820-1903)</a:t>
            </a:r>
          </a:p>
          <a:p>
            <a:pPr eaLnBrk="1" hangingPunct="1">
              <a:lnSpc>
                <a:spcPct val="100000"/>
              </a:lnSpc>
            </a:pPr>
            <a:endParaRPr lang="tr-TR" dirty="0" smtClean="0"/>
          </a:p>
          <a:p>
            <a:pPr algn="just" eaLnBrk="1" hangingPunct="1">
              <a:lnSpc>
                <a:spcPct val="100000"/>
              </a:lnSpc>
            </a:pPr>
            <a:r>
              <a:rPr lang="tr-TR" dirty="0" smtClean="0"/>
              <a:t>Herbert </a:t>
            </a:r>
            <a:r>
              <a:rPr lang="tr-TR" dirty="0" err="1" smtClean="0"/>
              <a:t>Spencer</a:t>
            </a:r>
            <a:r>
              <a:rPr lang="tr-TR" dirty="0" smtClean="0"/>
              <a:t> 19. yüzyılda, bütün bilimlerin sentezini yapmaya çalışan bir İngiliz sosyal filozofu ve biyologudur. Bazılarına göre </a:t>
            </a:r>
            <a:r>
              <a:rPr lang="tr-TR" dirty="0" err="1" smtClean="0"/>
              <a:t>Spencer</a:t>
            </a:r>
            <a:r>
              <a:rPr lang="tr-TR" dirty="0" smtClean="0"/>
              <a:t>, evrimin önemini </a:t>
            </a:r>
            <a:r>
              <a:rPr lang="tr-TR" dirty="0" err="1" smtClean="0"/>
              <a:t>Darwin'den</a:t>
            </a:r>
            <a:r>
              <a:rPr lang="tr-TR" dirty="0" smtClean="0"/>
              <a:t> önce fark etmiştir. </a:t>
            </a:r>
            <a:r>
              <a:rPr lang="tr-TR" dirty="0" err="1" smtClean="0"/>
              <a:t>Darwin'in</a:t>
            </a:r>
            <a:r>
              <a:rPr lang="tr-TR" dirty="0" smtClean="0"/>
              <a:t> "</a:t>
            </a:r>
            <a:r>
              <a:rPr lang="tr-TR" i="1" dirty="0" smtClean="0"/>
              <a:t>uyum sağlayan yaşar"</a:t>
            </a:r>
            <a:r>
              <a:rPr lang="tr-TR" dirty="0" smtClean="0"/>
              <a:t> görüşünün benzerini insan toplumlarına uyarlamıştır</a:t>
            </a:r>
            <a:r>
              <a:rPr lang="tr-TR" dirty="0" smtClean="0">
                <a:cs typeface="Times New Roman" panose="02020603050405020304" pitchFamily="18" charset="0"/>
              </a:rPr>
              <a:t> (Bozkurt, 2008). </a:t>
            </a:r>
            <a:endParaRPr lang="tr-TR" b="1" dirty="0" smtClean="0"/>
          </a:p>
          <a:p>
            <a:pPr eaLnBrk="1" hangingPunct="1">
              <a:lnSpc>
                <a:spcPct val="100000"/>
              </a:lnSpc>
            </a:pPr>
            <a:endParaRPr lang="tr-TR" sz="2000" dirty="0" smtClean="0"/>
          </a:p>
        </p:txBody>
      </p:sp>
    </p:spTree>
    <p:extLst>
      <p:ext uri="{BB962C8B-B14F-4D97-AF65-F5344CB8AC3E}">
        <p14:creationId xmlns:p14="http://schemas.microsoft.com/office/powerpoint/2010/main" val="832180717"/>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1832</TotalTime>
  <Words>510</Words>
  <Application>Microsoft Office PowerPoint</Application>
  <PresentationFormat>Geniş ekran</PresentationFormat>
  <Paragraphs>85</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10</vt:i4>
      </vt:variant>
    </vt:vector>
  </HeadingPairs>
  <TitlesOfParts>
    <vt:vector size="16" baseType="lpstr">
      <vt:lpstr>Arial</vt:lpstr>
      <vt:lpstr>Calibri</vt:lpstr>
      <vt:lpstr>Calibri Light</vt:lpstr>
      <vt:lpstr>Times New Roman</vt:lpstr>
      <vt:lpstr>1_Office Teması</vt:lpstr>
      <vt:lpstr>2_Office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Sosyoloji</dc:title>
  <dc:creator>C</dc:creator>
  <cp:lastModifiedBy>C</cp:lastModifiedBy>
  <cp:revision>186</cp:revision>
  <cp:lastPrinted>2017-10-06T09:51:34Z</cp:lastPrinted>
  <dcterms:created xsi:type="dcterms:W3CDTF">2017-09-28T12:34:28Z</dcterms:created>
  <dcterms:modified xsi:type="dcterms:W3CDTF">2018-02-03T17:12:36Z</dcterms:modified>
</cp:coreProperties>
</file>