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476E9-CAEC-4E9F-A967-605EDD96CF12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03427-7BD2-4827-84D5-5074BB21C1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1022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476E9-CAEC-4E9F-A967-605EDD96CF12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03427-7BD2-4827-84D5-5074BB21C1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9977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476E9-CAEC-4E9F-A967-605EDD96CF12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03427-7BD2-4827-84D5-5074BB21C1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7557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476E9-CAEC-4E9F-A967-605EDD96CF12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03427-7BD2-4827-84D5-5074BB21C1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1448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476E9-CAEC-4E9F-A967-605EDD96CF12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03427-7BD2-4827-84D5-5074BB21C1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6687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476E9-CAEC-4E9F-A967-605EDD96CF12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03427-7BD2-4827-84D5-5074BB21C1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2479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476E9-CAEC-4E9F-A967-605EDD96CF12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03427-7BD2-4827-84D5-5074BB21C1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2261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476E9-CAEC-4E9F-A967-605EDD96CF12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03427-7BD2-4827-84D5-5074BB21C1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0922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476E9-CAEC-4E9F-A967-605EDD96CF12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03427-7BD2-4827-84D5-5074BB21C1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9739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476E9-CAEC-4E9F-A967-605EDD96CF12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03427-7BD2-4827-84D5-5074BB21C1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8215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476E9-CAEC-4E9F-A967-605EDD96CF12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03427-7BD2-4827-84D5-5074BB21C1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9807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476E9-CAEC-4E9F-A967-605EDD96CF12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703427-7BD2-4827-84D5-5074BB21C1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2868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3200" b="1" dirty="0"/>
              <a:t>Bir süt işletmesi kapasitesini iki katına çıkartmak üzere bir planlama yapmayı düşünmektedir. İşletmenin bu planlamasını nasıl yapması gerektiğini tartışınız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Prof.Dr.Barbaros</a:t>
            </a:r>
            <a:r>
              <a:rPr lang="tr-TR" dirty="0" smtClean="0"/>
              <a:t> Özer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5875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Araç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186233"/>
            <a:ext cx="10515600" cy="840302"/>
          </a:xfrm>
        </p:spPr>
        <p:txBody>
          <a:bodyPr/>
          <a:lstStyle/>
          <a:p>
            <a:r>
              <a:rPr lang="tr-TR" dirty="0" smtClean="0"/>
              <a:t>Blue </a:t>
            </a:r>
            <a:r>
              <a:rPr lang="tr-TR" dirty="0" err="1" smtClean="0"/>
              <a:t>Café</a:t>
            </a:r>
            <a:r>
              <a:rPr lang="tr-TR" dirty="0" smtClean="0"/>
              <a:t> yöntemi ile sonuca ulaşma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96034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</Words>
  <Application>Microsoft Office PowerPoint</Application>
  <PresentationFormat>Geniş ekran</PresentationFormat>
  <Paragraphs>4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Bir süt işletmesi kapasitesini iki katına çıkartmak üzere bir planlama yapmayı düşünmektedir. İşletmenin bu planlamasını nasıl yapması gerektiğini tartışınız</vt:lpstr>
      <vt:lpstr>Araç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Bir süt işletmesi kapasitesini iki katına çıkartmak üzere bir planlama yapmayı düşünmektedir. İşletmenin bu planlamasını nasıl yapması gerektiğini tartışınız</dc:title>
  <dc:creator>süt</dc:creator>
  <cp:lastModifiedBy>süt</cp:lastModifiedBy>
  <cp:revision>1</cp:revision>
  <dcterms:created xsi:type="dcterms:W3CDTF">2021-09-03T19:16:35Z</dcterms:created>
  <dcterms:modified xsi:type="dcterms:W3CDTF">2021-09-03T19:16:41Z</dcterms:modified>
</cp:coreProperties>
</file>