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03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72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7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84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94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63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3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96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53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77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F0B54-2D4A-4C23-8D98-42585BBD2C6F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DE439-97BB-4D75-8E01-FBC0836A0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83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59151" y="640151"/>
            <a:ext cx="6096000" cy="3923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ARASINAV HAFTASI</a:t>
            </a:r>
            <a:endParaRPr lang="tr-TR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2021-03-15T12:11:23Z</dcterms:created>
  <dcterms:modified xsi:type="dcterms:W3CDTF">2021-03-15T12:11:44Z</dcterms:modified>
</cp:coreProperties>
</file>