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C080031-0C6D-784A-A3C1-1CF466F3D096}">
          <p14:sldIdLst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91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29.04.20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 VE BANKACILIK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855" y="2133601"/>
            <a:ext cx="7345363" cy="39319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Para, 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satın </a:t>
            </a:r>
            <a:r>
              <a:rPr lang="en-US" dirty="0" err="1"/>
              <a:t>almaya</a:t>
            </a:r>
            <a:r>
              <a:rPr lang="en-US" dirty="0"/>
              <a:t> </a:t>
            </a:r>
            <a:r>
              <a:rPr lang="en-US" dirty="0" err="1"/>
              <a:t>yarayan</a:t>
            </a:r>
            <a:r>
              <a:rPr lang="en-US" dirty="0"/>
              <a:t> </a:t>
            </a:r>
            <a:r>
              <a:rPr lang="en-US" dirty="0" err="1"/>
              <a:t>araçtır</a:t>
            </a:r>
            <a:r>
              <a:rPr lang="en-US" dirty="0"/>
              <a:t>. Para </a:t>
            </a:r>
            <a:r>
              <a:rPr lang="en-US" dirty="0" err="1"/>
              <a:t>kelimesi</a:t>
            </a:r>
            <a:r>
              <a:rPr lang="en-US" dirty="0"/>
              <a:t>; </a:t>
            </a:r>
            <a:r>
              <a:rPr lang="en-US" dirty="0" err="1"/>
              <a:t>gelir,servet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de </a:t>
            </a:r>
            <a:r>
              <a:rPr lang="en-US" dirty="0" err="1"/>
              <a:t>kullanılır</a:t>
            </a:r>
            <a:r>
              <a:rPr lang="en-US" dirty="0"/>
              <a:t>. Satın alma,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işlevi</a:t>
            </a:r>
            <a:r>
              <a:rPr lang="en-US" dirty="0"/>
              <a:t> </a:t>
            </a:r>
            <a:r>
              <a:rPr lang="en-US" dirty="0" err="1" smtClean="0"/>
              <a:t>vardır</a:t>
            </a:r>
            <a:endParaRPr lang="tr-TR" dirty="0"/>
          </a:p>
          <a:p>
            <a:r>
              <a:rPr lang="en-US" dirty="0" err="1"/>
              <a:t>Dünden</a:t>
            </a:r>
            <a:r>
              <a:rPr lang="en-US" dirty="0"/>
              <a:t> </a:t>
            </a:r>
            <a:r>
              <a:rPr lang="en-US" dirty="0" err="1"/>
              <a:t>bugüne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evrim</a:t>
            </a:r>
            <a:r>
              <a:rPr lang="en-US" dirty="0"/>
              <a:t> </a:t>
            </a:r>
            <a:r>
              <a:rPr lang="en-US" dirty="0" err="1"/>
              <a:t>geçirmiştir</a:t>
            </a:r>
            <a:r>
              <a:rPr lang="en-US" dirty="0"/>
              <a:t>. Mal (</a:t>
            </a:r>
            <a:r>
              <a:rPr lang="en-US" dirty="0" err="1"/>
              <a:t>altın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gümüş</a:t>
            </a:r>
            <a:r>
              <a:rPr lang="en-US" dirty="0" smtClean="0"/>
              <a:t>) </a:t>
            </a:r>
            <a:r>
              <a:rPr lang="en-US" dirty="0" err="1" smtClean="0"/>
              <a:t>para</a:t>
            </a:r>
            <a:r>
              <a:rPr lang="en-US" dirty="0"/>
              <a:t>, </a:t>
            </a:r>
            <a:r>
              <a:rPr lang="en-US" dirty="0" err="1"/>
              <a:t>sigara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(</a:t>
            </a:r>
            <a:r>
              <a:rPr lang="en-US" dirty="0" err="1"/>
              <a:t>esir</a:t>
            </a:r>
            <a:r>
              <a:rPr lang="en-US" dirty="0"/>
              <a:t> </a:t>
            </a:r>
            <a:r>
              <a:rPr lang="en-US" dirty="0" err="1"/>
              <a:t>kampları</a:t>
            </a:r>
            <a:r>
              <a:rPr lang="en-US" dirty="0"/>
              <a:t>), fiat </a:t>
            </a:r>
            <a:r>
              <a:rPr lang="en-US" dirty="0" err="1"/>
              <a:t>para</a:t>
            </a:r>
            <a:r>
              <a:rPr lang="en-US" dirty="0"/>
              <a:t> (</a:t>
            </a:r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madeni</a:t>
            </a:r>
            <a:r>
              <a:rPr lang="en-US" dirty="0"/>
              <a:t> </a:t>
            </a:r>
            <a:r>
              <a:rPr lang="en-US" dirty="0" err="1"/>
              <a:t>paraların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değeri</a:t>
            </a:r>
            <a:r>
              <a:rPr lang="en-US" dirty="0"/>
              <a:t> </a:t>
            </a:r>
            <a:r>
              <a:rPr lang="en-US" dirty="0" err="1"/>
              <a:t>yoktur-bugünkü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),</a:t>
            </a:r>
            <a:r>
              <a:rPr lang="en-US" dirty="0" err="1"/>
              <a:t>çekler,EFT,havale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(</a:t>
            </a:r>
            <a:r>
              <a:rPr lang="en-US" dirty="0" err="1" smtClean="0"/>
              <a:t>banka</a:t>
            </a:r>
            <a:r>
              <a:rPr lang="en-US" dirty="0" smtClean="0"/>
              <a:t> </a:t>
            </a:r>
            <a:r>
              <a:rPr lang="en-US" dirty="0" err="1" smtClean="0"/>
              <a:t>parası</a:t>
            </a:r>
            <a:r>
              <a:rPr lang="en-US" smtClean="0"/>
              <a:t>),</a:t>
            </a:r>
            <a:r>
              <a:rPr lang="en-US" dirty="0" err="1" smtClean="0"/>
              <a:t>bitcoin</a:t>
            </a:r>
            <a:r>
              <a:rPr lang="en-US" dirty="0" smtClean="0"/>
              <a:t>(</a:t>
            </a:r>
            <a:r>
              <a:rPr lang="en-US" dirty="0" err="1" smtClean="0"/>
              <a:t>kripto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)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formları</a:t>
            </a:r>
            <a:r>
              <a:rPr lang="en-US" dirty="0"/>
              <a:t> </a:t>
            </a:r>
            <a:r>
              <a:rPr lang="en-US" dirty="0" err="1"/>
              <a:t>kullanılmış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75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PARANIN İŞLEVLERİ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</a:t>
            </a:r>
            <a:r>
              <a:rPr lang="en-US" dirty="0"/>
              <a:t>.Değişim </a:t>
            </a:r>
            <a:r>
              <a:rPr lang="en-US" dirty="0" err="1"/>
              <a:t>aracı</a:t>
            </a:r>
            <a:r>
              <a:rPr lang="en-US" dirty="0"/>
              <a:t>-İlk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takas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trampa</a:t>
            </a:r>
            <a:r>
              <a:rPr lang="en-US" dirty="0"/>
              <a:t> </a:t>
            </a:r>
            <a:r>
              <a:rPr lang="en-US" dirty="0" err="1"/>
              <a:t>siteminin</a:t>
            </a:r>
            <a:r>
              <a:rPr lang="en-US" dirty="0"/>
              <a:t> </a:t>
            </a:r>
            <a:r>
              <a:rPr lang="en-US" dirty="0" err="1"/>
              <a:t>yerini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almıştır</a:t>
            </a:r>
            <a:r>
              <a:rPr lang="en-US" dirty="0"/>
              <a:t>. </a:t>
            </a:r>
            <a:r>
              <a:rPr lang="en-US" dirty="0" err="1"/>
              <a:t>Böylece</a:t>
            </a:r>
            <a:r>
              <a:rPr lang="en-US" dirty="0"/>
              <a:t>, takas </a:t>
            </a:r>
            <a:r>
              <a:rPr lang="en-US" dirty="0" err="1"/>
              <a:t>sisteminden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zorluklar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maliyetler</a:t>
            </a:r>
            <a:r>
              <a:rPr lang="en-US" dirty="0"/>
              <a:t> </a:t>
            </a:r>
            <a:r>
              <a:rPr lang="en-US" dirty="0" err="1"/>
              <a:t>azalmıştır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2.Hesap </a:t>
            </a:r>
            <a:r>
              <a:rPr lang="en-US" dirty="0" err="1"/>
              <a:t>birimi</a:t>
            </a:r>
            <a:r>
              <a:rPr lang="en-US" dirty="0"/>
              <a:t>-Mal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hizmetlerin</a:t>
            </a:r>
            <a:r>
              <a:rPr lang="en-US" dirty="0"/>
              <a:t> </a:t>
            </a:r>
            <a:r>
              <a:rPr lang="en-US" dirty="0" err="1"/>
              <a:t>değerini</a:t>
            </a:r>
            <a:r>
              <a:rPr lang="en-US" dirty="0"/>
              <a:t> </a:t>
            </a:r>
            <a:r>
              <a:rPr lang="en-US" dirty="0" err="1"/>
              <a:t>ölçer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Ağırlık</a:t>
            </a:r>
            <a:r>
              <a:rPr lang="en-US" dirty="0"/>
              <a:t>-kg</a:t>
            </a:r>
            <a:endParaRPr lang="tr-TR" dirty="0"/>
          </a:p>
          <a:p>
            <a:r>
              <a:rPr lang="en-US" dirty="0" err="1"/>
              <a:t>Mesafe-metre</a:t>
            </a:r>
            <a:endParaRPr lang="tr-TR" dirty="0"/>
          </a:p>
          <a:p>
            <a:r>
              <a:rPr lang="en-US" dirty="0"/>
              <a:t>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hizmetler-</a:t>
            </a:r>
            <a:r>
              <a:rPr lang="en-US" dirty="0" err="1" smtClean="0"/>
              <a:t>para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753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PARANIN İŞLEVLERİ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3.Değer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aracı-tasarruf</a:t>
            </a:r>
            <a:r>
              <a:rPr lang="en-US" dirty="0"/>
              <a:t> </a:t>
            </a:r>
            <a:r>
              <a:rPr lang="en-US" dirty="0" err="1"/>
              <a:t>fazlası</a:t>
            </a:r>
            <a:r>
              <a:rPr lang="en-US" dirty="0"/>
              <a:t> </a:t>
            </a:r>
            <a:r>
              <a:rPr lang="en-US" dirty="0" err="1"/>
              <a:t>serveti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biçimidir</a:t>
            </a:r>
            <a:r>
              <a:rPr lang="en-US" dirty="0"/>
              <a:t>.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birşeyin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alacağı</a:t>
            </a:r>
            <a:r>
              <a:rPr lang="en-US" dirty="0"/>
              <a:t> 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azalmamalı</a:t>
            </a:r>
            <a:r>
              <a:rPr lang="en-US" dirty="0"/>
              <a:t>, satın alma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korunmalıdır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Para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varlıktır.Para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reel </a:t>
            </a:r>
            <a:r>
              <a:rPr lang="en-US" dirty="0" err="1"/>
              <a:t>varlıklar</a:t>
            </a:r>
            <a:r>
              <a:rPr lang="en-US" dirty="0"/>
              <a:t> (</a:t>
            </a:r>
            <a:r>
              <a:rPr lang="en-US" dirty="0" err="1"/>
              <a:t>altın,gümüş</a:t>
            </a:r>
            <a:r>
              <a:rPr lang="en-US" dirty="0"/>
              <a:t>, </a:t>
            </a:r>
            <a:r>
              <a:rPr lang="en-US" dirty="0" err="1"/>
              <a:t>otomabil,ev,vs</a:t>
            </a:r>
            <a:r>
              <a:rPr lang="en-US" dirty="0"/>
              <a:t>…)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finansal</a:t>
            </a:r>
            <a:r>
              <a:rPr lang="en-US" dirty="0"/>
              <a:t> </a:t>
            </a:r>
            <a:r>
              <a:rPr lang="en-US" dirty="0" err="1"/>
              <a:t>varlıklar</a:t>
            </a:r>
            <a:r>
              <a:rPr lang="en-US" dirty="0"/>
              <a:t> (</a:t>
            </a:r>
            <a:r>
              <a:rPr lang="en-US" dirty="0" err="1"/>
              <a:t>bono,hisse</a:t>
            </a:r>
            <a:r>
              <a:rPr lang="en-US" dirty="0"/>
              <a:t> </a:t>
            </a:r>
            <a:r>
              <a:rPr lang="en-US" dirty="0" err="1"/>
              <a:t>senedi,nakit</a:t>
            </a:r>
            <a:r>
              <a:rPr lang="en-US" dirty="0"/>
              <a:t>)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r>
              <a:rPr lang="en-US" dirty="0" err="1"/>
              <a:t>Paranın</a:t>
            </a:r>
            <a:r>
              <a:rPr lang="en-US" dirty="0"/>
              <a:t> 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özelliği</a:t>
            </a:r>
            <a:r>
              <a:rPr lang="en-US" dirty="0"/>
              <a:t> “</a:t>
            </a:r>
            <a:r>
              <a:rPr lang="en-US" dirty="0" err="1"/>
              <a:t>likit</a:t>
            </a:r>
            <a:r>
              <a:rPr lang="en-US" dirty="0"/>
              <a:t>” </a:t>
            </a:r>
            <a:r>
              <a:rPr lang="en-US" dirty="0" err="1"/>
              <a:t>yani</a:t>
            </a:r>
            <a:r>
              <a:rPr lang="en-US" dirty="0"/>
              <a:t> “</a:t>
            </a:r>
            <a:r>
              <a:rPr lang="en-US" dirty="0" err="1"/>
              <a:t>dönüştürülebilir</a:t>
            </a:r>
            <a:r>
              <a:rPr lang="en-US" dirty="0"/>
              <a:t> “ </a:t>
            </a:r>
            <a:r>
              <a:rPr lang="en-US" dirty="0" err="1"/>
              <a:t>olmasıdır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Likit</a:t>
            </a:r>
            <a:r>
              <a:rPr lang="en-US" dirty="0"/>
              <a:t> </a:t>
            </a:r>
            <a:r>
              <a:rPr lang="en-US" dirty="0" err="1"/>
              <a:t>tutmanın</a:t>
            </a:r>
            <a:r>
              <a:rPr lang="en-US" dirty="0"/>
              <a:t> </a:t>
            </a:r>
            <a:r>
              <a:rPr lang="en-US" dirty="0" err="1"/>
              <a:t>riski</a:t>
            </a:r>
            <a:r>
              <a:rPr lang="en-US" dirty="0"/>
              <a:t>,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kaybının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olabilmesidir</a:t>
            </a:r>
            <a:r>
              <a:rPr lang="en-US" dirty="0"/>
              <a:t>. </a:t>
            </a:r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tutmanın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maliyeti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126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PARANIN </a:t>
            </a:r>
            <a:r>
              <a:rPr lang="en-US" dirty="0"/>
              <a:t>ÖLÇÜLMESİ</a:t>
            </a:r>
            <a:r>
              <a:rPr lang="tr-TR" dirty="0"/>
              <a:t/>
            </a:r>
            <a:br>
              <a:rPr lang="tr-TR" dirty="0"/>
            </a:br>
            <a:r>
              <a:rPr lang="en-US" dirty="0"/>
              <a:t> 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Madeni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/>
              <a:t>vadesiz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,</a:t>
            </a:r>
            <a:endParaRPr lang="tr-TR" dirty="0"/>
          </a:p>
          <a:p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,</a:t>
            </a:r>
            <a:endParaRPr lang="tr-TR" dirty="0"/>
          </a:p>
          <a:p>
            <a:r>
              <a:rPr lang="en-US" dirty="0" err="1"/>
              <a:t>hazine</a:t>
            </a:r>
            <a:r>
              <a:rPr lang="en-US" dirty="0"/>
              <a:t> </a:t>
            </a:r>
            <a:r>
              <a:rPr lang="en-US" dirty="0" err="1"/>
              <a:t>bonosu</a:t>
            </a:r>
            <a:r>
              <a:rPr lang="en-US" dirty="0"/>
              <a:t>,</a:t>
            </a:r>
            <a:endParaRPr lang="tr-TR" dirty="0"/>
          </a:p>
          <a:p>
            <a:r>
              <a:rPr lang="en-US" dirty="0" err="1"/>
              <a:t>tahvil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gayrimenkuller</a:t>
            </a:r>
            <a:r>
              <a:rPr lang="en-US" dirty="0"/>
              <a:t>, </a:t>
            </a:r>
            <a:r>
              <a:rPr lang="en-US" dirty="0" err="1"/>
              <a:t>piyasadaki</a:t>
            </a:r>
            <a:r>
              <a:rPr lang="en-US" dirty="0"/>
              <a:t> “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arzını”belirler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Ok </a:t>
            </a:r>
            <a:r>
              <a:rPr lang="en-US" dirty="0" err="1"/>
              <a:t>yönünde</a:t>
            </a:r>
            <a:r>
              <a:rPr lang="en-US" dirty="0"/>
              <a:t> </a:t>
            </a:r>
            <a:r>
              <a:rPr lang="en-US" dirty="0" err="1"/>
              <a:t>likidite</a:t>
            </a:r>
            <a:r>
              <a:rPr lang="en-US" dirty="0"/>
              <a:t> </a:t>
            </a:r>
            <a:r>
              <a:rPr lang="en-US" dirty="0" err="1"/>
              <a:t>azalır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667009" y="2133601"/>
            <a:ext cx="0" cy="23239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8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 </a:t>
            </a:r>
            <a:r>
              <a:rPr lang="en-US" dirty="0" err="1" smtClean="0"/>
              <a:t>arzı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arzı</a:t>
            </a:r>
            <a:r>
              <a:rPr lang="en-US" dirty="0"/>
              <a:t>=M1+M2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M1=</a:t>
            </a:r>
            <a:r>
              <a:rPr lang="en-US" dirty="0" err="1"/>
              <a:t>Dolaşımdaki</a:t>
            </a:r>
            <a:r>
              <a:rPr lang="en-US" dirty="0"/>
              <a:t> </a:t>
            </a:r>
            <a:r>
              <a:rPr lang="en-US" dirty="0" err="1"/>
              <a:t>nakit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vadesiz</a:t>
            </a:r>
            <a:r>
              <a:rPr lang="en-US" dirty="0"/>
              <a:t> </a:t>
            </a:r>
            <a:r>
              <a:rPr lang="en-US" dirty="0" err="1"/>
              <a:t>mevduatın</a:t>
            </a:r>
            <a:r>
              <a:rPr lang="en-US" dirty="0"/>
              <a:t> </a:t>
            </a:r>
            <a:r>
              <a:rPr lang="en-US" dirty="0" err="1"/>
              <a:t>toplamı</a:t>
            </a:r>
            <a:endParaRPr lang="tr-TR" dirty="0"/>
          </a:p>
          <a:p>
            <a:r>
              <a:rPr lang="en-US" dirty="0"/>
              <a:t>M2= </a:t>
            </a:r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mevduat,hazine</a:t>
            </a:r>
            <a:r>
              <a:rPr lang="en-US" dirty="0"/>
              <a:t> </a:t>
            </a:r>
            <a:r>
              <a:rPr lang="en-US" dirty="0" err="1"/>
              <a:t>bonosu,tahvil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gayrimenkuller</a:t>
            </a:r>
            <a:r>
              <a:rPr lang="en-US" dirty="0"/>
              <a:t> </a:t>
            </a:r>
            <a:r>
              <a:rPr lang="en-US" dirty="0" err="1"/>
              <a:t>toplamıdır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01300" y="12230100"/>
            <a:ext cx="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211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038680"/>
          </a:xfrm>
        </p:spPr>
        <p:txBody>
          <a:bodyPr>
            <a:normAutofit fontScale="90000"/>
          </a:bodyPr>
          <a:lstStyle/>
          <a:p>
            <a:r>
              <a:rPr lang="en-US" dirty="0"/>
              <a:t>BANKA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282838"/>
            <a:ext cx="7345363" cy="4782683"/>
          </a:xfrm>
        </p:spPr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Para </a:t>
            </a:r>
            <a:r>
              <a:rPr lang="en-US" dirty="0" err="1"/>
              <a:t>arzının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vadesiz</a:t>
            </a:r>
            <a:r>
              <a:rPr lang="en-US" dirty="0"/>
              <a:t> </a:t>
            </a:r>
            <a:r>
              <a:rPr lang="en-US" dirty="0" err="1"/>
              <a:t>mevduattan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  <a:r>
              <a:rPr lang="en-US" dirty="0" err="1"/>
              <a:t>Bankalar</a:t>
            </a:r>
            <a:r>
              <a:rPr lang="en-US" dirty="0"/>
              <a:t> da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 </a:t>
            </a:r>
            <a:r>
              <a:rPr lang="en-US" dirty="0" err="1"/>
              <a:t>güden</a:t>
            </a:r>
            <a:r>
              <a:rPr lang="en-US" dirty="0"/>
              <a:t> </a:t>
            </a:r>
            <a:r>
              <a:rPr lang="en-US" dirty="0" err="1"/>
              <a:t>kuruluşlardır.Borç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isteyenler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aracılık</a:t>
            </a:r>
            <a:r>
              <a:rPr lang="en-US" dirty="0"/>
              <a:t> </a:t>
            </a:r>
            <a:r>
              <a:rPr lang="en-US" dirty="0" err="1"/>
              <a:t>yapar.Krediler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mevduatlar</a:t>
            </a:r>
            <a:r>
              <a:rPr lang="en-US" dirty="0"/>
              <a:t> </a:t>
            </a:r>
            <a:r>
              <a:rPr lang="en-US" dirty="0" err="1"/>
              <a:t>aracılığı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arzını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Tasarruf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kasada</a:t>
            </a:r>
            <a:r>
              <a:rPr lang="en-US" dirty="0"/>
              <a:t> </a:t>
            </a:r>
            <a:r>
              <a:rPr lang="en-US" dirty="0" err="1"/>
              <a:t>tuttuğu</a:t>
            </a:r>
            <a:r>
              <a:rPr lang="en-US" dirty="0"/>
              <a:t> </a:t>
            </a:r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kısmını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kullandırarak</a:t>
            </a:r>
            <a:r>
              <a:rPr lang="en-US" dirty="0"/>
              <a:t>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eder.Kar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 </a:t>
            </a:r>
            <a:r>
              <a:rPr lang="en-US" dirty="0" err="1"/>
              <a:t>faizinin,kredi</a:t>
            </a:r>
            <a:r>
              <a:rPr lang="en-US" dirty="0"/>
              <a:t> </a:t>
            </a:r>
            <a:r>
              <a:rPr lang="en-US" dirty="0" err="1"/>
              <a:t>faizinden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Banka da </a:t>
            </a:r>
            <a:r>
              <a:rPr lang="en-US" dirty="0" err="1"/>
              <a:t>tutulan</a:t>
            </a:r>
            <a:r>
              <a:rPr lang="en-US" dirty="0"/>
              <a:t> </a:t>
            </a:r>
            <a:r>
              <a:rPr lang="en-US" dirty="0" err="1"/>
              <a:t>paraya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en-US" dirty="0" err="1"/>
              <a:t>parası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kaydi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r>
              <a:rPr lang="en-US" dirty="0" err="1"/>
              <a:t>Bankaya</a:t>
            </a:r>
            <a:r>
              <a:rPr lang="en-US" dirty="0"/>
              <a:t> 1000 </a:t>
            </a:r>
            <a:r>
              <a:rPr lang="en-US" dirty="0" err="1"/>
              <a:t>tl</a:t>
            </a:r>
            <a:r>
              <a:rPr lang="en-US" dirty="0"/>
              <a:t> </a:t>
            </a:r>
            <a:r>
              <a:rPr lang="en-US" dirty="0" err="1"/>
              <a:t>mevduat</a:t>
            </a:r>
            <a:r>
              <a:rPr lang="en-US" dirty="0"/>
              <a:t> </a:t>
            </a:r>
            <a:r>
              <a:rPr lang="en-US" dirty="0" err="1"/>
              <a:t>girdiğinde</a:t>
            </a:r>
            <a:r>
              <a:rPr lang="en-US" dirty="0"/>
              <a:t>, </a:t>
            </a:r>
            <a:r>
              <a:rPr lang="en-US" dirty="0" err="1"/>
              <a:t>dolaşımdaki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1000 </a:t>
            </a:r>
            <a:r>
              <a:rPr lang="en-US" dirty="0" err="1"/>
              <a:t>tl</a:t>
            </a:r>
            <a:r>
              <a:rPr lang="en-US" dirty="0"/>
              <a:t> </a:t>
            </a:r>
            <a:r>
              <a:rPr lang="en-US" dirty="0" err="1"/>
              <a:t>azalır.Ancak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arzı</a:t>
            </a:r>
            <a:r>
              <a:rPr lang="en-US" dirty="0"/>
              <a:t> </a:t>
            </a:r>
            <a:r>
              <a:rPr lang="en-US" dirty="0" err="1"/>
              <a:t>değişmez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17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946</TotalTime>
  <Words>370</Words>
  <Application>Microsoft Macintosh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Capital</vt:lpstr>
      <vt:lpstr>PARA VE BANKACILIK </vt:lpstr>
      <vt:lpstr>PARANIN İŞLEVLERİ </vt:lpstr>
      <vt:lpstr>PARANIN İŞLEVLERİ </vt:lpstr>
      <vt:lpstr>  PARANIN ÖLÇÜLMESİ   </vt:lpstr>
      <vt:lpstr>Para arzı</vt:lpstr>
      <vt:lpstr>BANKA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Makro-ekonomi </dc:title>
  <dc:creator>ceran o</dc:creator>
  <cp:lastModifiedBy>ceran o</cp:lastModifiedBy>
  <cp:revision>31</cp:revision>
  <dcterms:created xsi:type="dcterms:W3CDTF">2020-03-18T08:52:03Z</dcterms:created>
  <dcterms:modified xsi:type="dcterms:W3CDTF">2020-04-29T11:45:27Z</dcterms:modified>
</cp:coreProperties>
</file>