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sldIdLst>
    <p:sldId id="303" r:id="rId3"/>
    <p:sldId id="257" r:id="rId4"/>
    <p:sldId id="258" r:id="rId5"/>
    <p:sldId id="259" r:id="rId6"/>
    <p:sldId id="260" r:id="rId7"/>
    <p:sldId id="262" r:id="rId8"/>
    <p:sldId id="263" r:id="rId9"/>
    <p:sldId id="264" r:id="rId10"/>
    <p:sldId id="265" r:id="rId11"/>
    <p:sldId id="266" r:id="rId12"/>
    <p:sldId id="267" r:id="rId13"/>
    <p:sldId id="299" r:id="rId14"/>
    <p:sldId id="268" r:id="rId15"/>
    <p:sldId id="269" r:id="rId16"/>
    <p:sldId id="270" r:id="rId17"/>
    <p:sldId id="300" r:id="rId18"/>
    <p:sldId id="271" r:id="rId19"/>
    <p:sldId id="272" r:id="rId20"/>
    <p:sldId id="273" r:id="rId21"/>
    <p:sldId id="274" r:id="rId22"/>
    <p:sldId id="301" r:id="rId23"/>
    <p:sldId id="275" r:id="rId24"/>
    <p:sldId id="276" r:id="rId25"/>
  </p:sldIdLst>
  <p:sldSz cx="12192000" cy="6858000"/>
  <p:notesSz cx="6858000" cy="9144000"/>
  <p:defaultTextStyle>
    <a:defPPr>
      <a:defRPr lang="en-US"/>
    </a:defPPr>
    <a:lvl1pPr marL="0" algn="l" defTabSz="457112" rtl="0" eaLnBrk="1" latinLnBrk="0" hangingPunct="1">
      <a:defRPr sz="1800" kern="1200">
        <a:solidFill>
          <a:schemeClr val="tx1"/>
        </a:solidFill>
        <a:latin typeface="+mn-lt"/>
        <a:ea typeface="+mn-ea"/>
        <a:cs typeface="+mn-cs"/>
      </a:defRPr>
    </a:lvl1pPr>
    <a:lvl2pPr marL="457112" algn="l" defTabSz="457112" rtl="0" eaLnBrk="1" latinLnBrk="0" hangingPunct="1">
      <a:defRPr sz="1800" kern="1200">
        <a:solidFill>
          <a:schemeClr val="tx1"/>
        </a:solidFill>
        <a:latin typeface="+mn-lt"/>
        <a:ea typeface="+mn-ea"/>
        <a:cs typeface="+mn-cs"/>
      </a:defRPr>
    </a:lvl2pPr>
    <a:lvl3pPr marL="914221" algn="l" defTabSz="457112" rtl="0" eaLnBrk="1" latinLnBrk="0" hangingPunct="1">
      <a:defRPr sz="1800" kern="1200">
        <a:solidFill>
          <a:schemeClr val="tx1"/>
        </a:solidFill>
        <a:latin typeface="+mn-lt"/>
        <a:ea typeface="+mn-ea"/>
        <a:cs typeface="+mn-cs"/>
      </a:defRPr>
    </a:lvl3pPr>
    <a:lvl4pPr marL="1371332" algn="l" defTabSz="457112" rtl="0" eaLnBrk="1" latinLnBrk="0" hangingPunct="1">
      <a:defRPr sz="1800" kern="1200">
        <a:solidFill>
          <a:schemeClr val="tx1"/>
        </a:solidFill>
        <a:latin typeface="+mn-lt"/>
        <a:ea typeface="+mn-ea"/>
        <a:cs typeface="+mn-cs"/>
      </a:defRPr>
    </a:lvl4pPr>
    <a:lvl5pPr marL="1828444" algn="l" defTabSz="457112" rtl="0" eaLnBrk="1" latinLnBrk="0" hangingPunct="1">
      <a:defRPr sz="1800" kern="1200">
        <a:solidFill>
          <a:schemeClr val="tx1"/>
        </a:solidFill>
        <a:latin typeface="+mn-lt"/>
        <a:ea typeface="+mn-ea"/>
        <a:cs typeface="+mn-cs"/>
      </a:defRPr>
    </a:lvl5pPr>
    <a:lvl6pPr marL="2285555" algn="l" defTabSz="457112" rtl="0" eaLnBrk="1" latinLnBrk="0" hangingPunct="1">
      <a:defRPr sz="1800" kern="1200">
        <a:solidFill>
          <a:schemeClr val="tx1"/>
        </a:solidFill>
        <a:latin typeface="+mn-lt"/>
        <a:ea typeface="+mn-ea"/>
        <a:cs typeface="+mn-cs"/>
      </a:defRPr>
    </a:lvl6pPr>
    <a:lvl7pPr marL="2742664" algn="l" defTabSz="457112" rtl="0" eaLnBrk="1" latinLnBrk="0" hangingPunct="1">
      <a:defRPr sz="1800" kern="1200">
        <a:solidFill>
          <a:schemeClr val="tx1"/>
        </a:solidFill>
        <a:latin typeface="+mn-lt"/>
        <a:ea typeface="+mn-ea"/>
        <a:cs typeface="+mn-cs"/>
      </a:defRPr>
    </a:lvl7pPr>
    <a:lvl8pPr marL="3199776" algn="l" defTabSz="457112" rtl="0" eaLnBrk="1" latinLnBrk="0" hangingPunct="1">
      <a:defRPr sz="1800" kern="1200">
        <a:solidFill>
          <a:schemeClr val="tx1"/>
        </a:solidFill>
        <a:latin typeface="+mn-lt"/>
        <a:ea typeface="+mn-ea"/>
        <a:cs typeface="+mn-cs"/>
      </a:defRPr>
    </a:lvl8pPr>
    <a:lvl9pPr marL="3656887" algn="l" defTabSz="4571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9" d="100"/>
          <a:sy n="79" d="100"/>
        </p:scale>
        <p:origin x="120" y="7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81" y="802301"/>
            <a:ext cx="8637073" cy="2541428"/>
          </a:xfrm>
        </p:spPr>
        <p:txBody>
          <a:bodyPr bIns="0" anchor="b">
            <a:normAutofit/>
          </a:bodyPr>
          <a:lstStyle>
            <a:lvl1pPr algn="l">
              <a:defRPr sz="65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14"/>
            <a:ext cx="8637071" cy="977618"/>
          </a:xfrm>
        </p:spPr>
        <p:txBody>
          <a:bodyPr tIns="91423" bIns="91423">
            <a:normAutofit/>
          </a:bodyPr>
          <a:lstStyle>
            <a:lvl1pPr marL="0" indent="0" algn="l">
              <a:buNone/>
              <a:defRPr sz="1800" b="0" cap="all" baseline="0">
                <a:solidFill>
                  <a:schemeClr val="tx1"/>
                </a:solidFill>
              </a:defRPr>
            </a:lvl1pPr>
            <a:lvl2pPr marL="457112" indent="0" algn="ctr">
              <a:buNone/>
              <a:defRPr sz="1800"/>
            </a:lvl2pPr>
            <a:lvl3pPr marL="914221" indent="0" algn="ctr">
              <a:buNone/>
              <a:defRPr sz="1800"/>
            </a:lvl3pPr>
            <a:lvl4pPr marL="1371332" indent="0" algn="ctr">
              <a:buNone/>
              <a:defRPr sz="1500"/>
            </a:lvl4pPr>
            <a:lvl5pPr marL="1828444" indent="0" algn="ctr">
              <a:buNone/>
              <a:defRPr sz="1500"/>
            </a:lvl5pPr>
            <a:lvl6pPr marL="2285555" indent="0" algn="ctr">
              <a:buNone/>
              <a:defRPr sz="1500"/>
            </a:lvl6pPr>
            <a:lvl7pPr marL="2742664" indent="0" algn="ctr">
              <a:buNone/>
              <a:defRPr sz="1500"/>
            </a:lvl7pPr>
            <a:lvl8pPr marL="3199776" indent="0" algn="ctr">
              <a:buNone/>
              <a:defRPr sz="1500"/>
            </a:lvl8pPr>
            <a:lvl9pPr marL="3656887" indent="0" algn="ctr">
              <a:buNone/>
              <a:defRPr sz="15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86E4A48-FEBD-4206-B572-6B3FCF7D2DBA}" type="datetimeFigureOut">
              <a:rPr lang="tr-TR" smtClean="0"/>
              <a:t>10.03.2020</a:t>
            </a:fld>
            <a:endParaRPr lang="tr-TR"/>
          </a:p>
        </p:txBody>
      </p:sp>
      <p:sp>
        <p:nvSpPr>
          <p:cNvPr id="5" name="Footer Placeholder 4"/>
          <p:cNvSpPr>
            <a:spLocks noGrp="1"/>
          </p:cNvSpPr>
          <p:nvPr>
            <p:ph type="ftr" sz="quarter" idx="11"/>
          </p:nvPr>
        </p:nvSpPr>
        <p:spPr>
          <a:xfrm>
            <a:off x="2416501" y="329314"/>
            <a:ext cx="4973915" cy="309203"/>
          </a:xfrm>
        </p:spPr>
        <p:txBody>
          <a:bodyPr/>
          <a:lstStyle/>
          <a:p>
            <a:endParaRPr lang="tr-TR"/>
          </a:p>
        </p:txBody>
      </p:sp>
      <p:sp>
        <p:nvSpPr>
          <p:cNvPr id="6" name="Slide Number Placeholder 5"/>
          <p:cNvSpPr>
            <a:spLocks noGrp="1"/>
          </p:cNvSpPr>
          <p:nvPr>
            <p:ph type="sldNum" sz="quarter" idx="12"/>
          </p:nvPr>
        </p:nvSpPr>
        <p:spPr>
          <a:xfrm>
            <a:off x="1437664" y="798975"/>
            <a:ext cx="811020" cy="503580"/>
          </a:xfrm>
        </p:spPr>
        <p:txBody>
          <a:bodyPr/>
          <a:lstStyle/>
          <a:p>
            <a:fld id="{1F868F83-AE73-46C8-8C8F-42462B4C1CDE}" type="slidenum">
              <a:rPr lang="tr-TR" smtClean="0"/>
              <a:t>‹#›</a:t>
            </a:fld>
            <a:endParaRPr lang="tr-TR"/>
          </a:p>
        </p:txBody>
      </p:sp>
      <p:cxnSp>
        <p:nvCxnSpPr>
          <p:cNvPr id="15" name="Straight Connector 14"/>
          <p:cNvCxnSpPr/>
          <p:nvPr/>
        </p:nvCxnSpPr>
        <p:spPr>
          <a:xfrm>
            <a:off x="2417780" y="3528540"/>
            <a:ext cx="863707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472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6E4A48-FEBD-4206-B572-6B3FCF7D2DBA}" type="datetimeFigureOut">
              <a:rPr lang="tr-TR" smtClean="0"/>
              <a:t>10.03.2020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F868F83-AE73-46C8-8C8F-42462B4C1CDE}" type="slidenum">
              <a:rPr lang="tr-TR" smtClean="0"/>
              <a:t>‹#›</a:t>
            </a:fld>
            <a:endParaRPr lang="tr-TR"/>
          </a:p>
        </p:txBody>
      </p:sp>
      <p:cxnSp>
        <p:nvCxnSpPr>
          <p:cNvPr id="26" name="Straight Connector 25"/>
          <p:cNvCxnSpPr/>
          <p:nvPr/>
        </p:nvCxnSpPr>
        <p:spPr>
          <a:xfrm>
            <a:off x="1453896" y="1847085"/>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715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3" y="798979"/>
            <a:ext cx="1615741" cy="465989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3" y="798979"/>
            <a:ext cx="7828830" cy="465989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6E4A48-FEBD-4206-B572-6B3FCF7D2DBA}" type="datetimeFigureOut">
              <a:rPr lang="tr-TR" smtClean="0"/>
              <a:t>10.03.2020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F868F83-AE73-46C8-8C8F-42462B4C1CDE}" type="slidenum">
              <a:rPr lang="tr-TR" smtClean="0"/>
              <a:t>‹#›</a:t>
            </a:fld>
            <a:endParaRPr lang="tr-TR"/>
          </a:p>
        </p:txBody>
      </p:sp>
      <p:cxnSp>
        <p:nvCxnSpPr>
          <p:cNvPr id="15" name="Straight Connector 14"/>
          <p:cNvCxnSpPr/>
          <p:nvPr/>
        </p:nvCxnSpPr>
        <p:spPr>
          <a:xfrm>
            <a:off x="9439112" y="798979"/>
            <a:ext cx="0" cy="4659893"/>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248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1A1D"/>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CF18489D-C720-4CE4-9318-27091EA46795}"/>
              </a:ext>
            </a:extLst>
          </p:cNvPr>
          <p:cNvSpPr/>
          <p:nvPr/>
        </p:nvSpPr>
        <p:spPr>
          <a:xfrm>
            <a:off x="11784009" y="1189204"/>
            <a:ext cx="407986"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F5F5F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8EC7F4D7-3574-418E-8F18-52802FDFF8F7}"/>
              </a:ext>
            </a:extLst>
          </p:cNvPr>
          <p:cNvSpPr txBox="1">
            <a:spLocks noGrp="1"/>
          </p:cNvSpPr>
          <p:nvPr>
            <p:ph type="ctrTitle"/>
          </p:nvPr>
        </p:nvSpPr>
        <p:spPr>
          <a:xfrm>
            <a:off x="1088913" y="1143292"/>
            <a:ext cx="7034360" cy="4268967"/>
          </a:xfrm>
        </p:spPr>
        <p:txBody>
          <a:bodyPr/>
          <a:lstStyle>
            <a:lvl1pPr algn="l">
              <a:lnSpc>
                <a:spcPct val="85000"/>
              </a:lnSpc>
              <a:defRPr sz="7700" cap="all">
                <a:solidFill>
                  <a:srgbClr val="F5F5F5"/>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343072E2-CF6E-4D40-84DD-93472DC639FF}"/>
              </a:ext>
            </a:extLst>
          </p:cNvPr>
          <p:cNvSpPr txBox="1">
            <a:spLocks noGrp="1"/>
          </p:cNvSpPr>
          <p:nvPr>
            <p:ph type="subTitle" idx="1"/>
          </p:nvPr>
        </p:nvSpPr>
        <p:spPr>
          <a:xfrm>
            <a:off x="1088913" y="5537926"/>
            <a:ext cx="7034360" cy="706355"/>
          </a:xfrm>
        </p:spPr>
        <p:txBody>
          <a:bodyPr/>
          <a:lstStyle>
            <a:lvl1pPr marL="0" indent="0">
              <a:lnSpc>
                <a:spcPct val="114000"/>
              </a:lnSpc>
              <a:spcBef>
                <a:spcPts val="0"/>
              </a:spcBef>
              <a:buNone/>
              <a:defRPr i="1">
                <a:solidFill>
                  <a:srgbClr val="F5F5F5"/>
                </a:solidFill>
              </a:defRPr>
            </a:lvl1pPr>
          </a:lstStyle>
          <a:p>
            <a:pPr lvl="0"/>
            <a:r>
              <a:rPr lang="en-US"/>
              <a:t>Click to edit Master subtitle style</a:t>
            </a:r>
          </a:p>
        </p:txBody>
      </p:sp>
      <p:sp>
        <p:nvSpPr>
          <p:cNvPr id="5" name="Date Placeholder 3">
            <a:extLst>
              <a:ext uri="{FF2B5EF4-FFF2-40B4-BE49-F238E27FC236}">
                <a16:creationId xmlns:a16="http://schemas.microsoft.com/office/drawing/2014/main" id="{71F49C7F-A7D2-4DC7-8F3D-6EB98D072C60}"/>
              </a:ext>
            </a:extLst>
          </p:cNvPr>
          <p:cNvSpPr txBox="1">
            <a:spLocks noGrp="1"/>
          </p:cNvSpPr>
          <p:nvPr>
            <p:ph type="dt" sz="half" idx="7"/>
          </p:nvPr>
        </p:nvSpPr>
        <p:spPr>
          <a:xfrm>
            <a:off x="1088913" y="6314444"/>
            <a:ext cx="1596624" cy="365129"/>
          </a:xfrm>
        </p:spPr>
        <p:txBody>
          <a:bodyPr/>
          <a:lstStyle>
            <a:lvl1pPr algn="l">
              <a:defRPr sz="1200">
                <a:solidFill>
                  <a:srgbClr val="F5F5F5"/>
                </a:solidFill>
              </a:defRPr>
            </a:lvl1pPr>
          </a:lstStyle>
          <a:p>
            <a:pPr lvl="0"/>
            <a:fld id="{D53300A0-46E5-491C-95C6-AF06C12188DA}" type="datetime1">
              <a:rPr lang="en-US"/>
              <a:pPr lvl="0"/>
              <a:t>3/10/2020</a:t>
            </a:fld>
            <a:endParaRPr lang="en-US"/>
          </a:p>
        </p:txBody>
      </p:sp>
      <p:sp>
        <p:nvSpPr>
          <p:cNvPr id="6" name="Footer Placeholder 4">
            <a:extLst>
              <a:ext uri="{FF2B5EF4-FFF2-40B4-BE49-F238E27FC236}">
                <a16:creationId xmlns:a16="http://schemas.microsoft.com/office/drawing/2014/main" id="{FAAF0D1D-8449-48EB-9CB3-6B7226BB96EA}"/>
              </a:ext>
            </a:extLst>
          </p:cNvPr>
          <p:cNvSpPr txBox="1">
            <a:spLocks noGrp="1"/>
          </p:cNvSpPr>
          <p:nvPr>
            <p:ph type="ftr" sz="quarter" idx="9"/>
          </p:nvPr>
        </p:nvSpPr>
        <p:spPr>
          <a:xfrm>
            <a:off x="3000594" y="6314444"/>
            <a:ext cx="5122679" cy="365129"/>
          </a:xfrm>
        </p:spPr>
        <p:txBody>
          <a:bodyPr/>
          <a:lstStyle>
            <a:lvl1pPr algn="l">
              <a:defRPr b="0">
                <a:solidFill>
                  <a:srgbClr val="F5F5F5"/>
                </a:solidFill>
              </a:defRPr>
            </a:lvl1pPr>
          </a:lstStyle>
          <a:p>
            <a:pPr lvl="0"/>
            <a:endParaRPr lang="en-US"/>
          </a:p>
        </p:txBody>
      </p:sp>
      <p:sp>
        <p:nvSpPr>
          <p:cNvPr id="7" name="Slide Number Placeholder 5">
            <a:extLst>
              <a:ext uri="{FF2B5EF4-FFF2-40B4-BE49-F238E27FC236}">
                <a16:creationId xmlns:a16="http://schemas.microsoft.com/office/drawing/2014/main" id="{B09A7483-32E1-4928-86D9-FF0DB33AE868}"/>
              </a:ext>
            </a:extLst>
          </p:cNvPr>
          <p:cNvSpPr txBox="1">
            <a:spLocks noGrp="1"/>
          </p:cNvSpPr>
          <p:nvPr>
            <p:ph type="sldNum" sz="quarter" idx="8"/>
          </p:nvPr>
        </p:nvSpPr>
        <p:spPr>
          <a:xfrm>
            <a:off x="11784009" y="1416213"/>
            <a:ext cx="407986" cy="365129"/>
          </a:xfrm>
        </p:spPr>
        <p:txBody>
          <a:bodyPr/>
          <a:lstStyle>
            <a:lvl1pPr>
              <a:defRPr>
                <a:solidFill>
                  <a:srgbClr val="1D1A1D"/>
                </a:solidFill>
              </a:defRPr>
            </a:lvl1pPr>
          </a:lstStyle>
          <a:p>
            <a:pPr lvl="0"/>
            <a:fld id="{CDA67BF3-4E16-4CEC-9430-837DDA5ECA3A}" type="slidenum">
              <a:t>‹#›</a:t>
            </a:fld>
            <a:endParaRPr lang="en-US"/>
          </a:p>
        </p:txBody>
      </p:sp>
      <p:cxnSp>
        <p:nvCxnSpPr>
          <p:cNvPr id="8" name="Straight Connector 8" title="Verticle Rule Line">
            <a:extLst>
              <a:ext uri="{FF2B5EF4-FFF2-40B4-BE49-F238E27FC236}">
                <a16:creationId xmlns:a16="http://schemas.microsoft.com/office/drawing/2014/main" id="{E733A858-CF51-41BA-A17E-E49E531B5CD7}"/>
              </a:ext>
            </a:extLst>
          </p:cNvPr>
          <p:cNvCxnSpPr/>
          <p:nvPr/>
        </p:nvCxnSpPr>
        <p:spPr>
          <a:xfrm>
            <a:off x="773856" y="1257300"/>
            <a:ext cx="0" cy="5600700"/>
          </a:xfrm>
          <a:prstGeom prst="straightConnector1">
            <a:avLst/>
          </a:prstGeom>
          <a:noFill/>
          <a:ln w="25402" cap="flat">
            <a:solidFill>
              <a:srgbClr val="F5F5F5"/>
            </a:solidFill>
            <a:prstDash val="solid"/>
            <a:miter/>
          </a:ln>
        </p:spPr>
      </p:cxnSp>
    </p:spTree>
    <p:extLst>
      <p:ext uri="{BB962C8B-B14F-4D97-AF65-F5344CB8AC3E}">
        <p14:creationId xmlns:p14="http://schemas.microsoft.com/office/powerpoint/2010/main" val="33119357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D569-074B-4F2D-B6AA-C4F6FCA1E0B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12354C4-634D-4151-8BFA-4A0455A45C7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1F040-1C8F-4887-8ECA-DFB3DE23E97E}"/>
              </a:ext>
            </a:extLst>
          </p:cNvPr>
          <p:cNvSpPr txBox="1">
            <a:spLocks noGrp="1"/>
          </p:cNvSpPr>
          <p:nvPr>
            <p:ph type="dt" sz="half" idx="7"/>
          </p:nvPr>
        </p:nvSpPr>
        <p:spPr/>
        <p:txBody>
          <a:bodyPr/>
          <a:lstStyle>
            <a:lvl1pPr>
              <a:defRPr/>
            </a:lvl1pPr>
          </a:lstStyle>
          <a:p>
            <a:pPr lvl="0"/>
            <a:fld id="{29174DB7-5697-46F1-B93D-71D37E6A4CE9}" type="datetime1">
              <a:rPr lang="en-US"/>
              <a:pPr lvl="0"/>
              <a:t>3/10/2020</a:t>
            </a:fld>
            <a:endParaRPr lang="en-US"/>
          </a:p>
        </p:txBody>
      </p:sp>
      <p:sp>
        <p:nvSpPr>
          <p:cNvPr id="5" name="Footer Placeholder 4">
            <a:extLst>
              <a:ext uri="{FF2B5EF4-FFF2-40B4-BE49-F238E27FC236}">
                <a16:creationId xmlns:a16="http://schemas.microsoft.com/office/drawing/2014/main" id="{409EBD7A-132F-4EC8-9514-41EEEB54E7D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6534D00-5A55-4340-ADD3-F6858FBD847A}"/>
              </a:ext>
            </a:extLst>
          </p:cNvPr>
          <p:cNvSpPr txBox="1">
            <a:spLocks noGrp="1"/>
          </p:cNvSpPr>
          <p:nvPr>
            <p:ph type="sldNum" sz="quarter" idx="8"/>
          </p:nvPr>
        </p:nvSpPr>
        <p:spPr/>
        <p:txBody>
          <a:bodyPr/>
          <a:lstStyle>
            <a:lvl1pPr>
              <a:defRPr/>
            </a:lvl1pPr>
          </a:lstStyle>
          <a:p>
            <a:pPr lvl="0"/>
            <a:fld id="{70A3444F-A328-438C-A780-CADC03B2EABD}" type="slidenum">
              <a:t>‹#›</a:t>
            </a:fld>
            <a:endParaRPr lang="en-US"/>
          </a:p>
        </p:txBody>
      </p:sp>
    </p:spTree>
    <p:extLst>
      <p:ext uri="{BB962C8B-B14F-4D97-AF65-F5344CB8AC3E}">
        <p14:creationId xmlns:p14="http://schemas.microsoft.com/office/powerpoint/2010/main" val="49903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5F5F5"/>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5DBFB37D-41DE-4C54-8F75-BCBE5DE45216}"/>
              </a:ext>
            </a:extLst>
          </p:cNvPr>
          <p:cNvSpPr/>
          <p:nvPr/>
        </p:nvSpPr>
        <p:spPr>
          <a:xfrm>
            <a:off x="11784009" y="1393746"/>
            <a:ext cx="407986"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331B152B-8AC7-4B4F-860C-C2C40F573B1D}"/>
              </a:ext>
            </a:extLst>
          </p:cNvPr>
          <p:cNvSpPr txBox="1">
            <a:spLocks noGrp="1"/>
          </p:cNvSpPr>
          <p:nvPr>
            <p:ph type="title"/>
          </p:nvPr>
        </p:nvSpPr>
        <p:spPr>
          <a:xfrm>
            <a:off x="1947672" y="2571722"/>
            <a:ext cx="8296652" cy="3286152"/>
          </a:xfrm>
        </p:spPr>
        <p:txBody>
          <a:bodyPr/>
          <a:lstStyle>
            <a:lvl1pPr>
              <a:lnSpc>
                <a:spcPct val="85000"/>
              </a:lnSpc>
              <a:defRPr sz="7700" cap="all"/>
            </a:lvl1pPr>
          </a:lstStyle>
          <a:p>
            <a:pPr lvl="0"/>
            <a:r>
              <a:rPr lang="en-US"/>
              <a:t>Click to edit Master title style</a:t>
            </a:r>
          </a:p>
        </p:txBody>
      </p:sp>
      <p:sp>
        <p:nvSpPr>
          <p:cNvPr id="4" name="Text Placeholder 2">
            <a:extLst>
              <a:ext uri="{FF2B5EF4-FFF2-40B4-BE49-F238E27FC236}">
                <a16:creationId xmlns:a16="http://schemas.microsoft.com/office/drawing/2014/main" id="{46E92EF7-3245-4381-831F-1941B253F5AD}"/>
              </a:ext>
            </a:extLst>
          </p:cNvPr>
          <p:cNvSpPr txBox="1">
            <a:spLocks noGrp="1"/>
          </p:cNvSpPr>
          <p:nvPr>
            <p:ph type="body" idx="1"/>
          </p:nvPr>
        </p:nvSpPr>
        <p:spPr>
          <a:xfrm>
            <a:off x="1947672" y="1393746"/>
            <a:ext cx="8401424" cy="819146"/>
          </a:xfrm>
        </p:spPr>
        <p:txBody>
          <a:bodyPr anchor="ctr"/>
          <a:lstStyle>
            <a:lvl1pPr marL="0" indent="0" algn="r">
              <a:lnSpc>
                <a:spcPct val="113000"/>
              </a:lnSpc>
              <a:spcBef>
                <a:spcPts val="0"/>
              </a:spcBef>
              <a:buNone/>
              <a:defRPr i="1"/>
            </a:lvl1pPr>
          </a:lstStyle>
          <a:p>
            <a:pPr lvl="0"/>
            <a:r>
              <a:rPr lang="en-US"/>
              <a:t>Click to edit Master text styles</a:t>
            </a:r>
          </a:p>
        </p:txBody>
      </p:sp>
      <p:sp>
        <p:nvSpPr>
          <p:cNvPr id="5" name="Date Placeholder 3">
            <a:extLst>
              <a:ext uri="{FF2B5EF4-FFF2-40B4-BE49-F238E27FC236}">
                <a16:creationId xmlns:a16="http://schemas.microsoft.com/office/drawing/2014/main" id="{99252FE7-CE22-4819-B7E5-1F05155611F5}"/>
              </a:ext>
            </a:extLst>
          </p:cNvPr>
          <p:cNvSpPr txBox="1">
            <a:spLocks noGrp="1"/>
          </p:cNvSpPr>
          <p:nvPr>
            <p:ph type="dt" sz="half" idx="7"/>
          </p:nvPr>
        </p:nvSpPr>
        <p:spPr>
          <a:xfrm>
            <a:off x="8742953" y="6314434"/>
            <a:ext cx="1596624" cy="365129"/>
          </a:xfrm>
        </p:spPr>
        <p:txBody>
          <a:bodyPr/>
          <a:lstStyle>
            <a:lvl1pPr>
              <a:defRPr sz="1200"/>
            </a:lvl1pPr>
          </a:lstStyle>
          <a:p>
            <a:pPr lvl="0"/>
            <a:fld id="{A105C38B-6279-4A82-9CCB-AF6C98C8FB3B}" type="datetime1">
              <a:rPr lang="en-US"/>
              <a:pPr lvl="0"/>
              <a:t>3/10/2020</a:t>
            </a:fld>
            <a:endParaRPr lang="en-US"/>
          </a:p>
        </p:txBody>
      </p:sp>
      <p:sp>
        <p:nvSpPr>
          <p:cNvPr id="6" name="Footer Placeholder 4">
            <a:extLst>
              <a:ext uri="{FF2B5EF4-FFF2-40B4-BE49-F238E27FC236}">
                <a16:creationId xmlns:a16="http://schemas.microsoft.com/office/drawing/2014/main" id="{0C5BAB19-FAF0-48DA-9BEA-AD808E4D425D}"/>
              </a:ext>
            </a:extLst>
          </p:cNvPr>
          <p:cNvSpPr txBox="1">
            <a:spLocks noGrp="1"/>
          </p:cNvSpPr>
          <p:nvPr>
            <p:ph type="ftr" sz="quarter" idx="9"/>
          </p:nvPr>
        </p:nvSpPr>
        <p:spPr>
          <a:xfrm>
            <a:off x="1947672" y="6314444"/>
            <a:ext cx="6480224" cy="365129"/>
          </a:xfrm>
        </p:spPr>
        <p:txBody>
          <a:bodyPr/>
          <a:lstStyle>
            <a:lvl1pPr>
              <a:defRPr b="0"/>
            </a:lvl1pPr>
          </a:lstStyle>
          <a:p>
            <a:pPr lvl="0"/>
            <a:endParaRPr lang="en-US"/>
          </a:p>
        </p:txBody>
      </p:sp>
      <p:sp>
        <p:nvSpPr>
          <p:cNvPr id="7" name="Slide Number Placeholder 5">
            <a:extLst>
              <a:ext uri="{FF2B5EF4-FFF2-40B4-BE49-F238E27FC236}">
                <a16:creationId xmlns:a16="http://schemas.microsoft.com/office/drawing/2014/main" id="{493E9632-5333-47E2-B7A5-DC8DCBA806B9}"/>
              </a:ext>
            </a:extLst>
          </p:cNvPr>
          <p:cNvSpPr txBox="1">
            <a:spLocks noGrp="1"/>
          </p:cNvSpPr>
          <p:nvPr>
            <p:ph type="sldNum" sz="quarter" idx="8"/>
          </p:nvPr>
        </p:nvSpPr>
        <p:spPr>
          <a:xfrm>
            <a:off x="11784009" y="1620755"/>
            <a:ext cx="407986" cy="365129"/>
          </a:xfrm>
        </p:spPr>
        <p:txBody>
          <a:bodyPr/>
          <a:lstStyle>
            <a:lvl1pPr>
              <a:defRPr/>
            </a:lvl1pPr>
          </a:lstStyle>
          <a:p>
            <a:pPr lvl="0"/>
            <a:fld id="{8D648995-AC56-40A0-8391-00399E806A4E}" type="slidenum">
              <a:t>‹#›</a:t>
            </a:fld>
            <a:endParaRPr lang="en-US"/>
          </a:p>
        </p:txBody>
      </p:sp>
      <p:cxnSp>
        <p:nvCxnSpPr>
          <p:cNvPr id="8" name="Straight Connector 9" title="Horizontal Rule Line">
            <a:extLst>
              <a:ext uri="{FF2B5EF4-FFF2-40B4-BE49-F238E27FC236}">
                <a16:creationId xmlns:a16="http://schemas.microsoft.com/office/drawing/2014/main" id="{8AD60EE6-EFCC-4F23-9560-9A70BAC014E0}"/>
              </a:ext>
            </a:extLst>
          </p:cNvPr>
          <p:cNvCxnSpPr/>
          <p:nvPr/>
        </p:nvCxnSpPr>
        <p:spPr>
          <a:xfrm flipH="1">
            <a:off x="0" y="6178171"/>
            <a:ext cx="10244324"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114313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A406-33CE-4188-AC58-A63C2086E10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A89FBC-83B5-486E-8505-B9E141AC4816}"/>
              </a:ext>
            </a:extLst>
          </p:cNvPr>
          <p:cNvSpPr txBox="1">
            <a:spLocks noGrp="1"/>
          </p:cNvSpPr>
          <p:nvPr>
            <p:ph idx="1"/>
          </p:nvPr>
        </p:nvSpPr>
        <p:spPr>
          <a:xfrm>
            <a:off x="5181603" y="540629"/>
            <a:ext cx="6248396" cy="248894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9BFBC-32BC-4D0D-B4B8-41B7E3C6CFEF}"/>
              </a:ext>
            </a:extLst>
          </p:cNvPr>
          <p:cNvSpPr txBox="1">
            <a:spLocks noGrp="1"/>
          </p:cNvSpPr>
          <p:nvPr>
            <p:ph idx="2"/>
          </p:nvPr>
        </p:nvSpPr>
        <p:spPr>
          <a:xfrm>
            <a:off x="5181603" y="3712463"/>
            <a:ext cx="6248396" cy="248223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5054E-65E4-42BB-88AF-66E5B0DB3A00}"/>
              </a:ext>
            </a:extLst>
          </p:cNvPr>
          <p:cNvSpPr txBox="1">
            <a:spLocks noGrp="1"/>
          </p:cNvSpPr>
          <p:nvPr>
            <p:ph type="dt" sz="half" idx="7"/>
          </p:nvPr>
        </p:nvSpPr>
        <p:spPr/>
        <p:txBody>
          <a:bodyPr/>
          <a:lstStyle>
            <a:lvl1pPr>
              <a:defRPr/>
            </a:lvl1pPr>
          </a:lstStyle>
          <a:p>
            <a:pPr lvl="0"/>
            <a:fld id="{D2AABD44-9CED-4576-B771-18CA250312D6}" type="datetime1">
              <a:rPr lang="en-US"/>
              <a:pPr lvl="0"/>
              <a:t>3/10/2020</a:t>
            </a:fld>
            <a:endParaRPr lang="en-US"/>
          </a:p>
        </p:txBody>
      </p:sp>
      <p:sp>
        <p:nvSpPr>
          <p:cNvPr id="6" name="Footer Placeholder 5">
            <a:extLst>
              <a:ext uri="{FF2B5EF4-FFF2-40B4-BE49-F238E27FC236}">
                <a16:creationId xmlns:a16="http://schemas.microsoft.com/office/drawing/2014/main" id="{6C35E71C-7EF3-4BE6-A532-D73BCF9C456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7579746-633F-4373-851E-708BD95D788F}"/>
              </a:ext>
            </a:extLst>
          </p:cNvPr>
          <p:cNvSpPr txBox="1">
            <a:spLocks noGrp="1"/>
          </p:cNvSpPr>
          <p:nvPr>
            <p:ph type="sldNum" sz="quarter" idx="8"/>
          </p:nvPr>
        </p:nvSpPr>
        <p:spPr/>
        <p:txBody>
          <a:bodyPr/>
          <a:lstStyle>
            <a:lvl1pPr>
              <a:defRPr/>
            </a:lvl1pPr>
          </a:lstStyle>
          <a:p>
            <a:pPr lvl="0"/>
            <a:fld id="{1CFB61BD-1C55-4A1B-9E7E-D06F4966DC45}" type="slidenum">
              <a:t>‹#›</a:t>
            </a:fld>
            <a:endParaRPr lang="en-US"/>
          </a:p>
        </p:txBody>
      </p:sp>
    </p:spTree>
    <p:extLst>
      <p:ext uri="{BB962C8B-B14F-4D97-AF65-F5344CB8AC3E}">
        <p14:creationId xmlns:p14="http://schemas.microsoft.com/office/powerpoint/2010/main" val="166942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E6C6-C2AE-4A7B-8DCA-A82CF93FF612}"/>
              </a:ext>
            </a:extLst>
          </p:cNvPr>
          <p:cNvSpPr txBox="1">
            <a:spLocks noGrp="1"/>
          </p:cNvSpPr>
          <p:nvPr>
            <p:ph type="title"/>
          </p:nvPr>
        </p:nvSpPr>
        <p:spPr>
          <a:xfrm>
            <a:off x="761996" y="557784"/>
            <a:ext cx="3831335" cy="495604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556A332-CB7D-4CC8-91E2-5593C8476EBC}"/>
              </a:ext>
            </a:extLst>
          </p:cNvPr>
          <p:cNvSpPr txBox="1">
            <a:spLocks noGrp="1"/>
          </p:cNvSpPr>
          <p:nvPr>
            <p:ph type="body" idx="1"/>
          </p:nvPr>
        </p:nvSpPr>
        <p:spPr>
          <a:xfrm>
            <a:off x="5181603" y="558067"/>
            <a:ext cx="6245352" cy="914400"/>
          </a:xfrm>
        </p:spPr>
        <p:txBody>
          <a:bodyPr anchor="b"/>
          <a:lstStyle>
            <a:lvl1pPr marL="0" indent="0">
              <a:lnSpc>
                <a:spcPct val="113000"/>
              </a:lnSpc>
              <a:spcBef>
                <a:spcPts val="0"/>
              </a:spcBef>
              <a:buNone/>
              <a:defRPr sz="2400" i="1"/>
            </a:lvl1pPr>
          </a:lstStyle>
          <a:p>
            <a:pPr lvl="0"/>
            <a:r>
              <a:rPr lang="en-US"/>
              <a:t>Click to edit Master text styles</a:t>
            </a:r>
          </a:p>
        </p:txBody>
      </p:sp>
      <p:sp>
        <p:nvSpPr>
          <p:cNvPr id="4" name="Content Placeholder 3">
            <a:extLst>
              <a:ext uri="{FF2B5EF4-FFF2-40B4-BE49-F238E27FC236}">
                <a16:creationId xmlns:a16="http://schemas.microsoft.com/office/drawing/2014/main" id="{DADC447F-161F-4F6C-9477-3F80C67B1B0E}"/>
              </a:ext>
            </a:extLst>
          </p:cNvPr>
          <p:cNvSpPr txBox="1">
            <a:spLocks noGrp="1"/>
          </p:cNvSpPr>
          <p:nvPr>
            <p:ph idx="2"/>
          </p:nvPr>
        </p:nvSpPr>
        <p:spPr>
          <a:xfrm>
            <a:off x="5181603" y="1526673"/>
            <a:ext cx="6245352" cy="17556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213370-59A3-44AA-BB39-7066F338191B}"/>
              </a:ext>
            </a:extLst>
          </p:cNvPr>
          <p:cNvSpPr txBox="1">
            <a:spLocks noGrp="1"/>
          </p:cNvSpPr>
          <p:nvPr>
            <p:ph type="body" idx="3"/>
          </p:nvPr>
        </p:nvSpPr>
        <p:spPr>
          <a:xfrm>
            <a:off x="5181603" y="3700823"/>
            <a:ext cx="6248396" cy="914400"/>
          </a:xfrm>
        </p:spPr>
        <p:txBody>
          <a:bodyPr anchor="b"/>
          <a:lstStyle>
            <a:lvl1pPr marL="0" indent="0">
              <a:buNone/>
              <a:defRPr sz="2400" i="1"/>
            </a:lvl1pPr>
          </a:lstStyle>
          <a:p>
            <a:pPr lvl="0"/>
            <a:r>
              <a:rPr lang="en-US"/>
              <a:t>Click to edit Master text styles</a:t>
            </a:r>
          </a:p>
        </p:txBody>
      </p:sp>
      <p:sp>
        <p:nvSpPr>
          <p:cNvPr id="6" name="Content Placeholder 5">
            <a:extLst>
              <a:ext uri="{FF2B5EF4-FFF2-40B4-BE49-F238E27FC236}">
                <a16:creationId xmlns:a16="http://schemas.microsoft.com/office/drawing/2014/main" id="{4159A597-DE82-42D5-9E5B-E376CBAF7916}"/>
              </a:ext>
            </a:extLst>
          </p:cNvPr>
          <p:cNvSpPr txBox="1">
            <a:spLocks noGrp="1"/>
          </p:cNvSpPr>
          <p:nvPr>
            <p:ph idx="4"/>
          </p:nvPr>
        </p:nvSpPr>
        <p:spPr>
          <a:xfrm>
            <a:off x="5181603" y="4669429"/>
            <a:ext cx="6245352" cy="17556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44B8E-AACE-44FA-9420-1BFB9F1552D6}"/>
              </a:ext>
            </a:extLst>
          </p:cNvPr>
          <p:cNvSpPr txBox="1">
            <a:spLocks noGrp="1"/>
          </p:cNvSpPr>
          <p:nvPr>
            <p:ph type="dt" sz="half" idx="7"/>
          </p:nvPr>
        </p:nvSpPr>
        <p:spPr/>
        <p:txBody>
          <a:bodyPr/>
          <a:lstStyle>
            <a:lvl1pPr>
              <a:defRPr/>
            </a:lvl1pPr>
          </a:lstStyle>
          <a:p>
            <a:pPr lvl="0"/>
            <a:fld id="{7845C4B5-6516-4434-BFAE-92E039C6A9E0}" type="datetime1">
              <a:rPr lang="en-US"/>
              <a:pPr lvl="0"/>
              <a:t>3/10/2020</a:t>
            </a:fld>
            <a:endParaRPr lang="en-US"/>
          </a:p>
        </p:txBody>
      </p:sp>
      <p:sp>
        <p:nvSpPr>
          <p:cNvPr id="8" name="Footer Placeholder 7">
            <a:extLst>
              <a:ext uri="{FF2B5EF4-FFF2-40B4-BE49-F238E27FC236}">
                <a16:creationId xmlns:a16="http://schemas.microsoft.com/office/drawing/2014/main" id="{60103F17-3042-4747-B6B6-E0D4F441A6D6}"/>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7709FF5-A2C4-4C25-B9C0-CA16135FCEDC}"/>
              </a:ext>
            </a:extLst>
          </p:cNvPr>
          <p:cNvSpPr txBox="1">
            <a:spLocks noGrp="1"/>
          </p:cNvSpPr>
          <p:nvPr>
            <p:ph type="sldNum" sz="quarter" idx="8"/>
          </p:nvPr>
        </p:nvSpPr>
        <p:spPr/>
        <p:txBody>
          <a:bodyPr/>
          <a:lstStyle>
            <a:lvl1pPr>
              <a:defRPr/>
            </a:lvl1pPr>
          </a:lstStyle>
          <a:p>
            <a:pPr lvl="0"/>
            <a:fld id="{EC0B2712-2D24-4618-A630-5589441DCBF7}" type="slidenum">
              <a:t>‹#›</a:t>
            </a:fld>
            <a:endParaRPr lang="en-US"/>
          </a:p>
        </p:txBody>
      </p:sp>
    </p:spTree>
    <p:extLst>
      <p:ext uri="{BB962C8B-B14F-4D97-AF65-F5344CB8AC3E}">
        <p14:creationId xmlns:p14="http://schemas.microsoft.com/office/powerpoint/2010/main" val="542594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E744-EE3E-4B70-A6E4-713052D579D6}"/>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710851D0-A088-41A9-A0DC-E26BF2C94D7C}"/>
              </a:ext>
            </a:extLst>
          </p:cNvPr>
          <p:cNvSpPr txBox="1">
            <a:spLocks noGrp="1"/>
          </p:cNvSpPr>
          <p:nvPr>
            <p:ph type="dt" sz="half" idx="7"/>
          </p:nvPr>
        </p:nvSpPr>
        <p:spPr/>
        <p:txBody>
          <a:bodyPr/>
          <a:lstStyle>
            <a:lvl1pPr>
              <a:defRPr/>
            </a:lvl1pPr>
          </a:lstStyle>
          <a:p>
            <a:pPr lvl="0"/>
            <a:fld id="{3B8D1CD8-30D6-41B4-9137-7B3CDF4E875E}" type="datetime1">
              <a:rPr lang="en-US"/>
              <a:pPr lvl="0"/>
              <a:t>3/10/2020</a:t>
            </a:fld>
            <a:endParaRPr lang="en-US"/>
          </a:p>
        </p:txBody>
      </p:sp>
      <p:sp>
        <p:nvSpPr>
          <p:cNvPr id="4" name="Footer Placeholder 3">
            <a:extLst>
              <a:ext uri="{FF2B5EF4-FFF2-40B4-BE49-F238E27FC236}">
                <a16:creationId xmlns:a16="http://schemas.microsoft.com/office/drawing/2014/main" id="{D878A1D9-9A39-4638-B057-6A7B114A2081}"/>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37782674-61F3-4066-85B1-411B67AEBE3F}"/>
              </a:ext>
            </a:extLst>
          </p:cNvPr>
          <p:cNvSpPr txBox="1">
            <a:spLocks noGrp="1"/>
          </p:cNvSpPr>
          <p:nvPr>
            <p:ph type="sldNum" sz="quarter" idx="8"/>
          </p:nvPr>
        </p:nvSpPr>
        <p:spPr/>
        <p:txBody>
          <a:bodyPr/>
          <a:lstStyle>
            <a:lvl1pPr>
              <a:defRPr/>
            </a:lvl1pPr>
          </a:lstStyle>
          <a:p>
            <a:pPr lvl="0"/>
            <a:fld id="{248B6593-7993-4A22-8212-C6B41B347878}" type="slidenum">
              <a:t>‹#›</a:t>
            </a:fld>
            <a:endParaRPr lang="en-US"/>
          </a:p>
        </p:txBody>
      </p:sp>
    </p:spTree>
    <p:extLst>
      <p:ext uri="{BB962C8B-B14F-4D97-AF65-F5344CB8AC3E}">
        <p14:creationId xmlns:p14="http://schemas.microsoft.com/office/powerpoint/2010/main" val="2614767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652F1-2679-4C5A-8EE8-8BA6EC860D15}"/>
              </a:ext>
            </a:extLst>
          </p:cNvPr>
          <p:cNvSpPr txBox="1">
            <a:spLocks noGrp="1"/>
          </p:cNvSpPr>
          <p:nvPr>
            <p:ph type="dt" sz="half" idx="7"/>
          </p:nvPr>
        </p:nvSpPr>
        <p:spPr/>
        <p:txBody>
          <a:bodyPr/>
          <a:lstStyle>
            <a:lvl1pPr>
              <a:defRPr/>
            </a:lvl1pPr>
          </a:lstStyle>
          <a:p>
            <a:pPr lvl="0"/>
            <a:fld id="{4C1F146B-E90B-4758-BA40-8D5C03C52088}" type="datetime1">
              <a:rPr lang="en-US"/>
              <a:pPr lvl="0"/>
              <a:t>3/10/2020</a:t>
            </a:fld>
            <a:endParaRPr lang="en-US"/>
          </a:p>
        </p:txBody>
      </p:sp>
      <p:sp>
        <p:nvSpPr>
          <p:cNvPr id="3" name="Footer Placeholder 2">
            <a:extLst>
              <a:ext uri="{FF2B5EF4-FFF2-40B4-BE49-F238E27FC236}">
                <a16:creationId xmlns:a16="http://schemas.microsoft.com/office/drawing/2014/main" id="{E5B27C38-BD90-4786-8443-32D9FDAD6570}"/>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09F9D393-67E9-4F10-AD1D-05D27B45AD40}"/>
              </a:ext>
            </a:extLst>
          </p:cNvPr>
          <p:cNvSpPr txBox="1">
            <a:spLocks noGrp="1"/>
          </p:cNvSpPr>
          <p:nvPr>
            <p:ph type="sldNum" sz="quarter" idx="8"/>
          </p:nvPr>
        </p:nvSpPr>
        <p:spPr/>
        <p:txBody>
          <a:bodyPr/>
          <a:lstStyle>
            <a:lvl1pPr>
              <a:defRPr/>
            </a:lvl1pPr>
          </a:lstStyle>
          <a:p>
            <a:pPr lvl="0"/>
            <a:fld id="{396DF91F-A5F9-4934-84F5-4C5A334AFC41}" type="slidenum">
              <a:t>‹#›</a:t>
            </a:fld>
            <a:endParaRPr lang="en-US"/>
          </a:p>
        </p:txBody>
      </p:sp>
    </p:spTree>
    <p:extLst>
      <p:ext uri="{BB962C8B-B14F-4D97-AF65-F5344CB8AC3E}">
        <p14:creationId xmlns:p14="http://schemas.microsoft.com/office/powerpoint/2010/main" val="2503384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7659-5970-4051-9449-D9F31FFE933D}"/>
              </a:ext>
            </a:extLst>
          </p:cNvPr>
          <p:cNvSpPr txBox="1">
            <a:spLocks noGrp="1"/>
          </p:cNvSpPr>
          <p:nvPr>
            <p:ph type="title"/>
          </p:nvPr>
        </p:nvSpPr>
        <p:spPr>
          <a:xfrm>
            <a:off x="761996" y="555479"/>
            <a:ext cx="3838779" cy="1921026"/>
          </a:xfrm>
        </p:spPr>
        <p:txBody>
          <a:bodyPr>
            <a:noAutofit/>
          </a:bodyPr>
          <a:lstStyle>
            <a:lvl1pPr>
              <a:lnSpc>
                <a:spcPct val="93000"/>
              </a:lnSpc>
              <a:defRPr sz="4000"/>
            </a:lvl1pPr>
          </a:lstStyle>
          <a:p>
            <a:pPr lvl="0"/>
            <a:r>
              <a:rPr lang="en-US"/>
              <a:t>Click to edit Master title style</a:t>
            </a:r>
          </a:p>
        </p:txBody>
      </p:sp>
      <p:sp>
        <p:nvSpPr>
          <p:cNvPr id="3" name="Content Placeholder 2">
            <a:extLst>
              <a:ext uri="{FF2B5EF4-FFF2-40B4-BE49-F238E27FC236}">
                <a16:creationId xmlns:a16="http://schemas.microsoft.com/office/drawing/2014/main" id="{D00095EF-7C31-49D4-9447-12A9B93F8E60}"/>
              </a:ext>
            </a:extLst>
          </p:cNvPr>
          <p:cNvSpPr txBox="1">
            <a:spLocks noGrp="1"/>
          </p:cNvSpPr>
          <p:nvPr>
            <p:ph idx="1"/>
          </p:nvPr>
        </p:nvSpPr>
        <p:spPr>
          <a:xfrm>
            <a:off x="5181603" y="564148"/>
            <a:ext cx="6248396" cy="562264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57884-341B-4843-9786-01D505B62BC9}"/>
              </a:ext>
            </a:extLst>
          </p:cNvPr>
          <p:cNvSpPr txBox="1">
            <a:spLocks noGrp="1"/>
          </p:cNvSpPr>
          <p:nvPr>
            <p:ph type="body" idx="2"/>
          </p:nvPr>
        </p:nvSpPr>
        <p:spPr>
          <a:xfrm>
            <a:off x="761996" y="2621511"/>
            <a:ext cx="3838779" cy="3239536"/>
          </a:xfrm>
        </p:spPr>
        <p:txBody>
          <a:bodyPr/>
          <a:lstStyle>
            <a:lvl1pPr marL="0" indent="0" algn="r">
              <a:lnSpc>
                <a:spcPct val="125000"/>
              </a:lnSpc>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C1FE5334-A9E1-47E5-B820-AC44713CA8BA}"/>
              </a:ext>
            </a:extLst>
          </p:cNvPr>
          <p:cNvSpPr txBox="1">
            <a:spLocks noGrp="1"/>
          </p:cNvSpPr>
          <p:nvPr>
            <p:ph type="dt" sz="half" idx="7"/>
          </p:nvPr>
        </p:nvSpPr>
        <p:spPr/>
        <p:txBody>
          <a:bodyPr/>
          <a:lstStyle>
            <a:lvl1pPr>
              <a:defRPr/>
            </a:lvl1pPr>
          </a:lstStyle>
          <a:p>
            <a:pPr lvl="0"/>
            <a:fld id="{66D8CB89-8007-4EE7-9089-F4C68380D020}" type="datetime1">
              <a:rPr lang="en-US"/>
              <a:pPr lvl="0"/>
              <a:t>3/10/2020</a:t>
            </a:fld>
            <a:endParaRPr lang="en-US"/>
          </a:p>
        </p:txBody>
      </p:sp>
      <p:sp>
        <p:nvSpPr>
          <p:cNvPr id="6" name="Footer Placeholder 5">
            <a:extLst>
              <a:ext uri="{FF2B5EF4-FFF2-40B4-BE49-F238E27FC236}">
                <a16:creationId xmlns:a16="http://schemas.microsoft.com/office/drawing/2014/main" id="{37687FF9-2C06-4330-8CFD-53711A493BE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9B50148-5563-4E0F-92DF-D0014853A214}"/>
              </a:ext>
            </a:extLst>
          </p:cNvPr>
          <p:cNvSpPr txBox="1">
            <a:spLocks noGrp="1"/>
          </p:cNvSpPr>
          <p:nvPr>
            <p:ph type="sldNum" sz="quarter" idx="8"/>
          </p:nvPr>
        </p:nvSpPr>
        <p:spPr/>
        <p:txBody>
          <a:bodyPr/>
          <a:lstStyle>
            <a:lvl1pPr>
              <a:defRPr/>
            </a:lvl1pPr>
          </a:lstStyle>
          <a:p>
            <a:pPr lvl="0"/>
            <a:fld id="{990D2FA7-03DD-4B01-B62F-9211C152EC28}" type="slidenum">
              <a:t>‹#›</a:t>
            </a:fld>
            <a:endParaRPr lang="en-US"/>
          </a:p>
        </p:txBody>
      </p:sp>
    </p:spTree>
    <p:extLst>
      <p:ext uri="{BB962C8B-B14F-4D97-AF65-F5344CB8AC3E}">
        <p14:creationId xmlns:p14="http://schemas.microsoft.com/office/powerpoint/2010/main" val="305061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6E4A48-FEBD-4206-B572-6B3FCF7D2DBA}" type="datetimeFigureOut">
              <a:rPr lang="tr-TR" smtClean="0"/>
              <a:t>10.03.2020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F868F83-AE73-46C8-8C8F-42462B4C1CDE}" type="slidenum">
              <a:rPr lang="tr-TR" smtClean="0"/>
              <a:t>‹#›</a:t>
            </a:fld>
            <a:endParaRPr lang="tr-TR"/>
          </a:p>
        </p:txBody>
      </p:sp>
      <p:cxnSp>
        <p:nvCxnSpPr>
          <p:cNvPr id="33" name="Straight Connector 32"/>
          <p:cNvCxnSpPr/>
          <p:nvPr/>
        </p:nvCxnSpPr>
        <p:spPr>
          <a:xfrm>
            <a:off x="1453896" y="1847085"/>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4714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38BC-D7D5-4F45-B5F8-3D6437ECD230}"/>
              </a:ext>
            </a:extLst>
          </p:cNvPr>
          <p:cNvSpPr txBox="1">
            <a:spLocks noGrp="1"/>
          </p:cNvSpPr>
          <p:nvPr>
            <p:ph type="title"/>
          </p:nvPr>
        </p:nvSpPr>
        <p:spPr>
          <a:xfrm>
            <a:off x="758952" y="557262"/>
            <a:ext cx="3840480" cy="1919243"/>
          </a:xfrm>
        </p:spPr>
        <p:txBody>
          <a:bodyPr>
            <a:noAutofit/>
          </a:bodyPr>
          <a:lstStyle>
            <a:lvl1pPr>
              <a:lnSpc>
                <a:spcPct val="93000"/>
              </a:lnSpc>
              <a:defRPr sz="4000"/>
            </a:lvl1pPr>
          </a:lstStyle>
          <a:p>
            <a:pPr lvl="0"/>
            <a:r>
              <a:rPr lang="en-US"/>
              <a:t>Click to edit Master title style</a:t>
            </a:r>
          </a:p>
        </p:txBody>
      </p:sp>
      <p:sp>
        <p:nvSpPr>
          <p:cNvPr id="3" name="Picture Placeholder 2">
            <a:extLst>
              <a:ext uri="{FF2B5EF4-FFF2-40B4-BE49-F238E27FC236}">
                <a16:creationId xmlns:a16="http://schemas.microsoft.com/office/drawing/2014/main" id="{26773F9C-C91C-48C6-8DD2-54AA348FC0E5}"/>
              </a:ext>
            </a:extLst>
          </p:cNvPr>
          <p:cNvSpPr txBox="1">
            <a:spLocks noGrp="1"/>
          </p:cNvSpPr>
          <p:nvPr>
            <p:ph type="pic" idx="1"/>
          </p:nvPr>
        </p:nvSpPr>
        <p:spPr>
          <a:xfrm>
            <a:off x="5257800" y="0"/>
            <a:ext cx="6172200" cy="6858000"/>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C75EBE21-AE45-405C-9C64-F58DDA5E6A13}"/>
              </a:ext>
            </a:extLst>
          </p:cNvPr>
          <p:cNvSpPr txBox="1">
            <a:spLocks noGrp="1"/>
          </p:cNvSpPr>
          <p:nvPr>
            <p:ph type="body" idx="2"/>
          </p:nvPr>
        </p:nvSpPr>
        <p:spPr>
          <a:xfrm>
            <a:off x="758952" y="2621511"/>
            <a:ext cx="3840480" cy="3236976"/>
          </a:xfrm>
        </p:spPr>
        <p:txBody>
          <a:bodyPr/>
          <a:lstStyle>
            <a:lvl1pPr marL="0" indent="0" algn="r">
              <a:lnSpc>
                <a:spcPct val="125000"/>
              </a:lnSpc>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11D8C9AA-48DA-4F0C-B453-AD495572D728}"/>
              </a:ext>
            </a:extLst>
          </p:cNvPr>
          <p:cNvSpPr txBox="1">
            <a:spLocks noGrp="1"/>
          </p:cNvSpPr>
          <p:nvPr>
            <p:ph type="dt" sz="half" idx="7"/>
          </p:nvPr>
        </p:nvSpPr>
        <p:spPr/>
        <p:txBody>
          <a:bodyPr/>
          <a:lstStyle>
            <a:lvl1pPr>
              <a:defRPr/>
            </a:lvl1pPr>
          </a:lstStyle>
          <a:p>
            <a:pPr lvl="0"/>
            <a:fld id="{4390D1D1-7E18-48AC-BA4F-E924FF4B63CA}" type="datetime1">
              <a:rPr lang="en-US"/>
              <a:pPr lvl="0"/>
              <a:t>3/10/2020</a:t>
            </a:fld>
            <a:endParaRPr lang="en-US"/>
          </a:p>
        </p:txBody>
      </p:sp>
      <p:sp>
        <p:nvSpPr>
          <p:cNvPr id="6" name="Footer Placeholder 5">
            <a:extLst>
              <a:ext uri="{FF2B5EF4-FFF2-40B4-BE49-F238E27FC236}">
                <a16:creationId xmlns:a16="http://schemas.microsoft.com/office/drawing/2014/main" id="{66782E9C-2561-4136-9421-48486E689F3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F169715-DCB2-4C51-B8FF-3ACED0429DC5}"/>
              </a:ext>
            </a:extLst>
          </p:cNvPr>
          <p:cNvSpPr txBox="1">
            <a:spLocks noGrp="1"/>
          </p:cNvSpPr>
          <p:nvPr>
            <p:ph type="sldNum" sz="quarter" idx="8"/>
          </p:nvPr>
        </p:nvSpPr>
        <p:spPr/>
        <p:txBody>
          <a:bodyPr/>
          <a:lstStyle>
            <a:lvl1pPr>
              <a:defRPr/>
            </a:lvl1pPr>
          </a:lstStyle>
          <a:p>
            <a:pPr lvl="0"/>
            <a:fld id="{65B65B43-3C8C-446F-9849-52BEBF7037E2}" type="slidenum">
              <a:t>‹#›</a:t>
            </a:fld>
            <a:endParaRPr lang="en-US"/>
          </a:p>
        </p:txBody>
      </p:sp>
    </p:spTree>
    <p:extLst>
      <p:ext uri="{BB962C8B-B14F-4D97-AF65-F5344CB8AC3E}">
        <p14:creationId xmlns:p14="http://schemas.microsoft.com/office/powerpoint/2010/main" val="4041623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1E2A-C54F-42AB-A1F5-0148FBCAF46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9AE1B17B-BCBF-4E92-BE26-794F6D452351}"/>
              </a:ext>
            </a:extLst>
          </p:cNvPr>
          <p:cNvSpPr txBox="1">
            <a:spLocks noGrp="1"/>
          </p:cNvSpPr>
          <p:nvPr>
            <p:ph type="body" orient="vert" idx="1"/>
          </p:nvPr>
        </p:nvSpPr>
        <p:spPr>
          <a:xfrm>
            <a:off x="5181603" y="640080"/>
            <a:ext cx="6248396" cy="55841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8403F-0BA5-430B-B711-CD73E72BF2C4}"/>
              </a:ext>
            </a:extLst>
          </p:cNvPr>
          <p:cNvSpPr txBox="1">
            <a:spLocks noGrp="1"/>
          </p:cNvSpPr>
          <p:nvPr>
            <p:ph type="dt" sz="half" idx="7"/>
          </p:nvPr>
        </p:nvSpPr>
        <p:spPr/>
        <p:txBody>
          <a:bodyPr/>
          <a:lstStyle>
            <a:lvl1pPr>
              <a:defRPr/>
            </a:lvl1pPr>
          </a:lstStyle>
          <a:p>
            <a:pPr lvl="0"/>
            <a:fld id="{BE47D1C2-6FA8-4D8E-A0C6-C5DF3E27E1CD}" type="datetime1">
              <a:rPr lang="en-US"/>
              <a:pPr lvl="0"/>
              <a:t>3/10/2020</a:t>
            </a:fld>
            <a:endParaRPr lang="en-US"/>
          </a:p>
        </p:txBody>
      </p:sp>
      <p:sp>
        <p:nvSpPr>
          <p:cNvPr id="5" name="Footer Placeholder 4">
            <a:extLst>
              <a:ext uri="{FF2B5EF4-FFF2-40B4-BE49-F238E27FC236}">
                <a16:creationId xmlns:a16="http://schemas.microsoft.com/office/drawing/2014/main" id="{988B2D41-DDFF-41C3-BA89-D7CF8523806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1A276A4-DAF1-440F-9AD2-230D5C48D0D5}"/>
              </a:ext>
            </a:extLst>
          </p:cNvPr>
          <p:cNvSpPr txBox="1">
            <a:spLocks noGrp="1"/>
          </p:cNvSpPr>
          <p:nvPr>
            <p:ph type="sldNum" sz="quarter" idx="8"/>
          </p:nvPr>
        </p:nvSpPr>
        <p:spPr/>
        <p:txBody>
          <a:bodyPr/>
          <a:lstStyle>
            <a:lvl1pPr>
              <a:defRPr/>
            </a:lvl1pPr>
          </a:lstStyle>
          <a:p>
            <a:pPr lvl="0"/>
            <a:fld id="{D8E8AECD-D3CD-4253-A1EB-B8F1F4D316EB}" type="slidenum">
              <a:t>‹#›</a:t>
            </a:fld>
            <a:endParaRPr lang="en-US"/>
          </a:p>
        </p:txBody>
      </p:sp>
    </p:spTree>
    <p:extLst>
      <p:ext uri="{BB962C8B-B14F-4D97-AF65-F5344CB8AC3E}">
        <p14:creationId xmlns:p14="http://schemas.microsoft.com/office/powerpoint/2010/main" val="2635132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A9B71B1F-10A7-45AA-A88C-B1F79DD4B5DF}"/>
              </a:ext>
            </a:extLst>
          </p:cNvPr>
          <p:cNvSpPr/>
          <p:nvPr/>
        </p:nvSpPr>
        <p:spPr>
          <a:xfrm>
            <a:off x="11784009" y="5380576"/>
            <a:ext cx="407986"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80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2A825709-514A-4A76-85EF-6D71A7FF56C0}"/>
              </a:ext>
            </a:extLst>
          </p:cNvPr>
          <p:cNvSpPr txBox="1">
            <a:spLocks noGrp="1"/>
          </p:cNvSpPr>
          <p:nvPr>
            <p:ph type="title" orient="vert"/>
          </p:nvPr>
        </p:nvSpPr>
        <p:spPr>
          <a:xfrm>
            <a:off x="7990767" y="642932"/>
            <a:ext cx="2446669" cy="4678106"/>
          </a:xfrm>
        </p:spPr>
        <p:txBody>
          <a:bodyPr vert="eaVert"/>
          <a:lstStyle>
            <a:lvl1pPr algn="l">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BFECCA8E-5C9E-426D-BDC1-58993ECD57C1}"/>
              </a:ext>
            </a:extLst>
          </p:cNvPr>
          <p:cNvSpPr txBox="1">
            <a:spLocks noGrp="1"/>
          </p:cNvSpPr>
          <p:nvPr>
            <p:ph type="body" orient="vert" idx="1"/>
          </p:nvPr>
        </p:nvSpPr>
        <p:spPr>
          <a:xfrm>
            <a:off x="838203" y="642932"/>
            <a:ext cx="7070680" cy="467810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29A33B-4842-43D5-A43A-69AEC8B16DBC}"/>
              </a:ext>
            </a:extLst>
          </p:cNvPr>
          <p:cNvSpPr txBox="1">
            <a:spLocks noGrp="1"/>
          </p:cNvSpPr>
          <p:nvPr>
            <p:ph type="dt" sz="half" idx="7"/>
          </p:nvPr>
        </p:nvSpPr>
        <p:spPr>
          <a:xfrm>
            <a:off x="6536186" y="5927131"/>
            <a:ext cx="3814858" cy="365129"/>
          </a:xfrm>
        </p:spPr>
        <p:txBody>
          <a:bodyPr/>
          <a:lstStyle>
            <a:lvl1pPr>
              <a:defRPr/>
            </a:lvl1pPr>
          </a:lstStyle>
          <a:p>
            <a:pPr lvl="0"/>
            <a:fld id="{4D7B9FF8-C9D9-4E7C-B0FE-9500B104FC8D}" type="datetime1">
              <a:rPr lang="en-US"/>
              <a:pPr lvl="0"/>
              <a:t>3/10/2020</a:t>
            </a:fld>
            <a:endParaRPr lang="en-US"/>
          </a:p>
        </p:txBody>
      </p:sp>
      <p:sp>
        <p:nvSpPr>
          <p:cNvPr id="6" name="Footer Placeholder 4">
            <a:extLst>
              <a:ext uri="{FF2B5EF4-FFF2-40B4-BE49-F238E27FC236}">
                <a16:creationId xmlns:a16="http://schemas.microsoft.com/office/drawing/2014/main" id="{920050FD-55D2-4AAF-AFAB-9BE67E19F3FE}"/>
              </a:ext>
            </a:extLst>
          </p:cNvPr>
          <p:cNvSpPr txBox="1">
            <a:spLocks noGrp="1"/>
          </p:cNvSpPr>
          <p:nvPr>
            <p:ph type="ftr" sz="quarter" idx="9"/>
          </p:nvPr>
        </p:nvSpPr>
        <p:spPr>
          <a:xfrm>
            <a:off x="6536186" y="6315952"/>
            <a:ext cx="3814858" cy="365129"/>
          </a:xfrm>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0D504A82-E410-45FE-94BC-A49E3573500C}"/>
              </a:ext>
            </a:extLst>
          </p:cNvPr>
          <p:cNvSpPr txBox="1">
            <a:spLocks noGrp="1"/>
          </p:cNvSpPr>
          <p:nvPr>
            <p:ph type="sldNum" sz="quarter" idx="8"/>
          </p:nvPr>
        </p:nvSpPr>
        <p:spPr/>
        <p:txBody>
          <a:bodyPr/>
          <a:lstStyle>
            <a:lvl1pPr>
              <a:defRPr/>
            </a:lvl1pPr>
          </a:lstStyle>
          <a:p>
            <a:pPr lvl="0"/>
            <a:fld id="{7E304A76-57B4-4A67-A579-6F4E1A38AE04}" type="slidenum">
              <a:t>‹#›</a:t>
            </a:fld>
            <a:endParaRPr lang="en-US"/>
          </a:p>
        </p:txBody>
      </p:sp>
      <p:cxnSp>
        <p:nvCxnSpPr>
          <p:cNvPr id="8" name="Straight Connector 12" title="Horizontal Rule Line">
            <a:extLst>
              <a:ext uri="{FF2B5EF4-FFF2-40B4-BE49-F238E27FC236}">
                <a16:creationId xmlns:a16="http://schemas.microsoft.com/office/drawing/2014/main" id="{3AAEF684-DB25-4754-8148-5DB4A38C55BF}"/>
              </a:ext>
            </a:extLst>
          </p:cNvPr>
          <p:cNvCxnSpPr/>
          <p:nvPr/>
        </p:nvCxnSpPr>
        <p:spPr>
          <a:xfrm>
            <a:off x="0" y="6199732"/>
            <a:ext cx="10260006"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52274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41" y="1756136"/>
            <a:ext cx="8643154" cy="1887953"/>
          </a:xfrm>
        </p:spPr>
        <p:txBody>
          <a:bodyPr anchor="b">
            <a:normAutofit/>
          </a:bodyPr>
          <a:lstStyle>
            <a:lvl1pPr algn="l">
              <a:defRPr sz="3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40" y="3806201"/>
            <a:ext cx="8630446" cy="1012928"/>
          </a:xfrm>
        </p:spPr>
        <p:txBody>
          <a:bodyPr tIns="91423">
            <a:normAutofit/>
          </a:bodyPr>
          <a:lstStyle>
            <a:lvl1pPr marL="0" indent="0" algn="l">
              <a:buNone/>
              <a:defRPr sz="1800">
                <a:solidFill>
                  <a:schemeClr val="tx1"/>
                </a:solidFill>
              </a:defRPr>
            </a:lvl1pPr>
            <a:lvl2pPr marL="457112" indent="0">
              <a:buNone/>
              <a:defRPr sz="1800">
                <a:solidFill>
                  <a:schemeClr val="tx1">
                    <a:tint val="75000"/>
                  </a:schemeClr>
                </a:solidFill>
              </a:defRPr>
            </a:lvl2pPr>
            <a:lvl3pPr marL="914221" indent="0">
              <a:buNone/>
              <a:defRPr sz="1800">
                <a:solidFill>
                  <a:schemeClr val="tx1">
                    <a:tint val="75000"/>
                  </a:schemeClr>
                </a:solidFill>
              </a:defRPr>
            </a:lvl3pPr>
            <a:lvl4pPr marL="1371332" indent="0">
              <a:buNone/>
              <a:defRPr sz="1500">
                <a:solidFill>
                  <a:schemeClr val="tx1">
                    <a:tint val="75000"/>
                  </a:schemeClr>
                </a:solidFill>
              </a:defRPr>
            </a:lvl4pPr>
            <a:lvl5pPr marL="1828444" indent="0">
              <a:buNone/>
              <a:defRPr sz="1500">
                <a:solidFill>
                  <a:schemeClr val="tx1">
                    <a:tint val="75000"/>
                  </a:schemeClr>
                </a:solidFill>
              </a:defRPr>
            </a:lvl5pPr>
            <a:lvl6pPr marL="2285555" indent="0">
              <a:buNone/>
              <a:defRPr sz="1500">
                <a:solidFill>
                  <a:schemeClr val="tx1">
                    <a:tint val="75000"/>
                  </a:schemeClr>
                </a:solidFill>
              </a:defRPr>
            </a:lvl6pPr>
            <a:lvl7pPr marL="2742664" indent="0">
              <a:buNone/>
              <a:defRPr sz="1500">
                <a:solidFill>
                  <a:schemeClr val="tx1">
                    <a:tint val="75000"/>
                  </a:schemeClr>
                </a:solidFill>
              </a:defRPr>
            </a:lvl7pPr>
            <a:lvl8pPr marL="3199776" indent="0">
              <a:buNone/>
              <a:defRPr sz="1500">
                <a:solidFill>
                  <a:schemeClr val="tx1">
                    <a:tint val="75000"/>
                  </a:schemeClr>
                </a:solidFill>
              </a:defRPr>
            </a:lvl8pPr>
            <a:lvl9pPr marL="3656887"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86E4A48-FEBD-4206-B572-6B3FCF7D2DBA}" type="datetimeFigureOut">
              <a:rPr lang="tr-TR" smtClean="0"/>
              <a:t>10.03.2020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F868F83-AE73-46C8-8C8F-42462B4C1CDE}" type="slidenum">
              <a:rPr lang="tr-TR" smtClean="0"/>
              <a:t>‹#›</a:t>
            </a:fld>
            <a:endParaRPr lang="tr-TR"/>
          </a:p>
        </p:txBody>
      </p:sp>
      <p:cxnSp>
        <p:nvCxnSpPr>
          <p:cNvPr id="15" name="Straight Connector 14"/>
          <p:cNvCxnSpPr/>
          <p:nvPr/>
        </p:nvCxnSpPr>
        <p:spPr>
          <a:xfrm>
            <a:off x="1454240" y="3804983"/>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616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8" y="804889"/>
            <a:ext cx="9605636" cy="1059308"/>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0" y="2010881"/>
            <a:ext cx="4645152" cy="34485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2" y="2017346"/>
            <a:ext cx="4645152" cy="344151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86E4A48-FEBD-4206-B572-6B3FCF7D2DBA}" type="datetimeFigureOut">
              <a:rPr lang="tr-TR" smtClean="0"/>
              <a:t>10.03.2020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F868F83-AE73-46C8-8C8F-42462B4C1CDE}" type="slidenum">
              <a:rPr lang="tr-TR" smtClean="0"/>
              <a:t>‹#›</a:t>
            </a:fld>
            <a:endParaRPr lang="tr-TR"/>
          </a:p>
        </p:txBody>
      </p:sp>
      <p:cxnSp>
        <p:nvCxnSpPr>
          <p:cNvPr id="35" name="Straight Connector 34"/>
          <p:cNvCxnSpPr/>
          <p:nvPr/>
        </p:nvCxnSpPr>
        <p:spPr>
          <a:xfrm>
            <a:off x="1453896" y="1847085"/>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921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9"/>
            <a:ext cx="9607662" cy="105632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8"/>
            <a:ext cx="4645152" cy="801945"/>
          </a:xfrm>
        </p:spPr>
        <p:txBody>
          <a:bodyPr anchor="b">
            <a:normAutofit/>
          </a:bodyPr>
          <a:lstStyle>
            <a:lvl1pPr marL="0" indent="0">
              <a:lnSpc>
                <a:spcPct val="100000"/>
              </a:lnSpc>
              <a:buNone/>
              <a:defRPr sz="2300" b="0" cap="all" baseline="0">
                <a:solidFill>
                  <a:schemeClr val="accent1"/>
                </a:solidFill>
              </a:defRPr>
            </a:lvl1pPr>
            <a:lvl2pPr marL="457112" indent="0">
              <a:buNone/>
              <a:defRPr sz="2000" b="1"/>
            </a:lvl2pPr>
            <a:lvl3pPr marL="914221" indent="0">
              <a:buNone/>
              <a:defRPr sz="1800" b="1"/>
            </a:lvl3pPr>
            <a:lvl4pPr marL="1371332" indent="0">
              <a:buNone/>
              <a:defRPr sz="1500" b="1"/>
            </a:lvl4pPr>
            <a:lvl5pPr marL="1828444" indent="0">
              <a:buNone/>
              <a:defRPr sz="1500" b="1"/>
            </a:lvl5pPr>
            <a:lvl6pPr marL="2285555" indent="0">
              <a:buNone/>
              <a:defRPr sz="1500" b="1"/>
            </a:lvl6pPr>
            <a:lvl7pPr marL="2742664" indent="0">
              <a:buNone/>
              <a:defRPr sz="1500" b="1"/>
            </a:lvl7pPr>
            <a:lvl8pPr marL="3199776" indent="0">
              <a:buNone/>
              <a:defRPr sz="1500" b="1"/>
            </a:lvl8pPr>
            <a:lvl9pPr marL="3656887" indent="0">
              <a:buNone/>
              <a:defRPr sz="15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7"/>
            <a:ext cx="4645152" cy="264445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9"/>
            <a:ext cx="4645152" cy="802238"/>
          </a:xfrm>
        </p:spPr>
        <p:txBody>
          <a:bodyPr anchor="b">
            <a:normAutofit/>
          </a:bodyPr>
          <a:lstStyle>
            <a:lvl1pPr marL="0" indent="0">
              <a:lnSpc>
                <a:spcPct val="100000"/>
              </a:lnSpc>
              <a:buNone/>
              <a:defRPr sz="2300" b="0" cap="all" baseline="0">
                <a:solidFill>
                  <a:schemeClr val="accent1"/>
                </a:solidFill>
              </a:defRPr>
            </a:lvl1pPr>
            <a:lvl2pPr marL="457112" indent="0">
              <a:buNone/>
              <a:defRPr sz="2000" b="1"/>
            </a:lvl2pPr>
            <a:lvl3pPr marL="914221" indent="0">
              <a:buNone/>
              <a:defRPr sz="1800" b="1"/>
            </a:lvl3pPr>
            <a:lvl4pPr marL="1371332" indent="0">
              <a:buNone/>
              <a:defRPr sz="1500" b="1"/>
            </a:lvl4pPr>
            <a:lvl5pPr marL="1828444" indent="0">
              <a:buNone/>
              <a:defRPr sz="1500" b="1"/>
            </a:lvl5pPr>
            <a:lvl6pPr marL="2285555" indent="0">
              <a:buNone/>
              <a:defRPr sz="1500" b="1"/>
            </a:lvl6pPr>
            <a:lvl7pPr marL="2742664" indent="0">
              <a:buNone/>
              <a:defRPr sz="1500" b="1"/>
            </a:lvl7pPr>
            <a:lvl8pPr marL="3199776" indent="0">
              <a:buNone/>
              <a:defRPr sz="1500" b="1"/>
            </a:lvl8pPr>
            <a:lvl9pPr marL="3656887" indent="0">
              <a:buNone/>
              <a:defRPr sz="15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6"/>
            <a:ext cx="4645152" cy="26373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86E4A48-FEBD-4206-B572-6B3FCF7D2DBA}" type="datetimeFigureOut">
              <a:rPr lang="tr-TR" smtClean="0"/>
              <a:t>10.03.2020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F868F83-AE73-46C8-8C8F-42462B4C1CDE}" type="slidenum">
              <a:rPr lang="tr-TR" smtClean="0"/>
              <a:t>‹#›</a:t>
            </a:fld>
            <a:endParaRPr lang="tr-TR"/>
          </a:p>
        </p:txBody>
      </p:sp>
      <p:cxnSp>
        <p:nvCxnSpPr>
          <p:cNvPr id="29" name="Straight Connector 28"/>
          <p:cNvCxnSpPr/>
          <p:nvPr/>
        </p:nvCxnSpPr>
        <p:spPr>
          <a:xfrm>
            <a:off x="1453896" y="1847085"/>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687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86E4A48-FEBD-4206-B572-6B3FCF7D2DBA}" type="datetimeFigureOut">
              <a:rPr lang="tr-TR" smtClean="0"/>
              <a:t>10.03.2020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F868F83-AE73-46C8-8C8F-42462B4C1CDE}" type="slidenum">
              <a:rPr lang="tr-TR" smtClean="0"/>
              <a:t>‹#›</a:t>
            </a:fld>
            <a:endParaRPr lang="tr-TR"/>
          </a:p>
        </p:txBody>
      </p:sp>
      <p:cxnSp>
        <p:nvCxnSpPr>
          <p:cNvPr id="25" name="Straight Connector 24"/>
          <p:cNvCxnSpPr/>
          <p:nvPr/>
        </p:nvCxnSpPr>
        <p:spPr>
          <a:xfrm>
            <a:off x="1453896" y="1847085"/>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749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E4A48-FEBD-4206-B572-6B3FCF7D2DBA}" type="datetimeFigureOut">
              <a:rPr lang="tr-TR" smtClean="0"/>
              <a:t>10.03.2020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F868F83-AE73-46C8-8C8F-42462B4C1CDE}" type="slidenum">
              <a:rPr lang="tr-TR" smtClean="0"/>
              <a:t>‹#›</a:t>
            </a:fld>
            <a:endParaRPr lang="tr-TR"/>
          </a:p>
        </p:txBody>
      </p:sp>
    </p:spTree>
    <p:extLst>
      <p:ext uri="{BB962C8B-B14F-4D97-AF65-F5344CB8AC3E}">
        <p14:creationId xmlns:p14="http://schemas.microsoft.com/office/powerpoint/2010/main" val="50460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2" y="798975"/>
            <a:ext cx="3273098" cy="2247120"/>
          </a:xfrm>
        </p:spPr>
        <p:txBody>
          <a:bodyPr anchor="b">
            <a:normAutofit/>
          </a:bodyPr>
          <a:lstStyle>
            <a:lvl1pPr algn="l">
              <a:defRPr sz="25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9"/>
            <a:ext cx="6012470" cy="4658828"/>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2" y="3205496"/>
            <a:ext cx="3275013" cy="2248178"/>
          </a:xfrm>
        </p:spPr>
        <p:txBody>
          <a:bodyPr/>
          <a:lstStyle>
            <a:lvl1pPr marL="0" indent="0" algn="l">
              <a:buNone/>
              <a:defRPr sz="1500"/>
            </a:lvl1pPr>
            <a:lvl2pPr marL="457112" indent="0">
              <a:buNone/>
              <a:defRPr sz="1500"/>
            </a:lvl2pPr>
            <a:lvl3pPr marL="914221" indent="0">
              <a:buNone/>
              <a:defRPr sz="1300"/>
            </a:lvl3pPr>
            <a:lvl4pPr marL="1371332" indent="0">
              <a:buNone/>
              <a:defRPr sz="1000"/>
            </a:lvl4pPr>
            <a:lvl5pPr marL="1828444" indent="0">
              <a:buNone/>
              <a:defRPr sz="1000"/>
            </a:lvl5pPr>
            <a:lvl6pPr marL="2285555" indent="0">
              <a:buNone/>
              <a:defRPr sz="1000"/>
            </a:lvl6pPr>
            <a:lvl7pPr marL="2742664" indent="0">
              <a:buNone/>
              <a:defRPr sz="1000"/>
            </a:lvl7pPr>
            <a:lvl8pPr marL="3199776" indent="0">
              <a:buNone/>
              <a:defRPr sz="1000"/>
            </a:lvl8pPr>
            <a:lvl9pPr marL="3656887"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86E4A48-FEBD-4206-B572-6B3FCF7D2DBA}" type="datetimeFigureOut">
              <a:rPr lang="tr-TR" smtClean="0"/>
              <a:t>10.03.2020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F868F83-AE73-46C8-8C8F-42462B4C1CDE}" type="slidenum">
              <a:rPr lang="tr-TR" smtClean="0"/>
              <a:t>‹#›</a:t>
            </a:fld>
            <a:endParaRPr lang="tr-TR"/>
          </a:p>
        </p:txBody>
      </p:sp>
      <p:cxnSp>
        <p:nvCxnSpPr>
          <p:cNvPr id="17" name="Straight Connector 16"/>
          <p:cNvCxnSpPr/>
          <p:nvPr/>
        </p:nvCxnSpPr>
        <p:spPr>
          <a:xfrm>
            <a:off x="1448281" y="3205493"/>
            <a:ext cx="326948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265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8" y="482171"/>
            <a:ext cx="4074533" cy="5149103"/>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7" y="1129515"/>
            <a:ext cx="5532327" cy="1830585"/>
          </a:xfrm>
        </p:spPr>
        <p:txBody>
          <a:bodyPr anchor="b">
            <a:normAutofit/>
          </a:bodyPr>
          <a:lstStyle>
            <a:lvl1pPr>
              <a:defRPr sz="33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0"/>
            <a:ext cx="2791171" cy="3866325"/>
          </a:xfrm>
          <a:solidFill>
            <a:schemeClr val="bg1">
              <a:lumMod val="85000"/>
            </a:schemeClr>
          </a:solidFill>
          <a:ln w="9525" cap="sq">
            <a:noFill/>
            <a:miter lim="800000"/>
          </a:ln>
          <a:effectLst/>
        </p:spPr>
        <p:txBody>
          <a:bodyPr anchor="t"/>
          <a:lstStyle>
            <a:lvl1pPr marL="0" indent="0" algn="ctr">
              <a:buNone/>
              <a:defRPr sz="3300"/>
            </a:lvl1pPr>
            <a:lvl2pPr marL="457112" indent="0">
              <a:buNone/>
              <a:defRPr sz="2800"/>
            </a:lvl2pPr>
            <a:lvl3pPr marL="914221" indent="0">
              <a:buNone/>
              <a:defRPr sz="2500"/>
            </a:lvl3pPr>
            <a:lvl4pPr marL="1371332" indent="0">
              <a:buNone/>
              <a:defRPr sz="2000"/>
            </a:lvl4pPr>
            <a:lvl5pPr marL="1828444" indent="0">
              <a:buNone/>
              <a:defRPr sz="2000"/>
            </a:lvl5pPr>
            <a:lvl6pPr marL="2285555" indent="0">
              <a:buNone/>
              <a:defRPr sz="2000"/>
            </a:lvl6pPr>
            <a:lvl7pPr marL="2742664" indent="0">
              <a:buNone/>
              <a:defRPr sz="2000"/>
            </a:lvl7pPr>
            <a:lvl8pPr marL="3199776" indent="0">
              <a:buNone/>
              <a:defRPr sz="2000"/>
            </a:lvl8pPr>
            <a:lvl9pPr marL="3656887"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88"/>
            <a:ext cx="5524404" cy="2003745"/>
          </a:xfrm>
        </p:spPr>
        <p:txBody>
          <a:bodyPr>
            <a:normAutofit/>
          </a:bodyPr>
          <a:lstStyle>
            <a:lvl1pPr marL="0" indent="0" algn="l">
              <a:buNone/>
              <a:defRPr sz="1800"/>
            </a:lvl1pPr>
            <a:lvl2pPr marL="457112" indent="0">
              <a:buNone/>
              <a:defRPr sz="1500"/>
            </a:lvl2pPr>
            <a:lvl3pPr marL="914221" indent="0">
              <a:buNone/>
              <a:defRPr sz="1300"/>
            </a:lvl3pPr>
            <a:lvl4pPr marL="1371332" indent="0">
              <a:buNone/>
              <a:defRPr sz="1000"/>
            </a:lvl4pPr>
            <a:lvl5pPr marL="1828444" indent="0">
              <a:buNone/>
              <a:defRPr sz="1000"/>
            </a:lvl5pPr>
            <a:lvl6pPr marL="2285555" indent="0">
              <a:buNone/>
              <a:defRPr sz="1000"/>
            </a:lvl6pPr>
            <a:lvl7pPr marL="2742664" indent="0">
              <a:buNone/>
              <a:defRPr sz="1000"/>
            </a:lvl7pPr>
            <a:lvl8pPr marL="3199776" indent="0">
              <a:buNone/>
              <a:defRPr sz="1000"/>
            </a:lvl8pPr>
            <a:lvl9pPr marL="3656887"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4" y="5469859"/>
            <a:ext cx="5527351" cy="320123"/>
          </a:xfrm>
        </p:spPr>
        <p:txBody>
          <a:bodyPr/>
          <a:lstStyle>
            <a:lvl1pPr algn="l">
              <a:defRPr/>
            </a:lvl1pPr>
          </a:lstStyle>
          <a:p>
            <a:fld id="{A86E4A48-FEBD-4206-B572-6B3FCF7D2DBA}" type="datetimeFigureOut">
              <a:rPr lang="tr-TR" smtClean="0"/>
              <a:t>10.03.2020</a:t>
            </a:fld>
            <a:endParaRPr lang="tr-TR"/>
          </a:p>
        </p:txBody>
      </p:sp>
      <p:sp>
        <p:nvSpPr>
          <p:cNvPr id="6" name="Footer Placeholder 5"/>
          <p:cNvSpPr>
            <a:spLocks noGrp="1"/>
          </p:cNvSpPr>
          <p:nvPr>
            <p:ph type="ftr" sz="quarter" idx="11"/>
          </p:nvPr>
        </p:nvSpPr>
        <p:spPr>
          <a:xfrm>
            <a:off x="1447382" y="318641"/>
            <a:ext cx="5541005" cy="320933"/>
          </a:xfrm>
        </p:spPr>
        <p:txBody>
          <a:bodyPr/>
          <a:lstStyle/>
          <a:p>
            <a:endParaRPr lang="tr-TR"/>
          </a:p>
        </p:txBody>
      </p:sp>
      <p:sp>
        <p:nvSpPr>
          <p:cNvPr id="7" name="Slide Number Placeholder 6"/>
          <p:cNvSpPr>
            <a:spLocks noGrp="1"/>
          </p:cNvSpPr>
          <p:nvPr>
            <p:ph type="sldNum" sz="quarter" idx="12"/>
          </p:nvPr>
        </p:nvSpPr>
        <p:spPr/>
        <p:txBody>
          <a:bodyPr/>
          <a:lstStyle/>
          <a:p>
            <a:fld id="{1F868F83-AE73-46C8-8C8F-42462B4C1CDE}" type="slidenum">
              <a:rPr lang="tr-TR" smtClean="0"/>
              <a:t>‹#›</a:t>
            </a:fld>
            <a:endParaRPr lang="tr-TR"/>
          </a:p>
        </p:txBody>
      </p:sp>
      <p:cxnSp>
        <p:nvCxnSpPr>
          <p:cNvPr id="31" name="Straight Connector 30"/>
          <p:cNvCxnSpPr/>
          <p:nvPr/>
        </p:nvCxnSpPr>
        <p:spPr>
          <a:xfrm>
            <a:off x="1447384" y="3143603"/>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970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82" y="804518"/>
            <a:ext cx="9603274" cy="1049235"/>
          </a:xfrm>
          <a:prstGeom prst="rect">
            <a:avLst/>
          </a:prstGeom>
        </p:spPr>
        <p:txBody>
          <a:bodyPr vert="horz" lIns="91423" tIns="45710" rIns="91423" bIns="4571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82" y="2015730"/>
            <a:ext cx="9603274" cy="3450615"/>
          </a:xfrm>
          <a:prstGeom prst="rect">
            <a:avLst/>
          </a:prstGeom>
        </p:spPr>
        <p:txBody>
          <a:bodyPr vert="horz" lIns="91423" tIns="45710" rIns="91423" bIns="4571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1"/>
            <a:ext cx="3500715" cy="309203"/>
          </a:xfrm>
          <a:prstGeom prst="rect">
            <a:avLst/>
          </a:prstGeom>
        </p:spPr>
        <p:txBody>
          <a:bodyPr vert="horz" lIns="91423" tIns="45710" rIns="91423" bIns="45710" rtlCol="0" anchor="ctr"/>
          <a:lstStyle>
            <a:lvl1pPr algn="r">
              <a:defRPr sz="1000">
                <a:solidFill>
                  <a:schemeClr val="tx1">
                    <a:tint val="75000"/>
                  </a:schemeClr>
                </a:solidFill>
              </a:defRPr>
            </a:lvl1pPr>
          </a:lstStyle>
          <a:p>
            <a:fld id="{A86E4A48-FEBD-4206-B572-6B3FCF7D2DBA}" type="datetimeFigureOut">
              <a:rPr lang="tr-TR" smtClean="0"/>
              <a:t>10.03.2020</a:t>
            </a:fld>
            <a:endParaRPr lang="tr-TR"/>
          </a:p>
        </p:txBody>
      </p:sp>
      <p:sp>
        <p:nvSpPr>
          <p:cNvPr id="5" name="Footer Placeholder 4"/>
          <p:cNvSpPr>
            <a:spLocks noGrp="1"/>
          </p:cNvSpPr>
          <p:nvPr>
            <p:ph type="ftr" sz="quarter" idx="3"/>
          </p:nvPr>
        </p:nvSpPr>
        <p:spPr>
          <a:xfrm>
            <a:off x="1451579" y="329314"/>
            <a:ext cx="5938836" cy="309203"/>
          </a:xfrm>
          <a:prstGeom prst="rect">
            <a:avLst/>
          </a:prstGeom>
        </p:spPr>
        <p:txBody>
          <a:bodyPr vert="horz" lIns="91423" tIns="45710" rIns="91423" bIns="4571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5"/>
            <a:ext cx="811020" cy="503580"/>
          </a:xfrm>
          <a:prstGeom prst="rect">
            <a:avLst/>
          </a:prstGeom>
        </p:spPr>
        <p:txBody>
          <a:bodyPr vert="horz" lIns="91423" tIns="45710" rIns="91423" bIns="45710" rtlCol="0" anchor="t"/>
          <a:lstStyle>
            <a:lvl1pPr algn="r">
              <a:defRPr sz="2800">
                <a:solidFill>
                  <a:schemeClr val="accent1"/>
                </a:solidFill>
              </a:defRPr>
            </a:lvl1pPr>
          </a:lstStyle>
          <a:p>
            <a:fld id="{1F868F83-AE73-46C8-8C8F-42462B4C1CDE}" type="slidenum">
              <a:rPr lang="tr-TR" smtClean="0"/>
              <a:t>‹#›</a:t>
            </a:fld>
            <a:endParaRPr lang="tr-TR"/>
          </a:p>
        </p:txBody>
      </p:sp>
      <p:cxnSp>
        <p:nvCxnSpPr>
          <p:cNvPr id="10" name="Straight Connector 9"/>
          <p:cNvCxnSpPr/>
          <p:nvPr/>
        </p:nvCxnSpPr>
        <p:spPr>
          <a:xfrm>
            <a:off x="0" y="612841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2651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221" rtl="0" eaLnBrk="1" latinLnBrk="0" hangingPunct="1">
        <a:lnSpc>
          <a:spcPct val="90000"/>
        </a:lnSpc>
        <a:spcBef>
          <a:spcPct val="0"/>
        </a:spcBef>
        <a:buNone/>
        <a:defRPr sz="3300" b="0" i="0" kern="1200" cap="all">
          <a:solidFill>
            <a:schemeClr val="tx1"/>
          </a:solidFill>
          <a:effectLst/>
          <a:latin typeface="+mj-lt"/>
          <a:ea typeface="+mj-ea"/>
          <a:cs typeface="+mj-cs"/>
        </a:defRPr>
      </a:lvl1pPr>
    </p:titleStyle>
    <p:bodyStyle>
      <a:lvl1pPr marL="228555" indent="-228555" algn="l" defTabSz="914221" rtl="0" eaLnBrk="1" latinLnBrk="0" hangingPunct="1">
        <a:lnSpc>
          <a:spcPct val="120000"/>
        </a:lnSpc>
        <a:spcBef>
          <a:spcPts val="1001"/>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666" indent="-228555" algn="l" defTabSz="914221"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2778" indent="-228555" algn="l" defTabSz="914221" rtl="0" eaLnBrk="1" latinLnBrk="0" hangingPunct="1">
        <a:lnSpc>
          <a:spcPct val="120000"/>
        </a:lnSpc>
        <a:spcBef>
          <a:spcPts val="50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3pPr>
      <a:lvl4pPr marL="1599889" indent="-228555" algn="l" defTabSz="914221" rtl="0" eaLnBrk="1" latinLnBrk="0" hangingPunct="1">
        <a:lnSpc>
          <a:spcPct val="120000"/>
        </a:lnSpc>
        <a:spcBef>
          <a:spcPts val="500"/>
        </a:spcBef>
        <a:buClr>
          <a:schemeClr val="accent1"/>
        </a:buClr>
        <a:buSzPct val="100000"/>
        <a:buFont typeface="Arial" panose="020B0604020202020204" pitchFamily="34" charset="0"/>
        <a:buChar char="•"/>
        <a:defRPr sz="1500" kern="1200" cap="none" baseline="0">
          <a:solidFill>
            <a:schemeClr val="tx1"/>
          </a:solidFill>
          <a:effectLst/>
          <a:latin typeface="+mn-lt"/>
          <a:ea typeface="+mn-ea"/>
          <a:cs typeface="+mn-cs"/>
        </a:defRPr>
      </a:lvl4pPr>
      <a:lvl5pPr marL="2056998" indent="-228555" algn="l" defTabSz="914221" rtl="0" eaLnBrk="1" latinLnBrk="0" hangingPunct="1">
        <a:lnSpc>
          <a:spcPct val="120000"/>
        </a:lnSpc>
        <a:spcBef>
          <a:spcPts val="500"/>
        </a:spcBef>
        <a:buClr>
          <a:schemeClr val="accent1"/>
        </a:buClr>
        <a:buSzPct val="100000"/>
        <a:buFont typeface="Arial" panose="020B0604020202020204" pitchFamily="34" charset="0"/>
        <a:buChar char="•"/>
        <a:defRPr sz="1300" kern="1200">
          <a:solidFill>
            <a:schemeClr val="tx1"/>
          </a:solidFill>
          <a:effectLst/>
          <a:latin typeface="+mn-lt"/>
          <a:ea typeface="+mn-ea"/>
          <a:cs typeface="+mn-cs"/>
        </a:defRPr>
      </a:lvl5pPr>
      <a:lvl6pPr marL="2514110" indent="-228555" algn="l" defTabSz="914221" rtl="0" eaLnBrk="1" latinLnBrk="0" hangingPunct="1">
        <a:lnSpc>
          <a:spcPct val="120000"/>
        </a:lnSpc>
        <a:spcBef>
          <a:spcPts val="500"/>
        </a:spcBef>
        <a:buClr>
          <a:schemeClr val="accent1"/>
        </a:buClr>
        <a:buSzPct val="100000"/>
        <a:buFont typeface="Arial" panose="020B0604020202020204" pitchFamily="34" charset="0"/>
        <a:buChar char="•"/>
        <a:defRPr sz="1300" kern="1200">
          <a:solidFill>
            <a:schemeClr val="tx1"/>
          </a:solidFill>
          <a:effectLst/>
          <a:latin typeface="+mn-lt"/>
          <a:ea typeface="+mn-ea"/>
          <a:cs typeface="+mn-cs"/>
        </a:defRPr>
      </a:lvl6pPr>
      <a:lvl7pPr marL="2971221" indent="-228555" algn="l" defTabSz="914221" rtl="0" eaLnBrk="1" latinLnBrk="0" hangingPunct="1">
        <a:lnSpc>
          <a:spcPct val="120000"/>
        </a:lnSpc>
        <a:spcBef>
          <a:spcPts val="500"/>
        </a:spcBef>
        <a:buClr>
          <a:schemeClr val="accent1"/>
        </a:buClr>
        <a:buSzPct val="100000"/>
        <a:buFont typeface="Arial" panose="020B0604020202020204" pitchFamily="34" charset="0"/>
        <a:buChar char="•"/>
        <a:defRPr sz="1300" kern="1200">
          <a:solidFill>
            <a:schemeClr val="tx1"/>
          </a:solidFill>
          <a:effectLst/>
          <a:latin typeface="+mn-lt"/>
          <a:ea typeface="+mn-ea"/>
          <a:cs typeface="+mn-cs"/>
        </a:defRPr>
      </a:lvl7pPr>
      <a:lvl8pPr marL="3428330" indent="-228555" algn="l" defTabSz="914221" rtl="0" eaLnBrk="1" latinLnBrk="0" hangingPunct="1">
        <a:lnSpc>
          <a:spcPct val="120000"/>
        </a:lnSpc>
        <a:spcBef>
          <a:spcPts val="500"/>
        </a:spcBef>
        <a:buClr>
          <a:schemeClr val="accent1"/>
        </a:buClr>
        <a:buSzPct val="100000"/>
        <a:buFont typeface="Arial" panose="020B0604020202020204" pitchFamily="34" charset="0"/>
        <a:buChar char="•"/>
        <a:defRPr sz="1300" kern="1200" baseline="0">
          <a:solidFill>
            <a:schemeClr val="tx1"/>
          </a:solidFill>
          <a:effectLst/>
          <a:latin typeface="+mn-lt"/>
          <a:ea typeface="+mn-ea"/>
          <a:cs typeface="+mn-cs"/>
        </a:defRPr>
      </a:lvl8pPr>
      <a:lvl9pPr marL="3885442" indent="-228555" algn="l" defTabSz="914221" rtl="0" eaLnBrk="1" latinLnBrk="0" hangingPunct="1">
        <a:lnSpc>
          <a:spcPct val="120000"/>
        </a:lnSpc>
        <a:spcBef>
          <a:spcPts val="500"/>
        </a:spcBef>
        <a:buClr>
          <a:schemeClr val="accent1"/>
        </a:buClr>
        <a:buSzPct val="100000"/>
        <a:buFont typeface="Arial" panose="020B0604020202020204" pitchFamily="34" charset="0"/>
        <a:buChar char="•"/>
        <a:defRPr sz="1300" kern="1200" baseline="0">
          <a:solidFill>
            <a:schemeClr val="tx1"/>
          </a:solidFill>
          <a:effectLst/>
          <a:latin typeface="+mn-lt"/>
          <a:ea typeface="+mn-ea"/>
          <a:cs typeface="+mn-cs"/>
        </a:defRPr>
      </a:lvl9pPr>
    </p:bodyStyle>
    <p:otherStyle>
      <a:defPPr>
        <a:defRPr lang="en-US"/>
      </a:defPPr>
      <a:lvl1pPr marL="0" algn="l" defTabSz="914221" rtl="0" eaLnBrk="1" latinLnBrk="0" hangingPunct="1">
        <a:defRPr sz="1800" kern="1200">
          <a:solidFill>
            <a:schemeClr val="tx1"/>
          </a:solidFill>
          <a:latin typeface="+mn-lt"/>
          <a:ea typeface="+mn-ea"/>
          <a:cs typeface="+mn-cs"/>
        </a:defRPr>
      </a:lvl1pPr>
      <a:lvl2pPr marL="457112" algn="l" defTabSz="914221" rtl="0" eaLnBrk="1" latinLnBrk="0" hangingPunct="1">
        <a:defRPr sz="1800" kern="1200">
          <a:solidFill>
            <a:schemeClr val="tx1"/>
          </a:solidFill>
          <a:latin typeface="+mn-lt"/>
          <a:ea typeface="+mn-ea"/>
          <a:cs typeface="+mn-cs"/>
        </a:defRPr>
      </a:lvl2pPr>
      <a:lvl3pPr marL="914221" algn="l" defTabSz="914221" rtl="0" eaLnBrk="1" latinLnBrk="0" hangingPunct="1">
        <a:defRPr sz="1800" kern="1200">
          <a:solidFill>
            <a:schemeClr val="tx1"/>
          </a:solidFill>
          <a:latin typeface="+mn-lt"/>
          <a:ea typeface="+mn-ea"/>
          <a:cs typeface="+mn-cs"/>
        </a:defRPr>
      </a:lvl3pPr>
      <a:lvl4pPr marL="1371332" algn="l" defTabSz="914221" rtl="0" eaLnBrk="1" latinLnBrk="0" hangingPunct="1">
        <a:defRPr sz="1800" kern="1200">
          <a:solidFill>
            <a:schemeClr val="tx1"/>
          </a:solidFill>
          <a:latin typeface="+mn-lt"/>
          <a:ea typeface="+mn-ea"/>
          <a:cs typeface="+mn-cs"/>
        </a:defRPr>
      </a:lvl4pPr>
      <a:lvl5pPr marL="1828444" algn="l" defTabSz="914221" rtl="0" eaLnBrk="1" latinLnBrk="0" hangingPunct="1">
        <a:defRPr sz="1800" kern="1200">
          <a:solidFill>
            <a:schemeClr val="tx1"/>
          </a:solidFill>
          <a:latin typeface="+mn-lt"/>
          <a:ea typeface="+mn-ea"/>
          <a:cs typeface="+mn-cs"/>
        </a:defRPr>
      </a:lvl5pPr>
      <a:lvl6pPr marL="2285555" algn="l" defTabSz="914221" rtl="0" eaLnBrk="1" latinLnBrk="0" hangingPunct="1">
        <a:defRPr sz="1800" kern="1200">
          <a:solidFill>
            <a:schemeClr val="tx1"/>
          </a:solidFill>
          <a:latin typeface="+mn-lt"/>
          <a:ea typeface="+mn-ea"/>
          <a:cs typeface="+mn-cs"/>
        </a:defRPr>
      </a:lvl6pPr>
      <a:lvl7pPr marL="2742664" algn="l" defTabSz="914221" rtl="0" eaLnBrk="1" latinLnBrk="0" hangingPunct="1">
        <a:defRPr sz="1800" kern="1200">
          <a:solidFill>
            <a:schemeClr val="tx1"/>
          </a:solidFill>
          <a:latin typeface="+mn-lt"/>
          <a:ea typeface="+mn-ea"/>
          <a:cs typeface="+mn-cs"/>
        </a:defRPr>
      </a:lvl7pPr>
      <a:lvl8pPr marL="3199776" algn="l" defTabSz="914221" rtl="0" eaLnBrk="1" latinLnBrk="0" hangingPunct="1">
        <a:defRPr sz="1800" kern="1200">
          <a:solidFill>
            <a:schemeClr val="tx1"/>
          </a:solidFill>
          <a:latin typeface="+mn-lt"/>
          <a:ea typeface="+mn-ea"/>
          <a:cs typeface="+mn-cs"/>
        </a:defRPr>
      </a:lvl8pPr>
      <a:lvl9pPr marL="3656887" algn="l" defTabSz="91422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B03FBFE1-BBAC-42B1-B199-04625E6159AA}"/>
              </a:ext>
            </a:extLst>
          </p:cNvPr>
          <p:cNvSpPr/>
          <p:nvPr/>
        </p:nvSpPr>
        <p:spPr>
          <a:xfrm>
            <a:off x="11784009" y="5380576"/>
            <a:ext cx="407986"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80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2469ABBD-8174-464E-9B5E-AF315F2C3466}"/>
              </a:ext>
            </a:extLst>
          </p:cNvPr>
          <p:cNvSpPr txBox="1">
            <a:spLocks noGrp="1"/>
          </p:cNvSpPr>
          <p:nvPr>
            <p:ph type="title"/>
          </p:nvPr>
        </p:nvSpPr>
        <p:spPr>
          <a:xfrm>
            <a:off x="761996" y="559676"/>
            <a:ext cx="3833905" cy="4952490"/>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D9ED0536-2145-4A3E-A69F-B54C089A298E}"/>
              </a:ext>
            </a:extLst>
          </p:cNvPr>
          <p:cNvSpPr txBox="1">
            <a:spLocks noGrp="1"/>
          </p:cNvSpPr>
          <p:nvPr>
            <p:ph type="body" idx="1"/>
          </p:nvPr>
        </p:nvSpPr>
        <p:spPr>
          <a:xfrm>
            <a:off x="5181603" y="569067"/>
            <a:ext cx="6248396" cy="565515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5397A92-64D4-4A06-A4BB-C3E7D976062E}"/>
              </a:ext>
            </a:extLst>
          </p:cNvPr>
          <p:cNvSpPr txBox="1">
            <a:spLocks noGrp="1"/>
          </p:cNvSpPr>
          <p:nvPr>
            <p:ph type="dt" sz="half" idx="2"/>
          </p:nvPr>
        </p:nvSpPr>
        <p:spPr>
          <a:xfrm>
            <a:off x="761996" y="5930057"/>
            <a:ext cx="3814858" cy="36512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000" b="0" i="1" u="none" strike="noStrike" kern="1200" cap="none" spc="0" baseline="0">
                <a:solidFill>
                  <a:srgbClr val="262626"/>
                </a:solidFill>
                <a:uFillTx/>
                <a:latin typeface="Century Schoolbook"/>
              </a:defRPr>
            </a:lvl1pPr>
          </a:lstStyle>
          <a:p>
            <a:pPr lvl="0"/>
            <a:fld id="{46E9FF9F-8EC1-4009-9D08-FECB3BC9EE89}" type="datetime1">
              <a:rPr lang="en-US"/>
              <a:pPr lvl="0"/>
              <a:t>3/10/2020</a:t>
            </a:fld>
            <a:endParaRPr lang="en-US"/>
          </a:p>
        </p:txBody>
      </p:sp>
      <p:sp>
        <p:nvSpPr>
          <p:cNvPr id="6" name="Footer Placeholder 4">
            <a:extLst>
              <a:ext uri="{FF2B5EF4-FFF2-40B4-BE49-F238E27FC236}">
                <a16:creationId xmlns:a16="http://schemas.microsoft.com/office/drawing/2014/main" id="{058A39CC-21A8-4944-8B1B-A0FF456991EA}"/>
              </a:ext>
            </a:extLst>
          </p:cNvPr>
          <p:cNvSpPr txBox="1">
            <a:spLocks noGrp="1"/>
          </p:cNvSpPr>
          <p:nvPr>
            <p:ph type="ftr" sz="quarter" idx="3"/>
          </p:nvPr>
        </p:nvSpPr>
        <p:spPr>
          <a:xfrm>
            <a:off x="761996" y="6314444"/>
            <a:ext cx="3814858" cy="36512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200" b="1" i="1" u="none" strike="noStrike" kern="1200" cap="none" spc="0" baseline="0">
                <a:solidFill>
                  <a:srgbClr val="262626"/>
                </a:solidFill>
                <a:uFillTx/>
                <a:latin typeface="Century Schoolbook"/>
              </a:defRPr>
            </a:lvl1pPr>
          </a:lstStyle>
          <a:p>
            <a:pPr lvl="0"/>
            <a:endParaRPr lang="en-US"/>
          </a:p>
        </p:txBody>
      </p:sp>
      <p:sp>
        <p:nvSpPr>
          <p:cNvPr id="7" name="Slide Number Placeholder 5">
            <a:extLst>
              <a:ext uri="{FF2B5EF4-FFF2-40B4-BE49-F238E27FC236}">
                <a16:creationId xmlns:a16="http://schemas.microsoft.com/office/drawing/2014/main" id="{59707643-C744-4A06-BC83-7E07824E2314}"/>
              </a:ext>
            </a:extLst>
          </p:cNvPr>
          <p:cNvSpPr txBox="1">
            <a:spLocks noGrp="1"/>
          </p:cNvSpPr>
          <p:nvPr>
            <p:ph type="sldNum" sz="quarter" idx="4"/>
          </p:nvPr>
        </p:nvSpPr>
        <p:spPr>
          <a:xfrm>
            <a:off x="11784009" y="5607594"/>
            <a:ext cx="407986"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200" b="0" i="1" u="none" strike="noStrike" kern="1200" cap="none" spc="0" baseline="0">
                <a:solidFill>
                  <a:srgbClr val="F5F5F5"/>
                </a:solidFill>
                <a:uFillTx/>
                <a:latin typeface="Century Schoolbook"/>
              </a:defRPr>
            </a:lvl1pPr>
          </a:lstStyle>
          <a:p>
            <a:pPr lvl="0"/>
            <a:fld id="{F3AF8338-5D99-4F7F-9F3C-8D8627CEDC76}" type="slidenum">
              <a:t>‹#›</a:t>
            </a:fld>
            <a:endParaRPr lang="en-US"/>
          </a:p>
        </p:txBody>
      </p:sp>
      <p:cxnSp>
        <p:nvCxnSpPr>
          <p:cNvPr id="8" name="Straight Connector 9" title="Horizontal Rule Line">
            <a:extLst>
              <a:ext uri="{FF2B5EF4-FFF2-40B4-BE49-F238E27FC236}">
                <a16:creationId xmlns:a16="http://schemas.microsoft.com/office/drawing/2014/main" id="{34EB3A09-1CAD-407D-B65D-EC2C8FADF1F2}"/>
              </a:ext>
            </a:extLst>
          </p:cNvPr>
          <p:cNvCxnSpPr/>
          <p:nvPr/>
        </p:nvCxnSpPr>
        <p:spPr>
          <a:xfrm>
            <a:off x="0" y="6199732"/>
            <a:ext cx="4495803"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34394653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marL="0" marR="0" lvl="0" indent="0" algn="r" defTabSz="914400" rtl="0" fontAlgn="auto" hangingPunct="1">
        <a:lnSpc>
          <a:spcPct val="90000"/>
        </a:lnSpc>
        <a:spcBef>
          <a:spcPts val="0"/>
        </a:spcBef>
        <a:spcAft>
          <a:spcPts val="0"/>
        </a:spcAft>
        <a:buNone/>
        <a:tabLst/>
        <a:defRPr lang="en-US" sz="5000" b="0" i="1" u="none" strike="noStrike" kern="1200" cap="none" spc="0" baseline="0">
          <a:solidFill>
            <a:srgbClr val="262626"/>
          </a:solidFill>
          <a:uFillTx/>
          <a:latin typeface="Century Schoolbook"/>
        </a:defRPr>
      </a:lvl1pPr>
    </p:titleStyle>
    <p:bodyStyle>
      <a:lvl1pPr marL="283464" marR="0" lvl="0" indent="-283464" algn="l" defTabSz="914400" rtl="0" fontAlgn="auto" hangingPunct="1">
        <a:lnSpc>
          <a:spcPct val="112000"/>
        </a:lnSpc>
        <a:spcBef>
          <a:spcPts val="900"/>
        </a:spcBef>
        <a:spcAft>
          <a:spcPts val="0"/>
        </a:spcAft>
        <a:buSzPct val="100000"/>
        <a:buFont typeface="Arial" pitchFamily="34"/>
        <a:buChar char="•"/>
        <a:tabLst/>
        <a:defRPr lang="en-US" sz="2000" b="0" i="0" u="none" strike="noStrike" kern="1200" cap="none" spc="0" baseline="0">
          <a:solidFill>
            <a:srgbClr val="262626"/>
          </a:solidFill>
          <a:uFillTx/>
          <a:latin typeface="Corbel"/>
        </a:defRPr>
      </a:lvl1pPr>
      <a:lvl2pPr marL="685800" marR="0" lvl="1" indent="-283464" algn="l" defTabSz="914400" rtl="0" fontAlgn="auto" hangingPunct="1">
        <a:lnSpc>
          <a:spcPct val="112000"/>
        </a:lnSpc>
        <a:spcBef>
          <a:spcPts val="900"/>
        </a:spcBef>
        <a:spcAft>
          <a:spcPts val="0"/>
        </a:spcAft>
        <a:buSzPct val="100000"/>
        <a:buFont typeface="Corbel" pitchFamily="34"/>
        <a:buChar char="–"/>
        <a:tabLst/>
        <a:defRPr lang="en-US" sz="1800" b="0" i="0" u="none" strike="noStrike" kern="1200" cap="none" spc="0" baseline="0">
          <a:solidFill>
            <a:srgbClr val="262626"/>
          </a:solidFill>
          <a:uFillTx/>
          <a:latin typeface="Corbel"/>
        </a:defRPr>
      </a:lvl2pPr>
      <a:lvl3pPr marL="1143000" marR="0" lvl="2" indent="-283464" algn="l" defTabSz="914400" rtl="0" fontAlgn="auto" hangingPunct="1">
        <a:lnSpc>
          <a:spcPct val="112000"/>
        </a:lnSpc>
        <a:spcBef>
          <a:spcPts val="900"/>
        </a:spcBef>
        <a:spcAft>
          <a:spcPts val="0"/>
        </a:spcAft>
        <a:buSzPct val="100000"/>
        <a:buFont typeface="Arial" pitchFamily="34"/>
        <a:buChar char="•"/>
        <a:tabLst/>
        <a:defRPr lang="en-US" sz="1600" b="0" i="0" u="none" strike="noStrike" kern="1200" cap="none" spc="0" baseline="0">
          <a:solidFill>
            <a:srgbClr val="262626"/>
          </a:solidFill>
          <a:uFillTx/>
          <a:latin typeface="Corbel"/>
        </a:defRPr>
      </a:lvl3pPr>
      <a:lvl4pPr marL="1600200" marR="0" lvl="3" indent="-283464" algn="l" defTabSz="914400" rtl="0" fontAlgn="auto" hangingPunct="1">
        <a:lnSpc>
          <a:spcPct val="112000"/>
        </a:lnSpc>
        <a:spcBef>
          <a:spcPts val="900"/>
        </a:spcBef>
        <a:spcAft>
          <a:spcPts val="0"/>
        </a:spcAft>
        <a:buSzPct val="100000"/>
        <a:buFont typeface="Corbel" pitchFamily="34"/>
        <a:buChar char="–"/>
        <a:tabLst/>
        <a:defRPr lang="en-US" sz="1400" b="0" i="0" u="none" strike="noStrike" kern="1200" cap="none" spc="0" baseline="0">
          <a:solidFill>
            <a:srgbClr val="262626"/>
          </a:solidFill>
          <a:uFillTx/>
          <a:latin typeface="Corbel"/>
        </a:defRPr>
      </a:lvl4pPr>
      <a:lvl5pPr marL="2057400" marR="0" lvl="4" indent="-283464" algn="l" defTabSz="914400" rtl="0" fontAlgn="auto" hangingPunct="1">
        <a:lnSpc>
          <a:spcPct val="112000"/>
        </a:lnSpc>
        <a:spcBef>
          <a:spcPts val="900"/>
        </a:spcBef>
        <a:spcAft>
          <a:spcPts val="0"/>
        </a:spcAft>
        <a:buSzPct val="100000"/>
        <a:buFont typeface="Arial" pitchFamily="34"/>
        <a:buChar char="•"/>
        <a:tabLst/>
        <a:defRPr lang="en-US" sz="1400" b="0" i="1" u="none" strike="noStrike" kern="1200" cap="none" spc="0" baseline="0">
          <a:solidFill>
            <a:srgbClr val="262626"/>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4" descr="A close up of a map&#10;&#10;Description automatically generated">
            <a:extLst>
              <a:ext uri="{FF2B5EF4-FFF2-40B4-BE49-F238E27FC236}">
                <a16:creationId xmlns:a16="http://schemas.microsoft.com/office/drawing/2014/main" id="{1F79CD8E-F035-43C9-AD45-DFEDB15F2F08}"/>
              </a:ext>
            </a:extLst>
          </p:cNvPr>
          <p:cNvPicPr>
            <a:picLocks noChangeAspect="1"/>
          </p:cNvPicPr>
          <p:nvPr/>
        </p:nvPicPr>
        <p:blipFill>
          <a:blip r:embed="rId2">
            <a:alphaModFix amt="40000"/>
          </a:blip>
          <a:srcRect t="2529"/>
          <a:stretch>
            <a:fillRect/>
          </a:stretch>
        </p:blipFill>
        <p:spPr>
          <a:xfrm>
            <a:off x="18" y="10524"/>
            <a:ext cx="12191978" cy="6857990"/>
          </a:xfrm>
          <a:prstGeom prst="rect">
            <a:avLst/>
          </a:prstGeom>
          <a:noFill/>
          <a:ln cap="flat">
            <a:noFill/>
          </a:ln>
        </p:spPr>
      </p:pic>
      <p:sp>
        <p:nvSpPr>
          <p:cNvPr id="3" name="Title 1">
            <a:extLst>
              <a:ext uri="{FF2B5EF4-FFF2-40B4-BE49-F238E27FC236}">
                <a16:creationId xmlns:a16="http://schemas.microsoft.com/office/drawing/2014/main" id="{D49D1EA5-1C88-4225-B483-65B5BF16D4CF}"/>
              </a:ext>
            </a:extLst>
          </p:cNvPr>
          <p:cNvSpPr txBox="1">
            <a:spLocks noGrp="1"/>
          </p:cNvSpPr>
          <p:nvPr>
            <p:ph type="ctrTitle"/>
          </p:nvPr>
        </p:nvSpPr>
        <p:spPr>
          <a:xfrm>
            <a:off x="1088913" y="1143292"/>
            <a:ext cx="9910779" cy="4268967"/>
          </a:xfrm>
        </p:spPr>
        <p:txBody>
          <a:bodyPr anchorCtr="1"/>
          <a:lstStyle/>
          <a:p>
            <a:pPr lvl="0" algn="ctr"/>
            <a:r>
              <a:rPr lang="tr-TR" sz="4200" dirty="0"/>
              <a:t>Hin 415 Hindistan bağımsızlık hareketi ve tarihi</a:t>
            </a:r>
            <a:br>
              <a:rPr lang="tr-TR" sz="4200" dirty="0"/>
            </a:br>
            <a:r>
              <a:rPr lang="tr-TR" sz="4200" dirty="0"/>
              <a:t/>
            </a:r>
            <a:br>
              <a:rPr lang="tr-TR" sz="4200" dirty="0"/>
            </a:br>
            <a:r>
              <a:rPr lang="tr-TR" sz="2400" cap="none" dirty="0"/>
              <a:t>5. Hafta </a:t>
            </a:r>
            <a:br>
              <a:rPr lang="tr-TR" sz="2400" cap="none" dirty="0"/>
            </a:br>
            <a:r>
              <a:rPr lang="tr-TR" sz="2400" cap="none" dirty="0"/>
              <a:t> </a:t>
            </a:r>
            <a:br>
              <a:rPr lang="tr-TR" sz="2400" cap="none" dirty="0"/>
            </a:br>
            <a:r>
              <a:rPr lang="tr-TR" sz="2400" dirty="0">
                <a:latin typeface="Abadi" panose="020B0604020104020204" pitchFamily="34" charset="0"/>
                <a:cs typeface="Andalus" panose="02020603050405020304" pitchFamily="18" charset="-78"/>
              </a:rPr>
              <a:t>MODERN DEVLET VE </a:t>
            </a:r>
            <a:r>
              <a:rPr lang="tr-TR" sz="2400" smtClean="0">
                <a:latin typeface="Abadi" panose="020B0604020104020204" pitchFamily="34" charset="0"/>
                <a:cs typeface="Andalus" panose="02020603050405020304" pitchFamily="18" charset="-78"/>
              </a:rPr>
              <a:t>SÖMÜRGELEŞTİriLMİŞ</a:t>
            </a:r>
            <a:r>
              <a:rPr lang="tr-TR" sz="2400" dirty="0" smtClean="0">
                <a:latin typeface="Abadi" panose="020B0604020104020204" pitchFamily="34" charset="0"/>
                <a:cs typeface="Andalus" panose="02020603050405020304" pitchFamily="18" charset="-78"/>
              </a:rPr>
              <a:t> </a:t>
            </a:r>
            <a:r>
              <a:rPr lang="tr-TR" sz="2400" dirty="0">
                <a:latin typeface="Abadi" panose="020B0604020104020204" pitchFamily="34" charset="0"/>
                <a:cs typeface="Andalus" panose="02020603050405020304" pitchFamily="18" charset="-78"/>
              </a:rPr>
              <a:t>HALK 1848-1885 I</a:t>
            </a:r>
            <a:endParaRPr lang="tr-TR" sz="2400" dirty="0"/>
          </a:p>
        </p:txBody>
      </p:sp>
      <p:sp>
        <p:nvSpPr>
          <p:cNvPr id="4" name="Subtitle 2">
            <a:extLst>
              <a:ext uri="{FF2B5EF4-FFF2-40B4-BE49-F238E27FC236}">
                <a16:creationId xmlns:a16="http://schemas.microsoft.com/office/drawing/2014/main" id="{CA1E54D5-EFE2-493F-B2A0-3D6F7C68214B}"/>
              </a:ext>
            </a:extLst>
          </p:cNvPr>
          <p:cNvSpPr txBox="1">
            <a:spLocks noGrp="1"/>
          </p:cNvSpPr>
          <p:nvPr>
            <p:ph type="subTitle" idx="1"/>
          </p:nvPr>
        </p:nvSpPr>
        <p:spPr>
          <a:xfrm>
            <a:off x="1088913" y="4802821"/>
            <a:ext cx="10576343" cy="1441460"/>
          </a:xfrm>
        </p:spPr>
        <p:txBody>
          <a:bodyPr/>
          <a:lstStyle/>
          <a:p>
            <a:pPr lvl="0" algn="r">
              <a:lnSpc>
                <a:spcPct val="80000"/>
              </a:lnSpc>
              <a:spcBef>
                <a:spcPts val="600"/>
              </a:spcBef>
            </a:pPr>
            <a:r>
              <a:rPr lang="tr-TR" sz="1700" b="1" i="0" dirty="0">
                <a:solidFill>
                  <a:srgbClr val="000000"/>
                </a:solidFill>
                <a:effectLst>
                  <a:outerShdw dist="38096" dir="2700000">
                    <a:srgbClr val="000000"/>
                  </a:outerShdw>
                </a:effectLst>
                <a:latin typeface="Comic Sans MS" pitchFamily="66"/>
              </a:rPr>
              <a:t>Doç. Dr. Yalçın Kayalı</a:t>
            </a:r>
          </a:p>
          <a:p>
            <a:pPr lvl="0" algn="r">
              <a:lnSpc>
                <a:spcPct val="80000"/>
              </a:lnSpc>
              <a:spcBef>
                <a:spcPts val="600"/>
              </a:spcBef>
            </a:pPr>
            <a:r>
              <a:rPr lang="tr-TR" sz="1700" b="1" i="0" dirty="0">
                <a:solidFill>
                  <a:srgbClr val="000000"/>
                </a:solidFill>
                <a:effectLst>
                  <a:outerShdw dist="38096" dir="2700000">
                    <a:srgbClr val="000000"/>
                  </a:outerShdw>
                </a:effectLst>
                <a:latin typeface="Comic Sans MS" pitchFamily="66"/>
              </a:rPr>
              <a:t>Ankara Üniversitesi</a:t>
            </a:r>
          </a:p>
          <a:p>
            <a:pPr lvl="0" algn="r">
              <a:lnSpc>
                <a:spcPct val="80000"/>
              </a:lnSpc>
              <a:spcBef>
                <a:spcPts val="600"/>
              </a:spcBef>
            </a:pPr>
            <a:r>
              <a:rPr lang="tr-TR" sz="1700" b="1" i="0" dirty="0">
                <a:solidFill>
                  <a:srgbClr val="000000"/>
                </a:solidFill>
                <a:effectLst>
                  <a:outerShdw dist="38096" dir="2700000">
                    <a:srgbClr val="000000"/>
                  </a:outerShdw>
                </a:effectLst>
                <a:latin typeface="Comic Sans MS" pitchFamily="66"/>
              </a:rPr>
              <a:t>Dil ve Tarih-Coğrafya Fakültesi</a:t>
            </a:r>
          </a:p>
          <a:p>
            <a:pPr lvl="0" algn="r">
              <a:lnSpc>
                <a:spcPct val="80000"/>
              </a:lnSpc>
              <a:spcBef>
                <a:spcPts val="600"/>
              </a:spcBef>
            </a:pPr>
            <a:r>
              <a:rPr lang="tr-TR" sz="1700" b="1" i="0" dirty="0">
                <a:solidFill>
                  <a:srgbClr val="000000"/>
                </a:solidFill>
                <a:effectLst>
                  <a:outerShdw dist="38096" dir="2700000">
                    <a:srgbClr val="000000"/>
                  </a:outerShdw>
                </a:effectLst>
                <a:latin typeface="Comic Sans MS" pitchFamily="66"/>
              </a:rPr>
              <a:t>Doğu Dilleri ve Edebiyatları Bölümü</a:t>
            </a:r>
          </a:p>
          <a:p>
            <a:pPr lvl="0" algn="r">
              <a:lnSpc>
                <a:spcPct val="80000"/>
              </a:lnSpc>
              <a:spcBef>
                <a:spcPts val="600"/>
              </a:spcBef>
            </a:pPr>
            <a:r>
              <a:rPr lang="tr-TR" sz="1700" b="1" i="0" dirty="0">
                <a:solidFill>
                  <a:srgbClr val="000000"/>
                </a:solidFill>
                <a:effectLst>
                  <a:outerShdw dist="38096" dir="2700000">
                    <a:srgbClr val="000000"/>
                  </a:outerShdw>
                </a:effectLst>
                <a:latin typeface="Comic Sans MS" pitchFamily="66"/>
              </a:rPr>
              <a:t>Hindoloji Anabilim Dalı</a:t>
            </a:r>
          </a:p>
          <a:p>
            <a:pPr lvl="0">
              <a:lnSpc>
                <a:spcPct val="84000"/>
              </a:lnSpc>
              <a:spcAft>
                <a:spcPts val="600"/>
              </a:spcAft>
            </a:pPr>
            <a:endParaRPr lang="tr-TR" sz="1600" dirty="0"/>
          </a:p>
        </p:txBody>
      </p:sp>
      <p:cxnSp>
        <p:nvCxnSpPr>
          <p:cNvPr id="5" name="Straight Connector 9">
            <a:extLst>
              <a:ext uri="{FF2B5EF4-FFF2-40B4-BE49-F238E27FC236}">
                <a16:creationId xmlns:a16="http://schemas.microsoft.com/office/drawing/2014/main" id="{ECDACE2A-0F5C-4265-AF29-7894F27C928C}"/>
              </a:ext>
            </a:extLst>
          </p:cNvPr>
          <p:cNvCxnSpPr>
            <a:cxnSpLocks noMove="1" noResize="1"/>
          </p:cNvCxnSpPr>
          <p:nvPr/>
        </p:nvCxnSpPr>
        <p:spPr>
          <a:xfrm>
            <a:off x="773856" y="1257300"/>
            <a:ext cx="0" cy="5600700"/>
          </a:xfrm>
          <a:prstGeom prst="straightConnector1">
            <a:avLst/>
          </a:prstGeom>
          <a:noFill/>
          <a:ln w="25402" cap="flat">
            <a:solidFill>
              <a:srgbClr val="F5F5F5"/>
            </a:solidFill>
            <a:prstDash val="solid"/>
            <a:miter/>
          </a:ln>
        </p:spPr>
      </p:cxnSp>
      <p:sp>
        <p:nvSpPr>
          <p:cNvPr id="6" name="Freeform 6">
            <a:extLst>
              <a:ext uri="{FF2B5EF4-FFF2-40B4-BE49-F238E27FC236}">
                <a16:creationId xmlns:a16="http://schemas.microsoft.com/office/drawing/2014/main" id="{AA13CFA2-70AB-435E-A9DD-316CB161B44B}"/>
              </a:ext>
            </a:extLst>
          </p:cNvPr>
          <p:cNvSpPr>
            <a:spLocks noMove="1" noResize="1"/>
          </p:cNvSpPr>
          <p:nvPr/>
        </p:nvSpPr>
        <p:spPr>
          <a:xfrm>
            <a:off x="11784009" y="1189204"/>
            <a:ext cx="407986"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F5F5F5"/>
          </a:solidFill>
          <a:ln cap="flat">
            <a:noFill/>
            <a:prstDash val="solid"/>
          </a:ln>
        </p:spPr>
        <p:txBody>
          <a:bodyPr vert="horz" wrap="square" lIns="0" tIns="0" rIns="0" bIns="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tr-TR" sz="18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754B1B7-69BD-41E3-A194-B2EA84E399CC}"/>
              </a:ext>
            </a:extLst>
          </p:cNvPr>
          <p:cNvSpPr>
            <a:spLocks noGrp="1"/>
          </p:cNvSpPr>
          <p:nvPr>
            <p:ph idx="1"/>
          </p:nvPr>
        </p:nvSpPr>
        <p:spPr>
          <a:xfrm>
            <a:off x="1330501" y="1989225"/>
            <a:ext cx="9603274" cy="3450615"/>
          </a:xfrm>
        </p:spPr>
        <p:txBody>
          <a:bodyPr>
            <a:noAutofit/>
          </a:bodyPr>
          <a:lstStyle/>
          <a:p>
            <a:r>
              <a:rPr lang="tr-TR" sz="2500" dirty="0"/>
              <a:t>1830’larda İngiltere ve Hindistan arasında bir mektubun gönderildiği yere ulaşma süresi iki yıldı fakat 1870’e gelindiğinde Süveyş Kanalı’nın açılmasıyla bir mektubun Bombay’a ulaşma süresi bir aya indi.</a:t>
            </a:r>
            <a:br>
              <a:rPr lang="tr-TR" sz="2500" dirty="0"/>
            </a:br>
            <a:r>
              <a:rPr lang="tr-TR" sz="2500" dirty="0"/>
              <a:t>Sonuçta </a:t>
            </a:r>
            <a:r>
              <a:rPr lang="tr-TR" sz="2500" dirty="0" err="1"/>
              <a:t>Dalhousie</a:t>
            </a:r>
            <a:r>
              <a:rPr lang="tr-TR" sz="2500" dirty="0"/>
              <a:t> sınırları tanımlanmış ve devletin etki alanındaki bireylerin bulunduğu birleşik bir devletin yasal temellerini atmış oldu. Ayrıca teknolojik altyapıyı geliştirdi. </a:t>
            </a:r>
          </a:p>
        </p:txBody>
      </p:sp>
    </p:spTree>
    <p:extLst>
      <p:ext uri="{BB962C8B-B14F-4D97-AF65-F5344CB8AC3E}">
        <p14:creationId xmlns:p14="http://schemas.microsoft.com/office/powerpoint/2010/main" val="54567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74EBBB-A5D9-4CAE-8F7C-10400BA5C709}"/>
              </a:ext>
            </a:extLst>
          </p:cNvPr>
          <p:cNvSpPr>
            <a:spLocks noGrp="1"/>
          </p:cNvSpPr>
          <p:nvPr>
            <p:ph type="title"/>
          </p:nvPr>
        </p:nvSpPr>
        <p:spPr/>
        <p:txBody>
          <a:bodyPr/>
          <a:lstStyle/>
          <a:p>
            <a:r>
              <a:rPr lang="tr-TR" b="1" dirty="0"/>
              <a:t>1857, TAHT YÖNETİMİ VE İSYANIN SONUÇLARI</a:t>
            </a:r>
            <a:endParaRPr lang="tr-TR" dirty="0"/>
          </a:p>
        </p:txBody>
      </p:sp>
      <p:sp>
        <p:nvSpPr>
          <p:cNvPr id="3" name="İçerik Yer Tutucusu 2">
            <a:extLst>
              <a:ext uri="{FF2B5EF4-FFF2-40B4-BE49-F238E27FC236}">
                <a16:creationId xmlns:a16="http://schemas.microsoft.com/office/drawing/2014/main" id="{0B0187E8-AE39-48F2-8308-6BB095159D09}"/>
              </a:ext>
            </a:extLst>
          </p:cNvPr>
          <p:cNvSpPr>
            <a:spLocks noGrp="1"/>
          </p:cNvSpPr>
          <p:nvPr>
            <p:ph idx="1"/>
          </p:nvPr>
        </p:nvSpPr>
        <p:spPr/>
        <p:txBody>
          <a:bodyPr>
            <a:normAutofit fontScale="92500"/>
          </a:bodyPr>
          <a:lstStyle/>
          <a:p>
            <a:r>
              <a:rPr lang="tr-TR" dirty="0"/>
              <a:t>1857 ve 1858 boyunca Hindistan’ın kuzeyi İngiltere yönetimini temellerinden sarsan bir isyana sahne oldu.</a:t>
            </a:r>
          </a:p>
          <a:p>
            <a:r>
              <a:rPr lang="tr-TR" dirty="0"/>
              <a:t>İsyan, </a:t>
            </a:r>
            <a:r>
              <a:rPr lang="tr-TR" dirty="0" err="1"/>
              <a:t>Bengal</a:t>
            </a:r>
            <a:r>
              <a:rPr lang="tr-TR" dirty="0"/>
              <a:t> ordusunun askerleri arasında artan hoşnutsuzluklar nedeniyle başladı. </a:t>
            </a:r>
            <a:r>
              <a:rPr lang="tr-TR" dirty="0" err="1"/>
              <a:t>Ayodhya’nın</a:t>
            </a:r>
            <a:r>
              <a:rPr lang="tr-TR" dirty="0"/>
              <a:t> ilhakı, </a:t>
            </a:r>
            <a:r>
              <a:rPr lang="tr-TR" dirty="0" err="1"/>
              <a:t>Bengal</a:t>
            </a:r>
            <a:r>
              <a:rPr lang="tr-TR" dirty="0"/>
              <a:t> ordusunun üçte birini oluşturan yüksek kasttan sipahileri yerinden etti. İsyanın asıl sebebi ise şuydu: Yeni Lee </a:t>
            </a:r>
            <a:r>
              <a:rPr lang="tr-TR" dirty="0" err="1"/>
              <a:t>Enfield</a:t>
            </a:r>
            <a:r>
              <a:rPr lang="tr-TR" dirty="0"/>
              <a:t> tüfeklerini doldurmak için askerler fişeklerin altını ısırmak zorundaydı; fişeklerin domuz ve inek yağı ile yağlandığı söylendiğinden bu hem Müslüman hem de Hindular açısından dinen caiz değildi. Fişekleri doldurmayı reddeden sipahiler işinden edildi ve 10 Mayıs 1857’de seksen beş arkadaşlarının mahkum edilmiş olduğunu gören sipahiler, gece kalktılar, kasabanın İngiliz sakinlerini katlettiler ve Delhi’ye doğru yürüyüşe geçtiler</a:t>
            </a:r>
          </a:p>
          <a:p>
            <a:endParaRPr lang="tr-TR" dirty="0"/>
          </a:p>
        </p:txBody>
      </p:sp>
    </p:spTree>
    <p:extLst>
      <p:ext uri="{BB962C8B-B14F-4D97-AF65-F5344CB8AC3E}">
        <p14:creationId xmlns:p14="http://schemas.microsoft.com/office/powerpoint/2010/main" val="397710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Amaçları II. Bahadır Şah’ın önderliğinde </a:t>
            </a:r>
            <a:r>
              <a:rPr lang="tr-TR" dirty="0" err="1"/>
              <a:t>Babürlü</a:t>
            </a:r>
            <a:r>
              <a:rPr lang="tr-TR" dirty="0"/>
              <a:t> yönetimini canlandırmaktı. </a:t>
            </a:r>
          </a:p>
          <a:p>
            <a:r>
              <a:rPr lang="tr-TR" dirty="0"/>
              <a:t>Sipahilerin isyana katılması üzerine İngilizler, kuzeyde </a:t>
            </a:r>
            <a:r>
              <a:rPr lang="tr-TR" dirty="0" err="1"/>
              <a:t>Bihar’dan</a:t>
            </a:r>
            <a:r>
              <a:rPr lang="tr-TR" dirty="0"/>
              <a:t> </a:t>
            </a:r>
            <a:r>
              <a:rPr lang="tr-TR" dirty="0" err="1"/>
              <a:t>Pencap’a</a:t>
            </a:r>
            <a:r>
              <a:rPr lang="tr-TR" dirty="0"/>
              <a:t> kadar ve Hindistan’ın merkezindeki kimi yörelerde denetimini yitirdi. </a:t>
            </a:r>
            <a:br>
              <a:rPr lang="tr-TR" dirty="0"/>
            </a:br>
            <a:r>
              <a:rPr lang="tr-TR" dirty="0"/>
              <a:t>İngilizlerin geride bıraktığı boşluktan yararlanan kırsal bölgelerdeki muhalif gruplar, toprak sahipleri, köylüler, soylular ve tüccarların hepsi farklı sebeplerle silaha sarıldı. </a:t>
            </a:r>
          </a:p>
          <a:p>
            <a:r>
              <a:rPr lang="tr-TR" dirty="0"/>
              <a:t>Büyük sermayedarlardan birinin isyana katılması çoğu zaman rakiplerinin İngilterelilerle yakınlaşıp topraklardan pay almaya teşvik ediyordu.</a:t>
            </a:r>
          </a:p>
        </p:txBody>
      </p:sp>
    </p:spTree>
    <p:extLst>
      <p:ext uri="{BB962C8B-B14F-4D97-AF65-F5344CB8AC3E}">
        <p14:creationId xmlns:p14="http://schemas.microsoft.com/office/powerpoint/2010/main" val="414592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925071A-D627-481D-99BD-ADF717C4175B}"/>
              </a:ext>
            </a:extLst>
          </p:cNvPr>
          <p:cNvSpPr>
            <a:spLocks noGrp="1"/>
          </p:cNvSpPr>
          <p:nvPr>
            <p:ph idx="1"/>
          </p:nvPr>
        </p:nvSpPr>
        <p:spPr/>
        <p:txBody>
          <a:bodyPr>
            <a:normAutofit lnSpcReduction="10000"/>
          </a:bodyPr>
          <a:lstStyle/>
          <a:p>
            <a:r>
              <a:rPr lang="tr-TR" sz="2500" dirty="0"/>
              <a:t>Komşu Kuzeybatı Vilayetlerinde isyanın niteliği farklıydı. Buralarda ayaklanmaya verilen cevap İngilizlerin elli yıllık yönetimi deneyimi nedeniyle farklı şekillendi. İngilizlerin sunduğu ticari fırsatlardan dolayı sermayedarlar kiracılar arasında çıkan huzursuzlukları bastırarak İngiltere’ye sadık kaldılar, fakat servetini kaybetmiş olanlar isyanın sunduğu nimetlerden yararlanmaya çalıştılar. </a:t>
            </a:r>
            <a:r>
              <a:rPr lang="tr-TR" sz="2500" dirty="0" err="1"/>
              <a:t>Cat</a:t>
            </a:r>
            <a:r>
              <a:rPr lang="tr-TR" sz="2500" dirty="0"/>
              <a:t> ve </a:t>
            </a:r>
            <a:r>
              <a:rPr lang="tr-TR" sz="2500" dirty="0" err="1"/>
              <a:t>Racput</a:t>
            </a:r>
            <a:r>
              <a:rPr lang="tr-TR" sz="2500" dirty="0"/>
              <a:t> topluluklarında halk, omuzlarına ağır bir gelir talebinin yüklenmesini protesto etmek için başkaldırdı. </a:t>
            </a:r>
          </a:p>
        </p:txBody>
      </p:sp>
    </p:spTree>
    <p:extLst>
      <p:ext uri="{BB962C8B-B14F-4D97-AF65-F5344CB8AC3E}">
        <p14:creationId xmlns:p14="http://schemas.microsoft.com/office/powerpoint/2010/main" val="341531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6FF28A-7ABE-43FE-ACB0-F13C789AB3EB}"/>
              </a:ext>
            </a:extLst>
          </p:cNvPr>
          <p:cNvSpPr>
            <a:spLocks noGrp="1"/>
          </p:cNvSpPr>
          <p:nvPr>
            <p:ph idx="1"/>
          </p:nvPr>
        </p:nvSpPr>
        <p:spPr>
          <a:xfrm>
            <a:off x="1294365" y="2135003"/>
            <a:ext cx="9603274" cy="3450615"/>
          </a:xfrm>
        </p:spPr>
        <p:txBody>
          <a:bodyPr>
            <a:normAutofit fontScale="92500"/>
          </a:bodyPr>
          <a:lstStyle/>
          <a:p>
            <a:r>
              <a:rPr lang="tr-TR" dirty="0"/>
              <a:t>Çoğu grubun başından sonuna kadar İngilizlere sadık kalması isyanın tamamen bastırılmasına olanak sağladı. </a:t>
            </a:r>
          </a:p>
          <a:p>
            <a:r>
              <a:rPr lang="tr-TR" dirty="0"/>
              <a:t>Özellikle kendilerini mağlup etmiş </a:t>
            </a:r>
            <a:r>
              <a:rPr lang="tr-TR" dirty="0" err="1"/>
              <a:t>Bengal</a:t>
            </a:r>
            <a:r>
              <a:rPr lang="tr-TR" dirty="0"/>
              <a:t> sipahilerine sıcak bakmayan </a:t>
            </a:r>
            <a:r>
              <a:rPr lang="tr-TR" dirty="0" err="1"/>
              <a:t>Pencaplı</a:t>
            </a:r>
            <a:r>
              <a:rPr lang="tr-TR" dirty="0"/>
              <a:t> askerler isyana karşıydı. Ne Bombay ne de </a:t>
            </a:r>
            <a:r>
              <a:rPr lang="tr-TR" dirty="0" err="1"/>
              <a:t>Madras</a:t>
            </a:r>
            <a:r>
              <a:rPr lang="tr-TR" dirty="0"/>
              <a:t> orduları isyana karıştı ve Hindistan’ın güneyi sükunetini korudu. Hindistan prensleri de İngilizleri destekleyerek çıkarlarını koruyacaklarını düşündüler. </a:t>
            </a:r>
            <a:br>
              <a:rPr lang="tr-TR" dirty="0"/>
            </a:br>
            <a:r>
              <a:rPr lang="tr-TR" dirty="0"/>
              <a:t>Kuzeyde Delhi, </a:t>
            </a:r>
            <a:r>
              <a:rPr lang="tr-TR" dirty="0" err="1"/>
              <a:t>Lucknow</a:t>
            </a:r>
            <a:r>
              <a:rPr lang="tr-TR" dirty="0"/>
              <a:t> ve </a:t>
            </a:r>
            <a:r>
              <a:rPr lang="tr-TR" dirty="0" err="1"/>
              <a:t>Kanpur</a:t>
            </a:r>
            <a:r>
              <a:rPr lang="tr-TR" dirty="0"/>
              <a:t> şehirlerindeki isyan ve Hindistan’ın merkezinde </a:t>
            </a:r>
            <a:r>
              <a:rPr lang="tr-TR" dirty="0" err="1"/>
              <a:t>Marathaların</a:t>
            </a:r>
            <a:r>
              <a:rPr lang="tr-TR" dirty="0"/>
              <a:t> başını çektiği ayaklanma İngilizleri en çok uğraştıranlar oldu. Birliklerin </a:t>
            </a:r>
            <a:r>
              <a:rPr lang="tr-TR" dirty="0" err="1"/>
              <a:t>Ganj’a</a:t>
            </a:r>
            <a:r>
              <a:rPr lang="tr-TR" dirty="0"/>
              <a:t> doğru hareket etmek üzere </a:t>
            </a:r>
            <a:r>
              <a:rPr lang="tr-TR" dirty="0" err="1"/>
              <a:t>Bengal’de</a:t>
            </a:r>
            <a:r>
              <a:rPr lang="tr-TR" dirty="0"/>
              <a:t> toplanması üzerine, </a:t>
            </a:r>
            <a:r>
              <a:rPr lang="tr-TR" dirty="0" err="1"/>
              <a:t>Benares</a:t>
            </a:r>
            <a:r>
              <a:rPr lang="tr-TR" dirty="0"/>
              <a:t> ve </a:t>
            </a:r>
            <a:r>
              <a:rPr lang="tr-TR" dirty="0" err="1"/>
              <a:t>Allahabad</a:t>
            </a:r>
            <a:r>
              <a:rPr lang="tr-TR" dirty="0"/>
              <a:t> isyanın patlak verişinden bir ay sonra geri alındı.</a:t>
            </a:r>
          </a:p>
        </p:txBody>
      </p:sp>
    </p:spTree>
    <p:extLst>
      <p:ext uri="{BB962C8B-B14F-4D97-AF65-F5344CB8AC3E}">
        <p14:creationId xmlns:p14="http://schemas.microsoft.com/office/powerpoint/2010/main" val="373582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E134368-22FD-4FB7-8E49-B9F64D09EEA5}"/>
              </a:ext>
            </a:extLst>
          </p:cNvPr>
          <p:cNvSpPr>
            <a:spLocks noGrp="1"/>
          </p:cNvSpPr>
          <p:nvPr>
            <p:ph idx="1"/>
          </p:nvPr>
        </p:nvSpPr>
        <p:spPr/>
        <p:txBody>
          <a:bodyPr>
            <a:normAutofit/>
          </a:bodyPr>
          <a:lstStyle/>
          <a:p>
            <a:r>
              <a:rPr lang="tr-TR" sz="2800" dirty="0"/>
              <a:t>İlerleyen İngiliz süvarileri önüne geleni öldürerek tam bir şiddet eylemine giriştiler. Bu ırkçı vahşet, genel vali </a:t>
            </a:r>
            <a:r>
              <a:rPr lang="tr-TR" sz="2800" dirty="0" err="1"/>
              <a:t>Lord</a:t>
            </a:r>
            <a:r>
              <a:rPr lang="tr-TR" sz="2800" dirty="0"/>
              <a:t> </a:t>
            </a:r>
            <a:r>
              <a:rPr lang="tr-TR" sz="2800" dirty="0" err="1"/>
              <a:t>Canning’in</a:t>
            </a:r>
            <a:r>
              <a:rPr lang="tr-TR" sz="2800" dirty="0"/>
              <a:t> aksi yöndeki çabalarına rağmen mücadele boyunca devam etti. </a:t>
            </a:r>
            <a:r>
              <a:rPr lang="tr-TR" sz="2800" dirty="0" err="1"/>
              <a:t>Canning</a:t>
            </a:r>
            <a:r>
              <a:rPr lang="tr-TR" sz="2800" dirty="0"/>
              <a:t>, Temmuz 1857’de Genel Af (</a:t>
            </a:r>
            <a:r>
              <a:rPr lang="tr-TR" sz="2800" dirty="0" err="1"/>
              <a:t>Clemency</a:t>
            </a:r>
            <a:r>
              <a:rPr lang="tr-TR" sz="2800" dirty="0"/>
              <a:t>) Bildirgesi’ni ilan etti; bu davranışı kendisine ‘’</a:t>
            </a:r>
            <a:r>
              <a:rPr lang="tr-TR" sz="2800" dirty="0" err="1"/>
              <a:t>Clemency</a:t>
            </a:r>
            <a:r>
              <a:rPr lang="tr-TR" sz="2800" dirty="0"/>
              <a:t> </a:t>
            </a:r>
            <a:r>
              <a:rPr lang="tr-TR" sz="2800" dirty="0" err="1"/>
              <a:t>Canning</a:t>
            </a:r>
            <a:r>
              <a:rPr lang="tr-TR" sz="2800" dirty="0"/>
              <a:t>’’ lakabının verilmesine neden oldu. </a:t>
            </a:r>
          </a:p>
        </p:txBody>
      </p:sp>
    </p:spTree>
    <p:extLst>
      <p:ext uri="{BB962C8B-B14F-4D97-AF65-F5344CB8AC3E}">
        <p14:creationId xmlns:p14="http://schemas.microsoft.com/office/powerpoint/2010/main" val="448083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027" name="Picture 3" descr="C:\Users\HP\Desktop\lord-viscount-charles-canning_360_fabbfd1f1f6977a99d3a763d2117b2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3841"/>
            <a:ext cx="12191999"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70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63FE5FF-7DF0-46F0-8E53-55161661A2A7}"/>
              </a:ext>
            </a:extLst>
          </p:cNvPr>
          <p:cNvSpPr>
            <a:spLocks noGrp="1"/>
          </p:cNvSpPr>
          <p:nvPr>
            <p:ph idx="1"/>
          </p:nvPr>
        </p:nvSpPr>
        <p:spPr/>
        <p:txBody>
          <a:bodyPr>
            <a:normAutofit/>
          </a:bodyPr>
          <a:lstStyle/>
          <a:p>
            <a:r>
              <a:rPr lang="tr-TR" sz="2500" dirty="0"/>
              <a:t>Hintlilerin uyguladığı vahşetin örneklerinden biri ise </a:t>
            </a:r>
            <a:r>
              <a:rPr lang="tr-TR" sz="2500" dirty="0" err="1"/>
              <a:t>Kanpur’da</a:t>
            </a:r>
            <a:r>
              <a:rPr lang="tr-TR" sz="2500" dirty="0"/>
              <a:t> garnizonda yaşandı. </a:t>
            </a:r>
            <a:r>
              <a:rPr lang="tr-TR" sz="2500" dirty="0" err="1"/>
              <a:t>Nana</a:t>
            </a:r>
            <a:r>
              <a:rPr lang="tr-TR" sz="2500" dirty="0"/>
              <a:t> </a:t>
            </a:r>
            <a:r>
              <a:rPr lang="tr-TR" sz="2500" dirty="0" err="1"/>
              <a:t>Sahib’e</a:t>
            </a:r>
            <a:r>
              <a:rPr lang="tr-TR" sz="2500" dirty="0"/>
              <a:t> teslim olan ve güvenli geçiş sözü alan İngilizler tekneye binerken üzerlerine ateş açıldı. 400 civarında İngiliz hayatını kaybetti. </a:t>
            </a:r>
            <a:r>
              <a:rPr lang="tr-TR" sz="2500" dirty="0" err="1"/>
              <a:t>Pencap’tan</a:t>
            </a:r>
            <a:r>
              <a:rPr lang="tr-TR" sz="2500" dirty="0"/>
              <a:t> gelen takviye kuvvetler Eylül ayında Delhi’yi geri aldı. Bahadır Şah Burma’ya sürgüne gönderildi, şehzadeler idam edildi. </a:t>
            </a:r>
            <a:r>
              <a:rPr lang="tr-TR" sz="2500" dirty="0" err="1"/>
              <a:t>Gwalior’un</a:t>
            </a:r>
            <a:r>
              <a:rPr lang="tr-TR" sz="2500" dirty="0"/>
              <a:t> Haziran 1858’de düşmesiyle savaş sona erse de </a:t>
            </a:r>
            <a:r>
              <a:rPr lang="tr-TR" sz="2500" dirty="0" err="1"/>
              <a:t>Maratha</a:t>
            </a:r>
            <a:r>
              <a:rPr lang="tr-TR" sz="2500" dirty="0"/>
              <a:t> liderleri Hindistan’ın merkezinde savaşmaya devam ettiler. </a:t>
            </a:r>
          </a:p>
        </p:txBody>
      </p:sp>
    </p:spTree>
    <p:extLst>
      <p:ext uri="{BB962C8B-B14F-4D97-AF65-F5344CB8AC3E}">
        <p14:creationId xmlns:p14="http://schemas.microsoft.com/office/powerpoint/2010/main" val="3939899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C8B260-6CFE-4D3C-96FD-249AB26F886F}"/>
              </a:ext>
            </a:extLst>
          </p:cNvPr>
          <p:cNvSpPr>
            <a:spLocks noGrp="1"/>
          </p:cNvSpPr>
          <p:nvPr>
            <p:ph idx="1"/>
          </p:nvPr>
        </p:nvSpPr>
        <p:spPr/>
        <p:txBody>
          <a:bodyPr>
            <a:noAutofit/>
          </a:bodyPr>
          <a:lstStyle/>
          <a:p>
            <a:r>
              <a:rPr lang="tr-TR" sz="2500" dirty="0"/>
              <a:t>2 Ağustos 1858’de İngiliz Parlamentosu’nun kabul ettiği Hindistan Yönetimi Yasası ile Doğu Hindistan Şirketi yetkilerini İngiliz Tahtına devretti. Yirmi yılda bir yapılan gözden geçirmelere dayanan modelin yerine Hindistan meseleleri üzerinde parlamentonun düzenli denetimi devreye sokuldu. Hindistan’da en yüksek otorite </a:t>
            </a:r>
            <a:r>
              <a:rPr lang="tr-TR" sz="2500" dirty="0" err="1"/>
              <a:t>Viceroy</a:t>
            </a:r>
            <a:r>
              <a:rPr lang="tr-TR" sz="2500" dirty="0"/>
              <a:t> olarak yetkilendirildi. Bu unvan Kraliçe Victoria’nın Kasım 1858’de ‘’Hindistan’ın Prenslerine, Liderlerine ve Halkına’’ ilan ettiği sırada genel vali olan </a:t>
            </a:r>
            <a:r>
              <a:rPr lang="tr-TR" sz="2500" dirty="0" err="1"/>
              <a:t>Canning’e</a:t>
            </a:r>
            <a:r>
              <a:rPr lang="tr-TR" sz="2500" dirty="0"/>
              <a:t> verildi. Genel vali bir yürütme kuruluyla çalışacaktı. </a:t>
            </a:r>
          </a:p>
        </p:txBody>
      </p:sp>
    </p:spTree>
    <p:extLst>
      <p:ext uri="{BB962C8B-B14F-4D97-AF65-F5344CB8AC3E}">
        <p14:creationId xmlns:p14="http://schemas.microsoft.com/office/powerpoint/2010/main" val="3942589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100F11-C4F5-4852-B025-F4958ABBE7D0}"/>
              </a:ext>
            </a:extLst>
          </p:cNvPr>
          <p:cNvSpPr>
            <a:spLocks noGrp="1"/>
          </p:cNvSpPr>
          <p:nvPr>
            <p:ph idx="1"/>
          </p:nvPr>
        </p:nvSpPr>
        <p:spPr/>
        <p:txBody>
          <a:bodyPr>
            <a:noAutofit/>
          </a:bodyPr>
          <a:lstStyle/>
          <a:p>
            <a:r>
              <a:rPr lang="tr-TR" sz="2800" dirty="0"/>
              <a:t>Victoria’nın bildirgesi sonradan isyanın nedenleri arasında gösterildi.  Bildirge </a:t>
            </a:r>
            <a:r>
              <a:rPr lang="tr-TR" sz="2800" dirty="0" err="1"/>
              <a:t>Dalhousie’nin</a:t>
            </a:r>
            <a:r>
              <a:rPr lang="tr-TR" sz="2800" dirty="0"/>
              <a:t> politikalarında bir geri adım atarak soyluların unvanlarını koruyordu. Soyluların toprakları üzerindeki denetimleri kadar hakları, mevkileri ve şereflerine de hürmet edilecekti. Bu Hindistan nüfusunun yaklaşık üçte birinin sömürge bitimine kadar 500 prensin dolaylı yönetimi altında olması demekti. </a:t>
            </a:r>
          </a:p>
        </p:txBody>
      </p:sp>
    </p:spTree>
    <p:extLst>
      <p:ext uri="{BB962C8B-B14F-4D97-AF65-F5344CB8AC3E}">
        <p14:creationId xmlns:p14="http://schemas.microsoft.com/office/powerpoint/2010/main" val="342773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E156A-8187-4E73-8949-8023B7848DE9}"/>
              </a:ext>
            </a:extLst>
          </p:cNvPr>
          <p:cNvSpPr>
            <a:spLocks noGrp="1"/>
          </p:cNvSpPr>
          <p:nvPr>
            <p:ph type="title"/>
          </p:nvPr>
        </p:nvSpPr>
        <p:spPr/>
        <p:txBody>
          <a:bodyPr/>
          <a:lstStyle/>
          <a:p>
            <a:r>
              <a:rPr lang="tr-TR" b="1" dirty="0"/>
              <a:t>İSYAN MODERN DEVLET VE SÖMÜRGELEŞTİRİLMİŞ HALK (1848-1885)</a:t>
            </a:r>
            <a:endParaRPr lang="tr-TR" dirty="0"/>
          </a:p>
        </p:txBody>
      </p:sp>
      <p:sp>
        <p:nvSpPr>
          <p:cNvPr id="3" name="İçerik Yer Tutucusu 2">
            <a:extLst>
              <a:ext uri="{FF2B5EF4-FFF2-40B4-BE49-F238E27FC236}">
                <a16:creationId xmlns:a16="http://schemas.microsoft.com/office/drawing/2014/main" id="{E8E47141-21FA-4588-9649-1EDFA7116F6A}"/>
              </a:ext>
            </a:extLst>
          </p:cNvPr>
          <p:cNvSpPr>
            <a:spLocks noGrp="1"/>
          </p:cNvSpPr>
          <p:nvPr>
            <p:ph idx="1"/>
          </p:nvPr>
        </p:nvSpPr>
        <p:spPr/>
        <p:txBody>
          <a:bodyPr>
            <a:normAutofit fontScale="85000" lnSpcReduction="10000"/>
          </a:bodyPr>
          <a:lstStyle/>
          <a:p>
            <a:r>
              <a:rPr lang="tr-TR" sz="2500" dirty="0"/>
              <a:t>Hindistan’ın kuzeyi boyunca yayılan İngiltere yönetimine karşı çıkan 1857-1858 isyanı modern Hindistan’ın başlangıç noktası olarak görülür. </a:t>
            </a:r>
            <a:r>
              <a:rPr lang="tr-TR" sz="2500" dirty="0" err="1"/>
              <a:t>Modernite</a:t>
            </a:r>
            <a:r>
              <a:rPr lang="tr-TR" sz="2500" dirty="0"/>
              <a:t> Avrupa’da oluşan ve Hindistan gibi ülkelere nakledilen bir şey değildir; değişimler karşılıklı etkileşim içinde meydana gelmiştir. Teknolojik gelişmeler, Hindistan’a Avrupa ile aynı zamanda getirilmiştir. Modern devletin esası sayılan yenilikler Hindistan’da ve Avrupa ülkelerinde aynı dönemde ortaya çıkmıştır. Modern uygulamaların bazıları ya Hint deneyiminden feyz almıştır ya da Hindistan’da oluşmuştur.  Her şeyin ötesinde, iki ülkenin iktisadi yaşamı giderek artan ölçüde birbirine bağlı hale gelmiştir.</a:t>
            </a:r>
            <a:br>
              <a:rPr lang="tr-TR" sz="2500" dirty="0"/>
            </a:br>
            <a:endParaRPr lang="tr-TR" sz="2500" dirty="0"/>
          </a:p>
          <a:p>
            <a:endParaRPr lang="tr-TR" dirty="0"/>
          </a:p>
        </p:txBody>
      </p:sp>
    </p:spTree>
    <p:extLst>
      <p:ext uri="{BB962C8B-B14F-4D97-AF65-F5344CB8AC3E}">
        <p14:creationId xmlns:p14="http://schemas.microsoft.com/office/powerpoint/2010/main" val="81610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29FAE26-365B-40A1-A8EA-2747EF4470A8}"/>
              </a:ext>
            </a:extLst>
          </p:cNvPr>
          <p:cNvSpPr>
            <a:spLocks noGrp="1"/>
          </p:cNvSpPr>
          <p:nvPr>
            <p:ph idx="1"/>
          </p:nvPr>
        </p:nvSpPr>
        <p:spPr/>
        <p:txBody>
          <a:bodyPr>
            <a:noAutofit/>
          </a:bodyPr>
          <a:lstStyle/>
          <a:p>
            <a:r>
              <a:rPr lang="tr-TR" sz="2800" dirty="0"/>
              <a:t>1859’da </a:t>
            </a:r>
            <a:r>
              <a:rPr lang="tr-TR" sz="2800" dirty="0" err="1"/>
              <a:t>Lord</a:t>
            </a:r>
            <a:r>
              <a:rPr lang="tr-TR" sz="2800" dirty="0"/>
              <a:t> </a:t>
            </a:r>
            <a:r>
              <a:rPr lang="tr-TR" sz="2800" dirty="0" err="1"/>
              <a:t>Canning</a:t>
            </a:r>
            <a:r>
              <a:rPr lang="tr-TR" sz="2800" dirty="0"/>
              <a:t> ülkenin büyük kısmını kapsayan bir geziye çıktı. </a:t>
            </a:r>
            <a:r>
              <a:rPr lang="tr-TR" sz="2800" dirty="0" err="1"/>
              <a:t>Durbar</a:t>
            </a:r>
            <a:r>
              <a:rPr lang="tr-TR" sz="2800" dirty="0"/>
              <a:t> adlı sarayları ziyaret etti. Amacı sadece prensleri tanımak değildi. İçlerinde İngiliz yönetimine destek çıkan </a:t>
            </a:r>
            <a:r>
              <a:rPr lang="tr-TR" sz="2800" dirty="0" err="1"/>
              <a:t>Ayodhya’nın</a:t>
            </a:r>
            <a:r>
              <a:rPr lang="tr-TR" sz="2800" dirty="0"/>
              <a:t> büyük toprak sahiplerini de tanımaktı. </a:t>
            </a:r>
          </a:p>
        </p:txBody>
      </p:sp>
    </p:spTree>
    <p:extLst>
      <p:ext uri="{BB962C8B-B14F-4D97-AF65-F5344CB8AC3E}">
        <p14:creationId xmlns:p14="http://schemas.microsoft.com/office/powerpoint/2010/main" val="368005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Egemenliğin merkezinde İngiliz tahtının bulunduğu ve tüm halkları tek bir hiyerarşik yapıyla yönetebilen bir toplumsal düzenin kurulma aşaması başlamıştı.  </a:t>
            </a:r>
            <a:r>
              <a:rPr lang="tr-TR" dirty="0" err="1"/>
              <a:t>Dalhousie’nin</a:t>
            </a:r>
            <a:r>
              <a:rPr lang="tr-TR" dirty="0"/>
              <a:t> politikalarına uygun olarak </a:t>
            </a:r>
            <a:r>
              <a:rPr lang="tr-TR" dirty="0" err="1"/>
              <a:t>Canning’in</a:t>
            </a:r>
            <a:r>
              <a:rPr lang="tr-TR" dirty="0"/>
              <a:t> prenslerle kaynaşması, Hindistan’da siyasi birlik sağlama politikasının devamıydı.</a:t>
            </a:r>
          </a:p>
          <a:p>
            <a:r>
              <a:rPr lang="tr-TR" dirty="0"/>
              <a:t>Bu yeni düzenin gerekçelerinden biri, Hindistan’ın yapısıyla ilgili temel bir önermeydi: Hindistan kültürel, toplumsal ve dini anlamda çok çeşitliydi ve yabancı yönetim bunu barışçıl bir şekilde destekliyordu.</a:t>
            </a:r>
          </a:p>
          <a:p>
            <a:endParaRPr lang="tr-TR" dirty="0"/>
          </a:p>
          <a:p>
            <a:endParaRPr lang="tr-TR" dirty="0"/>
          </a:p>
        </p:txBody>
      </p:sp>
    </p:spTree>
    <p:extLst>
      <p:ext uri="{BB962C8B-B14F-4D97-AF65-F5344CB8AC3E}">
        <p14:creationId xmlns:p14="http://schemas.microsoft.com/office/powerpoint/2010/main" val="1817381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97B1637-D8C0-4249-89E9-8AE544529C34}"/>
              </a:ext>
            </a:extLst>
          </p:cNvPr>
          <p:cNvSpPr>
            <a:spLocks noGrp="1"/>
          </p:cNvSpPr>
          <p:nvPr>
            <p:ph idx="1"/>
          </p:nvPr>
        </p:nvSpPr>
        <p:spPr/>
        <p:txBody>
          <a:bodyPr/>
          <a:lstStyle/>
          <a:p>
            <a:r>
              <a:rPr lang="tr-TR" dirty="0"/>
              <a:t>Bahsi geçen önerme, isyanın ardından askeri politikada kendini gösterdi. Bir teoriye göre insanların bir kısmı doğuştan iyi savaşçılardı ve bunlar asker olmalıydı. Bu insanlar, başta sadık </a:t>
            </a:r>
            <a:r>
              <a:rPr lang="tr-TR" dirty="0" err="1"/>
              <a:t>Pencaplılardı</a:t>
            </a:r>
            <a:r>
              <a:rPr lang="tr-TR" dirty="0"/>
              <a:t>. 1875 itibarıyla ordunun yarısı </a:t>
            </a:r>
            <a:r>
              <a:rPr lang="tr-TR" dirty="0" err="1"/>
              <a:t>Pencaplıydı</a:t>
            </a:r>
            <a:r>
              <a:rPr lang="tr-TR" dirty="0"/>
              <a:t>. Kültürel farklılıkların hizipleri önlemesi için karma alaylar oluşturuldu. Topçuların denetimi İngiliz subaylardaydı. İsyan sırasında İngiliz askerler ordunun altıda birini oluşturuyordu; İngilizlerin Hintlilere oranı yarı yarıya veya üçte bir olması hedeflenmişti.</a:t>
            </a:r>
          </a:p>
        </p:txBody>
      </p:sp>
    </p:spTree>
    <p:extLst>
      <p:ext uri="{BB962C8B-B14F-4D97-AF65-F5344CB8AC3E}">
        <p14:creationId xmlns:p14="http://schemas.microsoft.com/office/powerpoint/2010/main" val="332929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2714FC6-780F-4A67-95A0-BC1CE7CB6824}"/>
              </a:ext>
            </a:extLst>
          </p:cNvPr>
          <p:cNvSpPr>
            <a:spLocks noGrp="1"/>
          </p:cNvSpPr>
          <p:nvPr>
            <p:ph idx="1"/>
          </p:nvPr>
        </p:nvSpPr>
        <p:spPr/>
        <p:txBody>
          <a:bodyPr>
            <a:normAutofit/>
          </a:bodyPr>
          <a:lstStyle/>
          <a:p>
            <a:r>
              <a:rPr lang="tr-TR" sz="2800" dirty="0"/>
              <a:t>Çıkartılan isyanlar İngiliz ırkçılığını daha da şiddetli hale getirdi. Şüphe duyulan subaylar öldürüldü. Delhi yağmalandı, anıtlar tahrip edildi veya askeri amaçlar için kullanıldı. İslami bir yönetim kurmaya çalışacak Müslümanlar, İngilizlerin en çok şüphelendiği topluluktu. Fakat yirmi yıl içinde Müslüman aristokratlar en sadık kişiler olarak görülmeye başlandı. </a:t>
            </a:r>
          </a:p>
        </p:txBody>
      </p:sp>
    </p:spTree>
    <p:extLst>
      <p:ext uri="{BB962C8B-B14F-4D97-AF65-F5344CB8AC3E}">
        <p14:creationId xmlns:p14="http://schemas.microsoft.com/office/powerpoint/2010/main" val="12128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7DD90C-6369-4DD2-B8BA-359F459FFF1B}"/>
              </a:ext>
            </a:extLst>
          </p:cNvPr>
          <p:cNvSpPr>
            <a:spLocks noGrp="1"/>
          </p:cNvSpPr>
          <p:nvPr>
            <p:ph type="title"/>
          </p:nvPr>
        </p:nvSpPr>
        <p:spPr/>
        <p:txBody>
          <a:bodyPr/>
          <a:lstStyle/>
          <a:p>
            <a:r>
              <a:rPr lang="tr-TR" b="1" dirty="0"/>
              <a:t>DALHOUSIE: BİRLİĞİN SAĞLANMASI VE     İLETİŞİM AĞLARI</a:t>
            </a:r>
            <a:endParaRPr lang="tr-TR" dirty="0"/>
          </a:p>
        </p:txBody>
      </p:sp>
      <p:sp>
        <p:nvSpPr>
          <p:cNvPr id="3" name="İçerik Yer Tutucusu 2">
            <a:extLst>
              <a:ext uri="{FF2B5EF4-FFF2-40B4-BE49-F238E27FC236}">
                <a16:creationId xmlns:a16="http://schemas.microsoft.com/office/drawing/2014/main" id="{14F79AC4-E6CE-40E9-9009-76E4CD95EBA3}"/>
              </a:ext>
            </a:extLst>
          </p:cNvPr>
          <p:cNvSpPr>
            <a:spLocks noGrp="1"/>
          </p:cNvSpPr>
          <p:nvPr>
            <p:ph idx="1"/>
          </p:nvPr>
        </p:nvSpPr>
        <p:spPr/>
        <p:txBody>
          <a:bodyPr>
            <a:normAutofit lnSpcReduction="10000"/>
          </a:bodyPr>
          <a:lstStyle/>
          <a:p>
            <a:r>
              <a:rPr lang="tr-TR" dirty="0" err="1"/>
              <a:t>Dalhousie</a:t>
            </a:r>
            <a:r>
              <a:rPr lang="tr-TR" dirty="0"/>
              <a:t>, Kalküta’ya, yüzyılın geri kalanında İngiltere egemenliğinin temel unsurları olacak iki yönlü bir vizyonla geldi. </a:t>
            </a:r>
            <a:r>
              <a:rPr lang="tr-TR" dirty="0" err="1"/>
              <a:t>Dalhouise’nin</a:t>
            </a:r>
            <a:r>
              <a:rPr lang="tr-TR" dirty="0"/>
              <a:t> asıl niyeti, İngiltere egemenliğini hem toprak hem de meşruiyet bakımından tek elde toplamaktı. Ayrıca Hindistan’da kurulacak yeni iletişim ve ulaşım ağlarının önemini biliyordu.</a:t>
            </a:r>
          </a:p>
          <a:p>
            <a:r>
              <a:rPr lang="tr-TR" dirty="0" err="1"/>
              <a:t>Dalhousie</a:t>
            </a:r>
            <a:r>
              <a:rPr lang="tr-TR" dirty="0"/>
              <a:t> 1848-1849’daki İkinci Sih Savaşı’yla aynı dönemde göreve başladı. Bu savaş </a:t>
            </a:r>
            <a:r>
              <a:rPr lang="tr-TR" dirty="0" err="1"/>
              <a:t>Pencap’ın</a:t>
            </a:r>
            <a:r>
              <a:rPr lang="tr-TR" dirty="0"/>
              <a:t> ilhakıyla ve sömürge yönetiminin Hayber Geçidi’ne kadar genişlemesiyle sona erdi. </a:t>
            </a:r>
            <a:r>
              <a:rPr lang="tr-TR" dirty="0" err="1"/>
              <a:t>Dalhouise</a:t>
            </a:r>
            <a:r>
              <a:rPr lang="tr-TR" dirty="0"/>
              <a:t> 1852’de Burma’ya bir askeri sefer düzenledi, Burma’nın aşağı kesimi İngiltere topraklarına alındı. </a:t>
            </a:r>
            <a:r>
              <a:rPr lang="tr-TR" dirty="0" err="1"/>
              <a:t>Pencap’ın</a:t>
            </a:r>
            <a:r>
              <a:rPr lang="tr-TR" dirty="0"/>
              <a:t> yönetimi John ve Henry Lawrence kardeşlerin himayesinde olan bir heyete verildi. </a:t>
            </a:r>
          </a:p>
          <a:p>
            <a:endParaRPr lang="tr-TR" dirty="0"/>
          </a:p>
        </p:txBody>
      </p:sp>
    </p:spTree>
    <p:extLst>
      <p:ext uri="{BB962C8B-B14F-4D97-AF65-F5344CB8AC3E}">
        <p14:creationId xmlns:p14="http://schemas.microsoft.com/office/powerpoint/2010/main" val="65196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3FD740-3D7B-4727-A13A-18C52DCCDA0A}"/>
              </a:ext>
            </a:extLst>
          </p:cNvPr>
          <p:cNvSpPr>
            <a:spLocks noGrp="1"/>
          </p:cNvSpPr>
          <p:nvPr>
            <p:ph idx="1"/>
          </p:nvPr>
        </p:nvSpPr>
        <p:spPr/>
        <p:txBody>
          <a:bodyPr>
            <a:normAutofit lnSpcReduction="10000"/>
          </a:bodyPr>
          <a:lstStyle/>
          <a:p>
            <a:r>
              <a:rPr lang="tr-TR" sz="2500" dirty="0" err="1"/>
              <a:t>Dalhousie</a:t>
            </a:r>
            <a:r>
              <a:rPr lang="tr-TR" sz="2500" dirty="0"/>
              <a:t> yaygın bir uygulama olan varis atama uygulamasını tanımayacaktı. Bu yolla, </a:t>
            </a:r>
            <a:r>
              <a:rPr lang="tr-TR" sz="2500" dirty="0" err="1"/>
              <a:t>Dalhousie</a:t>
            </a:r>
            <a:r>
              <a:rPr lang="tr-TR" sz="2500" dirty="0"/>
              <a:t> yedi yıl içinde orta Hindistan, </a:t>
            </a:r>
            <a:r>
              <a:rPr lang="tr-TR" sz="2500" dirty="0" err="1"/>
              <a:t>Bengal</a:t>
            </a:r>
            <a:r>
              <a:rPr lang="tr-TR" sz="2500" dirty="0"/>
              <a:t>, </a:t>
            </a:r>
            <a:r>
              <a:rPr lang="tr-TR" sz="2500" dirty="0" err="1"/>
              <a:t>Racastan</a:t>
            </a:r>
            <a:r>
              <a:rPr lang="tr-TR" sz="2500" dirty="0"/>
              <a:t> ve </a:t>
            </a:r>
            <a:r>
              <a:rPr lang="tr-TR" sz="2500" dirty="0" err="1"/>
              <a:t>Pencap’ın</a:t>
            </a:r>
            <a:r>
              <a:rPr lang="tr-TR" sz="2500" dirty="0"/>
              <a:t> dağlık bölgelerindeki yedi devletin egemenliğini ele geçirdi. Bunlar arasında </a:t>
            </a:r>
            <a:r>
              <a:rPr lang="tr-TR" sz="2500" dirty="0" err="1"/>
              <a:t>Cihansi’de</a:t>
            </a:r>
            <a:r>
              <a:rPr lang="tr-TR" sz="2500" dirty="0"/>
              <a:t> vardı. Son olarak 1856’da, en zengin devlet olan </a:t>
            </a:r>
            <a:r>
              <a:rPr lang="tr-TR" sz="2500" dirty="0" err="1"/>
              <a:t>Ayodhya’yı</a:t>
            </a:r>
            <a:r>
              <a:rPr lang="tr-TR" sz="2500" dirty="0"/>
              <a:t> ilhak etti. Bu ilhakın sebebi kötü yönetim iddiasıydı. </a:t>
            </a:r>
            <a:r>
              <a:rPr lang="tr-TR" sz="2500" dirty="0" err="1"/>
              <a:t>Dalhousie</a:t>
            </a:r>
            <a:r>
              <a:rPr lang="tr-TR" sz="2500" dirty="0"/>
              <a:t>, Delhi’deki </a:t>
            </a:r>
            <a:r>
              <a:rPr lang="tr-TR" sz="2500" dirty="0" err="1"/>
              <a:t>Babürlü</a:t>
            </a:r>
            <a:r>
              <a:rPr lang="tr-TR" sz="2500" dirty="0"/>
              <a:t> yönetimine son vermeye bile niyetlendi ama bu fikir İngiltere’de itirazlarla karşılaştı. </a:t>
            </a:r>
            <a:r>
              <a:rPr lang="tr-TR" sz="2500" dirty="0" err="1"/>
              <a:t>Dalhousie’nin</a:t>
            </a:r>
            <a:r>
              <a:rPr lang="tr-TR" sz="2500" dirty="0"/>
              <a:t>  vizyonunun ikinci yönü, Batıdaki yeni teknolojilere duyduğu hayranlıktı. </a:t>
            </a:r>
          </a:p>
          <a:p>
            <a:endParaRPr lang="tr-TR" dirty="0"/>
          </a:p>
        </p:txBody>
      </p:sp>
    </p:spTree>
    <p:extLst>
      <p:ext uri="{BB962C8B-B14F-4D97-AF65-F5344CB8AC3E}">
        <p14:creationId xmlns:p14="http://schemas.microsoft.com/office/powerpoint/2010/main" val="194229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CDAE586-554B-4858-98B0-3E015540677D}"/>
              </a:ext>
            </a:extLst>
          </p:cNvPr>
          <p:cNvSpPr>
            <a:spLocks noGrp="1"/>
          </p:cNvSpPr>
          <p:nvPr>
            <p:ph idx="1"/>
          </p:nvPr>
        </p:nvSpPr>
        <p:spPr>
          <a:xfrm>
            <a:off x="1451580" y="2081992"/>
            <a:ext cx="9603274" cy="3450615"/>
          </a:xfrm>
        </p:spPr>
        <p:txBody>
          <a:bodyPr>
            <a:normAutofit/>
          </a:bodyPr>
          <a:lstStyle/>
          <a:p>
            <a:r>
              <a:rPr lang="tr-TR" sz="2500" dirty="0"/>
              <a:t>Yeni teknolojiler kültürel, siyasi ve iktisadi bütünleşme için zemin oluşturacaktı. </a:t>
            </a:r>
            <a:r>
              <a:rPr lang="tr-TR" sz="2500" dirty="0" err="1"/>
              <a:t>Dalhousie</a:t>
            </a:r>
            <a:r>
              <a:rPr lang="tr-TR" sz="2500" dirty="0"/>
              <a:t> İngiltere iktidarının ve uygarlığının yayılması için demiryolunun kilit faktör olduğunu düşünüyordu. Demiryolu inşaatına </a:t>
            </a:r>
            <a:r>
              <a:rPr lang="tr-TR" sz="2500" dirty="0" err="1"/>
              <a:t>Dalhousie’nin</a:t>
            </a:r>
            <a:r>
              <a:rPr lang="tr-TR" sz="2500" dirty="0"/>
              <a:t> gözetiminde Kalküta ve Bombay’dan başlandı. </a:t>
            </a:r>
            <a:br>
              <a:rPr lang="tr-TR" sz="2500" dirty="0"/>
            </a:br>
            <a:r>
              <a:rPr lang="tr-TR" sz="2500" dirty="0"/>
              <a:t>Demiryolu yapımı, yüzyıl ortalarındaki İngiliz yönetiminin işleyişinde bir pencere açmayı gerektirdi. Proje için gereken kaynak İngiliz sermayesi tarafından karşılandı. Bu İngiliz sermayesinin Hindistan’a ilk transferiydi. </a:t>
            </a:r>
          </a:p>
        </p:txBody>
      </p:sp>
    </p:spTree>
    <p:extLst>
      <p:ext uri="{BB962C8B-B14F-4D97-AF65-F5344CB8AC3E}">
        <p14:creationId xmlns:p14="http://schemas.microsoft.com/office/powerpoint/2010/main" val="347419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CEA564-33EA-4A85-8C5E-D0C06A26AEA7}"/>
              </a:ext>
            </a:extLst>
          </p:cNvPr>
          <p:cNvSpPr>
            <a:spLocks noGrp="1"/>
          </p:cNvSpPr>
          <p:nvPr>
            <p:ph idx="1"/>
          </p:nvPr>
        </p:nvSpPr>
        <p:spPr>
          <a:xfrm>
            <a:off x="1451582" y="1962720"/>
            <a:ext cx="9603274" cy="3450615"/>
          </a:xfrm>
        </p:spPr>
        <p:txBody>
          <a:bodyPr>
            <a:noAutofit/>
          </a:bodyPr>
          <a:lstStyle/>
          <a:p>
            <a:r>
              <a:rPr lang="tr-TR" sz="2500" dirty="0"/>
              <a:t>Hindistan’ın kalkınması için kullanılabilecek demiryolu geliri İngiliz yatırımcıların cebine girdi. Ayrıca bu inşa İngiliz malları için bir pazar imkanı yarattı. Raylar, lokomotifler, demiryolu araçları ve diğer mamuller, İngiliz kömürü Hindistan’a ihraç edildi. Taşımacılık maliyetleri çarpıcı biçimde azaldı, demiryolu açlıkla savaşta kritik önemdeydi. Sayısız Hintli ailelerini veya hac mekanlarını ziyaret etmek için treni kullandı.</a:t>
            </a:r>
            <a:br>
              <a:rPr lang="tr-TR" sz="2500" dirty="0"/>
            </a:br>
            <a:endParaRPr lang="tr-TR" sz="2500" dirty="0"/>
          </a:p>
        </p:txBody>
      </p:sp>
    </p:spTree>
    <p:extLst>
      <p:ext uri="{BB962C8B-B14F-4D97-AF65-F5344CB8AC3E}">
        <p14:creationId xmlns:p14="http://schemas.microsoft.com/office/powerpoint/2010/main" val="141439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8A4AC4-20EC-44E5-88D8-6D5DC4EABE57}"/>
              </a:ext>
            </a:extLst>
          </p:cNvPr>
          <p:cNvSpPr>
            <a:spLocks noGrp="1"/>
          </p:cNvSpPr>
          <p:nvPr>
            <p:ph idx="1"/>
          </p:nvPr>
        </p:nvSpPr>
        <p:spPr/>
        <p:txBody>
          <a:bodyPr>
            <a:noAutofit/>
          </a:bodyPr>
          <a:lstStyle/>
          <a:p>
            <a:r>
              <a:rPr lang="tr-TR" sz="2500" dirty="0" err="1"/>
              <a:t>Dalhousie</a:t>
            </a:r>
            <a:r>
              <a:rPr lang="tr-TR" sz="2500" dirty="0"/>
              <a:t> sulama kanal sisteminin genişletilmesini de destekledi. Görevde olduğu zamanlarda yaklaşık 800 km uzunluğundaki </a:t>
            </a:r>
            <a:r>
              <a:rPr lang="tr-TR" sz="2500" dirty="0" err="1"/>
              <a:t>Ganj</a:t>
            </a:r>
            <a:r>
              <a:rPr lang="tr-TR" sz="2500" dirty="0"/>
              <a:t> Kanalını tamamladı.</a:t>
            </a:r>
            <a:br>
              <a:rPr lang="tr-TR" sz="2500" dirty="0"/>
            </a:br>
            <a:r>
              <a:rPr lang="tr-TR" sz="2500" dirty="0"/>
              <a:t>Telgraf bağlantısı da </a:t>
            </a:r>
            <a:r>
              <a:rPr lang="tr-TR" sz="2500" dirty="0" err="1"/>
              <a:t>Dalhousie’nin</a:t>
            </a:r>
            <a:r>
              <a:rPr lang="tr-TR" sz="2500" dirty="0"/>
              <a:t> görev sürecinde tamamlandı. İngiltere ve Hindistan arasındaki kablo bağlantısı İngiltere ve ABD arasındaki bağlantıdan bir yıl önce 1865’te kuruldu. İlk sualtı kablosu çalışması 1839 yılında Kalküta’daki </a:t>
            </a:r>
            <a:r>
              <a:rPr lang="tr-TR" sz="2500" dirty="0" err="1"/>
              <a:t>Hooghly</a:t>
            </a:r>
            <a:r>
              <a:rPr lang="tr-TR" sz="2500" dirty="0"/>
              <a:t> nehrinde yapıldı.</a:t>
            </a:r>
            <a:br>
              <a:rPr lang="tr-TR" sz="2500" dirty="0"/>
            </a:br>
            <a:endParaRPr lang="tr-TR" sz="2500" dirty="0"/>
          </a:p>
        </p:txBody>
      </p:sp>
    </p:spTree>
    <p:extLst>
      <p:ext uri="{BB962C8B-B14F-4D97-AF65-F5344CB8AC3E}">
        <p14:creationId xmlns:p14="http://schemas.microsoft.com/office/powerpoint/2010/main" val="277590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7DCF7A0-3A2D-40DF-8DBC-99D8DD4143B1}"/>
              </a:ext>
            </a:extLst>
          </p:cNvPr>
          <p:cNvSpPr>
            <a:spLocks noGrp="1"/>
          </p:cNvSpPr>
          <p:nvPr>
            <p:ph idx="1"/>
          </p:nvPr>
        </p:nvSpPr>
        <p:spPr/>
        <p:txBody>
          <a:bodyPr>
            <a:normAutofit/>
          </a:bodyPr>
          <a:lstStyle/>
          <a:p>
            <a:r>
              <a:rPr lang="tr-TR" sz="2500" dirty="0"/>
              <a:t>Bunlar haricinde 1854’te İngiltere’de on beş yıl kadar önce hizmete girmiş ‘’</a:t>
            </a:r>
            <a:r>
              <a:rPr lang="tr-TR" sz="2500" dirty="0" err="1"/>
              <a:t>penny</a:t>
            </a:r>
            <a:r>
              <a:rPr lang="tr-TR" sz="2500" dirty="0"/>
              <a:t> post’’ devlet posta hizmeti kuruldu.  Yüzyıl ortasında buharlı gemi tasarımında önemli gelişmeler de yaşandı; gemilerin gövdeleri güçlendirildi ve daha yüksek basınçlı lokomotifler kullanıldı.</a:t>
            </a:r>
          </a:p>
        </p:txBody>
      </p:sp>
    </p:spTree>
    <p:extLst>
      <p:ext uri="{BB962C8B-B14F-4D97-AF65-F5344CB8AC3E}">
        <p14:creationId xmlns:p14="http://schemas.microsoft.com/office/powerpoint/2010/main" val="314268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posta pulu 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44379"/>
            <a:ext cx="5859380" cy="373455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P\Desktop\posta pulu 3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379" y="-66145"/>
            <a:ext cx="6332621" cy="35780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HP\Desktop\posta pulu 2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5030"/>
            <a:ext cx="5630779" cy="386896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HP\Desktop\posta pulu 4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780" y="3462385"/>
            <a:ext cx="6561220" cy="399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036511"/>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2770</TotalTime>
  <Words>1224</Words>
  <Application>Microsoft Office PowerPoint</Application>
  <PresentationFormat>Geniş ekran</PresentationFormat>
  <Paragraphs>35</Paragraphs>
  <Slides>23</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23</vt:i4>
      </vt:variant>
    </vt:vector>
  </HeadingPairs>
  <TitlesOfParts>
    <vt:vector size="33" baseType="lpstr">
      <vt:lpstr>Abadi</vt:lpstr>
      <vt:lpstr>Andalus</vt:lpstr>
      <vt:lpstr>Arial</vt:lpstr>
      <vt:lpstr>Calibri</vt:lpstr>
      <vt:lpstr>Century Schoolbook</vt:lpstr>
      <vt:lpstr>Comic Sans MS</vt:lpstr>
      <vt:lpstr>Corbel</vt:lpstr>
      <vt:lpstr>Gill Sans MT</vt:lpstr>
      <vt:lpstr>Galeri</vt:lpstr>
      <vt:lpstr>Headlines</vt:lpstr>
      <vt:lpstr>Hin 415 Hindistan bağımsızlık hareketi ve tarihi  5. Hafta    MODERN DEVLET VE SÖMÜRGELEŞTİriLMİŞ HALK 1848-1885 I</vt:lpstr>
      <vt:lpstr>İSYAN MODERN DEVLET VE SÖMÜRGELEŞTİRİLMİŞ HALK (1848-1885)</vt:lpstr>
      <vt:lpstr>DALHOUSIE: BİRLİĞİN SAĞLANMASI VE     İLETİŞİM AĞLARI</vt:lpstr>
      <vt:lpstr>PowerPoint Sunusu</vt:lpstr>
      <vt:lpstr>PowerPoint Sunusu</vt:lpstr>
      <vt:lpstr>PowerPoint Sunusu</vt:lpstr>
      <vt:lpstr>PowerPoint Sunusu</vt:lpstr>
      <vt:lpstr>PowerPoint Sunusu</vt:lpstr>
      <vt:lpstr>PowerPoint Sunusu</vt:lpstr>
      <vt:lpstr>PowerPoint Sunusu</vt:lpstr>
      <vt:lpstr>1857, TAHT YÖNETİMİ VE İSYANIN SONUÇLARI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HİNDİSTAN’IN KISA TARİHİ</dc:title>
  <dc:creator>dilara gündoğ</dc:creator>
  <cp:lastModifiedBy>Pc</cp:lastModifiedBy>
  <cp:revision>34</cp:revision>
  <dcterms:created xsi:type="dcterms:W3CDTF">2019-10-31T19:06:27Z</dcterms:created>
  <dcterms:modified xsi:type="dcterms:W3CDTF">2020-03-10T11:45:21Z</dcterms:modified>
</cp:coreProperties>
</file>