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416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41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205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45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93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8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66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150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03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35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BME162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smtClean="0"/>
              <a:t>Characters </a:t>
            </a:r>
            <a:r>
              <a:rPr lang="tr-TR" dirty="0" smtClean="0"/>
              <a:t>and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Manipulation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961364956"/>
              </p:ext>
            </p:extLst>
          </p:nvPr>
        </p:nvGraphicFramePr>
        <p:xfrm>
          <a:off x="1230313" y="1981200"/>
          <a:ext cx="6542087" cy="335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Document" r:id="rId4" imgW="6538613" imgH="3355675" progId="Word.Document.8">
                  <p:embed/>
                </p:oleObj>
              </mc:Choice>
              <mc:Fallback>
                <p:oleObj name="Document" r:id="rId4" imgW="6538613" imgH="335567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1981200"/>
                        <a:ext cx="6542087" cy="335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54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28775" y="2192338"/>
          <a:ext cx="5859463" cy="222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Document" r:id="rId4" imgW="5870635" imgH="2232272" progId="Word.Document.8">
                  <p:embed/>
                </p:oleObj>
              </mc:Choice>
              <mc:Fallback>
                <p:oleObj name="Document" r:id="rId4" imgW="5870635" imgH="223227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192338"/>
                        <a:ext cx="5859463" cy="222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8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1219200" y="1219200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5.30: fig05_30.cpp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Using strcmp and strncmp.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&lt;cstring&gt;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prototypes for strcmp and strncmp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char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*s1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"Happy New Year"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char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*s2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"Happy New Year"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char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*s3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"Happy Holidays"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"s1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s1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"\ns2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"\ns3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s3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"\n\nstrcmp(s1, s2)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strcmp( s1, s2 )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"\nstrcmp(s1, s3)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strcmp( s1, s3 )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"\nstrcmp(s3, s1)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strcmp( s3, s1 );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053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333500"/>
            <a:ext cx="70104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"\n\nstrncmp(s1, s3, 6)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strncmp( s1, s3,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6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"\nstrncmp(s1, s3, 7)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strncmp( s1, s3,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"\nstrncmp(s3, s1, 7)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strncmp( s3, s1,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896" y="3771900"/>
            <a:ext cx="7010400" cy="2667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s1 = Happy New Year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s2 = Happy New Year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s3 = Happy Holidays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s2) =  0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s3) =  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(s3, s1) = -1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s3, 6) =  0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s3, 7) =  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(s3, s1, 7) = -1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endParaRPr lang="en-US" altLang="tr-T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2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Fundamentals of Strings and Characters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Character-Handling Library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String-Conversion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Standard Input/Output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Manipulation Functions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Comparison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Characters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Character constant is an int value represented as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series of characters considered as a single unit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 literal is written in double quotes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"Hello"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Basically strings are arrays of characters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The actual value of string is the address of first character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String definitions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Define as a character array or a variable of type char *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color[] = "blue";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*</a:t>
            </a:r>
            <a:r>
              <a:rPr lang="en-US" altLang="tr-TR" sz="2200" b="1" dirty="0" err="1" smtClean="0">
                <a:solidFill>
                  <a:srgbClr val="3E3D2D"/>
                </a:solidFill>
              </a:rPr>
              <a:t>colorPtr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 </a:t>
            </a:r>
            <a:r>
              <a:rPr lang="en-US" altLang="tr-TR" sz="2200" b="1" dirty="0">
                <a:solidFill>
                  <a:srgbClr val="3E3D2D"/>
                </a:solidFill>
              </a:rPr>
              <a:t>= "blue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";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Strings represented as character arrays end with ‘\0’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c</a:t>
            </a:r>
            <a:r>
              <a:rPr lang="tr-TR" altLang="tr-TR" b="1" dirty="0" smtClean="0">
                <a:solidFill>
                  <a:srgbClr val="3E3D2D"/>
                </a:solidFill>
              </a:rPr>
              <a:t>olor variable has 4+1=5 elements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To input strings using scanf:</a:t>
            </a:r>
          </a:p>
          <a:p>
            <a:pPr lvl="3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cin&gt;&gt;word;</a:t>
            </a:r>
            <a:endParaRPr lang="en-US" alt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</a:t>
            </a:r>
            <a:r>
              <a:rPr lang="en-US" sz="2400" b="1" dirty="0" smtClean="0"/>
              <a:t>Library</a:t>
            </a:r>
            <a:r>
              <a:rPr lang="tr-TR" sz="2400" b="1" dirty="0" smtClean="0"/>
              <a:t> (ctype.h)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12332"/>
              </p:ext>
            </p:extLst>
          </p:nvPr>
        </p:nvGraphicFramePr>
        <p:xfrm>
          <a:off x="1120877" y="1793081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8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93081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946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213179"/>
              </p:ext>
            </p:extLst>
          </p:nvPr>
        </p:nvGraphicFramePr>
        <p:xfrm>
          <a:off x="990600" y="1548704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8704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05140"/>
              </p:ext>
            </p:extLst>
          </p:nvPr>
        </p:nvGraphicFramePr>
        <p:xfrm>
          <a:off x="1269402" y="1371600"/>
          <a:ext cx="5981252" cy="4594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Document" r:id="rId4" imgW="7056048" imgH="5420203" progId="Word.Document.8">
                  <p:embed/>
                </p:oleObj>
              </mc:Choice>
              <mc:Fallback>
                <p:oleObj name="Document" r:id="rId4" imgW="7056048" imgH="54202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9402" y="1371600"/>
                        <a:ext cx="5981252" cy="4594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6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String-Conversion </a:t>
            </a:r>
            <a:r>
              <a:rPr lang="en-US" sz="2400" b="1" dirty="0" smtClean="0"/>
              <a:t>Functions</a:t>
            </a:r>
            <a:r>
              <a:rPr lang="tr-TR" sz="2400" b="1" dirty="0" smtClean="0"/>
              <a:t> (stdlib.h)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640010016"/>
              </p:ext>
            </p:extLst>
          </p:nvPr>
        </p:nvGraphicFramePr>
        <p:xfrm>
          <a:off x="1524000" y="1905000"/>
          <a:ext cx="6078537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9" name="Document" r:id="rId4" imgW="6072700" imgH="3070966" progId="Word.Document.8">
                  <p:embed/>
                </p:oleObj>
              </mc:Choice>
              <mc:Fallback>
                <p:oleObj name="Document" r:id="rId4" imgW="6072700" imgH="307096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00"/>
                        <a:ext cx="6078537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14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Standard Input/Output Library Functions (stdio.h)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4733877"/>
              </p:ext>
            </p:extLst>
          </p:nvPr>
        </p:nvGraphicFramePr>
        <p:xfrm>
          <a:off x="1562996" y="1414719"/>
          <a:ext cx="6172200" cy="493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2" name="Document" r:id="rId4" imgW="6163574" imgH="4932828" progId="Word.Document.8">
                  <p:embed/>
                </p:oleObj>
              </mc:Choice>
              <mc:Fallback>
                <p:oleObj name="Document" r:id="rId4" imgW="6163574" imgH="493282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996" y="1414719"/>
                        <a:ext cx="6172200" cy="493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019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10586</TotalTime>
  <Words>534</Words>
  <Application>Microsoft Office PowerPoint</Application>
  <PresentationFormat>On-screen Show (4:3)</PresentationFormat>
  <Paragraphs>108</Paragraphs>
  <Slides>13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AvantGarde</vt:lpstr>
      <vt:lpstr>Calibri</vt:lpstr>
      <vt:lpstr>Century Gothic</vt:lpstr>
      <vt:lpstr>Courier</vt:lpstr>
      <vt:lpstr>Courier New</vt:lpstr>
      <vt:lpstr>Times New Roman</vt:lpstr>
      <vt:lpstr>Wingdings 2</vt:lpstr>
      <vt:lpstr>Austin</vt:lpstr>
      <vt:lpstr>Document</vt:lpstr>
      <vt:lpstr>BME162</vt:lpstr>
      <vt:lpstr>Outline</vt:lpstr>
      <vt:lpstr>Fundamentals of Strings and Characters</vt:lpstr>
      <vt:lpstr>Fundamentals of Strings and Characters</vt:lpstr>
      <vt:lpstr>Character-Handling Library (ctype.h)</vt:lpstr>
      <vt:lpstr>Character-Handling Library</vt:lpstr>
      <vt:lpstr>Character-Handling Library</vt:lpstr>
      <vt:lpstr>String-Conversion Functions (stdlib.h)</vt:lpstr>
      <vt:lpstr>Standard Input/Output Library Functions (stdio.h)</vt:lpstr>
      <vt:lpstr>String Manipulation Functions (string.h)</vt:lpstr>
      <vt:lpstr>String Comparison Functions (string.h)</vt:lpstr>
      <vt:lpstr>String Comparison Functions (string.h)</vt:lpstr>
      <vt:lpstr>String Comparison Functions (string.h)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545</cp:revision>
  <dcterms:created xsi:type="dcterms:W3CDTF">2006-08-16T00:00:00Z</dcterms:created>
  <dcterms:modified xsi:type="dcterms:W3CDTF">2019-12-03T22:11:59Z</dcterms:modified>
</cp:coreProperties>
</file>