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A089E-09CB-4874-A187-EEA52B14AF0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81A1-D360-4B84-A904-49DC80BF6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610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A089E-09CB-4874-A187-EEA52B14AF0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81A1-D360-4B84-A904-49DC80BF6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236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A089E-09CB-4874-A187-EEA52B14AF0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81A1-D360-4B84-A904-49DC80BF6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343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A089E-09CB-4874-A187-EEA52B14AF0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81A1-D360-4B84-A904-49DC80BF6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689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A089E-09CB-4874-A187-EEA52B14AF0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81A1-D360-4B84-A904-49DC80BF6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08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A089E-09CB-4874-A187-EEA52B14AF0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81A1-D360-4B84-A904-49DC80BF6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401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A089E-09CB-4874-A187-EEA52B14AF0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81A1-D360-4B84-A904-49DC80BF6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654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A089E-09CB-4874-A187-EEA52B14AF0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81A1-D360-4B84-A904-49DC80BF6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08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A089E-09CB-4874-A187-EEA52B14AF0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81A1-D360-4B84-A904-49DC80BF6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135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A089E-09CB-4874-A187-EEA52B14AF0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81A1-D360-4B84-A904-49DC80BF6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480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A089E-09CB-4874-A187-EEA52B14AF0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81A1-D360-4B84-A904-49DC80BF6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559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A089E-09CB-4874-A187-EEA52B14AF0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F81A1-D360-4B84-A904-49DC80BF6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052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dirty="0" smtClean="0"/>
              <a:t>HİNDİ YETİŞTİRİCİLİĞİ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022858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Hindinin Yapısal özellikleri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altLang="tr-TR" dirty="0"/>
              <a:t>Baş ve boyun kısmı çıplak, baş ve boyun hafif mavimsi renkte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dirty="0"/>
              <a:t>Üzerlerinde </a:t>
            </a:r>
            <a:r>
              <a:rPr lang="tr-TR" altLang="tr-TR" dirty="0" err="1"/>
              <a:t>karunkula</a:t>
            </a:r>
            <a:r>
              <a:rPr lang="tr-TR" altLang="tr-TR" dirty="0"/>
              <a:t> denilen deri çıkıntıları var (öfke ve heyecanda kırmızı renk alır)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dirty="0"/>
              <a:t>Boyun orta uzunlukta, gaganın altında boyun eti (gerdan) var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dirty="0"/>
              <a:t>Burunda aşağı sarkan bir et parçası (</a:t>
            </a:r>
            <a:r>
              <a:rPr lang="tr-TR" altLang="tr-TR" dirty="0" err="1"/>
              <a:t>snood</a:t>
            </a:r>
            <a:r>
              <a:rPr lang="tr-TR" altLang="tr-TR" dirty="0"/>
              <a:t>) var (erkekte daha belirgin)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altLang="tr-TR" dirty="0"/>
              <a:t>Erkek ve bazı yaşlı dişilerde göğüs ve boynun birleşim yerinde bir demet siyah kıl (sakal) var</a:t>
            </a:r>
          </a:p>
        </p:txBody>
      </p:sp>
    </p:spTree>
    <p:extLst>
      <p:ext uri="{BB962C8B-B14F-4D97-AF65-F5344CB8AC3E}">
        <p14:creationId xmlns:p14="http://schemas.microsoft.com/office/powerpoint/2010/main" val="916735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Hindi Irkları (varyeteler)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>
          <a:xfrm>
            <a:off x="1919288" y="1628776"/>
            <a:ext cx="8280400" cy="5040313"/>
          </a:xfrm>
        </p:spPr>
        <p:txBody>
          <a:bodyPr/>
          <a:lstStyle/>
          <a:p>
            <a:pPr eaLnBrk="1" hangingPunct="1">
              <a:defRPr/>
            </a:pPr>
            <a:endParaRPr lang="tr-TR" altLang="tr-TR" sz="2400" dirty="0"/>
          </a:p>
        </p:txBody>
      </p:sp>
    </p:spTree>
    <p:extLst>
      <p:ext uri="{BB962C8B-B14F-4D97-AF65-F5344CB8AC3E}">
        <p14:creationId xmlns:p14="http://schemas.microsoft.com/office/powerpoint/2010/main" val="2545545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Hibritler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Nicholas</a:t>
            </a:r>
          </a:p>
          <a:p>
            <a:pPr eaLnBrk="1" hangingPunct="1">
              <a:defRPr/>
            </a:pPr>
            <a:r>
              <a:rPr lang="tr-TR" altLang="tr-TR" smtClean="0"/>
              <a:t>BUT (British United Turkeys)</a:t>
            </a:r>
          </a:p>
          <a:p>
            <a:pPr eaLnBrk="1" hangingPunct="1">
              <a:defRPr/>
            </a:pPr>
            <a:r>
              <a:rPr lang="tr-TR" altLang="tr-TR" smtClean="0"/>
              <a:t>Hybrid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mtClean="0"/>
              <a:t>gibi çeşitli hibritler ve ve bunların değişik hatları kullanılmaktadır.</a:t>
            </a:r>
          </a:p>
        </p:txBody>
      </p:sp>
    </p:spTree>
    <p:extLst>
      <p:ext uri="{BB962C8B-B14F-4D97-AF65-F5344CB8AC3E}">
        <p14:creationId xmlns:p14="http://schemas.microsoft.com/office/powerpoint/2010/main" val="3553568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Hindi üretim endüstrisinde;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Ana üretim birimleri (ebeveyn hindi yet)</a:t>
            </a:r>
          </a:p>
          <a:p>
            <a:pPr eaLnBrk="1" hangingPunct="1">
              <a:defRPr/>
            </a:pPr>
            <a:r>
              <a:rPr lang="tr-TR" altLang="tr-TR" smtClean="0"/>
              <a:t>Çoğaltıcılar (Kuluçka birimleri)</a:t>
            </a:r>
          </a:p>
          <a:p>
            <a:pPr eaLnBrk="1" hangingPunct="1">
              <a:defRPr/>
            </a:pPr>
            <a:r>
              <a:rPr lang="tr-TR" altLang="tr-TR" smtClean="0"/>
              <a:t>Hindi besicileri (büyütme işletmeleri)</a:t>
            </a:r>
          </a:p>
          <a:p>
            <a:pPr eaLnBrk="1" hangingPunct="1">
              <a:defRPr/>
            </a:pPr>
            <a:r>
              <a:rPr lang="tr-TR" altLang="tr-TR" smtClean="0"/>
              <a:t>Hindi kesim, işletme ve pazarlama birimleri bulunmaktadır.</a:t>
            </a:r>
          </a:p>
        </p:txBody>
      </p:sp>
    </p:spTree>
    <p:extLst>
      <p:ext uri="{BB962C8B-B14F-4D97-AF65-F5344CB8AC3E}">
        <p14:creationId xmlns:p14="http://schemas.microsoft.com/office/powerpoint/2010/main" val="767028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Yetiştirme Sistemleri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25538"/>
            <a:ext cx="8686800" cy="5732462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b="1" u="sng" dirty="0" err="1"/>
              <a:t>Ekstansif</a:t>
            </a:r>
            <a:r>
              <a:rPr lang="tr-TR" altLang="tr-TR" b="1" u="sng" dirty="0"/>
              <a:t> sistem</a:t>
            </a:r>
          </a:p>
          <a:p>
            <a:pPr eaLnBrk="1" hangingPunct="1">
              <a:defRPr/>
            </a:pPr>
            <a:r>
              <a:rPr lang="tr-TR" altLang="tr-TR" b="1" u="sng" dirty="0"/>
              <a:t>Semi </a:t>
            </a:r>
            <a:r>
              <a:rPr lang="tr-TR" altLang="tr-TR" b="1" u="sng" dirty="0" err="1"/>
              <a:t>entansif</a:t>
            </a:r>
            <a:r>
              <a:rPr lang="tr-TR" altLang="tr-TR" b="1" u="sng" dirty="0"/>
              <a:t> sistem</a:t>
            </a:r>
          </a:p>
          <a:p>
            <a:pPr eaLnBrk="1" hangingPunct="1">
              <a:defRPr/>
            </a:pPr>
            <a:r>
              <a:rPr lang="tr-TR" altLang="tr-TR" b="1" u="sng" dirty="0" err="1"/>
              <a:t>Entansif</a:t>
            </a:r>
            <a:r>
              <a:rPr lang="tr-TR" altLang="tr-TR" b="1" u="sng" dirty="0"/>
              <a:t> sistem</a:t>
            </a:r>
          </a:p>
        </p:txBody>
      </p:sp>
    </p:spTree>
    <p:extLst>
      <p:ext uri="{BB962C8B-B14F-4D97-AF65-F5344CB8AC3E}">
        <p14:creationId xmlns:p14="http://schemas.microsoft.com/office/powerpoint/2010/main" val="2208487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Hindi yumurtaları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360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Kuluçka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dirty="0" smtClean="0"/>
              <a:t>Kuluçka süresi (25 + 3) 28 gündür</a:t>
            </a:r>
          </a:p>
          <a:p>
            <a:pPr eaLnBrk="1" hangingPunct="1">
              <a:defRPr/>
            </a:pPr>
            <a:r>
              <a:rPr lang="tr-TR" altLang="tr-TR" dirty="0" smtClean="0"/>
              <a:t>Koşullar			</a:t>
            </a:r>
          </a:p>
          <a:p>
            <a:pPr eaLnBrk="1" hangingPunct="1">
              <a:defRPr/>
            </a:pPr>
            <a:r>
              <a:rPr lang="tr-TR" altLang="tr-TR" dirty="0" smtClean="0"/>
              <a:t>Sıcaklık			</a:t>
            </a:r>
          </a:p>
          <a:p>
            <a:pPr eaLnBrk="1" hangingPunct="1">
              <a:defRPr/>
            </a:pPr>
            <a:r>
              <a:rPr lang="tr-TR" altLang="tr-TR" dirty="0" smtClean="0"/>
              <a:t>Nem			</a:t>
            </a:r>
          </a:p>
          <a:p>
            <a:pPr eaLnBrk="1" hangingPunct="1">
              <a:defRPr/>
            </a:pPr>
            <a:r>
              <a:rPr lang="tr-TR" altLang="tr-TR" dirty="0" smtClean="0"/>
              <a:t>Çevirme</a:t>
            </a:r>
          </a:p>
          <a:p>
            <a:pPr eaLnBrk="1" hangingPunct="1">
              <a:defRPr/>
            </a:pPr>
            <a:r>
              <a:rPr lang="tr-TR" altLang="tr-TR" dirty="0" smtClean="0"/>
              <a:t>Havalandırma   </a:t>
            </a:r>
          </a:p>
          <a:p>
            <a:pPr eaLnBrk="1" hangingPunct="1">
              <a:defRPr/>
            </a:pPr>
            <a:r>
              <a:rPr lang="tr-TR" altLang="tr-TR" dirty="0" smtClean="0"/>
              <a:t>Pozisyon	</a:t>
            </a:r>
          </a:p>
        </p:txBody>
      </p:sp>
    </p:spTree>
    <p:extLst>
      <p:ext uri="{BB962C8B-B14F-4D97-AF65-F5344CB8AC3E}">
        <p14:creationId xmlns:p14="http://schemas.microsoft.com/office/powerpoint/2010/main" val="683111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 dirty="0"/>
              <a:t>Hindi besisi</a:t>
            </a:r>
            <a:br>
              <a:rPr lang="tr-TR" altLang="tr-TR" sz="4000" dirty="0"/>
            </a:br>
            <a:endParaRPr lang="tr-TR" altLang="tr-TR" sz="4000" dirty="0"/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157644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</Words>
  <Application>Microsoft Office PowerPoint</Application>
  <PresentationFormat>Geniş ekran</PresentationFormat>
  <Paragraphs>32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Teması</vt:lpstr>
      <vt:lpstr>HİNDİ YETİŞTİRİCİLİĞİ</vt:lpstr>
      <vt:lpstr>Hindinin Yapısal özellikleri</vt:lpstr>
      <vt:lpstr>Hindi Irkları (varyeteler)</vt:lpstr>
      <vt:lpstr>Hibritler</vt:lpstr>
      <vt:lpstr>Hindi üretim endüstrisinde;</vt:lpstr>
      <vt:lpstr>Yetiştirme Sistemleri</vt:lpstr>
      <vt:lpstr>Hindi yumurtaları</vt:lpstr>
      <vt:lpstr>Kuluçka</vt:lpstr>
      <vt:lpstr>Hindi besisi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HİNDİ YETİŞTİRİCİLİĞİ</dc:title>
  <dc:creator>user</dc:creator>
  <cp:lastModifiedBy>user</cp:lastModifiedBy>
  <cp:revision>1</cp:revision>
  <dcterms:created xsi:type="dcterms:W3CDTF">2017-11-15T08:19:18Z</dcterms:created>
  <dcterms:modified xsi:type="dcterms:W3CDTF">2017-11-15T08:19:31Z</dcterms:modified>
</cp:coreProperties>
</file>