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7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73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261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07161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3718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0807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32894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0777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71029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7086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046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975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5283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8142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585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18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89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1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70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06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62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39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E28ED-6ECF-4184-A65B-F90E884E872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87453-4C82-4B79-B08B-CBE2ECC3E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95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5876943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3-Bakteriyel rhinitisler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Bakteriyel rhinitisler genellikle köpeklerde neoplazi, kedilerde ise viral rhinitislerde sekunder olarak katılırlar.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Genellikle streptokok veya stafilokoklara rastlanır.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Başlıca semptom mukoprulent burun akıntısıdır.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Burun akıntısının incelenmesinde nötrofiller, intra ve ekstrasellüler bakteriler görülebilir.</a:t>
            </a:r>
          </a:p>
        </p:txBody>
      </p:sp>
    </p:spTree>
    <p:extLst>
      <p:ext uri="{BB962C8B-B14F-4D97-AF65-F5344CB8AC3E}">
        <p14:creationId xmlns:p14="http://schemas.microsoft.com/office/powerpoint/2010/main" val="13687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Tasma yerine göğüs bağı kullanılır</a:t>
            </a:r>
          </a:p>
          <a:p>
            <a:pPr eaLnBrk="1" hangingPunct="1">
              <a:defRPr/>
            </a:pPr>
            <a:r>
              <a:rPr lang="tr-TR" smtClean="0"/>
              <a:t>Heyecan ve şiddetli ekzersizlerden kaçınılır.</a:t>
            </a:r>
          </a:p>
          <a:p>
            <a:pPr eaLnBrk="1" hangingPunct="1">
              <a:defRPr/>
            </a:pPr>
            <a:r>
              <a:rPr lang="tr-TR" smtClean="0"/>
              <a:t>Non prodüktif öksürük için butorfanol vb. öksürük baskılayıcıları verilir.</a:t>
            </a:r>
          </a:p>
          <a:p>
            <a:pPr eaLnBrk="1" hangingPunct="1">
              <a:defRPr/>
            </a:pPr>
            <a:r>
              <a:rPr lang="tr-TR" smtClean="0"/>
              <a:t>Bazı vakalarda teofillin, aminofillin gibi bronş dilatatörlerinin yararlı olduğu belirtilmiştir.</a:t>
            </a:r>
          </a:p>
          <a:p>
            <a:pPr eaLnBrk="1" hangingPunct="1">
              <a:defRPr/>
            </a:pPr>
            <a:r>
              <a:rPr lang="tr-TR" smtClean="0"/>
              <a:t>Kortikosteroitler verilebilir.</a:t>
            </a:r>
          </a:p>
        </p:txBody>
      </p:sp>
    </p:spTree>
    <p:extLst>
      <p:ext uri="{BB962C8B-B14F-4D97-AF65-F5344CB8AC3E}">
        <p14:creationId xmlns:p14="http://schemas.microsoft.com/office/powerpoint/2010/main" val="398419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Akciğerlerin </a:t>
            </a:r>
            <a:r>
              <a:rPr lang="tr-TR" dirty="0" err="1" smtClean="0"/>
              <a:t>parenşimal</a:t>
            </a:r>
            <a:r>
              <a:rPr lang="tr-TR" dirty="0" smtClean="0"/>
              <a:t> bozuklukları (</a:t>
            </a:r>
            <a:r>
              <a:rPr lang="tr-TR" dirty="0" err="1" smtClean="0"/>
              <a:t>Pnömoniler</a:t>
            </a:r>
            <a:r>
              <a:rPr lang="tr-TR" dirty="0" smtClean="0"/>
              <a:t>)</a:t>
            </a:r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5373688"/>
            <a:ext cx="6400800" cy="265112"/>
          </a:xfrm>
        </p:spPr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076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1- Viral pnömoniler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Viral pnömonilerin en önemlisi kanin distemper virustur.</a:t>
            </a:r>
          </a:p>
        </p:txBody>
      </p:sp>
    </p:spTree>
    <p:extLst>
      <p:ext uri="{BB962C8B-B14F-4D97-AF65-F5344CB8AC3E}">
        <p14:creationId xmlns:p14="http://schemas.microsoft.com/office/powerpoint/2010/main" val="22170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Burunun derininden alınan materyalde kültür yapılabilir ancak yorumlamak güçtür.</a:t>
            </a:r>
          </a:p>
          <a:p>
            <a:pPr eaLnBrk="1" hangingPunct="1">
              <a:defRPr/>
            </a:pPr>
            <a:r>
              <a:rPr lang="tr-TR" smtClean="0"/>
              <a:t>Mümkün ise antibiyogram sonuçları doğrultusunda antibiyotik seçilir.</a:t>
            </a:r>
          </a:p>
          <a:p>
            <a:pPr eaLnBrk="1" hangingPunct="1">
              <a:defRPr/>
            </a:pPr>
            <a:r>
              <a:rPr lang="tr-TR" smtClean="0"/>
              <a:t>Bir hafta kullanım sonucu iyi sonuç alınırsa tedavi 4-6 hafta süreyle devam ettirilmelidir.</a:t>
            </a:r>
          </a:p>
          <a:p>
            <a:pPr eaLnBrk="1" hangingPunct="1">
              <a:defRPr/>
            </a:pPr>
            <a:r>
              <a:rPr lang="tr-TR" smtClean="0"/>
              <a:t>Prognoz  hastalığın altında yatan nedenlere bağlıdır.</a:t>
            </a:r>
          </a:p>
        </p:txBody>
      </p:sp>
    </p:spTree>
    <p:extLst>
      <p:ext uri="{BB962C8B-B14F-4D97-AF65-F5344CB8AC3E}">
        <p14:creationId xmlns:p14="http://schemas.microsoft.com/office/powerpoint/2010/main" val="2104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4- Nazofarengeal polipler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628775"/>
            <a:ext cx="8229600" cy="3671888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Yavru ve genç ergin kedilerde yaygındır.</a:t>
            </a:r>
          </a:p>
          <a:p>
            <a:pPr eaLnBrk="1" hangingPunct="1">
              <a:defRPr/>
            </a:pPr>
            <a:r>
              <a:rPr lang="tr-TR" smtClean="0"/>
              <a:t>Pembe renkli polip benzeri üremelerdir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0106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olarak</a:t>
            </a:r>
          </a:p>
          <a:p>
            <a:pPr lvl="1" eaLnBrk="1" hangingPunct="1">
              <a:defRPr/>
            </a:pPr>
            <a:r>
              <a:rPr lang="tr-TR" smtClean="0"/>
              <a:t>Sesli solunum</a:t>
            </a:r>
          </a:p>
          <a:p>
            <a:pPr lvl="1" eaLnBrk="1" hangingPunct="1">
              <a:defRPr/>
            </a:pPr>
            <a:r>
              <a:rPr lang="tr-TR" smtClean="0"/>
              <a:t>Üst solunum yolları tıkanması</a:t>
            </a:r>
          </a:p>
          <a:p>
            <a:pPr lvl="1" eaLnBrk="1" hangingPunct="1">
              <a:defRPr/>
            </a:pPr>
            <a:r>
              <a:rPr lang="tr-TR" smtClean="0"/>
              <a:t>Serözden mukopurulente değişen nazal akıntı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383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Şirurjikal olarak kitleler alınır. Ancak bir yıl içinde tekrar büyümeler olabilir.</a:t>
            </a:r>
          </a:p>
        </p:txBody>
      </p:sp>
    </p:spTree>
    <p:extLst>
      <p:ext uri="{BB962C8B-B14F-4D97-AF65-F5344CB8AC3E}">
        <p14:creationId xmlns:p14="http://schemas.microsoft.com/office/powerpoint/2010/main" val="334353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5. Nazal neoplaziler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Neoplaziler genellikle yaşlı hayvanlarda gözlenir.</a:t>
            </a:r>
          </a:p>
          <a:p>
            <a:pPr eaLnBrk="1" hangingPunct="1">
              <a:defRPr/>
            </a:pPr>
            <a:r>
              <a:rPr lang="tr-TR" smtClean="0"/>
              <a:t>Kedi ve köpeklerde neoplazilerin çoğunluğu malign yapıdadır.</a:t>
            </a:r>
          </a:p>
          <a:p>
            <a:pPr lvl="1" eaLnBrk="1" hangingPunct="1">
              <a:defRPr/>
            </a:pPr>
            <a:r>
              <a:rPr lang="tr-TR" smtClean="0"/>
              <a:t>Köpeklerde karsinoma, adenokarsinoma, </a:t>
            </a:r>
          </a:p>
          <a:p>
            <a:pPr lvl="1" eaLnBrk="1" hangingPunct="1">
              <a:defRPr/>
            </a:pPr>
            <a:r>
              <a:rPr lang="tr-TR" smtClean="0"/>
              <a:t>Kedilerde skuamoz cell karsinoma, lenfosarkoma, fibrosarkoma yaygındır.</a:t>
            </a:r>
          </a:p>
          <a:p>
            <a:pPr lvl="1" eaLnBrk="1" hangingPunct="1">
              <a:defRPr/>
            </a:pPr>
            <a:r>
              <a:rPr lang="tr-TR" smtClean="0"/>
              <a:t>Bening olarak adenoma, papilloma, fibroma venereal tümörler görülebilir. </a:t>
            </a:r>
          </a:p>
        </p:txBody>
      </p:sp>
    </p:spTree>
    <p:extLst>
      <p:ext uri="{BB962C8B-B14F-4D97-AF65-F5344CB8AC3E}">
        <p14:creationId xmlns:p14="http://schemas.microsoft.com/office/powerpoint/2010/main" val="34001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TRAKE VE BRONŞ HASTALIKLARI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13568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İnfeksiyöz trakeobronşitisten bahsetmiştik</a:t>
            </a:r>
          </a:p>
        </p:txBody>
      </p:sp>
    </p:spTree>
    <p:extLst>
      <p:ext uri="{BB962C8B-B14F-4D97-AF65-F5344CB8AC3E}">
        <p14:creationId xmlns:p14="http://schemas.microsoft.com/office/powerpoint/2010/main" val="360773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Trakenin kollapsı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yüzük şeklindeki halkaların düzleşmesi ve dorsal trakeal membranın gereğinden fazla gevşek olması sonucu hava yolları daralır.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Orta yaşlı minyatür ve süs köpeklerinde   görülür.belirtiler ergin dönemde başlar yavaş yavaş ilerler.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Klinik olarak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Kaz sesi( Korna ) şeklinde ses, non prodüktif öksürük- özellikle heyecan, ekzersiz veya trake üzerine basınç yapıldığında ( tasma 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Solunum güçlüğü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sz="2400"/>
              <a:t>Sistemik hastalık belirtilerinin bulunmayışı.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23579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Office PowerPoint</Application>
  <PresentationFormat>Geniş ekran</PresentationFormat>
  <Paragraphs>42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3-Bakteriyel rhinitisler </vt:lpstr>
      <vt:lpstr>PowerPoint Sunusu</vt:lpstr>
      <vt:lpstr>4- Nazofarengeal polipler</vt:lpstr>
      <vt:lpstr>PowerPoint Sunusu</vt:lpstr>
      <vt:lpstr>PowerPoint Sunusu</vt:lpstr>
      <vt:lpstr>5. Nazal neoplaziler</vt:lpstr>
      <vt:lpstr>TRAKE VE BRONŞ HASTALIKLARI</vt:lpstr>
      <vt:lpstr>PowerPoint Sunusu</vt:lpstr>
      <vt:lpstr>Trakenin kollapsı</vt:lpstr>
      <vt:lpstr>Tedavi </vt:lpstr>
      <vt:lpstr>Akciğerlerin parenşimal bozuklukları (Pnömoniler)</vt:lpstr>
      <vt:lpstr>1- Viral pnömoniler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3-Bakteriyel rhinitisler </dc:title>
  <dc:creator>Esra</dc:creator>
  <cp:lastModifiedBy>Esra</cp:lastModifiedBy>
  <cp:revision>1</cp:revision>
  <dcterms:created xsi:type="dcterms:W3CDTF">2020-05-12T07:55:21Z</dcterms:created>
  <dcterms:modified xsi:type="dcterms:W3CDTF">2020-05-12T07:55:44Z</dcterms:modified>
</cp:coreProperties>
</file>