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2" r:id="rId4"/>
    <p:sldId id="266" r:id="rId5"/>
    <p:sldId id="267" r:id="rId6"/>
    <p:sldId id="264" r:id="rId7"/>
    <p:sldId id="26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201" autoAdjust="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931EA-5772-476B-B44E-3432F668D1DA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29BCA-1E39-43D8-8FF9-801AC9E4DD1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29BCA-1E39-43D8-8FF9-801AC9E4DD1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1" y="3539865"/>
            <a:ext cx="5114779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3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6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8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1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9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9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1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7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70" y="1004669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7" y="998817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9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9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3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29.05.2017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366868" y="764704"/>
            <a:ext cx="5105400" cy="1800200"/>
          </a:xfrm>
        </p:spPr>
        <p:txBody>
          <a:bodyPr/>
          <a:lstStyle/>
          <a:p>
            <a:r>
              <a:rPr lang="tr-TR" dirty="0" smtClean="0">
                <a:latin typeface="Bookman Old Style" pitchFamily="18" charset="0"/>
              </a:rPr>
              <a:t>URDU </a:t>
            </a:r>
            <a:r>
              <a:rPr lang="tr-TR" dirty="0" err="1" smtClean="0">
                <a:latin typeface="Bookman Old Style" pitchFamily="18" charset="0"/>
              </a:rPr>
              <a:t>KonuŞma</a:t>
            </a:r>
            <a:r>
              <a:rPr lang="tr-TR" smtClean="0">
                <a:latin typeface="Bookman Old Style" pitchFamily="18" charset="0"/>
              </a:rPr>
              <a:t> </a:t>
            </a:r>
            <a:r>
              <a:rPr lang="tr-TR" smtClean="0">
                <a:latin typeface="Bookman Old Style" pitchFamily="18" charset="0"/>
              </a:rPr>
              <a:t>ders 7 </a:t>
            </a:r>
            <a:r>
              <a:rPr lang="tr-TR" dirty="0" smtClean="0">
                <a:latin typeface="Bookman Old Style" pitchFamily="18" charset="0"/>
              </a:rPr>
              <a:t>: </a:t>
            </a:r>
            <a:r>
              <a:rPr lang="ur-PK" dirty="0" smtClean="0">
                <a:latin typeface="Bookman Old Style" pitchFamily="18" charset="0"/>
              </a:rPr>
              <a:t/>
            </a:r>
            <a:br>
              <a:rPr lang="ur-PK" dirty="0" smtClean="0">
                <a:latin typeface="Bookman Old Style" pitchFamily="18" charset="0"/>
              </a:rPr>
            </a:br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کہاں؟ وہاں/یہاں</a:t>
            </a:r>
            <a:endParaRPr lang="tr-TR" dirty="0">
              <a:latin typeface="Aharoni" pitchFamily="2" charset="-79"/>
              <a:cs typeface="Nafees Nastaleeq" pitchFamily="2" charset="-7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Ankara Üniversitesi</a:t>
            </a:r>
          </a:p>
          <a:p>
            <a:r>
              <a:rPr lang="tr-TR" dirty="0" smtClean="0"/>
              <a:t>Dil ve Tarih Coğrafya Fakültesi</a:t>
            </a:r>
          </a:p>
          <a:p>
            <a:r>
              <a:rPr lang="tr-TR" dirty="0" smtClean="0"/>
              <a:t>Urdu Dili ve Edebiyatı Anabilim Dalı</a:t>
            </a:r>
          </a:p>
          <a:p>
            <a:r>
              <a:rPr lang="tr-TR" dirty="0" smtClean="0"/>
              <a:t>Dr. Aykut </a:t>
            </a:r>
            <a:r>
              <a:rPr lang="tr-TR" dirty="0" err="1" smtClean="0"/>
              <a:t>Kişmir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3563888" y="2852936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>
                <a:latin typeface="Bookman Old Style" pitchFamily="18" charset="0"/>
              </a:rPr>
              <a:t>Urd</a:t>
            </a:r>
            <a:r>
              <a:rPr lang="tr-TR" dirty="0" smtClean="0">
                <a:latin typeface="Bookman Old Style" pitchFamily="18" charset="0"/>
              </a:rPr>
              <a:t> 114 Konuşma I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25" name="24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Khan</a:t>
            </a:r>
            <a:r>
              <a:rPr lang="tr-TR" dirty="0" smtClean="0"/>
              <a:t>, A.; </a:t>
            </a:r>
            <a:r>
              <a:rPr lang="tr-TR" dirty="0" err="1" smtClean="0"/>
              <a:t>Hydri</a:t>
            </a:r>
            <a:r>
              <a:rPr lang="tr-TR" dirty="0" smtClean="0"/>
              <a:t>, F. D. Ve </a:t>
            </a:r>
            <a:r>
              <a:rPr lang="tr-TR" dirty="0" err="1" smtClean="0"/>
              <a:t>Tahseen</a:t>
            </a:r>
            <a:r>
              <a:rPr lang="tr-TR" dirty="0" smtClean="0"/>
              <a:t>, M. A. (1972). </a:t>
            </a:r>
            <a:r>
              <a:rPr lang="tr-TR" i="1" dirty="0" smtClean="0"/>
              <a:t>Urdu. </a:t>
            </a:r>
            <a:r>
              <a:rPr lang="tr-TR" dirty="0" err="1" smtClean="0"/>
              <a:t>Rawalpindi</a:t>
            </a:r>
            <a:r>
              <a:rPr lang="tr-TR" dirty="0" smtClean="0"/>
              <a:t>: </a:t>
            </a:r>
            <a:r>
              <a:rPr lang="tr-TR" dirty="0" err="1" smtClean="0"/>
              <a:t>Ferozsons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 </a:t>
            </a:r>
          </a:p>
          <a:p>
            <a:r>
              <a:rPr lang="en-US" dirty="0" err="1" smtClean="0"/>
              <a:t>Azfar</a:t>
            </a:r>
            <a:r>
              <a:rPr lang="en-US" dirty="0" smtClean="0"/>
              <a:t>, A. (2012). </a:t>
            </a:r>
            <a:r>
              <a:rPr lang="en-US" i="1" dirty="0" err="1" smtClean="0"/>
              <a:t>Hamari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Karaçi</a:t>
            </a:r>
            <a:r>
              <a:rPr lang="en-US" dirty="0" smtClean="0"/>
              <a:t>: Oxford University Press.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Matthews, D. ; </a:t>
            </a:r>
            <a:r>
              <a:rPr lang="en-US" dirty="0" err="1" smtClean="0"/>
              <a:t>Dalvi</a:t>
            </a:r>
            <a:r>
              <a:rPr lang="en-US" dirty="0" smtClean="0"/>
              <a:t>, M.K. (2003). </a:t>
            </a:r>
            <a:r>
              <a:rPr lang="en-US" i="1" dirty="0" smtClean="0"/>
              <a:t>Teach Yourself Urdu.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err="1" smtClean="0"/>
              <a:t>Hodder&amp;Stoughton</a:t>
            </a:r>
            <a:r>
              <a:rPr lang="en-US" dirty="0" smtClean="0"/>
              <a:t> Ltd.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err="1" smtClean="0"/>
              <a:t>Sıddıki</a:t>
            </a:r>
            <a:r>
              <a:rPr lang="en-US" dirty="0" smtClean="0"/>
              <a:t>, E. H.; </a:t>
            </a:r>
            <a:r>
              <a:rPr lang="en-US" dirty="0" err="1" smtClean="0"/>
              <a:t>Sıddıki</a:t>
            </a:r>
            <a:r>
              <a:rPr lang="en-US" dirty="0" smtClean="0"/>
              <a:t>, E. T. (</a:t>
            </a:r>
            <a:r>
              <a:rPr lang="en-US" dirty="0" err="1" smtClean="0"/>
              <a:t>Tarihsiz</a:t>
            </a:r>
            <a:r>
              <a:rPr lang="en-US" dirty="0" smtClean="0"/>
              <a:t>). </a:t>
            </a:r>
            <a:r>
              <a:rPr lang="en-US" i="1" dirty="0" err="1" smtClean="0"/>
              <a:t>Âînah</a:t>
            </a:r>
            <a:r>
              <a:rPr lang="en-US" i="1" dirty="0" smtClean="0"/>
              <a:t> Urdu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Khalid Book </a:t>
            </a:r>
            <a:r>
              <a:rPr lang="en-US" dirty="0" err="1" smtClean="0"/>
              <a:t>Depo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smtClean="0"/>
              <a:t>Bulgur, D. (2008). </a:t>
            </a:r>
            <a:r>
              <a:rPr lang="en-US" i="1" dirty="0" err="1" smtClean="0"/>
              <a:t>Türkçe-Urduca</a:t>
            </a:r>
            <a:r>
              <a:rPr lang="en-US" i="1" dirty="0" smtClean="0"/>
              <a:t> </a:t>
            </a:r>
            <a:r>
              <a:rPr lang="en-US" i="1" dirty="0" err="1" smtClean="0"/>
              <a:t>Konuşma</a:t>
            </a:r>
            <a:r>
              <a:rPr lang="en-US" i="1" dirty="0" smtClean="0"/>
              <a:t> </a:t>
            </a:r>
            <a:r>
              <a:rPr lang="en-US" i="1" dirty="0" err="1" smtClean="0"/>
              <a:t>Kılavuzu</a:t>
            </a:r>
            <a:r>
              <a:rPr lang="en-US" i="1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İslamabad</a:t>
            </a:r>
            <a:r>
              <a:rPr lang="en-US" dirty="0" smtClean="0"/>
              <a:t>: Harmony Publications.</a:t>
            </a:r>
            <a:endParaRPr lang="tr-TR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tr-TR" dirty="0" smtClean="0"/>
          </a:p>
          <a:p>
            <a:r>
              <a:rPr lang="en-US" dirty="0" err="1" smtClean="0"/>
              <a:t>Azim</a:t>
            </a:r>
            <a:r>
              <a:rPr lang="en-US" dirty="0" smtClean="0"/>
              <a:t>, S.V.; Ali </a:t>
            </a:r>
            <a:r>
              <a:rPr lang="en-US" dirty="0" err="1" smtClean="0"/>
              <a:t>Şeyh</a:t>
            </a:r>
            <a:r>
              <a:rPr lang="en-US" dirty="0" smtClean="0"/>
              <a:t>,  A.; </a:t>
            </a:r>
            <a:r>
              <a:rPr lang="en-US" dirty="0" err="1" smtClean="0"/>
              <a:t>Bedhşani</a:t>
            </a:r>
            <a:r>
              <a:rPr lang="en-US" dirty="0" smtClean="0"/>
              <a:t>, M. B.; </a:t>
            </a:r>
            <a:r>
              <a:rPr lang="en-US" dirty="0" err="1" smtClean="0"/>
              <a:t>Asım</a:t>
            </a:r>
            <a:r>
              <a:rPr lang="en-US" dirty="0" smtClean="0"/>
              <a:t> A. N.; </a:t>
            </a:r>
            <a:r>
              <a:rPr lang="en-US" dirty="0" err="1" smtClean="0"/>
              <a:t>Celalpuri</a:t>
            </a:r>
            <a:r>
              <a:rPr lang="en-US" dirty="0" smtClean="0"/>
              <a:t>, M. İ. (1988). </a:t>
            </a:r>
            <a:r>
              <a:rPr lang="en-US" i="1" dirty="0" smtClean="0"/>
              <a:t>Urdu </a:t>
            </a:r>
            <a:r>
              <a:rPr lang="en-US" i="1" dirty="0" err="1" smtClean="0"/>
              <a:t>ki</a:t>
            </a:r>
            <a:r>
              <a:rPr lang="en-US" i="1" dirty="0" smtClean="0"/>
              <a:t> </a:t>
            </a:r>
            <a:r>
              <a:rPr lang="en-US" i="1" dirty="0" err="1" smtClean="0"/>
              <a:t>Dusrî</a:t>
            </a:r>
            <a:r>
              <a:rPr lang="en-US" i="1" dirty="0" smtClean="0"/>
              <a:t> </a:t>
            </a:r>
            <a:r>
              <a:rPr lang="en-US" i="1" dirty="0" err="1" smtClean="0"/>
              <a:t>Kitâb</a:t>
            </a:r>
            <a:r>
              <a:rPr lang="en-US" dirty="0" smtClean="0"/>
              <a:t>. </a:t>
            </a:r>
            <a:r>
              <a:rPr lang="en-US" dirty="0" err="1" smtClean="0"/>
              <a:t>Lahor</a:t>
            </a:r>
            <a:r>
              <a:rPr lang="en-US" dirty="0" smtClean="0"/>
              <a:t>: </a:t>
            </a:r>
            <a:r>
              <a:rPr lang="en-US" dirty="0" err="1" smtClean="0"/>
              <a:t>Puncab</a:t>
            </a:r>
            <a:r>
              <a:rPr lang="en-US" dirty="0" smtClean="0"/>
              <a:t> Text Book Board.</a:t>
            </a:r>
            <a:endParaRPr lang="tr-TR" dirty="0" smtClean="0"/>
          </a:p>
          <a:p>
            <a:r>
              <a:rPr lang="de-DE" dirty="0" err="1" smtClean="0"/>
              <a:t>Mahrum</a:t>
            </a:r>
            <a:r>
              <a:rPr lang="de-DE" dirty="0" smtClean="0"/>
              <a:t>, G. C. (1948). </a:t>
            </a:r>
            <a:r>
              <a:rPr lang="en-US" dirty="0" smtClean="0"/>
              <a:t>Urdu Composition. </a:t>
            </a:r>
            <a:r>
              <a:rPr lang="en-US" dirty="0" err="1" smtClean="0"/>
              <a:t>Gujrat</a:t>
            </a:r>
            <a:r>
              <a:rPr lang="en-US" dirty="0" smtClean="0"/>
              <a:t>: </a:t>
            </a:r>
            <a:r>
              <a:rPr lang="en-US" dirty="0" err="1" smtClean="0"/>
              <a:t>Ders-i</a:t>
            </a:r>
            <a:r>
              <a:rPr lang="en-US" dirty="0" smtClean="0"/>
              <a:t> </a:t>
            </a:r>
            <a:r>
              <a:rPr lang="en-US" dirty="0" err="1" smtClean="0"/>
              <a:t>İdara</a:t>
            </a:r>
            <a:r>
              <a:rPr lang="en-US" dirty="0" smtClean="0"/>
              <a:t> Educational Publishers </a:t>
            </a:r>
            <a:r>
              <a:rPr lang="en-US" dirty="0" err="1" smtClean="0"/>
              <a:t>Gujrat</a:t>
            </a:r>
            <a:r>
              <a:rPr lang="en-US" dirty="0" smtClean="0"/>
              <a:t>.</a:t>
            </a:r>
            <a:endParaRPr lang="tr-TR" smtClean="0"/>
          </a:p>
          <a:p>
            <a:pPr algn="l"/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lnSpcReduction="1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آپ کیا پسند فرمائیں گے؟ چائے یا کافی؟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بانو:تکلیف نہ کیجے۔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کوئی تکلیف نہیں۔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بانو:	معاف کیجے، آپ کو  تکلیف دی۔</a:t>
            </a:r>
          </a:p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dirty="0" smtClean="0">
                <a:latin typeface="Nafees Nastaleeq" pitchFamily="2" charset="-78"/>
                <a:cs typeface="Nafees Nastaleeq" pitchFamily="2" charset="-78"/>
              </a:rPr>
              <a:t>علی: بالکل نہیں، آپ سے مل کر بہت خوشی ہوئی۔</a:t>
            </a:r>
          </a:p>
          <a:p>
            <a:pPr algn="r" rtl="1">
              <a:buNone/>
            </a:pPr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endParaRPr lang="ur-PK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r" rtl="1"/>
            <a:endParaRPr lang="ur-PK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b="1" dirty="0" smtClean="0">
                <a:latin typeface="Nafees Nastaleeq" pitchFamily="2" charset="-78"/>
                <a:cs typeface="Nafees Nastaleeq" pitchFamily="2" charset="-78"/>
              </a:rPr>
              <a:t>کہاں؟</a:t>
            </a:r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			</a:t>
            </a:r>
            <a:r>
              <a:rPr lang="ur-PK" sz="2900" b="1" dirty="0" smtClean="0">
                <a:latin typeface="Nafees Nastaleeq" pitchFamily="2" charset="-78"/>
                <a:cs typeface="Nafees Nastaleeq" pitchFamily="2" charset="-78"/>
              </a:rPr>
              <a:t>یہاں</a:t>
            </a:r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			</a:t>
            </a:r>
            <a:r>
              <a:rPr lang="ur-PK" sz="2900" b="1" dirty="0" smtClean="0">
                <a:latin typeface="Nafees Nastaleeq" pitchFamily="2" charset="-78"/>
                <a:cs typeface="Nafees Nastaleeq" pitchFamily="2" charset="-78"/>
              </a:rPr>
              <a:t>وہاں</a:t>
            </a:r>
          </a:p>
          <a:p>
            <a:pPr algn="r" rtl="1">
              <a:buNone/>
            </a:pPr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علی یہاں ہے، سلیم  وہاں ہے، امجد  کہاں ہے؟</a:t>
            </a:r>
          </a:p>
          <a:p>
            <a:pPr algn="r" rtl="1"/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یہاں کون ہے؟</a:t>
            </a:r>
          </a:p>
          <a:p>
            <a:pPr algn="r" rtl="1"/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وہاں کون ہے؟</a:t>
            </a:r>
          </a:p>
          <a:p>
            <a:pPr algn="r" rtl="1"/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میں کہاں ہوں؟</a:t>
            </a:r>
          </a:p>
          <a:p>
            <a:pPr algn="r" rtl="1"/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آپ وہاں ہیں۔</a:t>
            </a:r>
          </a:p>
          <a:p>
            <a:pPr algn="r" rtl="1"/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ہم  یہاں ہیں۔</a:t>
            </a:r>
          </a:p>
          <a:p>
            <a:pPr algn="r" rtl="1"/>
            <a:endParaRPr lang="ur-PK" sz="2900" dirty="0" smtClean="0">
              <a:latin typeface="Nafees Nastaleeq" pitchFamily="2" charset="-78"/>
              <a:cs typeface="Nafees Nastaleeq" pitchFamily="2" charset="-78"/>
            </a:endParaRPr>
          </a:p>
          <a:p>
            <a:pPr algn="r" rtl="1"/>
            <a:r>
              <a:rPr lang="ur-PK" sz="2900" dirty="0" smtClean="0">
                <a:latin typeface="Nafees Nastaleeq" pitchFamily="2" charset="-78"/>
                <a:cs typeface="Nafees Nastaleeq" pitchFamily="2" charset="-78"/>
              </a:rPr>
              <a:t>تم کہاں ہو؟</a:t>
            </a:r>
            <a:endParaRPr lang="tr-TR" sz="2900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درمیاں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باہر</a:t>
                      </a:r>
                    </a:p>
                    <a:p>
                      <a:pPr algn="r" rtl="1"/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کے/کی/کا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میں</a:t>
                      </a:r>
                      <a:endParaRPr lang="tr-TR" sz="28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پیچھے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اوپر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نیچے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80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پاس/ کےساتھ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سے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اندر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کے سامنے</a:t>
                      </a:r>
                    </a:p>
                    <a:p>
                      <a:pPr algn="r" rtl="1"/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ur-PK" sz="2800" dirty="0" smtClean="0">
                          <a:latin typeface="Nafees Nastaleeq" pitchFamily="2" charset="-78"/>
                          <a:cs typeface="Nafees Nastaleeq" pitchFamily="2" charset="-78"/>
                        </a:rPr>
                        <a:t>پر</a:t>
                      </a:r>
                      <a:endParaRPr lang="tr-TR" sz="280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7239001" cy="1368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143"/>
                <a:gridCol w="1034143"/>
                <a:gridCol w="1034143"/>
                <a:gridCol w="1034143"/>
                <a:gridCol w="1034143"/>
                <a:gridCol w="1034143"/>
                <a:gridCol w="1034143"/>
              </a:tblGrid>
              <a:tr h="1368151"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ہفتہ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جمعہ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جمعرات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بدھ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منگل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سوموار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ur-PK" sz="2400" b="0" dirty="0" smtClean="0">
                        <a:latin typeface="Nafees Nastaleeq" pitchFamily="2" charset="-78"/>
                        <a:cs typeface="Nafees Nastaleeq" pitchFamily="2" charset="-78"/>
                      </a:endParaRPr>
                    </a:p>
                    <a:p>
                      <a:pPr algn="r" rtl="1"/>
                      <a:r>
                        <a:rPr lang="ur-PK" sz="2400" b="0" dirty="0" smtClean="0">
                          <a:latin typeface="Nafees Nastaleeq" pitchFamily="2" charset="-78"/>
                          <a:cs typeface="Nafees Nastaleeq" pitchFamily="2" charset="-78"/>
                        </a:rPr>
                        <a:t>اتوار</a:t>
                      </a:r>
                      <a:endParaRPr lang="tr-TR" sz="2400" b="0" dirty="0">
                        <a:cs typeface="Nafees Nastaleeq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Konuşma 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ur-PK" dirty="0" smtClean="0">
              <a:cs typeface="Nafees Nastaleeq" pitchFamily="2" charset="-78"/>
            </a:endParaRPr>
          </a:p>
          <a:p>
            <a:pPr algn="r" rtl="1"/>
            <a:r>
              <a:rPr lang="ur-PK" dirty="0" smtClean="0">
                <a:cs typeface="Nafees Nastaleeq" pitchFamily="2" charset="-78"/>
              </a:rPr>
              <a:t>اکاون			۵۱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باون			۵۲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تریپن			۵۳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چون			۵۴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پچپن			۵۵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چھپن			۵۶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ستاون			۵۷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اٹھاون		۵۸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انسٹھ			۵۹</a:t>
            </a:r>
          </a:p>
          <a:p>
            <a:pPr algn="r" rtl="1"/>
            <a:r>
              <a:rPr lang="ur-PK" dirty="0" smtClean="0">
                <a:cs typeface="Nafees Nastaleeq" pitchFamily="2" charset="-78"/>
              </a:rPr>
              <a:t>ساٹھ			۶۰</a:t>
            </a:r>
            <a:endParaRPr lang="tr-TR" dirty="0">
              <a:cs typeface="Nafees Nastaleeq" pitchFamily="2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573</TotalTime>
  <Words>120</Words>
  <Application>Microsoft Office PowerPoint</Application>
  <PresentationFormat>Ekran Gösterisi (4:3)</PresentationFormat>
  <Paragraphs>96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Zengin</vt:lpstr>
      <vt:lpstr>URDU KonuŞma ders 7 :  کہاں؟ وہاں/یہاں</vt:lpstr>
      <vt:lpstr>Kaynakça</vt:lpstr>
      <vt:lpstr>KONUŞMA I</vt:lpstr>
      <vt:lpstr>KONUŞMA I</vt:lpstr>
      <vt:lpstr>KONUŞMA I</vt:lpstr>
      <vt:lpstr>KONUŞMA I</vt:lpstr>
      <vt:lpstr>Konuşma 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Dersin Adı: Konusma</dc:title>
  <dc:creator>goay</dc:creator>
  <cp:lastModifiedBy>Aykut</cp:lastModifiedBy>
  <cp:revision>60</cp:revision>
  <dcterms:created xsi:type="dcterms:W3CDTF">2017-04-17T09:25:51Z</dcterms:created>
  <dcterms:modified xsi:type="dcterms:W3CDTF">2017-05-28T21:52:56Z</dcterms:modified>
</cp:coreProperties>
</file>