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URDU EDEBİYATINDA ÖNEMLİ MİZAH YAZARLARI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PATRİS BUHARİ</a:t>
            </a:r>
          </a:p>
        </p:txBody>
      </p:sp>
    </p:spTree>
    <p:extLst>
      <p:ext uri="{BB962C8B-B14F-4D97-AF65-F5344CB8AC3E}">
        <p14:creationId xmlns:p14="http://schemas.microsoft.com/office/powerpoint/2010/main" val="3159272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5F904D11-B23B-48C5-85FC-43D9E9F90B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08225" y="2166739"/>
            <a:ext cx="4525963" cy="3394472"/>
          </a:xfrm>
        </p:spPr>
      </p:pic>
    </p:spTree>
    <p:extLst>
      <p:ext uri="{BB962C8B-B14F-4D97-AF65-F5344CB8AC3E}">
        <p14:creationId xmlns:p14="http://schemas.microsoft.com/office/powerpoint/2010/main" val="2058718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PATRİS BUHARİ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Asıl adı </a:t>
            </a:r>
            <a:r>
              <a:rPr lang="tr-TR" dirty="0" err="1"/>
              <a:t>Seyyid</a:t>
            </a:r>
            <a:r>
              <a:rPr lang="tr-TR" dirty="0"/>
              <a:t> Ahmet Şah Buhari’dir. Yazar olarak </a:t>
            </a:r>
            <a:r>
              <a:rPr lang="tr-TR" dirty="0" err="1"/>
              <a:t>Patris</a:t>
            </a:r>
            <a:r>
              <a:rPr lang="tr-TR" dirty="0"/>
              <a:t> Buhari adıyla tanınır. 1898 </a:t>
            </a:r>
            <a:r>
              <a:rPr lang="tr-TR" dirty="0" err="1"/>
              <a:t>Peşaver’de</a:t>
            </a:r>
            <a:r>
              <a:rPr lang="tr-TR" dirty="0"/>
              <a:t> doğan </a:t>
            </a:r>
            <a:r>
              <a:rPr lang="tr-TR" dirty="0" err="1"/>
              <a:t>Patris</a:t>
            </a:r>
            <a:r>
              <a:rPr lang="tr-TR" dirty="0"/>
              <a:t>, Lahor’daki devlet kolejinde lisans eğitimini tamamladı. Daha sonra Cambridge üniversitesinde İngiliz Dili ve Edebiyatında yüksek lisans eğitimi gördü.</a:t>
            </a:r>
          </a:p>
        </p:txBody>
      </p:sp>
    </p:spTree>
    <p:extLst>
      <p:ext uri="{BB962C8B-B14F-4D97-AF65-F5344CB8AC3E}">
        <p14:creationId xmlns:p14="http://schemas.microsoft.com/office/powerpoint/2010/main" val="4065236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PATRİS BUHARİ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Pakistan’ın kurulmasından sonra Pakistan temsilcisi olarak çeşitli uluslararası görüşmelere katıldı. Son olarak Birleşmiş Milletler enformasyon biriminin sekreterliğine atandı. 1958 yılında </a:t>
            </a:r>
            <a:r>
              <a:rPr lang="tr-TR" dirty="0" err="1"/>
              <a:t>Newyork’ta</a:t>
            </a:r>
            <a:r>
              <a:rPr lang="tr-TR" dirty="0"/>
              <a:t> vefat etti.</a:t>
            </a:r>
          </a:p>
        </p:txBody>
      </p:sp>
    </p:spTree>
    <p:extLst>
      <p:ext uri="{BB962C8B-B14F-4D97-AF65-F5344CB8AC3E}">
        <p14:creationId xmlns:p14="http://schemas.microsoft.com/office/powerpoint/2010/main" val="17250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PATRİS BUHARİ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Patris</a:t>
            </a:r>
            <a:r>
              <a:rPr lang="tr-TR" dirty="0"/>
              <a:t> Buhari, Urdu ve İngiliz edebiyatının önemli bir edebiyatçısı olarak kabul edilir. Urdu edebiyatında mizah yazarlığında yeni tarzın öncüsü sayılır. </a:t>
            </a:r>
            <a:r>
              <a:rPr lang="tr-TR" dirty="0" err="1"/>
              <a:t>Patris’in</a:t>
            </a:r>
            <a:r>
              <a:rPr lang="tr-TR" dirty="0"/>
              <a:t> yazıları adı altında toplanan mizah yazıları Urdu edebiyatının mizah başyapıtı olarak kabul edilir. </a:t>
            </a:r>
          </a:p>
          <a:p>
            <a:r>
              <a:rPr lang="tr-TR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9596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C8BF5DD9-5EB6-4E6B-AB3A-DB5F70E65B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08225" y="2166739"/>
            <a:ext cx="4525963" cy="3394472"/>
          </a:xfrm>
        </p:spPr>
      </p:pic>
    </p:spTree>
    <p:extLst>
      <p:ext uri="{BB962C8B-B14F-4D97-AF65-F5344CB8AC3E}">
        <p14:creationId xmlns:p14="http://schemas.microsoft.com/office/powerpoint/2010/main" val="4221185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196B3AB4-6A67-4FD7-9E26-D97EE4E9EA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08225" y="2166739"/>
            <a:ext cx="4525963" cy="3394472"/>
          </a:xfrm>
        </p:spPr>
      </p:pic>
    </p:spTree>
    <p:extLst>
      <p:ext uri="{BB962C8B-B14F-4D97-AF65-F5344CB8AC3E}">
        <p14:creationId xmlns:p14="http://schemas.microsoft.com/office/powerpoint/2010/main" val="2156820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, kap içeren bir resim&#10;&#10;Açıklama otomatik olarak oluşturuldu">
            <a:extLst>
              <a:ext uri="{FF2B5EF4-FFF2-40B4-BE49-F238E27FC236}">
                <a16:creationId xmlns:a16="http://schemas.microsoft.com/office/drawing/2014/main" id="{A34A61D6-BB71-4F68-AD3C-A818FAE035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08225" y="2166739"/>
            <a:ext cx="4525963" cy="3394472"/>
          </a:xfrm>
        </p:spPr>
      </p:pic>
    </p:spTree>
    <p:extLst>
      <p:ext uri="{BB962C8B-B14F-4D97-AF65-F5344CB8AC3E}">
        <p14:creationId xmlns:p14="http://schemas.microsoft.com/office/powerpoint/2010/main" val="942362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, perde içeren bir resim&#10;&#10;Açıklama otomatik olarak oluşturuldu">
            <a:extLst>
              <a:ext uri="{FF2B5EF4-FFF2-40B4-BE49-F238E27FC236}">
                <a16:creationId xmlns:a16="http://schemas.microsoft.com/office/drawing/2014/main" id="{D15B7FB4-6F67-4A52-9AE2-84E87ECA5F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08225" y="2166739"/>
            <a:ext cx="4525963" cy="3394472"/>
          </a:xfrm>
        </p:spPr>
      </p:pic>
    </p:spTree>
    <p:extLst>
      <p:ext uri="{BB962C8B-B14F-4D97-AF65-F5344CB8AC3E}">
        <p14:creationId xmlns:p14="http://schemas.microsoft.com/office/powerpoint/2010/main" val="3977337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1F828645-7D33-4915-AE66-B0D13BC6C2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08225" y="2166739"/>
            <a:ext cx="4525963" cy="3394472"/>
          </a:xfrm>
        </p:spPr>
      </p:pic>
    </p:spTree>
    <p:extLst>
      <p:ext uri="{BB962C8B-B14F-4D97-AF65-F5344CB8AC3E}">
        <p14:creationId xmlns:p14="http://schemas.microsoft.com/office/powerpoint/2010/main" val="178794882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118</Words>
  <Application>Microsoft Office PowerPoint</Application>
  <PresentationFormat>Ekran Gösterisi (4:3)</PresentationFormat>
  <Paragraphs>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URDU EDEBİYATINDA ÖNEMLİ MİZAH YAZARLARI </vt:lpstr>
      <vt:lpstr>PATRİS BUHARİ</vt:lpstr>
      <vt:lpstr>PATRİS BUHARİ</vt:lpstr>
      <vt:lpstr>PATRİS BUHARİ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URDU EDEBİYATINDA ÖNEMLİ MİZAH YAZARLARI </dc:title>
  <dc:creator>user</dc:creator>
  <cp:lastModifiedBy>Serkan Başarır</cp:lastModifiedBy>
  <cp:revision>2</cp:revision>
  <dcterms:created xsi:type="dcterms:W3CDTF">2020-05-10T12:13:43Z</dcterms:created>
  <dcterms:modified xsi:type="dcterms:W3CDTF">2022-12-01T18:27:02Z</dcterms:modified>
</cp:coreProperties>
</file>