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64" r:id="rId3"/>
    <p:sldId id="268" r:id="rId4"/>
    <p:sldId id="265" r:id="rId5"/>
    <p:sldId id="269" r:id="rId6"/>
    <p:sldId id="273" r:id="rId7"/>
    <p:sldId id="272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28-Dec-19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28-Dec-19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28-Dec-19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28-Dec-19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28-Dec-19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28-Dec-19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D5C36-7085-467C-A1D9-1F982A7439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klİnİK</a:t>
            </a:r>
            <a:r>
              <a:rPr lang="en-US" dirty="0"/>
              <a:t> </a:t>
            </a:r>
            <a:r>
              <a:rPr lang="en-US" dirty="0" err="1"/>
              <a:t>muayene</a:t>
            </a:r>
            <a:r>
              <a:rPr lang="en-US" dirty="0"/>
              <a:t> </a:t>
            </a:r>
            <a:r>
              <a:rPr lang="en-US" dirty="0" err="1"/>
              <a:t>yÖntemlerİ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577AA-5287-427D-AD94-95EBDE78B2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Nevra Keskin</a:t>
            </a:r>
          </a:p>
        </p:txBody>
      </p:sp>
    </p:spTree>
    <p:extLst>
      <p:ext uri="{BB962C8B-B14F-4D97-AF65-F5344CB8AC3E}">
        <p14:creationId xmlns:p14="http://schemas.microsoft.com/office/powerpoint/2010/main" val="1553888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0D555-BAA4-4398-A1AE-D92D06C85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Dermatolojik</a:t>
            </a:r>
            <a:r>
              <a:rPr lang="en-US" dirty="0"/>
              <a:t> </a:t>
            </a:r>
            <a:r>
              <a:rPr lang="en-US" dirty="0" err="1"/>
              <a:t>muayene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D6A3C-35EA-44E0-B3AD-A89F91E95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Kıl</a:t>
            </a:r>
            <a:r>
              <a:rPr lang="en-US" dirty="0"/>
              <a:t> </a:t>
            </a:r>
            <a:r>
              <a:rPr lang="en-US" dirty="0" err="1"/>
              <a:t>örtüsünün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r>
              <a:rPr lang="en-US" dirty="0"/>
              <a:t>Deride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değişimleri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922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468A9-A009-49D1-938B-081AB3318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F7222-888E-46E0-B0D6-9450D4364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Cildin</a:t>
            </a:r>
            <a:r>
              <a:rPr lang="en-US" dirty="0"/>
              <a:t> </a:t>
            </a:r>
            <a:r>
              <a:rPr lang="en-US" dirty="0" err="1"/>
              <a:t>nemlilik-kuruluk</a:t>
            </a:r>
            <a:r>
              <a:rPr lang="en-US" dirty="0"/>
              <a:t> </a:t>
            </a:r>
            <a:r>
              <a:rPr lang="en-US" dirty="0" err="1"/>
              <a:t>oranı</a:t>
            </a:r>
            <a:r>
              <a:rPr lang="en-US" dirty="0"/>
              <a:t>, </a:t>
            </a:r>
          </a:p>
          <a:p>
            <a:r>
              <a:rPr lang="en-US" dirty="0" err="1"/>
              <a:t>Dökülmeler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kabuklanmalar</a:t>
            </a:r>
            <a:endParaRPr lang="en-US" dirty="0"/>
          </a:p>
          <a:p>
            <a:r>
              <a:rPr lang="en-US" dirty="0" err="1"/>
              <a:t>Doku</a:t>
            </a:r>
            <a:r>
              <a:rPr lang="en-US" dirty="0"/>
              <a:t> </a:t>
            </a:r>
            <a:r>
              <a:rPr lang="en-US" dirty="0" err="1"/>
              <a:t>kaybıyla</a:t>
            </a:r>
            <a:r>
              <a:rPr lang="en-US" dirty="0"/>
              <a:t> </a:t>
            </a:r>
            <a:r>
              <a:rPr lang="en-US" dirty="0" err="1"/>
              <a:t>seyreden</a:t>
            </a:r>
            <a:r>
              <a:rPr lang="en-US" dirty="0"/>
              <a:t> </a:t>
            </a:r>
            <a:r>
              <a:rPr lang="en-US" dirty="0" err="1"/>
              <a:t>hastalıklar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114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7283C-9802-4700-AFCF-E06B1E790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6D46A-C2F1-41EC-B77A-5A91E4D5E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Deri </a:t>
            </a:r>
            <a:r>
              <a:rPr lang="en-US" dirty="0" err="1"/>
              <a:t>kazıntısı</a:t>
            </a:r>
            <a:endParaRPr lang="en-US" dirty="0"/>
          </a:p>
          <a:p>
            <a:r>
              <a:rPr lang="en-US" dirty="0"/>
              <a:t>Deri </a:t>
            </a:r>
            <a:r>
              <a:rPr lang="en-US" dirty="0" err="1"/>
              <a:t>biyopsisi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328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FA371-522E-4041-AE2B-4E61F9124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13E2F9-033E-434C-AB7B-94B92C9733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4392" b="25413"/>
          <a:stretch/>
        </p:blipFill>
        <p:spPr>
          <a:xfrm rot="10800000">
            <a:off x="2064426" y="417880"/>
            <a:ext cx="3461731" cy="4803477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78B40C1-98CD-4799-A025-8D480F6EF582}"/>
              </a:ext>
            </a:extLst>
          </p:cNvPr>
          <p:cNvSpPr txBox="1"/>
          <p:nvPr/>
        </p:nvSpPr>
        <p:spPr>
          <a:xfrm>
            <a:off x="5764696" y="2570922"/>
            <a:ext cx="3697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Demodikosis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166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87DC9-9CB7-403F-A056-6DB419327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Dermatolojik</a:t>
            </a:r>
            <a:r>
              <a:rPr lang="en-US" dirty="0"/>
              <a:t> </a:t>
            </a:r>
            <a:r>
              <a:rPr lang="en-US" dirty="0" err="1"/>
              <a:t>hastalık</a:t>
            </a:r>
            <a:r>
              <a:rPr lang="en-US" dirty="0"/>
              <a:t>-Primer mi </a:t>
            </a:r>
            <a:r>
              <a:rPr lang="en-US" dirty="0" err="1"/>
              <a:t>sekonder</a:t>
            </a:r>
            <a:r>
              <a:rPr lang="en-US" dirty="0"/>
              <a:t> mi?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6DB06-6862-4142-9C94-B58652F76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Sistemik</a:t>
            </a:r>
            <a:r>
              <a:rPr lang="en-US" dirty="0"/>
              <a:t> </a:t>
            </a:r>
            <a:r>
              <a:rPr lang="en-US" dirty="0" err="1"/>
              <a:t>hastalıklar</a:t>
            </a:r>
            <a:endParaRPr lang="en-US" dirty="0"/>
          </a:p>
          <a:p>
            <a:r>
              <a:rPr lang="en-US" dirty="0" err="1"/>
              <a:t>Endokrin</a:t>
            </a:r>
            <a:r>
              <a:rPr lang="en-US" dirty="0"/>
              <a:t> </a:t>
            </a:r>
            <a:r>
              <a:rPr lang="en-US" dirty="0" err="1"/>
              <a:t>bozukluklar</a:t>
            </a:r>
            <a:endParaRPr lang="en-US" dirty="0"/>
          </a:p>
          <a:p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problemleri</a:t>
            </a:r>
            <a:r>
              <a:rPr lang="en-US" dirty="0"/>
              <a:t> vb. </a:t>
            </a:r>
          </a:p>
        </p:txBody>
      </p:sp>
    </p:spTree>
    <p:extLst>
      <p:ext uri="{BB962C8B-B14F-4D97-AF65-F5344CB8AC3E}">
        <p14:creationId xmlns:p14="http://schemas.microsoft.com/office/powerpoint/2010/main" val="3594322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C013A-5FDC-4177-BF6C-0848DBC1A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6D91B-44E3-43A6-9656-247C75396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 </a:t>
            </a:r>
            <a:r>
              <a:rPr lang="en-US" dirty="0" err="1"/>
              <a:t>yetmezlikleri</a:t>
            </a:r>
            <a:r>
              <a:rPr lang="en-US" dirty="0"/>
              <a:t>- </a:t>
            </a:r>
            <a:r>
              <a:rPr lang="en-US" dirty="0" err="1"/>
              <a:t>dermatolojik</a:t>
            </a:r>
            <a:r>
              <a:rPr lang="en-US" dirty="0"/>
              <a:t> </a:t>
            </a:r>
            <a:r>
              <a:rPr lang="en-US" dirty="0" err="1"/>
              <a:t>bozukluk</a:t>
            </a:r>
            <a:r>
              <a:rPr lang="en-US" dirty="0"/>
              <a:t> </a:t>
            </a:r>
            <a:r>
              <a:rPr lang="en-US" dirty="0" err="1"/>
              <a:t>ilişkisi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328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7E9DC-EACF-41F0-BC6A-CA781B41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Endokrinolojik</a:t>
            </a:r>
            <a:r>
              <a:rPr lang="en-US" dirty="0"/>
              <a:t> </a:t>
            </a:r>
            <a:r>
              <a:rPr lang="en-US" dirty="0" err="1"/>
              <a:t>muayene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79CB2-7E0D-4852-8E19-5809009CD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Dermatolojik</a:t>
            </a:r>
            <a:r>
              <a:rPr lang="en-US" dirty="0"/>
              <a:t> </a:t>
            </a:r>
            <a:r>
              <a:rPr lang="en-US" dirty="0" err="1"/>
              <a:t>hastalıklara</a:t>
            </a:r>
            <a:r>
              <a:rPr lang="en-US" dirty="0"/>
              <a:t> </a:t>
            </a:r>
            <a:r>
              <a:rPr lang="en-US" dirty="0" err="1"/>
              <a:t>nedne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endokrin</a:t>
            </a:r>
            <a:r>
              <a:rPr lang="en-US" dirty="0"/>
              <a:t> </a:t>
            </a:r>
            <a:r>
              <a:rPr lang="en-US" dirty="0" err="1"/>
              <a:t>bozuklukların</a:t>
            </a:r>
            <a:r>
              <a:rPr lang="en-US" dirty="0"/>
              <a:t> </a:t>
            </a:r>
            <a:r>
              <a:rPr lang="en-US" dirty="0" err="1"/>
              <a:t>analizi</a:t>
            </a:r>
            <a:endParaRPr lang="en-US" dirty="0"/>
          </a:p>
          <a:p>
            <a:endParaRPr lang="en-US" dirty="0"/>
          </a:p>
          <a:p>
            <a:r>
              <a:rPr lang="en-US" dirty="0"/>
              <a:t>Cushing </a:t>
            </a:r>
            <a:r>
              <a:rPr lang="en-US" dirty="0" err="1"/>
              <a:t>Hastalığı</a:t>
            </a:r>
            <a:endParaRPr lang="en-US" dirty="0"/>
          </a:p>
          <a:p>
            <a:r>
              <a:rPr lang="en-US" dirty="0"/>
              <a:t>Addison </a:t>
            </a:r>
            <a:r>
              <a:rPr lang="en-US" dirty="0" err="1"/>
              <a:t>Hastalığı</a:t>
            </a:r>
            <a:endParaRPr lang="en-US" dirty="0"/>
          </a:p>
          <a:p>
            <a:r>
              <a:rPr lang="en-US" dirty="0" err="1"/>
              <a:t>Tiroid</a:t>
            </a:r>
            <a:r>
              <a:rPr lang="en-US" dirty="0"/>
              <a:t> </a:t>
            </a:r>
            <a:r>
              <a:rPr lang="en-US" dirty="0" err="1"/>
              <a:t>hastalıkları</a:t>
            </a:r>
            <a:r>
              <a:rPr lang="en-US" dirty="0"/>
              <a:t> vb.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07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1E0A8-EB9A-48F5-9CD8-201D99BEB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bozuklukları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77966-4924-4DE1-B36D-DD0B8F589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Dermatolojik</a:t>
            </a:r>
            <a:r>
              <a:rPr lang="en-US" dirty="0"/>
              <a:t> </a:t>
            </a:r>
            <a:r>
              <a:rPr lang="en-US" dirty="0" err="1"/>
              <a:t>bozukluklarla</a:t>
            </a:r>
            <a:r>
              <a:rPr lang="en-US" dirty="0"/>
              <a:t> </a:t>
            </a:r>
            <a:r>
              <a:rPr lang="en-US" dirty="0" err="1"/>
              <a:t>seyreden</a:t>
            </a:r>
            <a:r>
              <a:rPr lang="en-US" dirty="0"/>
              <a:t> </a:t>
            </a:r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bozuklukları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01607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59</TotalTime>
  <Words>74</Words>
  <Application>Microsoft Office PowerPoint</Application>
  <PresentationFormat>Widescreen</PresentationFormat>
  <Paragraphs>24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klİnİK muayene yÖntemlerİ</vt:lpstr>
      <vt:lpstr>Dermatolojik muayene</vt:lpstr>
      <vt:lpstr>PowerPoint Presentation</vt:lpstr>
      <vt:lpstr>PowerPoint Presentation</vt:lpstr>
      <vt:lpstr>PowerPoint Presentation</vt:lpstr>
      <vt:lpstr>Dermatolojik hastalık-Primer mi sekonder mi?</vt:lpstr>
      <vt:lpstr>PowerPoint Presentation</vt:lpstr>
      <vt:lpstr>Endokrinolojik muayene</vt:lpstr>
      <vt:lpstr>Davranış bozuklukları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Nevra Keskin</dc:creator>
  <cp:lastModifiedBy>Nevra Keskin</cp:lastModifiedBy>
  <cp:revision>4</cp:revision>
  <dcterms:created xsi:type="dcterms:W3CDTF">2019-05-04T09:41:29Z</dcterms:created>
  <dcterms:modified xsi:type="dcterms:W3CDTF">2019-12-28T12:20:52Z</dcterms:modified>
</cp:coreProperties>
</file>