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71" r:id="rId7"/>
    <p:sldId id="269" r:id="rId8"/>
    <p:sldId id="272" r:id="rId9"/>
    <p:sldId id="270" r:id="rId10"/>
    <p:sldId id="274" r:id="rId11"/>
    <p:sldId id="273" r:id="rId12"/>
    <p:sldId id="263" r:id="rId13"/>
    <p:sldId id="264" r:id="rId14"/>
    <p:sldId id="27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smtClean="0"/>
              <a:t>12.HAFTA</a:t>
            </a:r>
            <a:endParaRPr lang="tr-TR" dirty="0"/>
          </a:p>
        </p:txBody>
      </p:sp>
      <p:sp>
        <p:nvSpPr>
          <p:cNvPr id="3" name="2 Alt Başlık"/>
          <p:cNvSpPr>
            <a:spLocks noGrp="1"/>
          </p:cNvSpPr>
          <p:nvPr>
            <p:ph type="subTitle" idx="1"/>
          </p:nvPr>
        </p:nvSpPr>
        <p:spPr/>
        <p:txBody>
          <a:bodyPr>
            <a:normAutofit fontScale="92500" lnSpcReduction="10000"/>
          </a:bodyPr>
          <a:lstStyle/>
          <a:p>
            <a:r>
              <a:rPr lang="tr-TR" dirty="0" smtClean="0"/>
              <a:t>Bilim ve teknolojide </a:t>
            </a:r>
            <a:r>
              <a:rPr lang="tr-TR" dirty="0" err="1" smtClean="0"/>
              <a:t>nanopartiküller</a:t>
            </a:r>
            <a:r>
              <a:rPr lang="tr-TR" dirty="0" smtClean="0"/>
              <a:t>: </a:t>
            </a:r>
            <a:r>
              <a:rPr lang="tr-TR" dirty="0" err="1" smtClean="0"/>
              <a:t>Nanopartiküller</a:t>
            </a:r>
            <a:r>
              <a:rPr lang="tr-TR" dirty="0" smtClean="0"/>
              <a:t> ile kataliz,oksit reaksiyonları, yarı iletkenler, </a:t>
            </a:r>
            <a:r>
              <a:rPr lang="tr-TR" dirty="0" err="1" smtClean="0"/>
              <a:t>sensörler</a:t>
            </a:r>
            <a:r>
              <a:rPr lang="tr-TR" dirty="0" smtClean="0"/>
              <a:t>, elektronik devreler, fotokimya.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Ek olarak, parçacık boyutu azaldıkça, yüzey düzgünlüğü derecesi zayıflaşır, sağlam bir atomik adım oluşturur ve böylece temas yüzeyinin kimyasal reaksiyonu artar. yüksek spesifik yüzey alanı ve yüksek nano partikül aktivitesi kullanılarak, katalitik verim dikkate değer ölçüde iyileştirilebilir.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Örneğin, nano </a:t>
            </a:r>
            <a:r>
              <a:rPr lang="tr-TR" dirty="0" err="1" smtClean="0"/>
              <a:t>ni</a:t>
            </a:r>
            <a:r>
              <a:rPr lang="tr-TR" dirty="0" smtClean="0"/>
              <a:t> tozu organik kimyasal </a:t>
            </a:r>
            <a:r>
              <a:rPr lang="tr-TR" dirty="0" err="1" smtClean="0"/>
              <a:t>hidrojenasyon</a:t>
            </a:r>
            <a:r>
              <a:rPr lang="tr-TR" dirty="0" smtClean="0"/>
              <a:t> ve hidrojen giderme reaksiyonu oranı 15 kat arttırılabilir; ultra ince </a:t>
            </a:r>
            <a:r>
              <a:rPr lang="tr-TR" dirty="0" err="1" smtClean="0"/>
              <a:t>pt</a:t>
            </a:r>
            <a:r>
              <a:rPr lang="tr-TR" dirty="0" smtClean="0"/>
              <a:t> tozu, tungsten karbür tozu, yüksek verimli bir </a:t>
            </a:r>
            <a:r>
              <a:rPr lang="tr-TR" dirty="0" err="1" smtClean="0"/>
              <a:t>hidrojenasyon</a:t>
            </a:r>
            <a:r>
              <a:rPr lang="tr-TR" dirty="0" smtClean="0"/>
              <a:t> katalizörüdür; </a:t>
            </a:r>
            <a:r>
              <a:rPr lang="tr-TR" dirty="0" err="1" smtClean="0"/>
              <a:t>metanol</a:t>
            </a:r>
            <a:r>
              <a:rPr lang="tr-TR" dirty="0" smtClean="0"/>
              <a:t> reaksiyonuna formaldehit </a:t>
            </a:r>
            <a:r>
              <a:rPr lang="tr-TR" dirty="0" err="1" smtClean="0"/>
              <a:t>oksidasyonu</a:t>
            </a:r>
            <a:r>
              <a:rPr lang="tr-TR" dirty="0" smtClean="0"/>
              <a:t>, nano sio2, </a:t>
            </a:r>
            <a:r>
              <a:rPr lang="tr-TR" dirty="0" err="1" smtClean="0"/>
              <a:t>selektivite</a:t>
            </a:r>
            <a:r>
              <a:rPr lang="tr-TR" dirty="0" smtClean="0"/>
              <a:t> 5 kez kullanımı, tio2 desteği üzerinde, nano </a:t>
            </a:r>
            <a:r>
              <a:rPr lang="tr-TR" dirty="0" err="1" smtClean="0"/>
              <a:t>pt</a:t>
            </a:r>
            <a:r>
              <a:rPr lang="tr-TR" dirty="0" smtClean="0"/>
              <a:t> katalizörünün kullanımı, ışığın, birkaç kez su verimini artırmak için </a:t>
            </a:r>
            <a:r>
              <a:rPr lang="tr-TR" dirty="0" err="1" smtClean="0"/>
              <a:t>metanolün</a:t>
            </a:r>
            <a:r>
              <a:rPr lang="tr-TR" dirty="0" smtClean="0"/>
              <a:t> hidrojen verimi. nano-katalitik malzemeler kullanılarak petrokimya endüstrisinde, reaktörün verimliliğini artırabilir, ürün yapısını geliştirebilir, ürün katma değeri, verimi ve kaliteyi artırabilir.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3. Petrokimya katkılarında uygulama</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Petrokimyasal katkı maddelerindeki nano malzemeler yağlayıcı katkı maddesi olarak kullanılabilir. Yağ asidi </a:t>
            </a:r>
            <a:r>
              <a:rPr lang="tr-TR" dirty="0" err="1" smtClean="0"/>
              <a:t>nanopartikülleri</a:t>
            </a:r>
            <a:r>
              <a:rPr lang="tr-TR" dirty="0" smtClean="0"/>
              <a:t> ile </a:t>
            </a:r>
            <a:r>
              <a:rPr lang="tr-TR" dirty="0" err="1" smtClean="0"/>
              <a:t>modifiye</a:t>
            </a:r>
            <a:r>
              <a:rPr lang="tr-TR" dirty="0" smtClean="0"/>
              <a:t> edilmiş zro2 ve mos2, çok iyi kayganlık ve aşınma direncine sahiptir. Katalitik kırıcı metal </a:t>
            </a:r>
            <a:r>
              <a:rPr lang="tr-TR" dirty="0" err="1" smtClean="0"/>
              <a:t>pasivatör</a:t>
            </a:r>
            <a:r>
              <a:rPr lang="tr-TR" dirty="0" smtClean="0"/>
              <a:t> olarak </a:t>
            </a:r>
            <a:r>
              <a:rPr lang="tr-TR" dirty="0" err="1" smtClean="0"/>
              <a:t>hidrosolden</a:t>
            </a:r>
            <a:r>
              <a:rPr lang="tr-TR" dirty="0" smtClean="0"/>
              <a:t> yapılmış dispersiyonlu antimon oksit (sb2o3) </a:t>
            </a:r>
            <a:r>
              <a:rPr lang="tr-TR" dirty="0" err="1" smtClean="0"/>
              <a:t>nanopartikülleri</a:t>
            </a:r>
            <a:r>
              <a:rPr lang="tr-TR" dirty="0" smtClean="0"/>
              <a:t> ile, antimon etkinliğini% 20 arttırdı ve </a:t>
            </a:r>
            <a:r>
              <a:rPr lang="tr-TR" dirty="0" err="1" smtClean="0"/>
              <a:t>stabilite</a:t>
            </a:r>
            <a:r>
              <a:rPr lang="tr-TR" dirty="0" smtClean="0"/>
              <a:t> ve aşınma performansı arttırıldı.</a:t>
            </a:r>
          </a:p>
          <a:p>
            <a:pPr>
              <a:buNone/>
            </a:pPr>
            <a:r>
              <a:rPr lang="tr-TR" dirty="0" smtClean="0"/>
              <a:t/>
            </a:r>
            <a:br>
              <a:rPr lang="tr-TR" dirty="0" smtClean="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a:t>
            </a:r>
            <a:r>
              <a:rPr lang="tr-TR" dirty="0" err="1" smtClean="0"/>
              <a:t>Fotokatalitik</a:t>
            </a:r>
            <a:r>
              <a:rPr lang="tr-TR" dirty="0" smtClean="0"/>
              <a:t> alan</a:t>
            </a:r>
            <a:endParaRPr lang="tr-TR" dirty="0"/>
          </a:p>
        </p:txBody>
      </p:sp>
      <p:sp>
        <p:nvSpPr>
          <p:cNvPr id="3" name="2 İçerik Yer Tutucusu"/>
          <p:cNvSpPr>
            <a:spLocks noGrp="1"/>
          </p:cNvSpPr>
          <p:nvPr>
            <p:ph idx="1"/>
          </p:nvPr>
        </p:nvSpPr>
        <p:spPr/>
        <p:txBody>
          <a:bodyPr>
            <a:normAutofit/>
          </a:bodyPr>
          <a:lstStyle/>
          <a:p>
            <a:r>
              <a:rPr lang="tr-TR" dirty="0" smtClean="0"/>
              <a:t>Bir </a:t>
            </a:r>
            <a:r>
              <a:rPr lang="tr-TR" dirty="0" err="1" smtClean="0"/>
              <a:t>fotokatalist</a:t>
            </a:r>
            <a:r>
              <a:rPr lang="tr-TR" dirty="0" smtClean="0"/>
              <a:t> olarak </a:t>
            </a:r>
            <a:r>
              <a:rPr lang="tr-TR" dirty="0" err="1" smtClean="0"/>
              <a:t>nanopartiküller</a:t>
            </a:r>
            <a:r>
              <a:rPr lang="tr-TR" dirty="0" smtClean="0"/>
              <a:t> birçok avantajı vardır. Birincisi küçük parçacık boyutu, yüzeye parçacıkların büyük sayısı, yüksek </a:t>
            </a:r>
            <a:r>
              <a:rPr lang="tr-TR" dirty="0" err="1" smtClean="0"/>
              <a:t>fotokatalitik</a:t>
            </a:r>
            <a:r>
              <a:rPr lang="tr-TR" dirty="0" smtClean="0"/>
              <a:t> verim; sonra şeffaflık ile medyada dağıtılmış </a:t>
            </a:r>
            <a:r>
              <a:rPr lang="tr-TR" dirty="0" err="1" smtClean="0"/>
              <a:t>nanopartiküller</a:t>
            </a:r>
            <a:r>
              <a:rPr lang="tr-TR" dirty="0" smtClean="0"/>
              <a:t> tarafından takip, optik araç kullanımı ve redoks etkisi ile yük transferi ve </a:t>
            </a:r>
            <a:r>
              <a:rPr lang="tr-TR" dirty="0" err="1" smtClean="0"/>
              <a:t>nanoparçacık</a:t>
            </a:r>
            <a:r>
              <a:rPr lang="tr-TR" dirty="0" smtClean="0"/>
              <a:t> </a:t>
            </a:r>
            <a:r>
              <a:rPr lang="tr-TR" dirty="0" err="1" smtClean="0"/>
              <a:t>fotokatalist</a:t>
            </a:r>
            <a:r>
              <a:rPr lang="tr-TR" dirty="0" smtClean="0"/>
              <a:t> arasındaki arabirimi gözlemlemek için yöntemler.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tio2 </a:t>
            </a:r>
            <a:r>
              <a:rPr lang="tr-TR" dirty="0" err="1" smtClean="0"/>
              <a:t>fotokatalizörler</a:t>
            </a:r>
            <a:r>
              <a:rPr lang="tr-TR" dirty="0" smtClean="0"/>
              <a:t>, açık ve kapalı organik kirleticileri etkin bir şekilde parçalayabilir, atmosferdeki azot oksitleri ve sülfürleri oksitleyebilir ve temizleyebilir, ayrıca çeşitli </a:t>
            </a:r>
            <a:r>
              <a:rPr lang="tr-TR" dirty="0" err="1" smtClean="0"/>
              <a:t>fotokatalizörleri</a:t>
            </a:r>
            <a:r>
              <a:rPr lang="tr-TR" dirty="0" smtClean="0"/>
              <a:t> de alabilirler. </a:t>
            </a:r>
            <a:r>
              <a:rPr lang="tr-TR" smtClean="0"/>
              <a:t>Fenolün ayrışma hızı, desteklenmeyen tio2 ile karşılaştırıldığında iki katına çıkar.</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b="1" dirty="0" smtClean="0"/>
              <a:t>İletken:  </a:t>
            </a:r>
            <a:r>
              <a:rPr lang="tr-TR" dirty="0" smtClean="0"/>
              <a:t>Elektrik akımını iyi iletme özelliğidir. Tüm metaller de bu özellik mevcuttur.</a:t>
            </a:r>
          </a:p>
          <a:p>
            <a:r>
              <a:rPr lang="tr-TR" dirty="0" smtClean="0"/>
              <a:t>İyonlara sahip sıvılar (elektrolit) iyi bir iletkendir. İnsan vücudu örnek verilebilir.</a:t>
            </a:r>
          </a:p>
          <a:p>
            <a:r>
              <a:rPr lang="tr-TR" dirty="0" smtClean="0"/>
              <a:t>Su iletken özellik gösterirken, saflaştırılmış su yalıtkan özelliktedir.</a:t>
            </a:r>
          </a:p>
          <a:p>
            <a:r>
              <a:rPr lang="tr-TR" dirty="0" smtClean="0"/>
              <a:t>İçerisinde su barındıran toprak iletken özellik gösterir.</a:t>
            </a:r>
          </a:p>
          <a:p>
            <a:r>
              <a:rPr lang="tr-TR" dirty="0" smtClean="0"/>
              <a:t>Gazlar genelde yalıtkandırlar;  iyonlarına ayrılan</a:t>
            </a:r>
          </a:p>
          <a:p>
            <a:r>
              <a:rPr lang="tr-TR" dirty="0" smtClean="0"/>
              <a:t>gazlar iletkenlik kazanırlar.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Yarı iletken: </a:t>
            </a:r>
            <a:r>
              <a:rPr lang="tr-TR" dirty="0" smtClean="0"/>
              <a:t>Dış yörüngelerinde elektron sayısı 4 olan elementler yarı iletkendir.</a:t>
            </a:r>
          </a:p>
          <a:p>
            <a:r>
              <a:rPr lang="tr-TR" dirty="0" smtClean="0"/>
              <a:t>Silisyum, germanyum gibi maddeler örnek olarak verilebilir.</a:t>
            </a:r>
          </a:p>
          <a:p>
            <a:r>
              <a:rPr lang="tr-TR" b="1" dirty="0" smtClean="0"/>
              <a:t>Yalıtkan: </a:t>
            </a:r>
            <a:r>
              <a:rPr lang="tr-TR" dirty="0" smtClean="0"/>
              <a:t>Serbest elektronları olmadığından </a:t>
            </a:r>
            <a:r>
              <a:rPr lang="tr-TR" dirty="0" err="1" smtClean="0"/>
              <a:t>elektrigi</a:t>
            </a:r>
            <a:r>
              <a:rPr lang="tr-TR" dirty="0" smtClean="0"/>
              <a:t> iletmezler. Cam, kauçuk, hava yalıtkan maddelere örnektir.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Sensör</a:t>
            </a:r>
            <a:r>
              <a:rPr lang="tr-TR" dirty="0" smtClean="0"/>
              <a:t> Kullanımı</a:t>
            </a:r>
            <a:endParaRPr lang="tr-TR" dirty="0"/>
          </a:p>
        </p:txBody>
      </p:sp>
      <p:sp>
        <p:nvSpPr>
          <p:cNvPr id="3" name="2 İçerik Yer Tutucusu"/>
          <p:cNvSpPr>
            <a:spLocks noGrp="1"/>
          </p:cNvSpPr>
          <p:nvPr>
            <p:ph idx="1"/>
          </p:nvPr>
        </p:nvSpPr>
        <p:spPr/>
        <p:txBody>
          <a:bodyPr>
            <a:normAutofit fontScale="92500"/>
          </a:bodyPr>
          <a:lstStyle/>
          <a:p>
            <a:r>
              <a:rPr lang="tr-TR" dirty="0" err="1" smtClean="0"/>
              <a:t>Nanoyapılar</a:t>
            </a:r>
            <a:r>
              <a:rPr lang="tr-TR" dirty="0" smtClean="0"/>
              <a:t> geniş yüzeylere ve küçük boyutlara sahiptir. Bu özelliklerinden dolayı yüksek duyarlılığa sahiptirler ve  hızlı yanıt verirler.</a:t>
            </a:r>
          </a:p>
          <a:p>
            <a:r>
              <a:rPr lang="tr-TR" dirty="0" smtClean="0"/>
              <a:t> Oda sıcaklığında uygun tersinirlikleri karbon </a:t>
            </a:r>
            <a:r>
              <a:rPr lang="tr-TR" dirty="0" err="1" smtClean="0"/>
              <a:t>nanotüpleri</a:t>
            </a:r>
            <a:r>
              <a:rPr lang="tr-TR" dirty="0" smtClean="0"/>
              <a:t> gaz molekül </a:t>
            </a:r>
            <a:r>
              <a:rPr lang="tr-TR" dirty="0" err="1" smtClean="0"/>
              <a:t>sensörü</a:t>
            </a:r>
            <a:r>
              <a:rPr lang="tr-TR" dirty="0" smtClean="0"/>
              <a:t> olarak kullanıma olanaklı kılmaktadır.</a:t>
            </a:r>
          </a:p>
          <a:p>
            <a:r>
              <a:rPr lang="tr-TR" dirty="0" smtClean="0"/>
              <a:t>Bu </a:t>
            </a:r>
            <a:r>
              <a:rPr lang="tr-TR" dirty="0" err="1" smtClean="0"/>
              <a:t>sensörlerin</a:t>
            </a:r>
            <a:r>
              <a:rPr lang="tr-TR" dirty="0" smtClean="0"/>
              <a:t> en önemli avantajı, </a:t>
            </a:r>
            <a:r>
              <a:rPr lang="tr-TR" dirty="0" err="1" smtClean="0"/>
              <a:t>nanotüplerin</a:t>
            </a:r>
            <a:r>
              <a:rPr lang="tr-TR" dirty="0" smtClean="0"/>
              <a:t> </a:t>
            </a:r>
            <a:r>
              <a:rPr lang="tr-TR" dirty="0" err="1" smtClean="0"/>
              <a:t>nanoboyutları</a:t>
            </a:r>
            <a:r>
              <a:rPr lang="tr-TR" dirty="0" smtClean="0"/>
              <a:t> element ve uygun </a:t>
            </a:r>
            <a:r>
              <a:rPr lang="tr-TR" dirty="0" err="1" smtClean="0"/>
              <a:t>nanoboyutlu</a:t>
            </a:r>
            <a:r>
              <a:rPr lang="tr-TR" dirty="0" smtClean="0"/>
              <a:t> malzemeleri hissetmesidir.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Kataliz ve Oksit Reaksiyonları</a:t>
            </a:r>
            <a:endParaRPr lang="tr-TR" dirty="0"/>
          </a:p>
        </p:txBody>
      </p:sp>
      <p:sp>
        <p:nvSpPr>
          <p:cNvPr id="3" name="2 İçerik Yer Tutucusu"/>
          <p:cNvSpPr>
            <a:spLocks noGrp="1"/>
          </p:cNvSpPr>
          <p:nvPr>
            <p:ph idx="1"/>
          </p:nvPr>
        </p:nvSpPr>
        <p:spPr/>
        <p:txBody>
          <a:bodyPr>
            <a:normAutofit/>
          </a:bodyPr>
          <a:lstStyle/>
          <a:p>
            <a:r>
              <a:rPr lang="tr-TR" dirty="0" smtClean="0"/>
              <a:t>Nano ölçekli oksitler, nano titanyum dioksit (tio2), nano silika (sio2), nano çinko oksit (</a:t>
            </a:r>
            <a:r>
              <a:rPr lang="tr-TR" dirty="0" err="1" smtClean="0"/>
              <a:t>zno</a:t>
            </a:r>
            <a:r>
              <a:rPr lang="tr-TR" dirty="0" smtClean="0"/>
              <a:t>), nano alümina (al2o3), nano </a:t>
            </a:r>
            <a:r>
              <a:rPr lang="tr-TR" dirty="0" err="1" smtClean="0"/>
              <a:t>zirkonya</a:t>
            </a:r>
            <a:r>
              <a:rPr lang="tr-TR" dirty="0" smtClean="0"/>
              <a:t> (zro2), nano demir oksit (fe2o3, fe3o4), nano bakır oksit (cu2o, </a:t>
            </a:r>
            <a:r>
              <a:rPr lang="tr-TR" dirty="0" err="1" smtClean="0"/>
              <a:t>cuo</a:t>
            </a:r>
            <a:r>
              <a:rPr lang="tr-TR" dirty="0" smtClean="0"/>
              <a:t>), nano kalay dioksit (sno2) vb.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err="1" smtClean="0"/>
              <a:t>Nanomalzemelerin</a:t>
            </a:r>
            <a:r>
              <a:rPr lang="tr-TR" dirty="0" smtClean="0"/>
              <a:t> yapı, fotoelektrik ve kimyasal özellikleri açısından çekici özellikleri, fizikçileri, malzeme bilimcileri ve kimyacıları kendine çekmiştir. 1980'lerin başında </a:t>
            </a:r>
            <a:r>
              <a:rPr lang="tr-TR" dirty="0" err="1" smtClean="0"/>
              <a:t>nanomalzemeler</a:t>
            </a:r>
            <a:r>
              <a:rPr lang="tr-TR" dirty="0" smtClean="0"/>
              <a:t> konsepti oluşturulduktan sonra, dünyadaki materyallere büyük önem verildi. Benzersiz bir fiziksel ve kimyasal özelliklere sahiptir, böylece insanlar gelişiminin fizik, kimya, materyal, biyoloji, tıp ve diğer konulara yeni fırsatlar getirebileceğini fark ederler. büyük spesifik yüzey alanı, </a:t>
            </a:r>
            <a:r>
              <a:rPr lang="tr-TR" dirty="0" err="1" smtClean="0"/>
              <a:t>nanopartiküllerin</a:t>
            </a:r>
            <a:r>
              <a:rPr lang="tr-TR" dirty="0" smtClean="0"/>
              <a:t> çok yüzey aktif merkezi olarak, bu yüzden mükemmel bir katalitik malzemelerdir. </a:t>
            </a:r>
            <a:r>
              <a:rPr lang="tr-TR" dirty="0" err="1" smtClean="0"/>
              <a:t>Nanopartiküllere</a:t>
            </a:r>
            <a:r>
              <a:rPr lang="tr-TR" dirty="0" smtClean="0"/>
              <a:t> sıradan demir, kobalt, nikel, paladyum, platin ve diğer metal katalizörlerinin yapılması katalizör etkiyi büyük ölçüde artırabilir. nano-katalitik malzemeler kullanılarak petrokimya endüstrisinde reaktörün verimliliğini, yapısını, katma değerini, verimini ve ürünlerin kalitesini artırabilir.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Katalitik uygulamalar alanında </a:t>
            </a:r>
            <a:endParaRPr lang="tr-TR" dirty="0"/>
          </a:p>
        </p:txBody>
      </p:sp>
      <p:sp>
        <p:nvSpPr>
          <p:cNvPr id="3" name="2 İçerik Yer Tutucusu"/>
          <p:cNvSpPr>
            <a:spLocks noGrp="1"/>
          </p:cNvSpPr>
          <p:nvPr>
            <p:ph idx="1"/>
          </p:nvPr>
        </p:nvSpPr>
        <p:spPr/>
        <p:txBody>
          <a:bodyPr>
            <a:normAutofit/>
          </a:bodyPr>
          <a:lstStyle/>
          <a:p>
            <a:r>
              <a:rPr lang="tr-TR" dirty="0" smtClean="0"/>
              <a:t>1. nano oksitler</a:t>
            </a:r>
          </a:p>
          <a:p>
            <a:r>
              <a:rPr lang="tr-TR" dirty="0" smtClean="0"/>
              <a:t>Nano katalizörün yüzey etkisi, </a:t>
            </a:r>
            <a:r>
              <a:rPr lang="tr-TR" dirty="0" err="1" smtClean="0"/>
              <a:t>adsorpsiyon</a:t>
            </a:r>
            <a:r>
              <a:rPr lang="tr-TR" dirty="0" smtClean="0"/>
              <a:t> özellikleri ve yüzey reaksiyonu özellikleri vardır, bu nedenle katalitik uygulamada nano katalizör yaygındır. Aslında, uluslararası </a:t>
            </a:r>
            <a:r>
              <a:rPr lang="tr-TR" dirty="0" err="1" smtClean="0"/>
              <a:t>nanopartikül</a:t>
            </a:r>
            <a:r>
              <a:rPr lang="tr-TR" dirty="0" smtClean="0"/>
              <a:t> katalizör dördüncü nesil katalizör olarak adlandırılmıştır.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Çin, bazı yönlerden </a:t>
            </a:r>
            <a:r>
              <a:rPr lang="tr-TR" dirty="0" err="1" smtClean="0"/>
              <a:t>nanomateryallerin</a:t>
            </a:r>
            <a:r>
              <a:rPr lang="tr-TR" dirty="0" smtClean="0"/>
              <a:t> araştırma ve uygulamasında lider bir konuma ulaştı. Kataliz alanındaki bu nano malzemeler esas olarak iki yön için kullanılır: bir doğrudan katalizör olarak ve diğeri, desteklenen katalizör olarak kullanılan bir nano katalizör taşıyıcıdır.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petrokimyasal katalitik alan</a:t>
            </a:r>
            <a:endParaRPr lang="tr-TR" dirty="0"/>
          </a:p>
        </p:txBody>
      </p:sp>
      <p:sp>
        <p:nvSpPr>
          <p:cNvPr id="3" name="2 İçerik Yer Tutucusu"/>
          <p:cNvSpPr>
            <a:spLocks noGrp="1"/>
          </p:cNvSpPr>
          <p:nvPr>
            <p:ph idx="1"/>
          </p:nvPr>
        </p:nvSpPr>
        <p:spPr/>
        <p:txBody>
          <a:bodyPr>
            <a:normAutofit/>
          </a:bodyPr>
          <a:lstStyle/>
          <a:p>
            <a:r>
              <a:rPr lang="tr-TR" dirty="0" smtClean="0"/>
              <a:t>Nanometre malzeme parçacıklarının büyüklüğü </a:t>
            </a:r>
            <a:r>
              <a:rPr lang="tr-TR" dirty="0" err="1" smtClean="0"/>
              <a:t>manuel</a:t>
            </a:r>
            <a:r>
              <a:rPr lang="tr-TR" dirty="0" smtClean="0"/>
              <a:t> olarak kontrol edilebilir ve küçük boyutlu, geniş özgül yüzey alanı, bağlanma durumu ve iç parçacıkların yüzeyi ve atomik koordinasyonun yüzeyi uyumlu değildir, bu da aktif yüzey ile sonuçlanır.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759</Words>
  <Application>Microsoft Office PowerPoint</Application>
  <PresentationFormat>Ekran Gösterisi (4:3)</PresentationFormat>
  <Paragraphs>32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12.HAFTA</vt:lpstr>
      <vt:lpstr>Slayt 2</vt:lpstr>
      <vt:lpstr>Slayt 3</vt:lpstr>
      <vt:lpstr>Sensör Kullanımı</vt:lpstr>
      <vt:lpstr>Kataliz ve Oksit Reaksiyonları</vt:lpstr>
      <vt:lpstr>Slayt 6</vt:lpstr>
      <vt:lpstr>Katalitik uygulamalar alanında </vt:lpstr>
      <vt:lpstr>Slayt 8</vt:lpstr>
      <vt:lpstr>2. petrokimyasal katalitik alan</vt:lpstr>
      <vt:lpstr>Slayt 10</vt:lpstr>
      <vt:lpstr>Slayt 11</vt:lpstr>
      <vt:lpstr>3. Petrokimya katkılarında uygulama</vt:lpstr>
      <vt:lpstr>4. Fotokatalitik alan</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11.HAFTA</dc:title>
  <dc:creator>win7</dc:creator>
  <cp:lastModifiedBy>Derya Altuğ</cp:lastModifiedBy>
  <cp:revision>5</cp:revision>
  <dcterms:created xsi:type="dcterms:W3CDTF">2018-05-13T22:42:11Z</dcterms:created>
  <dcterms:modified xsi:type="dcterms:W3CDTF">2020-09-25T21:15:07Z</dcterms:modified>
</cp:coreProperties>
</file>