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8" r:id="rId4"/>
    <p:sldId id="259" r:id="rId5"/>
    <p:sldId id="260" r:id="rId6"/>
    <p:sldId id="313" r:id="rId7"/>
    <p:sldId id="261" r:id="rId8"/>
    <p:sldId id="264" r:id="rId9"/>
    <p:sldId id="268" r:id="rId10"/>
    <p:sldId id="295" r:id="rId11"/>
    <p:sldId id="277" r:id="rId12"/>
    <p:sldId id="290" r:id="rId13"/>
    <p:sldId id="270" r:id="rId14"/>
    <p:sldId id="291" r:id="rId15"/>
    <p:sldId id="271" r:id="rId16"/>
    <p:sldId id="292" r:id="rId17"/>
    <p:sldId id="272" r:id="rId18"/>
    <p:sldId id="293" r:id="rId19"/>
    <p:sldId id="273" r:id="rId20"/>
    <p:sldId id="294" r:id="rId21"/>
    <p:sldId id="274" r:id="rId22"/>
    <p:sldId id="296" r:id="rId23"/>
    <p:sldId id="275" r:id="rId24"/>
    <p:sldId id="298" r:id="rId25"/>
    <p:sldId id="265" r:id="rId26"/>
    <p:sldId id="300" r:id="rId27"/>
    <p:sldId id="299" r:id="rId28"/>
    <p:sldId id="266" r:id="rId29"/>
    <p:sldId id="307" r:id="rId30"/>
    <p:sldId id="263" r:id="rId31"/>
    <p:sldId id="302" r:id="rId32"/>
    <p:sldId id="257" r:id="rId33"/>
    <p:sldId id="267" r:id="rId34"/>
    <p:sldId id="269" r:id="rId35"/>
    <p:sldId id="305" r:id="rId36"/>
    <p:sldId id="303" r:id="rId37"/>
    <p:sldId id="304" r:id="rId38"/>
    <p:sldId id="276" r:id="rId39"/>
    <p:sldId id="306" r:id="rId40"/>
    <p:sldId id="285" r:id="rId41"/>
    <p:sldId id="284" r:id="rId42"/>
    <p:sldId id="308" r:id="rId43"/>
    <p:sldId id="286" r:id="rId44"/>
    <p:sldId id="287" r:id="rId45"/>
    <p:sldId id="278" r:id="rId46"/>
    <p:sldId id="279" r:id="rId47"/>
    <p:sldId id="301" r:id="rId48"/>
    <p:sldId id="280" r:id="rId49"/>
    <p:sldId id="281" r:id="rId50"/>
    <p:sldId id="282" r:id="rId51"/>
    <p:sldId id="283" r:id="rId52"/>
    <p:sldId id="288" r:id="rId53"/>
    <p:sldId id="289" r:id="rId54"/>
    <p:sldId id="297" r:id="rId55"/>
    <p:sldId id="312" r:id="rId56"/>
    <p:sldId id="309" r:id="rId57"/>
    <p:sldId id="310"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05291-40A1-4A5D-A78D-9C2D8FE8282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6F53E623-DB4F-41FB-B828-4A9BCA315828}">
      <dgm:prSet phldrT="[Metin]" phldr="1"/>
      <dgm:spPr/>
      <dgm:t>
        <a:bodyPr/>
        <a:lstStyle/>
        <a:p>
          <a:endParaRPr lang="tr-TR" dirty="0"/>
        </a:p>
      </dgm:t>
    </dgm:pt>
    <dgm:pt modelId="{CFC68937-3940-474A-A8A6-E4BC7884F23E}" type="parTrans" cxnId="{907335C1-CE4F-4E7D-A266-3348F3AF5C52}">
      <dgm:prSet/>
      <dgm:spPr/>
      <dgm:t>
        <a:bodyPr/>
        <a:lstStyle/>
        <a:p>
          <a:endParaRPr lang="tr-TR"/>
        </a:p>
      </dgm:t>
    </dgm:pt>
    <dgm:pt modelId="{CA23C49E-650F-4F87-B03E-418F567BF987}" type="sibTrans" cxnId="{907335C1-CE4F-4E7D-A266-3348F3AF5C52}">
      <dgm:prSet/>
      <dgm:spPr/>
      <dgm:t>
        <a:bodyPr/>
        <a:lstStyle/>
        <a:p>
          <a:endParaRPr lang="tr-TR"/>
        </a:p>
      </dgm:t>
    </dgm:pt>
    <dgm:pt modelId="{93DBEFB1-5CF5-4226-B341-244951D311A4}">
      <dgm:prSet phldrT="[Metin]" phldr="1"/>
      <dgm:spPr/>
      <dgm:t>
        <a:bodyPr/>
        <a:lstStyle/>
        <a:p>
          <a:endParaRPr lang="tr-TR" dirty="0"/>
        </a:p>
      </dgm:t>
    </dgm:pt>
    <dgm:pt modelId="{4FC91AD6-59EC-4329-811D-30DAD931B26F}" type="parTrans" cxnId="{8D8244DE-C722-46B9-AF02-ECAA1B084283}">
      <dgm:prSet/>
      <dgm:spPr/>
      <dgm:t>
        <a:bodyPr/>
        <a:lstStyle/>
        <a:p>
          <a:endParaRPr lang="tr-TR"/>
        </a:p>
      </dgm:t>
    </dgm:pt>
    <dgm:pt modelId="{3476286E-6D8F-4BDA-AE6F-31CB647743CC}" type="sibTrans" cxnId="{8D8244DE-C722-46B9-AF02-ECAA1B084283}">
      <dgm:prSet/>
      <dgm:spPr/>
      <dgm:t>
        <a:bodyPr/>
        <a:lstStyle/>
        <a:p>
          <a:endParaRPr lang="tr-TR"/>
        </a:p>
      </dgm:t>
    </dgm:pt>
    <dgm:pt modelId="{13DFA4D2-0C31-40ED-AB0F-C59D0DFE6047}">
      <dgm:prSet custT="1"/>
      <dgm:spPr>
        <a:solidFill>
          <a:srgbClr val="92D050"/>
        </a:solidFill>
        <a:ln>
          <a:solidFill>
            <a:srgbClr val="00B0F0"/>
          </a:solidFill>
        </a:ln>
      </dgm:spPr>
      <dgm:t>
        <a:bodyPr/>
        <a:lstStyle/>
        <a:p>
          <a:r>
            <a:rPr lang="tr-TR" sz="1200" dirty="0" smtClean="0"/>
            <a:t>alan bilgisini içeren bir yazılı test</a:t>
          </a:r>
          <a:endParaRPr lang="tr-TR" sz="1200" dirty="0"/>
        </a:p>
      </dgm:t>
    </dgm:pt>
    <dgm:pt modelId="{B713180C-C711-4CFD-A33B-CF633C525C39}" type="parTrans" cxnId="{3C9666E9-E2D4-4546-9EC7-BAC6D3173D89}">
      <dgm:prSet/>
      <dgm:spPr/>
      <dgm:t>
        <a:bodyPr/>
        <a:lstStyle/>
        <a:p>
          <a:endParaRPr lang="tr-TR"/>
        </a:p>
      </dgm:t>
    </dgm:pt>
    <dgm:pt modelId="{4AE8B44C-8E5F-4747-8F39-751572DC6658}" type="sibTrans" cxnId="{3C9666E9-E2D4-4546-9EC7-BAC6D3173D89}">
      <dgm:prSet/>
      <dgm:spPr/>
      <dgm:t>
        <a:bodyPr/>
        <a:lstStyle/>
        <a:p>
          <a:endParaRPr lang="tr-TR"/>
        </a:p>
      </dgm:t>
    </dgm:pt>
    <dgm:pt modelId="{4600B473-01F6-4136-B53D-D6A3225C3D24}">
      <dgm:prSet custT="1"/>
      <dgm:spPr>
        <a:ln>
          <a:solidFill>
            <a:srgbClr val="00B0F0"/>
          </a:solidFill>
        </a:ln>
      </dgm:spPr>
      <dgm:t>
        <a:bodyPr/>
        <a:lstStyle/>
        <a:p>
          <a:r>
            <a:rPr lang="tr-TR" sz="1000" dirty="0" smtClean="0"/>
            <a:t>Bir görüşme</a:t>
          </a:r>
        </a:p>
      </dgm:t>
    </dgm:pt>
    <dgm:pt modelId="{A3C1CD50-5317-422F-86F5-5E742B021C94}" type="parTrans" cxnId="{4CE4151B-4F3B-4707-97BC-DB8DA7DD47C1}">
      <dgm:prSet/>
      <dgm:spPr/>
      <dgm:t>
        <a:bodyPr/>
        <a:lstStyle/>
        <a:p>
          <a:endParaRPr lang="tr-TR"/>
        </a:p>
      </dgm:t>
    </dgm:pt>
    <dgm:pt modelId="{D720D9A9-5FC3-4C77-A29E-9A1BDE82AB54}" type="sibTrans" cxnId="{4CE4151B-4F3B-4707-97BC-DB8DA7DD47C1}">
      <dgm:prSet/>
      <dgm:spPr/>
      <dgm:t>
        <a:bodyPr/>
        <a:lstStyle/>
        <a:p>
          <a:endParaRPr lang="tr-TR"/>
        </a:p>
      </dgm:t>
    </dgm:pt>
    <dgm:pt modelId="{9CE7B15D-8F9D-45EF-B1F1-90BF41FBB8DB}">
      <dgm:prSet custT="1"/>
      <dgm:spPr>
        <a:solidFill>
          <a:schemeClr val="accent4">
            <a:lumMod val="60000"/>
            <a:lumOff val="40000"/>
          </a:schemeClr>
        </a:solidFill>
        <a:ln>
          <a:solidFill>
            <a:srgbClr val="00B0F0"/>
          </a:solidFill>
        </a:ln>
      </dgm:spPr>
      <dgm:t>
        <a:bodyPr/>
        <a:lstStyle/>
        <a:p>
          <a:r>
            <a:rPr lang="tr-TR" sz="1000" dirty="0" smtClean="0"/>
            <a:t>Uygulamalar sırasında oluşturulan </a:t>
          </a:r>
          <a:r>
            <a:rPr lang="tr-TR" sz="1000" dirty="0" err="1" smtClean="0"/>
            <a:t>portfolyo</a:t>
          </a:r>
          <a:r>
            <a:rPr lang="tr-TR" sz="1000" dirty="0" smtClean="0"/>
            <a:t> incelemesi</a:t>
          </a:r>
        </a:p>
      </dgm:t>
    </dgm:pt>
    <dgm:pt modelId="{F051DC8D-37FA-4880-A4FF-A34AC6CB44F8}" type="parTrans" cxnId="{DEF1B2E1-4842-4A5A-ABC4-A148E8D6B456}">
      <dgm:prSet/>
      <dgm:spPr/>
      <dgm:t>
        <a:bodyPr/>
        <a:lstStyle/>
        <a:p>
          <a:endParaRPr lang="tr-TR"/>
        </a:p>
      </dgm:t>
    </dgm:pt>
    <dgm:pt modelId="{8DF23220-9800-4EB9-9072-256C12784E0E}" type="sibTrans" cxnId="{DEF1B2E1-4842-4A5A-ABC4-A148E8D6B456}">
      <dgm:prSet/>
      <dgm:spPr/>
      <dgm:t>
        <a:bodyPr/>
        <a:lstStyle/>
        <a:p>
          <a:endParaRPr lang="tr-TR" dirty="0"/>
        </a:p>
      </dgm:t>
    </dgm:pt>
    <dgm:pt modelId="{591A9CF4-6DCE-4FFE-938C-21374731082A}">
      <dgm:prSet/>
      <dgm:spPr>
        <a:solidFill>
          <a:srgbClr val="FFC000"/>
        </a:solidFill>
        <a:ln>
          <a:solidFill>
            <a:srgbClr val="00B0F0"/>
          </a:solidFill>
        </a:ln>
      </dgm:spPr>
      <dgm:t>
        <a:bodyPr/>
        <a:lstStyle/>
        <a:p>
          <a:r>
            <a:rPr lang="tr-TR" dirty="0" smtClean="0"/>
            <a:t>4 saat uygulama yaparak izlenme </a:t>
          </a:r>
          <a:endParaRPr lang="tr-TR" dirty="0"/>
        </a:p>
      </dgm:t>
    </dgm:pt>
    <dgm:pt modelId="{ADFDDFE9-0498-4E21-9B4E-3DBAA3A59940}" type="parTrans" cxnId="{F312C5C3-ED33-4144-AAC6-947E3059536D}">
      <dgm:prSet/>
      <dgm:spPr/>
      <dgm:t>
        <a:bodyPr/>
        <a:lstStyle/>
        <a:p>
          <a:endParaRPr lang="tr-TR"/>
        </a:p>
      </dgm:t>
    </dgm:pt>
    <dgm:pt modelId="{FE85762B-66FE-4259-AF9A-943A5A1C1560}" type="sibTrans" cxnId="{F312C5C3-ED33-4144-AAC6-947E3059536D}">
      <dgm:prSet/>
      <dgm:spPr/>
      <dgm:t>
        <a:bodyPr/>
        <a:lstStyle/>
        <a:p>
          <a:endParaRPr lang="tr-TR"/>
        </a:p>
      </dgm:t>
    </dgm:pt>
    <dgm:pt modelId="{BB225B65-EAFD-49AB-9E48-4EE165CD09EC}" type="pres">
      <dgm:prSet presAssocID="{9D705291-40A1-4A5D-A78D-9C2D8FE82820}" presName="Name0" presStyleCnt="0">
        <dgm:presLayoutVars>
          <dgm:chMax/>
          <dgm:chPref/>
          <dgm:dir/>
          <dgm:animLvl val="lvl"/>
        </dgm:presLayoutVars>
      </dgm:prSet>
      <dgm:spPr/>
      <dgm:t>
        <a:bodyPr/>
        <a:lstStyle/>
        <a:p>
          <a:endParaRPr lang="tr-TR"/>
        </a:p>
      </dgm:t>
    </dgm:pt>
    <dgm:pt modelId="{18100EE6-7A56-480B-A394-8F5BE95D382C}" type="pres">
      <dgm:prSet presAssocID="{6F53E623-DB4F-41FB-B828-4A9BCA315828}" presName="composite" presStyleCnt="0"/>
      <dgm:spPr/>
    </dgm:pt>
    <dgm:pt modelId="{E73915B8-5EC5-4772-810E-48FFCFB76A70}" type="pres">
      <dgm:prSet presAssocID="{6F53E623-DB4F-41FB-B828-4A9BCA315828}" presName="Parent1" presStyleLbl="node1" presStyleIdx="0" presStyleCnt="12" custLinFactX="677961" custLinFactNeighborX="700000" custLinFactNeighborY="-14196">
        <dgm:presLayoutVars>
          <dgm:chMax val="1"/>
          <dgm:chPref val="1"/>
          <dgm:bulletEnabled val="1"/>
        </dgm:presLayoutVars>
      </dgm:prSet>
      <dgm:spPr/>
      <dgm:t>
        <a:bodyPr/>
        <a:lstStyle/>
        <a:p>
          <a:endParaRPr lang="tr-TR"/>
        </a:p>
      </dgm:t>
    </dgm:pt>
    <dgm:pt modelId="{D2857D90-32C8-4A7D-88E0-1A62A94AFEB1}" type="pres">
      <dgm:prSet presAssocID="{6F53E623-DB4F-41FB-B828-4A9BCA315828}" presName="Childtext1" presStyleLbl="revTx" presStyleIdx="0" presStyleCnt="6">
        <dgm:presLayoutVars>
          <dgm:chMax val="0"/>
          <dgm:chPref val="0"/>
          <dgm:bulletEnabled val="1"/>
        </dgm:presLayoutVars>
      </dgm:prSet>
      <dgm:spPr/>
    </dgm:pt>
    <dgm:pt modelId="{9DB1836F-0EF5-45E4-BEE3-FEEE52393D19}" type="pres">
      <dgm:prSet presAssocID="{6F53E623-DB4F-41FB-B828-4A9BCA315828}" presName="BalanceSpacing" presStyleCnt="0"/>
      <dgm:spPr/>
    </dgm:pt>
    <dgm:pt modelId="{82A6C6ED-F8F2-4574-ADF4-8CA407916C4C}" type="pres">
      <dgm:prSet presAssocID="{6F53E623-DB4F-41FB-B828-4A9BCA315828}" presName="BalanceSpacing1" presStyleCnt="0"/>
      <dgm:spPr/>
    </dgm:pt>
    <dgm:pt modelId="{8A8FCA30-8040-4234-8FE9-42206594FBE1}" type="pres">
      <dgm:prSet presAssocID="{CA23C49E-650F-4F87-B03E-418F567BF987}" presName="Accent1Text" presStyleLbl="node1" presStyleIdx="1" presStyleCnt="12" custScaleY="102865" custLinFactX="700000" custLinFactY="602" custLinFactNeighborX="773635" custLinFactNeighborY="100000"/>
      <dgm:spPr/>
      <dgm:t>
        <a:bodyPr/>
        <a:lstStyle/>
        <a:p>
          <a:endParaRPr lang="tr-TR"/>
        </a:p>
      </dgm:t>
    </dgm:pt>
    <dgm:pt modelId="{02E7908A-8E34-4924-9B37-319F7A8DF129}" type="pres">
      <dgm:prSet presAssocID="{CA23C49E-650F-4F87-B03E-418F567BF987}" presName="spaceBetweenRectangles" presStyleCnt="0"/>
      <dgm:spPr/>
    </dgm:pt>
    <dgm:pt modelId="{A638BA75-A1DA-402E-8B75-62AD85079A1C}" type="pres">
      <dgm:prSet presAssocID="{591A9CF4-6DCE-4FFE-938C-21374731082A}" presName="composite" presStyleCnt="0"/>
      <dgm:spPr/>
    </dgm:pt>
    <dgm:pt modelId="{0DDEF7B0-ABCF-4245-B28D-17036C720D63}" type="pres">
      <dgm:prSet presAssocID="{591A9CF4-6DCE-4FFE-938C-21374731082A}" presName="Parent1" presStyleLbl="node1" presStyleIdx="2" presStyleCnt="12" custScaleX="356850" custScaleY="308309" custLinFactY="300000" custLinFactNeighborX="-28518" custLinFactNeighborY="323233">
        <dgm:presLayoutVars>
          <dgm:chMax val="1"/>
          <dgm:chPref val="1"/>
          <dgm:bulletEnabled val="1"/>
        </dgm:presLayoutVars>
      </dgm:prSet>
      <dgm:spPr/>
      <dgm:t>
        <a:bodyPr/>
        <a:lstStyle/>
        <a:p>
          <a:endParaRPr lang="tr-TR"/>
        </a:p>
      </dgm:t>
    </dgm:pt>
    <dgm:pt modelId="{8802BA1F-8B90-4C1F-954C-434BD11879A7}" type="pres">
      <dgm:prSet presAssocID="{591A9CF4-6DCE-4FFE-938C-21374731082A}" presName="Childtext1" presStyleLbl="revTx" presStyleIdx="1" presStyleCnt="6">
        <dgm:presLayoutVars>
          <dgm:chMax val="0"/>
          <dgm:chPref val="0"/>
          <dgm:bulletEnabled val="1"/>
        </dgm:presLayoutVars>
      </dgm:prSet>
      <dgm:spPr/>
    </dgm:pt>
    <dgm:pt modelId="{7169A972-9D36-4CC6-9D0A-4EE14BC540B5}" type="pres">
      <dgm:prSet presAssocID="{591A9CF4-6DCE-4FFE-938C-21374731082A}" presName="BalanceSpacing" presStyleCnt="0"/>
      <dgm:spPr/>
    </dgm:pt>
    <dgm:pt modelId="{D4D502DC-A2D9-4F49-88F6-EC93C310B18E}" type="pres">
      <dgm:prSet presAssocID="{591A9CF4-6DCE-4FFE-938C-21374731082A}" presName="BalanceSpacing1" presStyleCnt="0"/>
      <dgm:spPr/>
    </dgm:pt>
    <dgm:pt modelId="{99C07A76-D7E8-467C-830B-6C3DD8D0427C}" type="pres">
      <dgm:prSet presAssocID="{FE85762B-66FE-4259-AF9A-943A5A1C1560}" presName="Accent1Text" presStyleLbl="node1" presStyleIdx="3" presStyleCnt="12" custLinFactX="615584" custLinFactNeighborX="700000" custLinFactNeighborY="24934"/>
      <dgm:spPr/>
      <dgm:t>
        <a:bodyPr/>
        <a:lstStyle/>
        <a:p>
          <a:endParaRPr lang="tr-TR"/>
        </a:p>
      </dgm:t>
    </dgm:pt>
    <dgm:pt modelId="{1900BCA6-6C68-458B-91B2-65CAA3872FA2}" type="pres">
      <dgm:prSet presAssocID="{FE85762B-66FE-4259-AF9A-943A5A1C1560}" presName="spaceBetweenRectangles" presStyleCnt="0"/>
      <dgm:spPr/>
    </dgm:pt>
    <dgm:pt modelId="{60952E1E-7503-4431-8308-61CE0681EFCC}" type="pres">
      <dgm:prSet presAssocID="{13DFA4D2-0C31-40ED-AB0F-C59D0DFE6047}" presName="composite" presStyleCnt="0"/>
      <dgm:spPr/>
    </dgm:pt>
    <dgm:pt modelId="{BB375B98-848E-430C-BD45-94FED9896DBD}" type="pres">
      <dgm:prSet presAssocID="{13DFA4D2-0C31-40ED-AB0F-C59D0DFE6047}" presName="Parent1" presStyleLbl="node1" presStyleIdx="4" presStyleCnt="12" custScaleX="304486" custScaleY="272477" custLinFactX="-300000" custLinFactNeighborX="-340550" custLinFactNeighborY="-48120">
        <dgm:presLayoutVars>
          <dgm:chMax val="1"/>
          <dgm:chPref val="1"/>
          <dgm:bulletEnabled val="1"/>
        </dgm:presLayoutVars>
      </dgm:prSet>
      <dgm:spPr/>
      <dgm:t>
        <a:bodyPr/>
        <a:lstStyle/>
        <a:p>
          <a:endParaRPr lang="tr-TR"/>
        </a:p>
      </dgm:t>
    </dgm:pt>
    <dgm:pt modelId="{65DF1C51-B95F-4BD5-B668-4084DA4C9740}" type="pres">
      <dgm:prSet presAssocID="{13DFA4D2-0C31-40ED-AB0F-C59D0DFE6047}" presName="Childtext1" presStyleLbl="revTx" presStyleIdx="2" presStyleCnt="6">
        <dgm:presLayoutVars>
          <dgm:chMax val="0"/>
          <dgm:chPref val="0"/>
          <dgm:bulletEnabled val="1"/>
        </dgm:presLayoutVars>
      </dgm:prSet>
      <dgm:spPr/>
    </dgm:pt>
    <dgm:pt modelId="{7C05BF6E-BAC1-4154-8F0C-D9E4C413C0C1}" type="pres">
      <dgm:prSet presAssocID="{13DFA4D2-0C31-40ED-AB0F-C59D0DFE6047}" presName="BalanceSpacing" presStyleCnt="0"/>
      <dgm:spPr/>
    </dgm:pt>
    <dgm:pt modelId="{8FE17D9E-3A46-4B25-B21E-E9FA762FEF0F}" type="pres">
      <dgm:prSet presAssocID="{13DFA4D2-0C31-40ED-AB0F-C59D0DFE6047}" presName="BalanceSpacing1" presStyleCnt="0"/>
      <dgm:spPr/>
    </dgm:pt>
    <dgm:pt modelId="{101C05FB-C6D9-4777-AAE5-764B9DE35C21}" type="pres">
      <dgm:prSet presAssocID="{4AE8B44C-8E5F-4747-8F39-751572DC6658}" presName="Accent1Text" presStyleLbl="node1" presStyleIdx="5" presStyleCnt="12" custLinFactX="700000" custLinFactY="-35850" custLinFactNeighborX="776783" custLinFactNeighborY="-100000"/>
      <dgm:spPr/>
      <dgm:t>
        <a:bodyPr/>
        <a:lstStyle/>
        <a:p>
          <a:endParaRPr lang="tr-TR"/>
        </a:p>
      </dgm:t>
    </dgm:pt>
    <dgm:pt modelId="{E959E8C0-DECC-47D2-81A6-CC087A6AF715}" type="pres">
      <dgm:prSet presAssocID="{4AE8B44C-8E5F-4747-8F39-751572DC6658}" presName="spaceBetweenRectangles" presStyleCnt="0"/>
      <dgm:spPr/>
    </dgm:pt>
    <dgm:pt modelId="{3BB5BF98-213F-412A-9EBB-4F4DA75D0566}" type="pres">
      <dgm:prSet presAssocID="{4600B473-01F6-4136-B53D-D6A3225C3D24}" presName="composite" presStyleCnt="0"/>
      <dgm:spPr/>
    </dgm:pt>
    <dgm:pt modelId="{7337189B-7C38-4EBE-9364-A598F745AE16}" type="pres">
      <dgm:prSet presAssocID="{4600B473-01F6-4136-B53D-D6A3225C3D24}" presName="Parent1" presStyleLbl="node1" presStyleIdx="6" presStyleCnt="12" custScaleX="320110" custScaleY="286997" custLinFactX="-100000" custLinFactY="-100000" custLinFactNeighborX="-120586" custLinFactNeighborY="-137663">
        <dgm:presLayoutVars>
          <dgm:chMax val="1"/>
          <dgm:chPref val="1"/>
          <dgm:bulletEnabled val="1"/>
        </dgm:presLayoutVars>
      </dgm:prSet>
      <dgm:spPr/>
      <dgm:t>
        <a:bodyPr/>
        <a:lstStyle/>
        <a:p>
          <a:endParaRPr lang="tr-TR"/>
        </a:p>
      </dgm:t>
    </dgm:pt>
    <dgm:pt modelId="{3B69B993-606C-485B-BBF8-8AB7DE007C15}" type="pres">
      <dgm:prSet presAssocID="{4600B473-01F6-4136-B53D-D6A3225C3D24}" presName="Childtext1" presStyleLbl="revTx" presStyleIdx="3" presStyleCnt="6">
        <dgm:presLayoutVars>
          <dgm:chMax val="0"/>
          <dgm:chPref val="0"/>
          <dgm:bulletEnabled val="1"/>
        </dgm:presLayoutVars>
      </dgm:prSet>
      <dgm:spPr/>
    </dgm:pt>
    <dgm:pt modelId="{13E0D933-EF2C-463A-AB1A-9B7BB33DC915}" type="pres">
      <dgm:prSet presAssocID="{4600B473-01F6-4136-B53D-D6A3225C3D24}" presName="BalanceSpacing" presStyleCnt="0"/>
      <dgm:spPr/>
    </dgm:pt>
    <dgm:pt modelId="{B1A5C0D3-DC48-4D2E-A3B7-0092522FC5E4}" type="pres">
      <dgm:prSet presAssocID="{4600B473-01F6-4136-B53D-D6A3225C3D24}" presName="BalanceSpacing1" presStyleCnt="0"/>
      <dgm:spPr/>
    </dgm:pt>
    <dgm:pt modelId="{99418F92-D434-46AF-8059-A9DF5892F18C}" type="pres">
      <dgm:prSet presAssocID="{D720D9A9-5FC3-4C77-A29E-9A1BDE82AB54}" presName="Accent1Text" presStyleLbl="node1" presStyleIdx="7" presStyleCnt="12" custLinFactX="615201" custLinFactNeighborX="700000" custLinFactNeighborY="-48383"/>
      <dgm:spPr/>
      <dgm:t>
        <a:bodyPr/>
        <a:lstStyle/>
        <a:p>
          <a:endParaRPr lang="tr-TR"/>
        </a:p>
      </dgm:t>
    </dgm:pt>
    <dgm:pt modelId="{E7F18FEF-BB28-41D7-B456-16B71FDF9684}" type="pres">
      <dgm:prSet presAssocID="{D720D9A9-5FC3-4C77-A29E-9A1BDE82AB54}" presName="spaceBetweenRectangles" presStyleCnt="0"/>
      <dgm:spPr/>
    </dgm:pt>
    <dgm:pt modelId="{EB1C3336-479E-41EC-8030-FCF379C4112D}" type="pres">
      <dgm:prSet presAssocID="{93DBEFB1-5CF5-4226-B341-244951D311A4}" presName="composite" presStyleCnt="0"/>
      <dgm:spPr/>
    </dgm:pt>
    <dgm:pt modelId="{13AFB809-76FC-4FEA-8394-6D4490AF4328}" type="pres">
      <dgm:prSet presAssocID="{93DBEFB1-5CF5-4226-B341-244951D311A4}" presName="Parent1" presStyleLbl="node1" presStyleIdx="8" presStyleCnt="12" custLinFactX="676634" custLinFactY="-144466" custLinFactNeighborX="700000" custLinFactNeighborY="-200000">
        <dgm:presLayoutVars>
          <dgm:chMax val="1"/>
          <dgm:chPref val="1"/>
          <dgm:bulletEnabled val="1"/>
        </dgm:presLayoutVars>
      </dgm:prSet>
      <dgm:spPr/>
      <dgm:t>
        <a:bodyPr/>
        <a:lstStyle/>
        <a:p>
          <a:endParaRPr lang="tr-TR"/>
        </a:p>
      </dgm:t>
    </dgm:pt>
    <dgm:pt modelId="{D99DCDD2-4101-4815-892A-4E5FFF6054FE}" type="pres">
      <dgm:prSet presAssocID="{93DBEFB1-5CF5-4226-B341-244951D311A4}" presName="Childtext1" presStyleLbl="revTx" presStyleIdx="4" presStyleCnt="6">
        <dgm:presLayoutVars>
          <dgm:chMax val="0"/>
          <dgm:chPref val="0"/>
          <dgm:bulletEnabled val="1"/>
        </dgm:presLayoutVars>
      </dgm:prSet>
      <dgm:spPr/>
      <dgm:t>
        <a:bodyPr/>
        <a:lstStyle/>
        <a:p>
          <a:endParaRPr lang="tr-TR"/>
        </a:p>
      </dgm:t>
    </dgm:pt>
    <dgm:pt modelId="{BFDF313D-4983-4EAC-8065-AB29C86E0882}" type="pres">
      <dgm:prSet presAssocID="{93DBEFB1-5CF5-4226-B341-244951D311A4}" presName="BalanceSpacing" presStyleCnt="0"/>
      <dgm:spPr/>
    </dgm:pt>
    <dgm:pt modelId="{4CAE6F8B-31C9-4C9A-AFDF-F8DA9AB3BECC}" type="pres">
      <dgm:prSet presAssocID="{93DBEFB1-5CF5-4226-B341-244951D311A4}" presName="BalanceSpacing1" presStyleCnt="0"/>
      <dgm:spPr/>
    </dgm:pt>
    <dgm:pt modelId="{BC9B4AB9-6240-4DAE-868E-6D5AAD8064A2}" type="pres">
      <dgm:prSet presAssocID="{3476286E-6D8F-4BDA-AE6F-31CB647743CC}" presName="Accent1Text" presStyleLbl="node1" presStyleIdx="9" presStyleCnt="12" custLinFactX="700000" custLinFactY="-200000" custLinFactNeighborX="783700" custLinFactNeighborY="-265981"/>
      <dgm:spPr/>
      <dgm:t>
        <a:bodyPr/>
        <a:lstStyle/>
        <a:p>
          <a:endParaRPr lang="tr-TR"/>
        </a:p>
      </dgm:t>
    </dgm:pt>
    <dgm:pt modelId="{989EB261-E4E9-4239-9F6D-46629E1CBEC4}" type="pres">
      <dgm:prSet presAssocID="{3476286E-6D8F-4BDA-AE6F-31CB647743CC}" presName="spaceBetweenRectangles" presStyleCnt="0"/>
      <dgm:spPr/>
    </dgm:pt>
    <dgm:pt modelId="{F7E1DFEE-0377-4368-9954-F4ECE1952EB2}" type="pres">
      <dgm:prSet presAssocID="{9CE7B15D-8F9D-45EF-B1F1-90BF41FBB8DB}" presName="composite" presStyleCnt="0"/>
      <dgm:spPr/>
    </dgm:pt>
    <dgm:pt modelId="{10943DF5-D25A-4751-929F-56570C156CA0}" type="pres">
      <dgm:prSet presAssocID="{9CE7B15D-8F9D-45EF-B1F1-90BF41FBB8DB}" presName="Parent1" presStyleLbl="node1" presStyleIdx="10" presStyleCnt="12" custScaleX="373491" custScaleY="331262" custLinFactX="-200000" custLinFactY="-128710" custLinFactNeighborX="-244936" custLinFactNeighborY="-200000">
        <dgm:presLayoutVars>
          <dgm:chMax val="1"/>
          <dgm:chPref val="1"/>
          <dgm:bulletEnabled val="1"/>
        </dgm:presLayoutVars>
      </dgm:prSet>
      <dgm:spPr/>
      <dgm:t>
        <a:bodyPr/>
        <a:lstStyle/>
        <a:p>
          <a:endParaRPr lang="tr-TR"/>
        </a:p>
      </dgm:t>
    </dgm:pt>
    <dgm:pt modelId="{437DCE92-FDB2-441D-B9FB-7251E79E41C1}" type="pres">
      <dgm:prSet presAssocID="{9CE7B15D-8F9D-45EF-B1F1-90BF41FBB8DB}" presName="Childtext1" presStyleLbl="revTx" presStyleIdx="5" presStyleCnt="6">
        <dgm:presLayoutVars>
          <dgm:chMax val="0"/>
          <dgm:chPref val="0"/>
          <dgm:bulletEnabled val="1"/>
        </dgm:presLayoutVars>
      </dgm:prSet>
      <dgm:spPr/>
    </dgm:pt>
    <dgm:pt modelId="{7928B8CA-4317-4A7B-9CA7-D94CC511FE1E}" type="pres">
      <dgm:prSet presAssocID="{9CE7B15D-8F9D-45EF-B1F1-90BF41FBB8DB}" presName="BalanceSpacing" presStyleCnt="0"/>
      <dgm:spPr/>
    </dgm:pt>
    <dgm:pt modelId="{E5CC47C8-FDC3-4381-9968-2DEA60FC9771}" type="pres">
      <dgm:prSet presAssocID="{9CE7B15D-8F9D-45EF-B1F1-90BF41FBB8DB}" presName="BalanceSpacing1" presStyleCnt="0"/>
      <dgm:spPr/>
    </dgm:pt>
    <dgm:pt modelId="{E49EC7A6-C7F9-490A-A08B-4988729F8A73}" type="pres">
      <dgm:prSet presAssocID="{8DF23220-9800-4EB9-9072-256C12784E0E}" presName="Accent1Text" presStyleLbl="node1" presStyleIdx="11" presStyleCnt="12" custLinFactX="618914" custLinFactY="-121575" custLinFactNeighborX="700000" custLinFactNeighborY="-200000"/>
      <dgm:spPr/>
      <dgm:t>
        <a:bodyPr/>
        <a:lstStyle/>
        <a:p>
          <a:endParaRPr lang="tr-TR"/>
        </a:p>
      </dgm:t>
    </dgm:pt>
  </dgm:ptLst>
  <dgm:cxnLst>
    <dgm:cxn modelId="{F312C5C3-ED33-4144-AAC6-947E3059536D}" srcId="{9D705291-40A1-4A5D-A78D-9C2D8FE82820}" destId="{591A9CF4-6DCE-4FFE-938C-21374731082A}" srcOrd="1" destOrd="0" parTransId="{ADFDDFE9-0498-4E21-9B4E-3DBAA3A59940}" sibTransId="{FE85762B-66FE-4259-AF9A-943A5A1C1560}"/>
    <dgm:cxn modelId="{36A7C9AB-2AD3-40EB-AD40-70F40EFFDFE6}" type="presOf" srcId="{8DF23220-9800-4EB9-9072-256C12784E0E}" destId="{E49EC7A6-C7F9-490A-A08B-4988729F8A73}" srcOrd="0" destOrd="0" presId="urn:microsoft.com/office/officeart/2008/layout/AlternatingHexagons"/>
    <dgm:cxn modelId="{907335C1-CE4F-4E7D-A266-3348F3AF5C52}" srcId="{9D705291-40A1-4A5D-A78D-9C2D8FE82820}" destId="{6F53E623-DB4F-41FB-B828-4A9BCA315828}" srcOrd="0" destOrd="0" parTransId="{CFC68937-3940-474A-A8A6-E4BC7884F23E}" sibTransId="{CA23C49E-650F-4F87-B03E-418F567BF987}"/>
    <dgm:cxn modelId="{97C0AD9D-4E09-4364-A7D9-CC87ACD5A11D}" type="presOf" srcId="{D720D9A9-5FC3-4C77-A29E-9A1BDE82AB54}" destId="{99418F92-D434-46AF-8059-A9DF5892F18C}" srcOrd="0" destOrd="0" presId="urn:microsoft.com/office/officeart/2008/layout/AlternatingHexagons"/>
    <dgm:cxn modelId="{F20B6302-B84D-4241-825F-03D0697599CA}" type="presOf" srcId="{4AE8B44C-8E5F-4747-8F39-751572DC6658}" destId="{101C05FB-C6D9-4777-AAE5-764B9DE35C21}" srcOrd="0" destOrd="0" presId="urn:microsoft.com/office/officeart/2008/layout/AlternatingHexagons"/>
    <dgm:cxn modelId="{8D8244DE-C722-46B9-AF02-ECAA1B084283}" srcId="{9D705291-40A1-4A5D-A78D-9C2D8FE82820}" destId="{93DBEFB1-5CF5-4226-B341-244951D311A4}" srcOrd="4" destOrd="0" parTransId="{4FC91AD6-59EC-4329-811D-30DAD931B26F}" sibTransId="{3476286E-6D8F-4BDA-AE6F-31CB647743CC}"/>
    <dgm:cxn modelId="{3C9666E9-E2D4-4546-9EC7-BAC6D3173D89}" srcId="{9D705291-40A1-4A5D-A78D-9C2D8FE82820}" destId="{13DFA4D2-0C31-40ED-AB0F-C59D0DFE6047}" srcOrd="2" destOrd="0" parTransId="{B713180C-C711-4CFD-A33B-CF633C525C39}" sibTransId="{4AE8B44C-8E5F-4747-8F39-751572DC6658}"/>
    <dgm:cxn modelId="{DEEFD2A1-FA66-49B7-88CF-971B46DA404A}" type="presOf" srcId="{93DBEFB1-5CF5-4226-B341-244951D311A4}" destId="{13AFB809-76FC-4FEA-8394-6D4490AF4328}" srcOrd="0" destOrd="0" presId="urn:microsoft.com/office/officeart/2008/layout/AlternatingHexagons"/>
    <dgm:cxn modelId="{CAB9B6EC-C9BE-44F5-9123-D3CB69A3BC50}" type="presOf" srcId="{3476286E-6D8F-4BDA-AE6F-31CB647743CC}" destId="{BC9B4AB9-6240-4DAE-868E-6D5AAD8064A2}" srcOrd="0" destOrd="0" presId="urn:microsoft.com/office/officeart/2008/layout/AlternatingHexagons"/>
    <dgm:cxn modelId="{EA860432-4AA1-44B4-A028-3C413B6A7885}" type="presOf" srcId="{CA23C49E-650F-4F87-B03E-418F567BF987}" destId="{8A8FCA30-8040-4234-8FE9-42206594FBE1}" srcOrd="0" destOrd="0" presId="urn:microsoft.com/office/officeart/2008/layout/AlternatingHexagons"/>
    <dgm:cxn modelId="{50E7A0D2-A67E-486B-9138-1A76D6945D31}" type="presOf" srcId="{6F53E623-DB4F-41FB-B828-4A9BCA315828}" destId="{E73915B8-5EC5-4772-810E-48FFCFB76A70}" srcOrd="0" destOrd="0" presId="urn:microsoft.com/office/officeart/2008/layout/AlternatingHexagons"/>
    <dgm:cxn modelId="{DEF1B2E1-4842-4A5A-ABC4-A148E8D6B456}" srcId="{9D705291-40A1-4A5D-A78D-9C2D8FE82820}" destId="{9CE7B15D-8F9D-45EF-B1F1-90BF41FBB8DB}" srcOrd="5" destOrd="0" parTransId="{F051DC8D-37FA-4880-A4FF-A34AC6CB44F8}" sibTransId="{8DF23220-9800-4EB9-9072-256C12784E0E}"/>
    <dgm:cxn modelId="{5FB4C268-2B19-4464-AD45-E404BE9E2408}" type="presOf" srcId="{9D705291-40A1-4A5D-A78D-9C2D8FE82820}" destId="{BB225B65-EAFD-49AB-9E48-4EE165CD09EC}" srcOrd="0" destOrd="0" presId="urn:microsoft.com/office/officeart/2008/layout/AlternatingHexagons"/>
    <dgm:cxn modelId="{3B8A31D9-034A-47A6-BEBC-FEAC0261211C}" type="presOf" srcId="{FE85762B-66FE-4259-AF9A-943A5A1C1560}" destId="{99C07A76-D7E8-467C-830B-6C3DD8D0427C}" srcOrd="0" destOrd="0" presId="urn:microsoft.com/office/officeart/2008/layout/AlternatingHexagons"/>
    <dgm:cxn modelId="{7AEA7BC0-8301-4EC2-81D8-88B808381003}" type="presOf" srcId="{4600B473-01F6-4136-B53D-D6A3225C3D24}" destId="{7337189B-7C38-4EBE-9364-A598F745AE16}" srcOrd="0" destOrd="0" presId="urn:microsoft.com/office/officeart/2008/layout/AlternatingHexagons"/>
    <dgm:cxn modelId="{017659B3-20A8-4C32-8B6A-318151E89551}" type="presOf" srcId="{13DFA4D2-0C31-40ED-AB0F-C59D0DFE6047}" destId="{BB375B98-848E-430C-BD45-94FED9896DBD}" srcOrd="0" destOrd="0" presId="urn:microsoft.com/office/officeart/2008/layout/AlternatingHexagons"/>
    <dgm:cxn modelId="{7200E71F-8F66-4AC7-8C89-4D4BC71C4EF8}" type="presOf" srcId="{9CE7B15D-8F9D-45EF-B1F1-90BF41FBB8DB}" destId="{10943DF5-D25A-4751-929F-56570C156CA0}" srcOrd="0" destOrd="0" presId="urn:microsoft.com/office/officeart/2008/layout/AlternatingHexagons"/>
    <dgm:cxn modelId="{4CE4151B-4F3B-4707-97BC-DB8DA7DD47C1}" srcId="{9D705291-40A1-4A5D-A78D-9C2D8FE82820}" destId="{4600B473-01F6-4136-B53D-D6A3225C3D24}" srcOrd="3" destOrd="0" parTransId="{A3C1CD50-5317-422F-86F5-5E742B021C94}" sibTransId="{D720D9A9-5FC3-4C77-A29E-9A1BDE82AB54}"/>
    <dgm:cxn modelId="{51B97C03-3F08-4E9F-B405-B6439F4EBD0C}" type="presOf" srcId="{591A9CF4-6DCE-4FFE-938C-21374731082A}" destId="{0DDEF7B0-ABCF-4245-B28D-17036C720D63}" srcOrd="0" destOrd="0" presId="urn:microsoft.com/office/officeart/2008/layout/AlternatingHexagons"/>
    <dgm:cxn modelId="{113D0A65-8D60-427F-94FD-E4D71902041E}" type="presParOf" srcId="{BB225B65-EAFD-49AB-9E48-4EE165CD09EC}" destId="{18100EE6-7A56-480B-A394-8F5BE95D382C}" srcOrd="0" destOrd="0" presId="urn:microsoft.com/office/officeart/2008/layout/AlternatingHexagons"/>
    <dgm:cxn modelId="{9EABB252-2515-42D8-A00D-19EB0699E3AB}" type="presParOf" srcId="{18100EE6-7A56-480B-A394-8F5BE95D382C}" destId="{E73915B8-5EC5-4772-810E-48FFCFB76A70}" srcOrd="0" destOrd="0" presId="urn:microsoft.com/office/officeart/2008/layout/AlternatingHexagons"/>
    <dgm:cxn modelId="{E6F81E23-E8F3-4203-8E4B-953F54E6CF9C}" type="presParOf" srcId="{18100EE6-7A56-480B-A394-8F5BE95D382C}" destId="{D2857D90-32C8-4A7D-88E0-1A62A94AFEB1}" srcOrd="1" destOrd="0" presId="urn:microsoft.com/office/officeart/2008/layout/AlternatingHexagons"/>
    <dgm:cxn modelId="{8AF8FADE-5B8F-4436-9D36-1978DE63A632}" type="presParOf" srcId="{18100EE6-7A56-480B-A394-8F5BE95D382C}" destId="{9DB1836F-0EF5-45E4-BEE3-FEEE52393D19}" srcOrd="2" destOrd="0" presId="urn:microsoft.com/office/officeart/2008/layout/AlternatingHexagons"/>
    <dgm:cxn modelId="{6537A8DC-0AC2-4102-B2A3-37F385B05F3C}" type="presParOf" srcId="{18100EE6-7A56-480B-A394-8F5BE95D382C}" destId="{82A6C6ED-F8F2-4574-ADF4-8CA407916C4C}" srcOrd="3" destOrd="0" presId="urn:microsoft.com/office/officeart/2008/layout/AlternatingHexagons"/>
    <dgm:cxn modelId="{CAA682F7-7705-41C3-946D-882B3C1CD6EF}" type="presParOf" srcId="{18100EE6-7A56-480B-A394-8F5BE95D382C}" destId="{8A8FCA30-8040-4234-8FE9-42206594FBE1}" srcOrd="4" destOrd="0" presId="urn:microsoft.com/office/officeart/2008/layout/AlternatingHexagons"/>
    <dgm:cxn modelId="{B9BCB62B-0888-42A8-971C-A2BC5543E00A}" type="presParOf" srcId="{BB225B65-EAFD-49AB-9E48-4EE165CD09EC}" destId="{02E7908A-8E34-4924-9B37-319F7A8DF129}" srcOrd="1" destOrd="0" presId="urn:microsoft.com/office/officeart/2008/layout/AlternatingHexagons"/>
    <dgm:cxn modelId="{BB068F1D-EE63-436A-80FF-FB977DE0AAAB}" type="presParOf" srcId="{BB225B65-EAFD-49AB-9E48-4EE165CD09EC}" destId="{A638BA75-A1DA-402E-8B75-62AD85079A1C}" srcOrd="2" destOrd="0" presId="urn:microsoft.com/office/officeart/2008/layout/AlternatingHexagons"/>
    <dgm:cxn modelId="{520F056F-636B-42D1-B524-D69C5AEFD645}" type="presParOf" srcId="{A638BA75-A1DA-402E-8B75-62AD85079A1C}" destId="{0DDEF7B0-ABCF-4245-B28D-17036C720D63}" srcOrd="0" destOrd="0" presId="urn:microsoft.com/office/officeart/2008/layout/AlternatingHexagons"/>
    <dgm:cxn modelId="{90EDB05B-5879-4B2B-8E2B-92B64B8835FB}" type="presParOf" srcId="{A638BA75-A1DA-402E-8B75-62AD85079A1C}" destId="{8802BA1F-8B90-4C1F-954C-434BD11879A7}" srcOrd="1" destOrd="0" presId="urn:microsoft.com/office/officeart/2008/layout/AlternatingHexagons"/>
    <dgm:cxn modelId="{C9512777-BF34-49AE-8C80-34DCC8EF521F}" type="presParOf" srcId="{A638BA75-A1DA-402E-8B75-62AD85079A1C}" destId="{7169A972-9D36-4CC6-9D0A-4EE14BC540B5}" srcOrd="2" destOrd="0" presId="urn:microsoft.com/office/officeart/2008/layout/AlternatingHexagons"/>
    <dgm:cxn modelId="{77601C53-98CA-4CF6-B7E4-71F763104748}" type="presParOf" srcId="{A638BA75-A1DA-402E-8B75-62AD85079A1C}" destId="{D4D502DC-A2D9-4F49-88F6-EC93C310B18E}" srcOrd="3" destOrd="0" presId="urn:microsoft.com/office/officeart/2008/layout/AlternatingHexagons"/>
    <dgm:cxn modelId="{E6FCE28B-4F52-4097-862F-A8BBE3BA0E49}" type="presParOf" srcId="{A638BA75-A1DA-402E-8B75-62AD85079A1C}" destId="{99C07A76-D7E8-467C-830B-6C3DD8D0427C}" srcOrd="4" destOrd="0" presId="urn:microsoft.com/office/officeart/2008/layout/AlternatingHexagons"/>
    <dgm:cxn modelId="{65DEB15A-5C82-4C2B-B9E6-90D4889E75A3}" type="presParOf" srcId="{BB225B65-EAFD-49AB-9E48-4EE165CD09EC}" destId="{1900BCA6-6C68-458B-91B2-65CAA3872FA2}" srcOrd="3" destOrd="0" presId="urn:microsoft.com/office/officeart/2008/layout/AlternatingHexagons"/>
    <dgm:cxn modelId="{B406A26B-EEB6-4285-9830-E316B10867EC}" type="presParOf" srcId="{BB225B65-EAFD-49AB-9E48-4EE165CD09EC}" destId="{60952E1E-7503-4431-8308-61CE0681EFCC}" srcOrd="4" destOrd="0" presId="urn:microsoft.com/office/officeart/2008/layout/AlternatingHexagons"/>
    <dgm:cxn modelId="{7D2283C6-4180-4F55-AEE0-AB1C07404553}" type="presParOf" srcId="{60952E1E-7503-4431-8308-61CE0681EFCC}" destId="{BB375B98-848E-430C-BD45-94FED9896DBD}" srcOrd="0" destOrd="0" presId="urn:microsoft.com/office/officeart/2008/layout/AlternatingHexagons"/>
    <dgm:cxn modelId="{EFA382F9-6044-483B-8672-FCF4E37FE86F}" type="presParOf" srcId="{60952E1E-7503-4431-8308-61CE0681EFCC}" destId="{65DF1C51-B95F-4BD5-B668-4084DA4C9740}" srcOrd="1" destOrd="0" presId="urn:microsoft.com/office/officeart/2008/layout/AlternatingHexagons"/>
    <dgm:cxn modelId="{7F21A726-D867-4664-AF76-287482FFFA26}" type="presParOf" srcId="{60952E1E-7503-4431-8308-61CE0681EFCC}" destId="{7C05BF6E-BAC1-4154-8F0C-D9E4C413C0C1}" srcOrd="2" destOrd="0" presId="urn:microsoft.com/office/officeart/2008/layout/AlternatingHexagons"/>
    <dgm:cxn modelId="{A9EC63F2-9CFE-4285-A1A8-5005815B302E}" type="presParOf" srcId="{60952E1E-7503-4431-8308-61CE0681EFCC}" destId="{8FE17D9E-3A46-4B25-B21E-E9FA762FEF0F}" srcOrd="3" destOrd="0" presId="urn:microsoft.com/office/officeart/2008/layout/AlternatingHexagons"/>
    <dgm:cxn modelId="{F8820884-5B67-4031-811C-C44230C52336}" type="presParOf" srcId="{60952E1E-7503-4431-8308-61CE0681EFCC}" destId="{101C05FB-C6D9-4777-AAE5-764B9DE35C21}" srcOrd="4" destOrd="0" presId="urn:microsoft.com/office/officeart/2008/layout/AlternatingHexagons"/>
    <dgm:cxn modelId="{0A018EDD-98A0-4F97-8524-25FB4728C0B5}" type="presParOf" srcId="{BB225B65-EAFD-49AB-9E48-4EE165CD09EC}" destId="{E959E8C0-DECC-47D2-81A6-CC087A6AF715}" srcOrd="5" destOrd="0" presId="urn:microsoft.com/office/officeart/2008/layout/AlternatingHexagons"/>
    <dgm:cxn modelId="{E13586FA-EAB4-402B-9AF4-71AC93D1E4A9}" type="presParOf" srcId="{BB225B65-EAFD-49AB-9E48-4EE165CD09EC}" destId="{3BB5BF98-213F-412A-9EBB-4F4DA75D0566}" srcOrd="6" destOrd="0" presId="urn:microsoft.com/office/officeart/2008/layout/AlternatingHexagons"/>
    <dgm:cxn modelId="{DF650508-2E95-4E7A-8261-2555243DDE22}" type="presParOf" srcId="{3BB5BF98-213F-412A-9EBB-4F4DA75D0566}" destId="{7337189B-7C38-4EBE-9364-A598F745AE16}" srcOrd="0" destOrd="0" presId="urn:microsoft.com/office/officeart/2008/layout/AlternatingHexagons"/>
    <dgm:cxn modelId="{75E1572F-E21F-43C7-AF46-197204729E62}" type="presParOf" srcId="{3BB5BF98-213F-412A-9EBB-4F4DA75D0566}" destId="{3B69B993-606C-485B-BBF8-8AB7DE007C15}" srcOrd="1" destOrd="0" presId="urn:microsoft.com/office/officeart/2008/layout/AlternatingHexagons"/>
    <dgm:cxn modelId="{82AF759E-49FD-48E6-862C-30F9AB5976FC}" type="presParOf" srcId="{3BB5BF98-213F-412A-9EBB-4F4DA75D0566}" destId="{13E0D933-EF2C-463A-AB1A-9B7BB33DC915}" srcOrd="2" destOrd="0" presId="urn:microsoft.com/office/officeart/2008/layout/AlternatingHexagons"/>
    <dgm:cxn modelId="{5FA8635E-E1F7-4012-8625-E68ED79341F3}" type="presParOf" srcId="{3BB5BF98-213F-412A-9EBB-4F4DA75D0566}" destId="{B1A5C0D3-DC48-4D2E-A3B7-0092522FC5E4}" srcOrd="3" destOrd="0" presId="urn:microsoft.com/office/officeart/2008/layout/AlternatingHexagons"/>
    <dgm:cxn modelId="{BA9BD92E-085C-4667-B907-ADAA4F7A7DA2}" type="presParOf" srcId="{3BB5BF98-213F-412A-9EBB-4F4DA75D0566}" destId="{99418F92-D434-46AF-8059-A9DF5892F18C}" srcOrd="4" destOrd="0" presId="urn:microsoft.com/office/officeart/2008/layout/AlternatingHexagons"/>
    <dgm:cxn modelId="{9987D758-02F1-4D97-8520-813166B9D326}" type="presParOf" srcId="{BB225B65-EAFD-49AB-9E48-4EE165CD09EC}" destId="{E7F18FEF-BB28-41D7-B456-16B71FDF9684}" srcOrd="7" destOrd="0" presId="urn:microsoft.com/office/officeart/2008/layout/AlternatingHexagons"/>
    <dgm:cxn modelId="{23767366-06A1-4C3E-BFED-C7B4E6B38B2D}" type="presParOf" srcId="{BB225B65-EAFD-49AB-9E48-4EE165CD09EC}" destId="{EB1C3336-479E-41EC-8030-FCF379C4112D}" srcOrd="8" destOrd="0" presId="urn:microsoft.com/office/officeart/2008/layout/AlternatingHexagons"/>
    <dgm:cxn modelId="{565405F8-82DD-48FF-B96E-77B77D1CE2DB}" type="presParOf" srcId="{EB1C3336-479E-41EC-8030-FCF379C4112D}" destId="{13AFB809-76FC-4FEA-8394-6D4490AF4328}" srcOrd="0" destOrd="0" presId="urn:microsoft.com/office/officeart/2008/layout/AlternatingHexagons"/>
    <dgm:cxn modelId="{8B327E2D-6DD1-499F-879E-4A246BF5937F}" type="presParOf" srcId="{EB1C3336-479E-41EC-8030-FCF379C4112D}" destId="{D99DCDD2-4101-4815-892A-4E5FFF6054FE}" srcOrd="1" destOrd="0" presId="urn:microsoft.com/office/officeart/2008/layout/AlternatingHexagons"/>
    <dgm:cxn modelId="{BD761E9B-1945-47DD-A3BE-337E119DEA3D}" type="presParOf" srcId="{EB1C3336-479E-41EC-8030-FCF379C4112D}" destId="{BFDF313D-4983-4EAC-8065-AB29C86E0882}" srcOrd="2" destOrd="0" presId="urn:microsoft.com/office/officeart/2008/layout/AlternatingHexagons"/>
    <dgm:cxn modelId="{304F05DB-5454-4FEE-99DB-331135D68ACB}" type="presParOf" srcId="{EB1C3336-479E-41EC-8030-FCF379C4112D}" destId="{4CAE6F8B-31C9-4C9A-AFDF-F8DA9AB3BECC}" srcOrd="3" destOrd="0" presId="urn:microsoft.com/office/officeart/2008/layout/AlternatingHexagons"/>
    <dgm:cxn modelId="{1DDCA2E0-D03E-4BCA-9596-76007A5DBC04}" type="presParOf" srcId="{EB1C3336-479E-41EC-8030-FCF379C4112D}" destId="{BC9B4AB9-6240-4DAE-868E-6D5AAD8064A2}" srcOrd="4" destOrd="0" presId="urn:microsoft.com/office/officeart/2008/layout/AlternatingHexagons"/>
    <dgm:cxn modelId="{30C5AEFE-2658-4F85-8CCA-868210355EFB}" type="presParOf" srcId="{BB225B65-EAFD-49AB-9E48-4EE165CD09EC}" destId="{989EB261-E4E9-4239-9F6D-46629E1CBEC4}" srcOrd="9" destOrd="0" presId="urn:microsoft.com/office/officeart/2008/layout/AlternatingHexagons"/>
    <dgm:cxn modelId="{18EECA57-260E-40D9-B569-CAC77107D638}" type="presParOf" srcId="{BB225B65-EAFD-49AB-9E48-4EE165CD09EC}" destId="{F7E1DFEE-0377-4368-9954-F4ECE1952EB2}" srcOrd="10" destOrd="0" presId="urn:microsoft.com/office/officeart/2008/layout/AlternatingHexagons"/>
    <dgm:cxn modelId="{D9E94C4D-B206-409E-8E3A-0FEC5D4A3442}" type="presParOf" srcId="{F7E1DFEE-0377-4368-9954-F4ECE1952EB2}" destId="{10943DF5-D25A-4751-929F-56570C156CA0}" srcOrd="0" destOrd="0" presId="urn:microsoft.com/office/officeart/2008/layout/AlternatingHexagons"/>
    <dgm:cxn modelId="{9968C045-4FB0-47CA-94D2-EB6BBE307014}" type="presParOf" srcId="{F7E1DFEE-0377-4368-9954-F4ECE1952EB2}" destId="{437DCE92-FDB2-441D-B9FB-7251E79E41C1}" srcOrd="1" destOrd="0" presId="urn:microsoft.com/office/officeart/2008/layout/AlternatingHexagons"/>
    <dgm:cxn modelId="{6A273D7C-658E-4678-9B12-3BC7C713F0C5}" type="presParOf" srcId="{F7E1DFEE-0377-4368-9954-F4ECE1952EB2}" destId="{7928B8CA-4317-4A7B-9CA7-D94CC511FE1E}" srcOrd="2" destOrd="0" presId="urn:microsoft.com/office/officeart/2008/layout/AlternatingHexagons"/>
    <dgm:cxn modelId="{E21A028C-8474-453E-AD88-26772861B029}" type="presParOf" srcId="{F7E1DFEE-0377-4368-9954-F4ECE1952EB2}" destId="{E5CC47C8-FDC3-4381-9968-2DEA60FC9771}" srcOrd="3" destOrd="0" presId="urn:microsoft.com/office/officeart/2008/layout/AlternatingHexagons"/>
    <dgm:cxn modelId="{2C6176EA-7536-43D4-AF01-DD3281DA6B81}" type="presParOf" srcId="{F7E1DFEE-0377-4368-9954-F4ECE1952EB2}" destId="{E49EC7A6-C7F9-490A-A08B-4988729F8A7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CFD02-CBAE-4031-9F4E-5BF7BFFE30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5049AC0-D7C3-4DA6-B5A5-B14AB1683E50}">
      <dgm:prSet phldrT="[Metin]"/>
      <dgm:spPr/>
      <dgm:t>
        <a:bodyPr/>
        <a:lstStyle/>
        <a:p>
          <a:r>
            <a:rPr lang="tr-TR" dirty="0" smtClean="0"/>
            <a:t>Erken Çocukluk</a:t>
          </a:r>
          <a:endParaRPr lang="tr-TR" dirty="0"/>
        </a:p>
      </dgm:t>
    </dgm:pt>
    <dgm:pt modelId="{55E66751-C605-4105-B46B-16B9B9D16E74}" type="parTrans" cxnId="{625A2934-CD47-4B9B-9E2C-B9AE2CD3AEF5}">
      <dgm:prSet/>
      <dgm:spPr/>
      <dgm:t>
        <a:bodyPr/>
        <a:lstStyle/>
        <a:p>
          <a:endParaRPr lang="tr-TR"/>
        </a:p>
      </dgm:t>
    </dgm:pt>
    <dgm:pt modelId="{D40A1958-1A27-46F2-87C5-7ED606B79B95}" type="sibTrans" cxnId="{625A2934-CD47-4B9B-9E2C-B9AE2CD3AEF5}">
      <dgm:prSet/>
      <dgm:spPr/>
      <dgm:t>
        <a:bodyPr/>
        <a:lstStyle/>
        <a:p>
          <a:endParaRPr lang="tr-TR"/>
        </a:p>
      </dgm:t>
    </dgm:pt>
    <dgm:pt modelId="{54BDCD93-553B-4190-9DD0-3A45EDD487F9}">
      <dgm:prSet phldrT="[Metin]"/>
      <dgm:spPr/>
      <dgm:t>
        <a:bodyPr/>
        <a:lstStyle/>
        <a:p>
          <a:r>
            <a:rPr lang="tr-TR" dirty="0" smtClean="0"/>
            <a:t>Zorunlu Olmayan</a:t>
          </a:r>
          <a:endParaRPr lang="tr-TR" dirty="0"/>
        </a:p>
      </dgm:t>
    </dgm:pt>
    <dgm:pt modelId="{D40A22F5-C539-45B1-9BA5-4CF8D9E11C76}" type="parTrans" cxnId="{E6AA08BF-05D9-4697-835A-EADC71C182B7}">
      <dgm:prSet/>
      <dgm:spPr/>
      <dgm:t>
        <a:bodyPr/>
        <a:lstStyle/>
        <a:p>
          <a:endParaRPr lang="tr-TR"/>
        </a:p>
      </dgm:t>
    </dgm:pt>
    <dgm:pt modelId="{584CE70E-745C-47D8-B8ED-75DCCCE3BCC7}" type="sibTrans" cxnId="{E6AA08BF-05D9-4697-835A-EADC71C182B7}">
      <dgm:prSet/>
      <dgm:spPr/>
      <dgm:t>
        <a:bodyPr/>
        <a:lstStyle/>
        <a:p>
          <a:endParaRPr lang="tr-TR"/>
        </a:p>
      </dgm:t>
    </dgm:pt>
    <dgm:pt modelId="{45ABE839-9592-47AA-AAEA-986A28DBF057}">
      <dgm:prSet phldrT="[Metin]"/>
      <dgm:spPr/>
      <dgm:t>
        <a:bodyPr/>
        <a:lstStyle/>
        <a:p>
          <a:r>
            <a:rPr lang="tr-TR" dirty="0" smtClean="0"/>
            <a:t>Çocuk Bakımı (3 yaş altı)</a:t>
          </a:r>
          <a:endParaRPr lang="tr-TR" dirty="0"/>
        </a:p>
      </dgm:t>
    </dgm:pt>
    <dgm:pt modelId="{A991479F-53DE-4514-894A-E8561B422E1D}" type="parTrans" cxnId="{101E499B-52E9-4B0D-BB13-3C455C7AC334}">
      <dgm:prSet/>
      <dgm:spPr/>
      <dgm:t>
        <a:bodyPr/>
        <a:lstStyle/>
        <a:p>
          <a:endParaRPr lang="tr-TR"/>
        </a:p>
      </dgm:t>
    </dgm:pt>
    <dgm:pt modelId="{4A07C5F5-D952-4F59-ABFC-8A8579BDABBD}" type="sibTrans" cxnId="{101E499B-52E9-4B0D-BB13-3C455C7AC334}">
      <dgm:prSet/>
      <dgm:spPr/>
      <dgm:t>
        <a:bodyPr/>
        <a:lstStyle/>
        <a:p>
          <a:endParaRPr lang="tr-TR"/>
        </a:p>
      </dgm:t>
    </dgm:pt>
    <dgm:pt modelId="{B0F43FBD-5080-4757-A5FF-1B642AF5BD5F}">
      <dgm:prSet phldrT="[Metin]"/>
      <dgm:spPr/>
      <dgm:t>
        <a:bodyPr/>
        <a:lstStyle/>
        <a:p>
          <a:r>
            <a:rPr lang="tr-TR" dirty="0" smtClean="0"/>
            <a:t>Anaokulu (3-5 Yaş)</a:t>
          </a:r>
          <a:endParaRPr lang="tr-TR" dirty="0"/>
        </a:p>
      </dgm:t>
    </dgm:pt>
    <dgm:pt modelId="{185ADB02-A0F7-4116-8354-5ABC9575D5C5}" type="parTrans" cxnId="{E5B8CEBD-3AA4-4912-9CB6-EB63CD2F2F7B}">
      <dgm:prSet/>
      <dgm:spPr/>
      <dgm:t>
        <a:bodyPr/>
        <a:lstStyle/>
        <a:p>
          <a:endParaRPr lang="tr-TR"/>
        </a:p>
      </dgm:t>
    </dgm:pt>
    <dgm:pt modelId="{322A598A-50F6-4985-AD2A-5ECC57323161}" type="sibTrans" cxnId="{E5B8CEBD-3AA4-4912-9CB6-EB63CD2F2F7B}">
      <dgm:prSet/>
      <dgm:spPr/>
      <dgm:t>
        <a:bodyPr/>
        <a:lstStyle/>
        <a:p>
          <a:endParaRPr lang="tr-TR"/>
        </a:p>
      </dgm:t>
    </dgm:pt>
    <dgm:pt modelId="{0277D533-33BB-45CB-A18B-FDC0DE02FC84}">
      <dgm:prSet phldrT="[Metin]"/>
      <dgm:spPr/>
      <dgm:t>
        <a:bodyPr/>
        <a:lstStyle/>
        <a:p>
          <a:r>
            <a:rPr lang="tr-TR" dirty="0" smtClean="0"/>
            <a:t>Zorunlu</a:t>
          </a:r>
          <a:endParaRPr lang="tr-TR" dirty="0"/>
        </a:p>
      </dgm:t>
    </dgm:pt>
    <dgm:pt modelId="{DDED126D-617C-4EA1-B1E5-E743067533C9}" type="parTrans" cxnId="{C56F70C8-895E-47B0-B9B4-7A215113260B}">
      <dgm:prSet/>
      <dgm:spPr/>
      <dgm:t>
        <a:bodyPr/>
        <a:lstStyle/>
        <a:p>
          <a:endParaRPr lang="tr-TR"/>
        </a:p>
      </dgm:t>
    </dgm:pt>
    <dgm:pt modelId="{C147D47B-D7CA-44A1-BDA8-62F0F1D9D9A8}" type="sibTrans" cxnId="{C56F70C8-895E-47B0-B9B4-7A215113260B}">
      <dgm:prSet/>
      <dgm:spPr/>
      <dgm:t>
        <a:bodyPr/>
        <a:lstStyle/>
        <a:p>
          <a:endParaRPr lang="tr-TR"/>
        </a:p>
      </dgm:t>
    </dgm:pt>
    <dgm:pt modelId="{05B186DD-6082-456A-A559-D933C4D5DBD2}">
      <dgm:prSet phldrT="[Metin]"/>
      <dgm:spPr/>
      <dgm:t>
        <a:bodyPr/>
        <a:lstStyle/>
        <a:p>
          <a:r>
            <a:rPr lang="tr-TR" dirty="0" smtClean="0"/>
            <a:t>1. ve 2. Yıl (5-6 yaş ve 6-7 yaş)</a:t>
          </a:r>
          <a:endParaRPr lang="tr-TR" dirty="0"/>
        </a:p>
      </dgm:t>
    </dgm:pt>
    <dgm:pt modelId="{7A28ABDC-18B4-456F-8196-9FB6CAD0F8A4}" type="parTrans" cxnId="{BF9C2A31-5DED-4C2F-B563-6165BF7D3FC6}">
      <dgm:prSet/>
      <dgm:spPr/>
      <dgm:t>
        <a:bodyPr/>
        <a:lstStyle/>
        <a:p>
          <a:endParaRPr lang="tr-TR"/>
        </a:p>
      </dgm:t>
    </dgm:pt>
    <dgm:pt modelId="{4096567B-9263-47AD-9242-DA6780FDBAA1}" type="sibTrans" cxnId="{BF9C2A31-5DED-4C2F-B563-6165BF7D3FC6}">
      <dgm:prSet/>
      <dgm:spPr/>
      <dgm:t>
        <a:bodyPr/>
        <a:lstStyle/>
        <a:p>
          <a:endParaRPr lang="tr-TR"/>
        </a:p>
      </dgm:t>
    </dgm:pt>
    <dgm:pt modelId="{909D7B10-F81B-4F82-A6FE-212E30534C41}" type="pres">
      <dgm:prSet presAssocID="{8B5CFD02-CBAE-4031-9F4E-5BF7BFFE3072}" presName="hierChild1" presStyleCnt="0">
        <dgm:presLayoutVars>
          <dgm:chPref val="1"/>
          <dgm:dir/>
          <dgm:animOne val="branch"/>
          <dgm:animLvl val="lvl"/>
          <dgm:resizeHandles/>
        </dgm:presLayoutVars>
      </dgm:prSet>
      <dgm:spPr/>
      <dgm:t>
        <a:bodyPr/>
        <a:lstStyle/>
        <a:p>
          <a:endParaRPr lang="tr-TR"/>
        </a:p>
      </dgm:t>
    </dgm:pt>
    <dgm:pt modelId="{310131C1-856A-4B4C-9F54-2D40C7263560}" type="pres">
      <dgm:prSet presAssocID="{F5049AC0-D7C3-4DA6-B5A5-B14AB1683E50}" presName="hierRoot1" presStyleCnt="0"/>
      <dgm:spPr/>
    </dgm:pt>
    <dgm:pt modelId="{98C3B926-1137-4DE6-A305-F6A9B069F9F2}" type="pres">
      <dgm:prSet presAssocID="{F5049AC0-D7C3-4DA6-B5A5-B14AB1683E50}" presName="composite" presStyleCnt="0"/>
      <dgm:spPr/>
    </dgm:pt>
    <dgm:pt modelId="{8A756338-8E78-4713-B96F-10DF031FDE68}" type="pres">
      <dgm:prSet presAssocID="{F5049AC0-D7C3-4DA6-B5A5-B14AB1683E50}" presName="background" presStyleLbl="node0" presStyleIdx="0" presStyleCnt="1"/>
      <dgm:spPr/>
    </dgm:pt>
    <dgm:pt modelId="{D590CDC4-99A5-46E9-9897-324DD4427DBC}" type="pres">
      <dgm:prSet presAssocID="{F5049AC0-D7C3-4DA6-B5A5-B14AB1683E50}" presName="text" presStyleLbl="fgAcc0" presStyleIdx="0" presStyleCnt="1">
        <dgm:presLayoutVars>
          <dgm:chPref val="3"/>
        </dgm:presLayoutVars>
      </dgm:prSet>
      <dgm:spPr/>
      <dgm:t>
        <a:bodyPr/>
        <a:lstStyle/>
        <a:p>
          <a:endParaRPr lang="tr-TR"/>
        </a:p>
      </dgm:t>
    </dgm:pt>
    <dgm:pt modelId="{74A800BA-4D0F-4EF6-8E55-99421005F7C9}" type="pres">
      <dgm:prSet presAssocID="{F5049AC0-D7C3-4DA6-B5A5-B14AB1683E50}" presName="hierChild2" presStyleCnt="0"/>
      <dgm:spPr/>
    </dgm:pt>
    <dgm:pt modelId="{57A8CE46-B07B-4843-B0FE-C28A76B81F4D}" type="pres">
      <dgm:prSet presAssocID="{D40A22F5-C539-45B1-9BA5-4CF8D9E11C76}" presName="Name10" presStyleLbl="parChTrans1D2" presStyleIdx="0" presStyleCnt="2"/>
      <dgm:spPr/>
      <dgm:t>
        <a:bodyPr/>
        <a:lstStyle/>
        <a:p>
          <a:endParaRPr lang="tr-TR"/>
        </a:p>
      </dgm:t>
    </dgm:pt>
    <dgm:pt modelId="{3FB2E778-1543-4146-9786-726BBA0EF661}" type="pres">
      <dgm:prSet presAssocID="{54BDCD93-553B-4190-9DD0-3A45EDD487F9}" presName="hierRoot2" presStyleCnt="0"/>
      <dgm:spPr/>
    </dgm:pt>
    <dgm:pt modelId="{54B4985C-44F8-4A90-9E80-0FC65E68F75B}" type="pres">
      <dgm:prSet presAssocID="{54BDCD93-553B-4190-9DD0-3A45EDD487F9}" presName="composite2" presStyleCnt="0"/>
      <dgm:spPr/>
    </dgm:pt>
    <dgm:pt modelId="{FC01E228-7BBF-4FEE-B18A-6379505FE379}" type="pres">
      <dgm:prSet presAssocID="{54BDCD93-553B-4190-9DD0-3A45EDD487F9}" presName="background2" presStyleLbl="node2" presStyleIdx="0" presStyleCnt="2"/>
      <dgm:spPr/>
    </dgm:pt>
    <dgm:pt modelId="{582D34DC-A82F-46D9-8FB5-478D22C2299C}" type="pres">
      <dgm:prSet presAssocID="{54BDCD93-553B-4190-9DD0-3A45EDD487F9}" presName="text2" presStyleLbl="fgAcc2" presStyleIdx="0" presStyleCnt="2">
        <dgm:presLayoutVars>
          <dgm:chPref val="3"/>
        </dgm:presLayoutVars>
      </dgm:prSet>
      <dgm:spPr/>
      <dgm:t>
        <a:bodyPr/>
        <a:lstStyle/>
        <a:p>
          <a:endParaRPr lang="tr-TR"/>
        </a:p>
      </dgm:t>
    </dgm:pt>
    <dgm:pt modelId="{145F18D4-FCCF-4D08-89E7-B0E6588FAEF2}" type="pres">
      <dgm:prSet presAssocID="{54BDCD93-553B-4190-9DD0-3A45EDD487F9}" presName="hierChild3" presStyleCnt="0"/>
      <dgm:spPr/>
    </dgm:pt>
    <dgm:pt modelId="{2FEC01A2-154A-4B83-AACD-08896C0C7E2B}" type="pres">
      <dgm:prSet presAssocID="{A991479F-53DE-4514-894A-E8561B422E1D}" presName="Name17" presStyleLbl="parChTrans1D3" presStyleIdx="0" presStyleCnt="3"/>
      <dgm:spPr/>
      <dgm:t>
        <a:bodyPr/>
        <a:lstStyle/>
        <a:p>
          <a:endParaRPr lang="tr-TR"/>
        </a:p>
      </dgm:t>
    </dgm:pt>
    <dgm:pt modelId="{B111E795-FA5F-44A7-A971-6D1C16036D71}" type="pres">
      <dgm:prSet presAssocID="{45ABE839-9592-47AA-AAEA-986A28DBF057}" presName="hierRoot3" presStyleCnt="0"/>
      <dgm:spPr/>
    </dgm:pt>
    <dgm:pt modelId="{99ECA42E-4460-4CE7-8157-0DA648B393F9}" type="pres">
      <dgm:prSet presAssocID="{45ABE839-9592-47AA-AAEA-986A28DBF057}" presName="composite3" presStyleCnt="0"/>
      <dgm:spPr/>
    </dgm:pt>
    <dgm:pt modelId="{EED9BD69-97F7-49C9-A3ED-C5F7D9643E39}" type="pres">
      <dgm:prSet presAssocID="{45ABE839-9592-47AA-AAEA-986A28DBF057}" presName="background3" presStyleLbl="node3" presStyleIdx="0" presStyleCnt="3"/>
      <dgm:spPr/>
    </dgm:pt>
    <dgm:pt modelId="{7055868B-ACDD-455C-953E-A768803EDD6D}" type="pres">
      <dgm:prSet presAssocID="{45ABE839-9592-47AA-AAEA-986A28DBF057}" presName="text3" presStyleLbl="fgAcc3" presStyleIdx="0" presStyleCnt="3">
        <dgm:presLayoutVars>
          <dgm:chPref val="3"/>
        </dgm:presLayoutVars>
      </dgm:prSet>
      <dgm:spPr/>
      <dgm:t>
        <a:bodyPr/>
        <a:lstStyle/>
        <a:p>
          <a:endParaRPr lang="tr-TR"/>
        </a:p>
      </dgm:t>
    </dgm:pt>
    <dgm:pt modelId="{4FF489E5-1495-43EF-A6A5-595B9ABD7068}" type="pres">
      <dgm:prSet presAssocID="{45ABE839-9592-47AA-AAEA-986A28DBF057}" presName="hierChild4" presStyleCnt="0"/>
      <dgm:spPr/>
    </dgm:pt>
    <dgm:pt modelId="{414E708F-8770-4B48-80A4-E9BBCC9D01F1}" type="pres">
      <dgm:prSet presAssocID="{185ADB02-A0F7-4116-8354-5ABC9575D5C5}" presName="Name17" presStyleLbl="parChTrans1D3" presStyleIdx="1" presStyleCnt="3"/>
      <dgm:spPr/>
      <dgm:t>
        <a:bodyPr/>
        <a:lstStyle/>
        <a:p>
          <a:endParaRPr lang="tr-TR"/>
        </a:p>
      </dgm:t>
    </dgm:pt>
    <dgm:pt modelId="{ECB65765-28CF-4EE1-806C-A1A728440C0F}" type="pres">
      <dgm:prSet presAssocID="{B0F43FBD-5080-4757-A5FF-1B642AF5BD5F}" presName="hierRoot3" presStyleCnt="0"/>
      <dgm:spPr/>
    </dgm:pt>
    <dgm:pt modelId="{45192C37-FB56-49E9-AFB5-844D31F3C0CC}" type="pres">
      <dgm:prSet presAssocID="{B0F43FBD-5080-4757-A5FF-1B642AF5BD5F}" presName="composite3" presStyleCnt="0"/>
      <dgm:spPr/>
    </dgm:pt>
    <dgm:pt modelId="{4EE1FE1F-F9DD-44B6-8A12-181D46D0067B}" type="pres">
      <dgm:prSet presAssocID="{B0F43FBD-5080-4757-A5FF-1B642AF5BD5F}" presName="background3" presStyleLbl="node3" presStyleIdx="1" presStyleCnt="3"/>
      <dgm:spPr/>
    </dgm:pt>
    <dgm:pt modelId="{BCEA7DD1-15F6-499E-A556-EF7E623D364D}" type="pres">
      <dgm:prSet presAssocID="{B0F43FBD-5080-4757-A5FF-1B642AF5BD5F}" presName="text3" presStyleLbl="fgAcc3" presStyleIdx="1" presStyleCnt="3">
        <dgm:presLayoutVars>
          <dgm:chPref val="3"/>
        </dgm:presLayoutVars>
      </dgm:prSet>
      <dgm:spPr/>
      <dgm:t>
        <a:bodyPr/>
        <a:lstStyle/>
        <a:p>
          <a:endParaRPr lang="tr-TR"/>
        </a:p>
      </dgm:t>
    </dgm:pt>
    <dgm:pt modelId="{244759DE-B849-4F7D-9175-18EE9BE0340F}" type="pres">
      <dgm:prSet presAssocID="{B0F43FBD-5080-4757-A5FF-1B642AF5BD5F}" presName="hierChild4" presStyleCnt="0"/>
      <dgm:spPr/>
    </dgm:pt>
    <dgm:pt modelId="{E07525D2-F85E-43F4-8088-1877E5ED3596}" type="pres">
      <dgm:prSet presAssocID="{DDED126D-617C-4EA1-B1E5-E743067533C9}" presName="Name10" presStyleLbl="parChTrans1D2" presStyleIdx="1" presStyleCnt="2"/>
      <dgm:spPr/>
      <dgm:t>
        <a:bodyPr/>
        <a:lstStyle/>
        <a:p>
          <a:endParaRPr lang="tr-TR"/>
        </a:p>
      </dgm:t>
    </dgm:pt>
    <dgm:pt modelId="{2338ADB8-F6F3-4680-99D5-02A47D596605}" type="pres">
      <dgm:prSet presAssocID="{0277D533-33BB-45CB-A18B-FDC0DE02FC84}" presName="hierRoot2" presStyleCnt="0"/>
      <dgm:spPr/>
    </dgm:pt>
    <dgm:pt modelId="{6F65D7AA-503F-4377-87AC-4AB7CC295356}" type="pres">
      <dgm:prSet presAssocID="{0277D533-33BB-45CB-A18B-FDC0DE02FC84}" presName="composite2" presStyleCnt="0"/>
      <dgm:spPr/>
    </dgm:pt>
    <dgm:pt modelId="{F0B2214F-5C3E-490E-B94D-6DA366192846}" type="pres">
      <dgm:prSet presAssocID="{0277D533-33BB-45CB-A18B-FDC0DE02FC84}" presName="background2" presStyleLbl="node2" presStyleIdx="1" presStyleCnt="2"/>
      <dgm:spPr/>
    </dgm:pt>
    <dgm:pt modelId="{ADDFAE94-82B1-4806-8CA3-DF400585D443}" type="pres">
      <dgm:prSet presAssocID="{0277D533-33BB-45CB-A18B-FDC0DE02FC84}" presName="text2" presStyleLbl="fgAcc2" presStyleIdx="1" presStyleCnt="2">
        <dgm:presLayoutVars>
          <dgm:chPref val="3"/>
        </dgm:presLayoutVars>
      </dgm:prSet>
      <dgm:spPr/>
      <dgm:t>
        <a:bodyPr/>
        <a:lstStyle/>
        <a:p>
          <a:endParaRPr lang="tr-TR"/>
        </a:p>
      </dgm:t>
    </dgm:pt>
    <dgm:pt modelId="{3C060D57-78D0-46EB-96BF-C30E352088FF}" type="pres">
      <dgm:prSet presAssocID="{0277D533-33BB-45CB-A18B-FDC0DE02FC84}" presName="hierChild3" presStyleCnt="0"/>
      <dgm:spPr/>
    </dgm:pt>
    <dgm:pt modelId="{585BE02D-9E2D-4643-84F1-1C27C7091BB3}" type="pres">
      <dgm:prSet presAssocID="{7A28ABDC-18B4-456F-8196-9FB6CAD0F8A4}" presName="Name17" presStyleLbl="parChTrans1D3" presStyleIdx="2" presStyleCnt="3"/>
      <dgm:spPr/>
      <dgm:t>
        <a:bodyPr/>
        <a:lstStyle/>
        <a:p>
          <a:endParaRPr lang="tr-TR"/>
        </a:p>
      </dgm:t>
    </dgm:pt>
    <dgm:pt modelId="{3064B128-59A0-4E6A-BC8B-ABE3B3AF7E8C}" type="pres">
      <dgm:prSet presAssocID="{05B186DD-6082-456A-A559-D933C4D5DBD2}" presName="hierRoot3" presStyleCnt="0"/>
      <dgm:spPr/>
    </dgm:pt>
    <dgm:pt modelId="{87F4665D-332C-437C-AEBD-E8528144D7B3}" type="pres">
      <dgm:prSet presAssocID="{05B186DD-6082-456A-A559-D933C4D5DBD2}" presName="composite3" presStyleCnt="0"/>
      <dgm:spPr/>
    </dgm:pt>
    <dgm:pt modelId="{D800238B-E8F3-4E70-9712-7C0EED2BBB9C}" type="pres">
      <dgm:prSet presAssocID="{05B186DD-6082-456A-A559-D933C4D5DBD2}" presName="background3" presStyleLbl="node3" presStyleIdx="2" presStyleCnt="3"/>
      <dgm:spPr/>
    </dgm:pt>
    <dgm:pt modelId="{5FA87843-A92B-4B40-80F2-00E055A3A38A}" type="pres">
      <dgm:prSet presAssocID="{05B186DD-6082-456A-A559-D933C4D5DBD2}" presName="text3" presStyleLbl="fgAcc3" presStyleIdx="2" presStyleCnt="3">
        <dgm:presLayoutVars>
          <dgm:chPref val="3"/>
        </dgm:presLayoutVars>
      </dgm:prSet>
      <dgm:spPr/>
      <dgm:t>
        <a:bodyPr/>
        <a:lstStyle/>
        <a:p>
          <a:endParaRPr lang="tr-TR"/>
        </a:p>
      </dgm:t>
    </dgm:pt>
    <dgm:pt modelId="{F6558236-EF43-410F-8470-4221865F4F40}" type="pres">
      <dgm:prSet presAssocID="{05B186DD-6082-456A-A559-D933C4D5DBD2}" presName="hierChild4" presStyleCnt="0"/>
      <dgm:spPr/>
    </dgm:pt>
  </dgm:ptLst>
  <dgm:cxnLst>
    <dgm:cxn modelId="{E0B3C8F7-EA05-4C49-ADFF-AC2E9A0AC141}" type="presOf" srcId="{54BDCD93-553B-4190-9DD0-3A45EDD487F9}" destId="{582D34DC-A82F-46D9-8FB5-478D22C2299C}" srcOrd="0" destOrd="0" presId="urn:microsoft.com/office/officeart/2005/8/layout/hierarchy1"/>
    <dgm:cxn modelId="{E5B8CEBD-3AA4-4912-9CB6-EB63CD2F2F7B}" srcId="{54BDCD93-553B-4190-9DD0-3A45EDD487F9}" destId="{B0F43FBD-5080-4757-A5FF-1B642AF5BD5F}" srcOrd="1" destOrd="0" parTransId="{185ADB02-A0F7-4116-8354-5ABC9575D5C5}" sibTransId="{322A598A-50F6-4985-AD2A-5ECC57323161}"/>
    <dgm:cxn modelId="{C56F70C8-895E-47B0-B9B4-7A215113260B}" srcId="{F5049AC0-D7C3-4DA6-B5A5-B14AB1683E50}" destId="{0277D533-33BB-45CB-A18B-FDC0DE02FC84}" srcOrd="1" destOrd="0" parTransId="{DDED126D-617C-4EA1-B1E5-E743067533C9}" sibTransId="{C147D47B-D7CA-44A1-BDA8-62F0F1D9D9A8}"/>
    <dgm:cxn modelId="{B972E9A3-0A0D-4028-9239-C76865372671}" type="presOf" srcId="{B0F43FBD-5080-4757-A5FF-1B642AF5BD5F}" destId="{BCEA7DD1-15F6-499E-A556-EF7E623D364D}" srcOrd="0" destOrd="0" presId="urn:microsoft.com/office/officeart/2005/8/layout/hierarchy1"/>
    <dgm:cxn modelId="{B7E3B959-F833-4F13-87CE-A62C508132C6}" type="presOf" srcId="{F5049AC0-D7C3-4DA6-B5A5-B14AB1683E50}" destId="{D590CDC4-99A5-46E9-9897-324DD4427DBC}" srcOrd="0" destOrd="0" presId="urn:microsoft.com/office/officeart/2005/8/layout/hierarchy1"/>
    <dgm:cxn modelId="{70F84ABB-E98F-4DDB-8ACA-698196E0A5B8}" type="presOf" srcId="{185ADB02-A0F7-4116-8354-5ABC9575D5C5}" destId="{414E708F-8770-4B48-80A4-E9BBCC9D01F1}" srcOrd="0" destOrd="0" presId="urn:microsoft.com/office/officeart/2005/8/layout/hierarchy1"/>
    <dgm:cxn modelId="{625A2934-CD47-4B9B-9E2C-B9AE2CD3AEF5}" srcId="{8B5CFD02-CBAE-4031-9F4E-5BF7BFFE3072}" destId="{F5049AC0-D7C3-4DA6-B5A5-B14AB1683E50}" srcOrd="0" destOrd="0" parTransId="{55E66751-C605-4105-B46B-16B9B9D16E74}" sibTransId="{D40A1958-1A27-46F2-87C5-7ED606B79B95}"/>
    <dgm:cxn modelId="{777A7061-DAFB-4641-A3A3-220BE0D3C75C}" type="presOf" srcId="{45ABE839-9592-47AA-AAEA-986A28DBF057}" destId="{7055868B-ACDD-455C-953E-A768803EDD6D}" srcOrd="0" destOrd="0" presId="urn:microsoft.com/office/officeart/2005/8/layout/hierarchy1"/>
    <dgm:cxn modelId="{424A7C67-0111-41ED-8100-834024E5721B}" type="presOf" srcId="{05B186DD-6082-456A-A559-D933C4D5DBD2}" destId="{5FA87843-A92B-4B40-80F2-00E055A3A38A}" srcOrd="0" destOrd="0" presId="urn:microsoft.com/office/officeart/2005/8/layout/hierarchy1"/>
    <dgm:cxn modelId="{E6AA08BF-05D9-4697-835A-EADC71C182B7}" srcId="{F5049AC0-D7C3-4DA6-B5A5-B14AB1683E50}" destId="{54BDCD93-553B-4190-9DD0-3A45EDD487F9}" srcOrd="0" destOrd="0" parTransId="{D40A22F5-C539-45B1-9BA5-4CF8D9E11C76}" sibTransId="{584CE70E-745C-47D8-B8ED-75DCCCE3BCC7}"/>
    <dgm:cxn modelId="{F0D57579-0126-41DC-B3E7-AE1A10882E46}" type="presOf" srcId="{D40A22F5-C539-45B1-9BA5-4CF8D9E11C76}" destId="{57A8CE46-B07B-4843-B0FE-C28A76B81F4D}" srcOrd="0" destOrd="0" presId="urn:microsoft.com/office/officeart/2005/8/layout/hierarchy1"/>
    <dgm:cxn modelId="{05897544-16C2-414B-9C7A-7922AE92F351}" type="presOf" srcId="{8B5CFD02-CBAE-4031-9F4E-5BF7BFFE3072}" destId="{909D7B10-F81B-4F82-A6FE-212E30534C41}" srcOrd="0" destOrd="0" presId="urn:microsoft.com/office/officeart/2005/8/layout/hierarchy1"/>
    <dgm:cxn modelId="{101E499B-52E9-4B0D-BB13-3C455C7AC334}" srcId="{54BDCD93-553B-4190-9DD0-3A45EDD487F9}" destId="{45ABE839-9592-47AA-AAEA-986A28DBF057}" srcOrd="0" destOrd="0" parTransId="{A991479F-53DE-4514-894A-E8561B422E1D}" sibTransId="{4A07C5F5-D952-4F59-ABFC-8A8579BDABBD}"/>
    <dgm:cxn modelId="{BF9C2A31-5DED-4C2F-B563-6165BF7D3FC6}" srcId="{0277D533-33BB-45CB-A18B-FDC0DE02FC84}" destId="{05B186DD-6082-456A-A559-D933C4D5DBD2}" srcOrd="0" destOrd="0" parTransId="{7A28ABDC-18B4-456F-8196-9FB6CAD0F8A4}" sibTransId="{4096567B-9263-47AD-9242-DA6780FDBAA1}"/>
    <dgm:cxn modelId="{7F94319C-8DCA-41F2-8545-36FB4A0D358D}" type="presOf" srcId="{7A28ABDC-18B4-456F-8196-9FB6CAD0F8A4}" destId="{585BE02D-9E2D-4643-84F1-1C27C7091BB3}" srcOrd="0" destOrd="0" presId="urn:microsoft.com/office/officeart/2005/8/layout/hierarchy1"/>
    <dgm:cxn modelId="{E7DBB329-54A6-4CB9-BBA0-D296C42CB58B}" type="presOf" srcId="{DDED126D-617C-4EA1-B1E5-E743067533C9}" destId="{E07525D2-F85E-43F4-8088-1877E5ED3596}" srcOrd="0" destOrd="0" presId="urn:microsoft.com/office/officeart/2005/8/layout/hierarchy1"/>
    <dgm:cxn modelId="{79FE14A1-96DB-4242-91AD-E4B212799BB6}" type="presOf" srcId="{0277D533-33BB-45CB-A18B-FDC0DE02FC84}" destId="{ADDFAE94-82B1-4806-8CA3-DF400585D443}" srcOrd="0" destOrd="0" presId="urn:microsoft.com/office/officeart/2005/8/layout/hierarchy1"/>
    <dgm:cxn modelId="{95367050-C438-48EB-A389-2DF03843DA9D}" type="presOf" srcId="{A991479F-53DE-4514-894A-E8561B422E1D}" destId="{2FEC01A2-154A-4B83-AACD-08896C0C7E2B}" srcOrd="0" destOrd="0" presId="urn:microsoft.com/office/officeart/2005/8/layout/hierarchy1"/>
    <dgm:cxn modelId="{3CFC46EA-A99A-4F2C-9E63-1D4844A0D884}" type="presParOf" srcId="{909D7B10-F81B-4F82-A6FE-212E30534C41}" destId="{310131C1-856A-4B4C-9F54-2D40C7263560}" srcOrd="0" destOrd="0" presId="urn:microsoft.com/office/officeart/2005/8/layout/hierarchy1"/>
    <dgm:cxn modelId="{390E2D3D-BDC8-4692-B941-516F583EFA11}" type="presParOf" srcId="{310131C1-856A-4B4C-9F54-2D40C7263560}" destId="{98C3B926-1137-4DE6-A305-F6A9B069F9F2}" srcOrd="0" destOrd="0" presId="urn:microsoft.com/office/officeart/2005/8/layout/hierarchy1"/>
    <dgm:cxn modelId="{B252943E-93D6-4134-8E46-198E26BAE348}" type="presParOf" srcId="{98C3B926-1137-4DE6-A305-F6A9B069F9F2}" destId="{8A756338-8E78-4713-B96F-10DF031FDE68}" srcOrd="0" destOrd="0" presId="urn:microsoft.com/office/officeart/2005/8/layout/hierarchy1"/>
    <dgm:cxn modelId="{13F64E3D-6F2A-42DA-B74A-62A74ABA305F}" type="presParOf" srcId="{98C3B926-1137-4DE6-A305-F6A9B069F9F2}" destId="{D590CDC4-99A5-46E9-9897-324DD4427DBC}" srcOrd="1" destOrd="0" presId="urn:microsoft.com/office/officeart/2005/8/layout/hierarchy1"/>
    <dgm:cxn modelId="{40436C21-ABAF-4E28-BB60-19902038E858}" type="presParOf" srcId="{310131C1-856A-4B4C-9F54-2D40C7263560}" destId="{74A800BA-4D0F-4EF6-8E55-99421005F7C9}" srcOrd="1" destOrd="0" presId="urn:microsoft.com/office/officeart/2005/8/layout/hierarchy1"/>
    <dgm:cxn modelId="{BD48A24B-62A2-442B-ACFF-4A766C035335}" type="presParOf" srcId="{74A800BA-4D0F-4EF6-8E55-99421005F7C9}" destId="{57A8CE46-B07B-4843-B0FE-C28A76B81F4D}" srcOrd="0" destOrd="0" presId="urn:microsoft.com/office/officeart/2005/8/layout/hierarchy1"/>
    <dgm:cxn modelId="{E664142D-4E26-4BB5-A200-B8F576B00C52}" type="presParOf" srcId="{74A800BA-4D0F-4EF6-8E55-99421005F7C9}" destId="{3FB2E778-1543-4146-9786-726BBA0EF661}" srcOrd="1" destOrd="0" presId="urn:microsoft.com/office/officeart/2005/8/layout/hierarchy1"/>
    <dgm:cxn modelId="{3AB19EC3-FF3D-43BE-9CFE-2F258EFC1A8B}" type="presParOf" srcId="{3FB2E778-1543-4146-9786-726BBA0EF661}" destId="{54B4985C-44F8-4A90-9E80-0FC65E68F75B}" srcOrd="0" destOrd="0" presId="urn:microsoft.com/office/officeart/2005/8/layout/hierarchy1"/>
    <dgm:cxn modelId="{E90F55BC-E255-4A21-B61B-FF87AA521B1A}" type="presParOf" srcId="{54B4985C-44F8-4A90-9E80-0FC65E68F75B}" destId="{FC01E228-7BBF-4FEE-B18A-6379505FE379}" srcOrd="0" destOrd="0" presId="urn:microsoft.com/office/officeart/2005/8/layout/hierarchy1"/>
    <dgm:cxn modelId="{7EA82122-6E0F-48CB-B4E5-FFD7BB763299}" type="presParOf" srcId="{54B4985C-44F8-4A90-9E80-0FC65E68F75B}" destId="{582D34DC-A82F-46D9-8FB5-478D22C2299C}" srcOrd="1" destOrd="0" presId="urn:microsoft.com/office/officeart/2005/8/layout/hierarchy1"/>
    <dgm:cxn modelId="{2433BF6E-4A06-4DD9-8536-ECDB6273217E}" type="presParOf" srcId="{3FB2E778-1543-4146-9786-726BBA0EF661}" destId="{145F18D4-FCCF-4D08-89E7-B0E6588FAEF2}" srcOrd="1" destOrd="0" presId="urn:microsoft.com/office/officeart/2005/8/layout/hierarchy1"/>
    <dgm:cxn modelId="{9CE65B7D-2FE2-49CD-B2F2-66715CD9638A}" type="presParOf" srcId="{145F18D4-FCCF-4D08-89E7-B0E6588FAEF2}" destId="{2FEC01A2-154A-4B83-AACD-08896C0C7E2B}" srcOrd="0" destOrd="0" presId="urn:microsoft.com/office/officeart/2005/8/layout/hierarchy1"/>
    <dgm:cxn modelId="{EFEB5B06-3980-4D1F-BCCC-AB357B78C371}" type="presParOf" srcId="{145F18D4-FCCF-4D08-89E7-B0E6588FAEF2}" destId="{B111E795-FA5F-44A7-A971-6D1C16036D71}" srcOrd="1" destOrd="0" presId="urn:microsoft.com/office/officeart/2005/8/layout/hierarchy1"/>
    <dgm:cxn modelId="{90218A57-DFD4-4F9C-9CC6-B6FC3B5C013E}" type="presParOf" srcId="{B111E795-FA5F-44A7-A971-6D1C16036D71}" destId="{99ECA42E-4460-4CE7-8157-0DA648B393F9}" srcOrd="0" destOrd="0" presId="urn:microsoft.com/office/officeart/2005/8/layout/hierarchy1"/>
    <dgm:cxn modelId="{04E59E46-15B9-4423-8A44-E2238C724992}" type="presParOf" srcId="{99ECA42E-4460-4CE7-8157-0DA648B393F9}" destId="{EED9BD69-97F7-49C9-A3ED-C5F7D9643E39}" srcOrd="0" destOrd="0" presId="urn:microsoft.com/office/officeart/2005/8/layout/hierarchy1"/>
    <dgm:cxn modelId="{60A7B79A-614B-46B4-BBD3-9B480A6CB4E5}" type="presParOf" srcId="{99ECA42E-4460-4CE7-8157-0DA648B393F9}" destId="{7055868B-ACDD-455C-953E-A768803EDD6D}" srcOrd="1" destOrd="0" presId="urn:microsoft.com/office/officeart/2005/8/layout/hierarchy1"/>
    <dgm:cxn modelId="{E3488E8C-D26F-455D-956D-CE87D882F8D5}" type="presParOf" srcId="{B111E795-FA5F-44A7-A971-6D1C16036D71}" destId="{4FF489E5-1495-43EF-A6A5-595B9ABD7068}" srcOrd="1" destOrd="0" presId="urn:microsoft.com/office/officeart/2005/8/layout/hierarchy1"/>
    <dgm:cxn modelId="{9D7A5AD0-D60C-4865-A63E-C938CB63518D}" type="presParOf" srcId="{145F18D4-FCCF-4D08-89E7-B0E6588FAEF2}" destId="{414E708F-8770-4B48-80A4-E9BBCC9D01F1}" srcOrd="2" destOrd="0" presId="urn:microsoft.com/office/officeart/2005/8/layout/hierarchy1"/>
    <dgm:cxn modelId="{32095D9C-F1C1-4EF7-8F71-70B80D4F6A0D}" type="presParOf" srcId="{145F18D4-FCCF-4D08-89E7-B0E6588FAEF2}" destId="{ECB65765-28CF-4EE1-806C-A1A728440C0F}" srcOrd="3" destOrd="0" presId="urn:microsoft.com/office/officeart/2005/8/layout/hierarchy1"/>
    <dgm:cxn modelId="{7BEBFD94-13CF-44FC-9D93-3C75C57549BD}" type="presParOf" srcId="{ECB65765-28CF-4EE1-806C-A1A728440C0F}" destId="{45192C37-FB56-49E9-AFB5-844D31F3C0CC}" srcOrd="0" destOrd="0" presId="urn:microsoft.com/office/officeart/2005/8/layout/hierarchy1"/>
    <dgm:cxn modelId="{C0939457-056C-46B2-AE8D-3DAE849EBE1C}" type="presParOf" srcId="{45192C37-FB56-49E9-AFB5-844D31F3C0CC}" destId="{4EE1FE1F-F9DD-44B6-8A12-181D46D0067B}" srcOrd="0" destOrd="0" presId="urn:microsoft.com/office/officeart/2005/8/layout/hierarchy1"/>
    <dgm:cxn modelId="{8FDCAA8F-07F7-4155-961A-B1A32B1AB5CA}" type="presParOf" srcId="{45192C37-FB56-49E9-AFB5-844D31F3C0CC}" destId="{BCEA7DD1-15F6-499E-A556-EF7E623D364D}" srcOrd="1" destOrd="0" presId="urn:microsoft.com/office/officeart/2005/8/layout/hierarchy1"/>
    <dgm:cxn modelId="{844843A3-A110-46F4-B1B1-A3CC6785FBB9}" type="presParOf" srcId="{ECB65765-28CF-4EE1-806C-A1A728440C0F}" destId="{244759DE-B849-4F7D-9175-18EE9BE0340F}" srcOrd="1" destOrd="0" presId="urn:microsoft.com/office/officeart/2005/8/layout/hierarchy1"/>
    <dgm:cxn modelId="{2A4BE442-7CE8-47AE-828A-2955681C7B61}" type="presParOf" srcId="{74A800BA-4D0F-4EF6-8E55-99421005F7C9}" destId="{E07525D2-F85E-43F4-8088-1877E5ED3596}" srcOrd="2" destOrd="0" presId="urn:microsoft.com/office/officeart/2005/8/layout/hierarchy1"/>
    <dgm:cxn modelId="{5971D9A4-2A61-45C4-9B92-0BFAE8B01F31}" type="presParOf" srcId="{74A800BA-4D0F-4EF6-8E55-99421005F7C9}" destId="{2338ADB8-F6F3-4680-99D5-02A47D596605}" srcOrd="3" destOrd="0" presId="urn:microsoft.com/office/officeart/2005/8/layout/hierarchy1"/>
    <dgm:cxn modelId="{49993EEF-0083-497C-AD98-FBDDC4D12DA9}" type="presParOf" srcId="{2338ADB8-F6F3-4680-99D5-02A47D596605}" destId="{6F65D7AA-503F-4377-87AC-4AB7CC295356}" srcOrd="0" destOrd="0" presId="urn:microsoft.com/office/officeart/2005/8/layout/hierarchy1"/>
    <dgm:cxn modelId="{E308F678-6D51-4365-A192-59D92A2C19B2}" type="presParOf" srcId="{6F65D7AA-503F-4377-87AC-4AB7CC295356}" destId="{F0B2214F-5C3E-490E-B94D-6DA366192846}" srcOrd="0" destOrd="0" presId="urn:microsoft.com/office/officeart/2005/8/layout/hierarchy1"/>
    <dgm:cxn modelId="{0461DA29-8210-4313-B6AF-B446124DD18C}" type="presParOf" srcId="{6F65D7AA-503F-4377-87AC-4AB7CC295356}" destId="{ADDFAE94-82B1-4806-8CA3-DF400585D443}" srcOrd="1" destOrd="0" presId="urn:microsoft.com/office/officeart/2005/8/layout/hierarchy1"/>
    <dgm:cxn modelId="{77ECCC36-710D-4F10-810F-95A267EC6B6F}" type="presParOf" srcId="{2338ADB8-F6F3-4680-99D5-02A47D596605}" destId="{3C060D57-78D0-46EB-96BF-C30E352088FF}" srcOrd="1" destOrd="0" presId="urn:microsoft.com/office/officeart/2005/8/layout/hierarchy1"/>
    <dgm:cxn modelId="{F76708DE-783E-4552-B86D-0AAA7E74EF4D}" type="presParOf" srcId="{3C060D57-78D0-46EB-96BF-C30E352088FF}" destId="{585BE02D-9E2D-4643-84F1-1C27C7091BB3}" srcOrd="0" destOrd="0" presId="urn:microsoft.com/office/officeart/2005/8/layout/hierarchy1"/>
    <dgm:cxn modelId="{5CDBA9CE-F576-453C-9A17-13332FE45602}" type="presParOf" srcId="{3C060D57-78D0-46EB-96BF-C30E352088FF}" destId="{3064B128-59A0-4E6A-BC8B-ABE3B3AF7E8C}" srcOrd="1" destOrd="0" presId="urn:microsoft.com/office/officeart/2005/8/layout/hierarchy1"/>
    <dgm:cxn modelId="{33042FC3-636B-4551-B925-AB166C37B9B4}" type="presParOf" srcId="{3064B128-59A0-4E6A-BC8B-ABE3B3AF7E8C}" destId="{87F4665D-332C-437C-AEBD-E8528144D7B3}" srcOrd="0" destOrd="0" presId="urn:microsoft.com/office/officeart/2005/8/layout/hierarchy1"/>
    <dgm:cxn modelId="{AE54ABE7-7193-4EFC-AB25-6EE9CE2018CB}" type="presParOf" srcId="{87F4665D-332C-437C-AEBD-E8528144D7B3}" destId="{D800238B-E8F3-4E70-9712-7C0EED2BBB9C}" srcOrd="0" destOrd="0" presId="urn:microsoft.com/office/officeart/2005/8/layout/hierarchy1"/>
    <dgm:cxn modelId="{30666686-ED74-4398-B9D8-9B5A42BFA4DB}" type="presParOf" srcId="{87F4665D-332C-437C-AEBD-E8528144D7B3}" destId="{5FA87843-A92B-4B40-80F2-00E055A3A38A}" srcOrd="1" destOrd="0" presId="urn:microsoft.com/office/officeart/2005/8/layout/hierarchy1"/>
    <dgm:cxn modelId="{D963E921-C5FA-4C86-9D01-BAAFCF665640}" type="presParOf" srcId="{3064B128-59A0-4E6A-BC8B-ABE3B3AF7E8C}" destId="{F6558236-EF43-410F-8470-4221865F4F4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DABC5-78B3-4DA9-B8E1-A92D0AD1B6A1}" type="doc">
      <dgm:prSet loTypeId="urn:microsoft.com/office/officeart/2005/8/layout/cycle2" loCatId="cycle" qsTypeId="urn:microsoft.com/office/officeart/2005/8/quickstyle/3d3" qsCatId="3D" csTypeId="urn:microsoft.com/office/officeart/2005/8/colors/accent4_4" csCatId="accent4" phldr="1"/>
      <dgm:spPr/>
      <dgm:t>
        <a:bodyPr/>
        <a:lstStyle/>
        <a:p>
          <a:endParaRPr lang="tr-TR"/>
        </a:p>
      </dgm:t>
    </dgm:pt>
    <dgm:pt modelId="{82223836-7A6E-4AF1-807F-E6FC69AFBA4C}">
      <dgm:prSet phldrT="[Metin]"/>
      <dgm:spPr/>
      <dgm:t>
        <a:bodyPr/>
        <a:lstStyle/>
        <a:p>
          <a:r>
            <a:rPr lang="tr-TR" dirty="0" smtClean="0"/>
            <a:t>Çocukların ilgilerine ve önceki bilgilerine hitap etme</a:t>
          </a:r>
          <a:endParaRPr lang="tr-TR" dirty="0"/>
        </a:p>
      </dgm:t>
    </dgm:pt>
    <dgm:pt modelId="{3F6CC6CC-3BA8-425C-B396-F5A3565489ED}" type="parTrans" cxnId="{CE7B873A-9F79-4DAC-92E6-C9445A1E4404}">
      <dgm:prSet/>
      <dgm:spPr/>
      <dgm:t>
        <a:bodyPr/>
        <a:lstStyle/>
        <a:p>
          <a:endParaRPr lang="tr-TR"/>
        </a:p>
      </dgm:t>
    </dgm:pt>
    <dgm:pt modelId="{67ACDDCE-CBFF-4859-9557-45EF8EC411D7}" type="sibTrans" cxnId="{CE7B873A-9F79-4DAC-92E6-C9445A1E4404}">
      <dgm:prSet/>
      <dgm:spPr/>
      <dgm:t>
        <a:bodyPr/>
        <a:lstStyle/>
        <a:p>
          <a:endParaRPr lang="tr-TR"/>
        </a:p>
      </dgm:t>
    </dgm:pt>
    <dgm:pt modelId="{6CBE6C8A-109B-48E0-A8A4-07C071A7B14E}">
      <dgm:prSet phldrT="[Metin]"/>
      <dgm:spPr/>
      <dgm:t>
        <a:bodyPr/>
        <a:lstStyle/>
        <a:p>
          <a:r>
            <a:rPr lang="tr-TR" dirty="0" smtClean="0"/>
            <a:t>Merakı </a:t>
          </a:r>
          <a:r>
            <a:rPr lang="tr-TR" dirty="0" err="1" smtClean="0"/>
            <a:t>teşvİk</a:t>
          </a:r>
          <a:r>
            <a:rPr lang="tr-TR" dirty="0" smtClean="0"/>
            <a:t> etme</a:t>
          </a:r>
          <a:endParaRPr lang="tr-TR" dirty="0"/>
        </a:p>
      </dgm:t>
    </dgm:pt>
    <dgm:pt modelId="{B1356612-DE2E-466C-BCBA-FA81DD6ECC5A}" type="parTrans" cxnId="{2E23285F-BC87-41E7-80A5-9CEF93142104}">
      <dgm:prSet/>
      <dgm:spPr/>
      <dgm:t>
        <a:bodyPr/>
        <a:lstStyle/>
        <a:p>
          <a:endParaRPr lang="tr-TR"/>
        </a:p>
      </dgm:t>
    </dgm:pt>
    <dgm:pt modelId="{027EA76C-641C-4359-AB7E-617A53ED342A}" type="sibTrans" cxnId="{2E23285F-BC87-41E7-80A5-9CEF93142104}">
      <dgm:prSet/>
      <dgm:spPr/>
      <dgm:t>
        <a:bodyPr/>
        <a:lstStyle/>
        <a:p>
          <a:endParaRPr lang="tr-TR"/>
        </a:p>
      </dgm:t>
    </dgm:pt>
    <dgm:pt modelId="{AA3114CE-CFAA-469B-93EA-07B5ED0575AD}">
      <dgm:prSet phldrT="[Metin]"/>
      <dgm:spPr/>
      <dgm:t>
        <a:bodyPr/>
        <a:lstStyle/>
        <a:p>
          <a:r>
            <a:rPr lang="tr-TR" dirty="0" smtClean="0"/>
            <a:t>Öğrenmeye ilgi uyandırma</a:t>
          </a:r>
          <a:endParaRPr lang="tr-TR" dirty="0"/>
        </a:p>
      </dgm:t>
    </dgm:pt>
    <dgm:pt modelId="{1BD9C990-5816-46A4-9235-BE33E4FCAD8A}" type="parTrans" cxnId="{75AA1857-5927-48F6-9E2C-8E340FA299E4}">
      <dgm:prSet/>
      <dgm:spPr/>
      <dgm:t>
        <a:bodyPr/>
        <a:lstStyle/>
        <a:p>
          <a:endParaRPr lang="tr-TR"/>
        </a:p>
      </dgm:t>
    </dgm:pt>
    <dgm:pt modelId="{60062914-8067-4EEC-A47F-3511EBF92F5C}" type="sibTrans" cxnId="{75AA1857-5927-48F6-9E2C-8E340FA299E4}">
      <dgm:prSet/>
      <dgm:spPr/>
      <dgm:t>
        <a:bodyPr/>
        <a:lstStyle/>
        <a:p>
          <a:endParaRPr lang="tr-TR"/>
        </a:p>
      </dgm:t>
    </dgm:pt>
    <dgm:pt modelId="{FF761491-42CA-414A-B4CA-24322B1A4092}">
      <dgm:prSet phldrT="[Metin]"/>
      <dgm:spPr/>
      <dgm:t>
        <a:bodyPr/>
        <a:lstStyle/>
        <a:p>
          <a:r>
            <a:rPr lang="tr-TR" dirty="0" smtClean="0"/>
            <a:t>Keşfetme, inceleme yapmaya ve  yaratıcılığa olanak sağlama</a:t>
          </a:r>
          <a:endParaRPr lang="tr-TR" dirty="0"/>
        </a:p>
      </dgm:t>
    </dgm:pt>
    <dgm:pt modelId="{3B814C44-EBFF-44C9-9E70-54C30A1C3AA0}" type="parTrans" cxnId="{64A67307-6578-4981-8CF0-8D59BC56E889}">
      <dgm:prSet/>
      <dgm:spPr/>
      <dgm:t>
        <a:bodyPr/>
        <a:lstStyle/>
        <a:p>
          <a:endParaRPr lang="tr-TR"/>
        </a:p>
      </dgm:t>
    </dgm:pt>
    <dgm:pt modelId="{7CB766A8-6BFD-42FA-B38D-6951AD41B00C}" type="sibTrans" cxnId="{64A67307-6578-4981-8CF0-8D59BC56E889}">
      <dgm:prSet/>
      <dgm:spPr/>
      <dgm:t>
        <a:bodyPr/>
        <a:lstStyle/>
        <a:p>
          <a:endParaRPr lang="tr-TR"/>
        </a:p>
      </dgm:t>
    </dgm:pt>
    <dgm:pt modelId="{E352D945-EF91-42BA-A936-F8C91A7158CA}">
      <dgm:prSet phldrT="[Metin]"/>
      <dgm:spPr/>
      <dgm:t>
        <a:bodyPr/>
        <a:lstStyle/>
        <a:p>
          <a:r>
            <a:rPr lang="tr-TR" dirty="0" smtClean="0"/>
            <a:t>İletişim kurma ve interaktif öğrenme stillerine yöneltecek ortamlar oluşturma</a:t>
          </a:r>
        </a:p>
        <a:p>
          <a:endParaRPr lang="tr-TR" dirty="0"/>
        </a:p>
      </dgm:t>
    </dgm:pt>
    <dgm:pt modelId="{7A8E9169-2D56-4B6F-830B-E46885272558}" type="parTrans" cxnId="{259EB43A-DB21-4FF6-9A2A-57F3D2E28602}">
      <dgm:prSet/>
      <dgm:spPr/>
      <dgm:t>
        <a:bodyPr/>
        <a:lstStyle/>
        <a:p>
          <a:endParaRPr lang="tr-TR"/>
        </a:p>
      </dgm:t>
    </dgm:pt>
    <dgm:pt modelId="{7947CBC5-D9B1-4B0A-8016-9B0A6C23835C}" type="sibTrans" cxnId="{259EB43A-DB21-4FF6-9A2A-57F3D2E28602}">
      <dgm:prSet/>
      <dgm:spPr/>
      <dgm:t>
        <a:bodyPr/>
        <a:lstStyle/>
        <a:p>
          <a:endParaRPr lang="tr-TR"/>
        </a:p>
      </dgm:t>
    </dgm:pt>
    <dgm:pt modelId="{06B2E635-AFFD-4F5B-B8C4-77E0FD11DE10}">
      <dgm:prSet/>
      <dgm:spPr/>
      <dgm:t>
        <a:bodyPr/>
        <a:lstStyle/>
        <a:p>
          <a:r>
            <a:rPr lang="tr-TR" dirty="0" smtClean="0"/>
            <a:t>Küçük öğrenicilerin bilişsel olgunluklarına ve tercih ettikleri öğrenme sistemlerine saygı gösterme</a:t>
          </a:r>
          <a:endParaRPr lang="tr-TR" dirty="0"/>
        </a:p>
      </dgm:t>
    </dgm:pt>
    <dgm:pt modelId="{5485524C-833A-4D04-B123-F22FADD6875F}" type="parTrans" cxnId="{42EC2DA5-D9C0-4291-B2A4-A8DD860567E7}">
      <dgm:prSet/>
      <dgm:spPr/>
      <dgm:t>
        <a:bodyPr/>
        <a:lstStyle/>
        <a:p>
          <a:endParaRPr lang="tr-TR"/>
        </a:p>
      </dgm:t>
    </dgm:pt>
    <dgm:pt modelId="{924E34E1-092E-4350-B5FB-002E7B1609F0}" type="sibTrans" cxnId="{42EC2DA5-D9C0-4291-B2A4-A8DD860567E7}">
      <dgm:prSet/>
      <dgm:spPr/>
      <dgm:t>
        <a:bodyPr/>
        <a:lstStyle/>
        <a:p>
          <a:endParaRPr lang="tr-TR"/>
        </a:p>
      </dgm:t>
    </dgm:pt>
    <dgm:pt modelId="{AB0CC2DA-9F6F-4E57-85AA-0CA2C2CDB1E2}" type="pres">
      <dgm:prSet presAssocID="{C00DABC5-78B3-4DA9-B8E1-A92D0AD1B6A1}" presName="cycle" presStyleCnt="0">
        <dgm:presLayoutVars>
          <dgm:dir/>
          <dgm:resizeHandles val="exact"/>
        </dgm:presLayoutVars>
      </dgm:prSet>
      <dgm:spPr/>
      <dgm:t>
        <a:bodyPr/>
        <a:lstStyle/>
        <a:p>
          <a:endParaRPr lang="tr-TR"/>
        </a:p>
      </dgm:t>
    </dgm:pt>
    <dgm:pt modelId="{9C35B096-EF65-42D6-A403-5059A0FA0B15}" type="pres">
      <dgm:prSet presAssocID="{82223836-7A6E-4AF1-807F-E6FC69AFBA4C}" presName="node" presStyleLbl="node1" presStyleIdx="0" presStyleCnt="6">
        <dgm:presLayoutVars>
          <dgm:bulletEnabled val="1"/>
        </dgm:presLayoutVars>
      </dgm:prSet>
      <dgm:spPr/>
      <dgm:t>
        <a:bodyPr/>
        <a:lstStyle/>
        <a:p>
          <a:endParaRPr lang="tr-TR"/>
        </a:p>
      </dgm:t>
    </dgm:pt>
    <dgm:pt modelId="{495C8826-B4FE-496D-8198-75DDDDDFD66D}" type="pres">
      <dgm:prSet presAssocID="{67ACDDCE-CBFF-4859-9557-45EF8EC411D7}" presName="sibTrans" presStyleLbl="sibTrans2D1" presStyleIdx="0" presStyleCnt="6"/>
      <dgm:spPr/>
      <dgm:t>
        <a:bodyPr/>
        <a:lstStyle/>
        <a:p>
          <a:endParaRPr lang="tr-TR"/>
        </a:p>
      </dgm:t>
    </dgm:pt>
    <dgm:pt modelId="{81FEAF7A-F4A2-47EC-8DD7-5C8FA6A404CF}" type="pres">
      <dgm:prSet presAssocID="{67ACDDCE-CBFF-4859-9557-45EF8EC411D7}" presName="connectorText" presStyleLbl="sibTrans2D1" presStyleIdx="0" presStyleCnt="6"/>
      <dgm:spPr/>
      <dgm:t>
        <a:bodyPr/>
        <a:lstStyle/>
        <a:p>
          <a:endParaRPr lang="tr-TR"/>
        </a:p>
      </dgm:t>
    </dgm:pt>
    <dgm:pt modelId="{0F5581BD-487F-40F6-A488-DC9672353E0C}" type="pres">
      <dgm:prSet presAssocID="{06B2E635-AFFD-4F5B-B8C4-77E0FD11DE10}" presName="node" presStyleLbl="node1" presStyleIdx="1" presStyleCnt="6">
        <dgm:presLayoutVars>
          <dgm:bulletEnabled val="1"/>
        </dgm:presLayoutVars>
      </dgm:prSet>
      <dgm:spPr/>
      <dgm:t>
        <a:bodyPr/>
        <a:lstStyle/>
        <a:p>
          <a:endParaRPr lang="tr-TR"/>
        </a:p>
      </dgm:t>
    </dgm:pt>
    <dgm:pt modelId="{2681787E-1A40-4A34-B5C9-72E61DDFBD9A}" type="pres">
      <dgm:prSet presAssocID="{924E34E1-092E-4350-B5FB-002E7B1609F0}" presName="sibTrans" presStyleLbl="sibTrans2D1" presStyleIdx="1" presStyleCnt="6"/>
      <dgm:spPr/>
      <dgm:t>
        <a:bodyPr/>
        <a:lstStyle/>
        <a:p>
          <a:endParaRPr lang="tr-TR"/>
        </a:p>
      </dgm:t>
    </dgm:pt>
    <dgm:pt modelId="{67B09D6D-2C0E-4F21-AAC8-D340B5B33A35}" type="pres">
      <dgm:prSet presAssocID="{924E34E1-092E-4350-B5FB-002E7B1609F0}" presName="connectorText" presStyleLbl="sibTrans2D1" presStyleIdx="1" presStyleCnt="6"/>
      <dgm:spPr/>
      <dgm:t>
        <a:bodyPr/>
        <a:lstStyle/>
        <a:p>
          <a:endParaRPr lang="tr-TR"/>
        </a:p>
      </dgm:t>
    </dgm:pt>
    <dgm:pt modelId="{DDBF3772-73E4-490A-B64C-9F19BFF74521}" type="pres">
      <dgm:prSet presAssocID="{6CBE6C8A-109B-48E0-A8A4-07C071A7B14E}" presName="node" presStyleLbl="node1" presStyleIdx="2" presStyleCnt="6">
        <dgm:presLayoutVars>
          <dgm:bulletEnabled val="1"/>
        </dgm:presLayoutVars>
      </dgm:prSet>
      <dgm:spPr/>
      <dgm:t>
        <a:bodyPr/>
        <a:lstStyle/>
        <a:p>
          <a:endParaRPr lang="tr-TR"/>
        </a:p>
      </dgm:t>
    </dgm:pt>
    <dgm:pt modelId="{093DFF86-BC5A-421F-89EF-5E68E4CECBAD}" type="pres">
      <dgm:prSet presAssocID="{027EA76C-641C-4359-AB7E-617A53ED342A}" presName="sibTrans" presStyleLbl="sibTrans2D1" presStyleIdx="2" presStyleCnt="6"/>
      <dgm:spPr/>
      <dgm:t>
        <a:bodyPr/>
        <a:lstStyle/>
        <a:p>
          <a:endParaRPr lang="tr-TR"/>
        </a:p>
      </dgm:t>
    </dgm:pt>
    <dgm:pt modelId="{D22A9181-1574-4BD8-9B37-514EA08FBC18}" type="pres">
      <dgm:prSet presAssocID="{027EA76C-641C-4359-AB7E-617A53ED342A}" presName="connectorText" presStyleLbl="sibTrans2D1" presStyleIdx="2" presStyleCnt="6"/>
      <dgm:spPr/>
      <dgm:t>
        <a:bodyPr/>
        <a:lstStyle/>
        <a:p>
          <a:endParaRPr lang="tr-TR"/>
        </a:p>
      </dgm:t>
    </dgm:pt>
    <dgm:pt modelId="{73E64803-1366-46E2-B30B-FA1B6258059A}" type="pres">
      <dgm:prSet presAssocID="{AA3114CE-CFAA-469B-93EA-07B5ED0575AD}" presName="node" presStyleLbl="node1" presStyleIdx="3" presStyleCnt="6">
        <dgm:presLayoutVars>
          <dgm:bulletEnabled val="1"/>
        </dgm:presLayoutVars>
      </dgm:prSet>
      <dgm:spPr/>
      <dgm:t>
        <a:bodyPr/>
        <a:lstStyle/>
        <a:p>
          <a:endParaRPr lang="tr-TR"/>
        </a:p>
      </dgm:t>
    </dgm:pt>
    <dgm:pt modelId="{7A8169FD-221C-45DA-ADF6-C3FA7AA50FA1}" type="pres">
      <dgm:prSet presAssocID="{60062914-8067-4EEC-A47F-3511EBF92F5C}" presName="sibTrans" presStyleLbl="sibTrans2D1" presStyleIdx="3" presStyleCnt="6"/>
      <dgm:spPr/>
      <dgm:t>
        <a:bodyPr/>
        <a:lstStyle/>
        <a:p>
          <a:endParaRPr lang="tr-TR"/>
        </a:p>
      </dgm:t>
    </dgm:pt>
    <dgm:pt modelId="{4500FAB9-6085-48EA-8C9F-A8AB29689034}" type="pres">
      <dgm:prSet presAssocID="{60062914-8067-4EEC-A47F-3511EBF92F5C}" presName="connectorText" presStyleLbl="sibTrans2D1" presStyleIdx="3" presStyleCnt="6"/>
      <dgm:spPr/>
      <dgm:t>
        <a:bodyPr/>
        <a:lstStyle/>
        <a:p>
          <a:endParaRPr lang="tr-TR"/>
        </a:p>
      </dgm:t>
    </dgm:pt>
    <dgm:pt modelId="{B0FBF294-67C8-4A54-A086-11A1309EB2ED}" type="pres">
      <dgm:prSet presAssocID="{FF761491-42CA-414A-B4CA-24322B1A4092}" presName="node" presStyleLbl="node1" presStyleIdx="4" presStyleCnt="6">
        <dgm:presLayoutVars>
          <dgm:bulletEnabled val="1"/>
        </dgm:presLayoutVars>
      </dgm:prSet>
      <dgm:spPr/>
      <dgm:t>
        <a:bodyPr/>
        <a:lstStyle/>
        <a:p>
          <a:endParaRPr lang="tr-TR"/>
        </a:p>
      </dgm:t>
    </dgm:pt>
    <dgm:pt modelId="{4FBDDE4C-09C9-4F0D-BDA5-A47353D282B5}" type="pres">
      <dgm:prSet presAssocID="{7CB766A8-6BFD-42FA-B38D-6951AD41B00C}" presName="sibTrans" presStyleLbl="sibTrans2D1" presStyleIdx="4" presStyleCnt="6"/>
      <dgm:spPr/>
      <dgm:t>
        <a:bodyPr/>
        <a:lstStyle/>
        <a:p>
          <a:endParaRPr lang="tr-TR"/>
        </a:p>
      </dgm:t>
    </dgm:pt>
    <dgm:pt modelId="{B9AECF1E-967A-4B25-A38D-2616FC5407C0}" type="pres">
      <dgm:prSet presAssocID="{7CB766A8-6BFD-42FA-B38D-6951AD41B00C}" presName="connectorText" presStyleLbl="sibTrans2D1" presStyleIdx="4" presStyleCnt="6"/>
      <dgm:spPr/>
      <dgm:t>
        <a:bodyPr/>
        <a:lstStyle/>
        <a:p>
          <a:endParaRPr lang="tr-TR"/>
        </a:p>
      </dgm:t>
    </dgm:pt>
    <dgm:pt modelId="{20CEE80A-C59A-450F-ACC1-10471A646E3F}" type="pres">
      <dgm:prSet presAssocID="{E352D945-EF91-42BA-A936-F8C91A7158CA}" presName="node" presStyleLbl="node1" presStyleIdx="5" presStyleCnt="6">
        <dgm:presLayoutVars>
          <dgm:bulletEnabled val="1"/>
        </dgm:presLayoutVars>
      </dgm:prSet>
      <dgm:spPr/>
      <dgm:t>
        <a:bodyPr/>
        <a:lstStyle/>
        <a:p>
          <a:endParaRPr lang="tr-TR"/>
        </a:p>
      </dgm:t>
    </dgm:pt>
    <dgm:pt modelId="{966A5ECD-AA02-495C-B0E9-919B7A413A9E}" type="pres">
      <dgm:prSet presAssocID="{7947CBC5-D9B1-4B0A-8016-9B0A6C23835C}" presName="sibTrans" presStyleLbl="sibTrans2D1" presStyleIdx="5" presStyleCnt="6"/>
      <dgm:spPr/>
      <dgm:t>
        <a:bodyPr/>
        <a:lstStyle/>
        <a:p>
          <a:endParaRPr lang="tr-TR"/>
        </a:p>
      </dgm:t>
    </dgm:pt>
    <dgm:pt modelId="{CFA49AD0-6A4C-4B63-8CC0-857384F6CE5E}" type="pres">
      <dgm:prSet presAssocID="{7947CBC5-D9B1-4B0A-8016-9B0A6C23835C}" presName="connectorText" presStyleLbl="sibTrans2D1" presStyleIdx="5" presStyleCnt="6"/>
      <dgm:spPr/>
      <dgm:t>
        <a:bodyPr/>
        <a:lstStyle/>
        <a:p>
          <a:endParaRPr lang="tr-TR"/>
        </a:p>
      </dgm:t>
    </dgm:pt>
  </dgm:ptLst>
  <dgm:cxnLst>
    <dgm:cxn modelId="{777E2BF4-682F-4759-9FEE-86C8F4CE1660}" type="presOf" srcId="{82223836-7A6E-4AF1-807F-E6FC69AFBA4C}" destId="{9C35B096-EF65-42D6-A403-5059A0FA0B15}" srcOrd="0" destOrd="0" presId="urn:microsoft.com/office/officeart/2005/8/layout/cycle2"/>
    <dgm:cxn modelId="{DF70A59B-9C4B-4F2F-A301-0388C7858F9D}" type="presOf" srcId="{7947CBC5-D9B1-4B0A-8016-9B0A6C23835C}" destId="{966A5ECD-AA02-495C-B0E9-919B7A413A9E}" srcOrd="0" destOrd="0" presId="urn:microsoft.com/office/officeart/2005/8/layout/cycle2"/>
    <dgm:cxn modelId="{4D8D8690-1EF0-4518-9BAA-18BEE846BC22}" type="presOf" srcId="{027EA76C-641C-4359-AB7E-617A53ED342A}" destId="{093DFF86-BC5A-421F-89EF-5E68E4CECBAD}" srcOrd="0" destOrd="0" presId="urn:microsoft.com/office/officeart/2005/8/layout/cycle2"/>
    <dgm:cxn modelId="{CE7B873A-9F79-4DAC-92E6-C9445A1E4404}" srcId="{C00DABC5-78B3-4DA9-B8E1-A92D0AD1B6A1}" destId="{82223836-7A6E-4AF1-807F-E6FC69AFBA4C}" srcOrd="0" destOrd="0" parTransId="{3F6CC6CC-3BA8-425C-B396-F5A3565489ED}" sibTransId="{67ACDDCE-CBFF-4859-9557-45EF8EC411D7}"/>
    <dgm:cxn modelId="{E8180A6B-2EF8-42EE-84FD-196429058981}" type="presOf" srcId="{924E34E1-092E-4350-B5FB-002E7B1609F0}" destId="{2681787E-1A40-4A34-B5C9-72E61DDFBD9A}" srcOrd="0" destOrd="0" presId="urn:microsoft.com/office/officeart/2005/8/layout/cycle2"/>
    <dgm:cxn modelId="{A1A4C0A9-BA0D-4C0E-9622-919F50F88E1B}" type="presOf" srcId="{6CBE6C8A-109B-48E0-A8A4-07C071A7B14E}" destId="{DDBF3772-73E4-490A-B64C-9F19BFF74521}" srcOrd="0" destOrd="0" presId="urn:microsoft.com/office/officeart/2005/8/layout/cycle2"/>
    <dgm:cxn modelId="{902F07EB-0A5D-4974-BE98-9C5AFD5EEA62}" type="presOf" srcId="{7CB766A8-6BFD-42FA-B38D-6951AD41B00C}" destId="{4FBDDE4C-09C9-4F0D-BDA5-A47353D282B5}" srcOrd="0" destOrd="0" presId="urn:microsoft.com/office/officeart/2005/8/layout/cycle2"/>
    <dgm:cxn modelId="{6014EF52-751C-4907-9DEB-360F0B24161C}" type="presOf" srcId="{FF761491-42CA-414A-B4CA-24322B1A4092}" destId="{B0FBF294-67C8-4A54-A086-11A1309EB2ED}" srcOrd="0" destOrd="0" presId="urn:microsoft.com/office/officeart/2005/8/layout/cycle2"/>
    <dgm:cxn modelId="{527C2837-DB62-41FA-97FE-9EBE5CD8E931}" type="presOf" srcId="{7CB766A8-6BFD-42FA-B38D-6951AD41B00C}" destId="{B9AECF1E-967A-4B25-A38D-2616FC5407C0}" srcOrd="1" destOrd="0" presId="urn:microsoft.com/office/officeart/2005/8/layout/cycle2"/>
    <dgm:cxn modelId="{7120415E-9205-409B-860A-AC70122653CB}" type="presOf" srcId="{67ACDDCE-CBFF-4859-9557-45EF8EC411D7}" destId="{495C8826-B4FE-496D-8198-75DDDDDFD66D}" srcOrd="0" destOrd="0" presId="urn:microsoft.com/office/officeart/2005/8/layout/cycle2"/>
    <dgm:cxn modelId="{5376F24D-59A8-4A30-9219-8C5B31697A16}" type="presOf" srcId="{AA3114CE-CFAA-469B-93EA-07B5ED0575AD}" destId="{73E64803-1366-46E2-B30B-FA1B6258059A}" srcOrd="0" destOrd="0" presId="urn:microsoft.com/office/officeart/2005/8/layout/cycle2"/>
    <dgm:cxn modelId="{64A67307-6578-4981-8CF0-8D59BC56E889}" srcId="{C00DABC5-78B3-4DA9-B8E1-A92D0AD1B6A1}" destId="{FF761491-42CA-414A-B4CA-24322B1A4092}" srcOrd="4" destOrd="0" parTransId="{3B814C44-EBFF-44C9-9E70-54C30A1C3AA0}" sibTransId="{7CB766A8-6BFD-42FA-B38D-6951AD41B00C}"/>
    <dgm:cxn modelId="{42EC2DA5-D9C0-4291-B2A4-A8DD860567E7}" srcId="{C00DABC5-78B3-4DA9-B8E1-A92D0AD1B6A1}" destId="{06B2E635-AFFD-4F5B-B8C4-77E0FD11DE10}" srcOrd="1" destOrd="0" parTransId="{5485524C-833A-4D04-B123-F22FADD6875F}" sibTransId="{924E34E1-092E-4350-B5FB-002E7B1609F0}"/>
    <dgm:cxn modelId="{D4830FBD-08A2-4508-B530-F1E37ED284C0}" type="presOf" srcId="{60062914-8067-4EEC-A47F-3511EBF92F5C}" destId="{4500FAB9-6085-48EA-8C9F-A8AB29689034}" srcOrd="1" destOrd="0" presId="urn:microsoft.com/office/officeart/2005/8/layout/cycle2"/>
    <dgm:cxn modelId="{75AA1857-5927-48F6-9E2C-8E340FA299E4}" srcId="{C00DABC5-78B3-4DA9-B8E1-A92D0AD1B6A1}" destId="{AA3114CE-CFAA-469B-93EA-07B5ED0575AD}" srcOrd="3" destOrd="0" parTransId="{1BD9C990-5816-46A4-9235-BE33E4FCAD8A}" sibTransId="{60062914-8067-4EEC-A47F-3511EBF92F5C}"/>
    <dgm:cxn modelId="{2E23285F-BC87-41E7-80A5-9CEF93142104}" srcId="{C00DABC5-78B3-4DA9-B8E1-A92D0AD1B6A1}" destId="{6CBE6C8A-109B-48E0-A8A4-07C071A7B14E}" srcOrd="2" destOrd="0" parTransId="{B1356612-DE2E-466C-BCBA-FA81DD6ECC5A}" sibTransId="{027EA76C-641C-4359-AB7E-617A53ED342A}"/>
    <dgm:cxn modelId="{31FDA11F-27ED-4BAF-A16E-24A80D6AC0DA}" type="presOf" srcId="{67ACDDCE-CBFF-4859-9557-45EF8EC411D7}" destId="{81FEAF7A-F4A2-47EC-8DD7-5C8FA6A404CF}" srcOrd="1" destOrd="0" presId="urn:microsoft.com/office/officeart/2005/8/layout/cycle2"/>
    <dgm:cxn modelId="{416437D9-1265-4AD5-AE29-A09182EB10F1}" type="presOf" srcId="{E352D945-EF91-42BA-A936-F8C91A7158CA}" destId="{20CEE80A-C59A-450F-ACC1-10471A646E3F}" srcOrd="0" destOrd="0" presId="urn:microsoft.com/office/officeart/2005/8/layout/cycle2"/>
    <dgm:cxn modelId="{259EB43A-DB21-4FF6-9A2A-57F3D2E28602}" srcId="{C00DABC5-78B3-4DA9-B8E1-A92D0AD1B6A1}" destId="{E352D945-EF91-42BA-A936-F8C91A7158CA}" srcOrd="5" destOrd="0" parTransId="{7A8E9169-2D56-4B6F-830B-E46885272558}" sibTransId="{7947CBC5-D9B1-4B0A-8016-9B0A6C23835C}"/>
    <dgm:cxn modelId="{346D5247-4A60-489E-9636-585167498905}" type="presOf" srcId="{924E34E1-092E-4350-B5FB-002E7B1609F0}" destId="{67B09D6D-2C0E-4F21-AAC8-D340B5B33A35}" srcOrd="1" destOrd="0" presId="urn:microsoft.com/office/officeart/2005/8/layout/cycle2"/>
    <dgm:cxn modelId="{91AC34B5-61CF-4492-8AC3-D498B53D85B6}" type="presOf" srcId="{027EA76C-641C-4359-AB7E-617A53ED342A}" destId="{D22A9181-1574-4BD8-9B37-514EA08FBC18}" srcOrd="1" destOrd="0" presId="urn:microsoft.com/office/officeart/2005/8/layout/cycle2"/>
    <dgm:cxn modelId="{31B673AB-78C8-4648-9E58-AB47A3418859}" type="presOf" srcId="{7947CBC5-D9B1-4B0A-8016-9B0A6C23835C}" destId="{CFA49AD0-6A4C-4B63-8CC0-857384F6CE5E}" srcOrd="1" destOrd="0" presId="urn:microsoft.com/office/officeart/2005/8/layout/cycle2"/>
    <dgm:cxn modelId="{5FD9493A-F240-4C6D-91E0-10DA28457B02}" type="presOf" srcId="{60062914-8067-4EEC-A47F-3511EBF92F5C}" destId="{7A8169FD-221C-45DA-ADF6-C3FA7AA50FA1}" srcOrd="0" destOrd="0" presId="urn:microsoft.com/office/officeart/2005/8/layout/cycle2"/>
    <dgm:cxn modelId="{1A043B7F-EE49-4811-95CD-D000E0970E26}" type="presOf" srcId="{06B2E635-AFFD-4F5B-B8C4-77E0FD11DE10}" destId="{0F5581BD-487F-40F6-A488-DC9672353E0C}" srcOrd="0" destOrd="0" presId="urn:microsoft.com/office/officeart/2005/8/layout/cycle2"/>
    <dgm:cxn modelId="{AA54E34D-8113-44CC-8F88-AB6CD1E2AB81}" type="presOf" srcId="{C00DABC5-78B3-4DA9-B8E1-A92D0AD1B6A1}" destId="{AB0CC2DA-9F6F-4E57-85AA-0CA2C2CDB1E2}" srcOrd="0" destOrd="0" presId="urn:microsoft.com/office/officeart/2005/8/layout/cycle2"/>
    <dgm:cxn modelId="{2A5CF3E6-7BAE-4575-8EBE-3DDA55B557CA}" type="presParOf" srcId="{AB0CC2DA-9F6F-4E57-85AA-0CA2C2CDB1E2}" destId="{9C35B096-EF65-42D6-A403-5059A0FA0B15}" srcOrd="0" destOrd="0" presId="urn:microsoft.com/office/officeart/2005/8/layout/cycle2"/>
    <dgm:cxn modelId="{750E3899-FA53-4039-9F6D-C84B7D6D5339}" type="presParOf" srcId="{AB0CC2DA-9F6F-4E57-85AA-0CA2C2CDB1E2}" destId="{495C8826-B4FE-496D-8198-75DDDDDFD66D}" srcOrd="1" destOrd="0" presId="urn:microsoft.com/office/officeart/2005/8/layout/cycle2"/>
    <dgm:cxn modelId="{5A5B0E9A-68E6-4298-A266-122F7516FA95}" type="presParOf" srcId="{495C8826-B4FE-496D-8198-75DDDDDFD66D}" destId="{81FEAF7A-F4A2-47EC-8DD7-5C8FA6A404CF}" srcOrd="0" destOrd="0" presId="urn:microsoft.com/office/officeart/2005/8/layout/cycle2"/>
    <dgm:cxn modelId="{50E62FA1-CDC2-47EC-9ABB-753D6F0851E6}" type="presParOf" srcId="{AB0CC2DA-9F6F-4E57-85AA-0CA2C2CDB1E2}" destId="{0F5581BD-487F-40F6-A488-DC9672353E0C}" srcOrd="2" destOrd="0" presId="urn:microsoft.com/office/officeart/2005/8/layout/cycle2"/>
    <dgm:cxn modelId="{4F8D6374-2873-4625-9808-F2F0A8899E66}" type="presParOf" srcId="{AB0CC2DA-9F6F-4E57-85AA-0CA2C2CDB1E2}" destId="{2681787E-1A40-4A34-B5C9-72E61DDFBD9A}" srcOrd="3" destOrd="0" presId="urn:microsoft.com/office/officeart/2005/8/layout/cycle2"/>
    <dgm:cxn modelId="{484FEE8F-1ACE-4BDE-B544-0E55ED91CA3E}" type="presParOf" srcId="{2681787E-1A40-4A34-B5C9-72E61DDFBD9A}" destId="{67B09D6D-2C0E-4F21-AAC8-D340B5B33A35}" srcOrd="0" destOrd="0" presId="urn:microsoft.com/office/officeart/2005/8/layout/cycle2"/>
    <dgm:cxn modelId="{BA706756-6342-4931-B5A9-72099F894F43}" type="presParOf" srcId="{AB0CC2DA-9F6F-4E57-85AA-0CA2C2CDB1E2}" destId="{DDBF3772-73E4-490A-B64C-9F19BFF74521}" srcOrd="4" destOrd="0" presId="urn:microsoft.com/office/officeart/2005/8/layout/cycle2"/>
    <dgm:cxn modelId="{62D52D1B-F608-41C6-8CA7-0F85788DBD1B}" type="presParOf" srcId="{AB0CC2DA-9F6F-4E57-85AA-0CA2C2CDB1E2}" destId="{093DFF86-BC5A-421F-89EF-5E68E4CECBAD}" srcOrd="5" destOrd="0" presId="urn:microsoft.com/office/officeart/2005/8/layout/cycle2"/>
    <dgm:cxn modelId="{FC200B22-D7EE-4C27-BBC8-50A393EA8BC7}" type="presParOf" srcId="{093DFF86-BC5A-421F-89EF-5E68E4CECBAD}" destId="{D22A9181-1574-4BD8-9B37-514EA08FBC18}" srcOrd="0" destOrd="0" presId="urn:microsoft.com/office/officeart/2005/8/layout/cycle2"/>
    <dgm:cxn modelId="{560FB62B-99CC-4467-8E13-C95FFB490E1F}" type="presParOf" srcId="{AB0CC2DA-9F6F-4E57-85AA-0CA2C2CDB1E2}" destId="{73E64803-1366-46E2-B30B-FA1B6258059A}" srcOrd="6" destOrd="0" presId="urn:microsoft.com/office/officeart/2005/8/layout/cycle2"/>
    <dgm:cxn modelId="{BB58CCBD-4091-4695-A06B-6683ED6970C6}" type="presParOf" srcId="{AB0CC2DA-9F6F-4E57-85AA-0CA2C2CDB1E2}" destId="{7A8169FD-221C-45DA-ADF6-C3FA7AA50FA1}" srcOrd="7" destOrd="0" presId="urn:microsoft.com/office/officeart/2005/8/layout/cycle2"/>
    <dgm:cxn modelId="{4FAC9760-D32D-447A-A4B6-47918BA86680}" type="presParOf" srcId="{7A8169FD-221C-45DA-ADF6-C3FA7AA50FA1}" destId="{4500FAB9-6085-48EA-8C9F-A8AB29689034}" srcOrd="0" destOrd="0" presId="urn:microsoft.com/office/officeart/2005/8/layout/cycle2"/>
    <dgm:cxn modelId="{29C910FD-72D0-4E2F-9963-E28430842502}" type="presParOf" srcId="{AB0CC2DA-9F6F-4E57-85AA-0CA2C2CDB1E2}" destId="{B0FBF294-67C8-4A54-A086-11A1309EB2ED}" srcOrd="8" destOrd="0" presId="urn:microsoft.com/office/officeart/2005/8/layout/cycle2"/>
    <dgm:cxn modelId="{ABD0B3B9-F5A5-4B92-8E8D-D004CD17A737}" type="presParOf" srcId="{AB0CC2DA-9F6F-4E57-85AA-0CA2C2CDB1E2}" destId="{4FBDDE4C-09C9-4F0D-BDA5-A47353D282B5}" srcOrd="9" destOrd="0" presId="urn:microsoft.com/office/officeart/2005/8/layout/cycle2"/>
    <dgm:cxn modelId="{76AE995A-ED34-4276-9681-3F620451E0D8}" type="presParOf" srcId="{4FBDDE4C-09C9-4F0D-BDA5-A47353D282B5}" destId="{B9AECF1E-967A-4B25-A38D-2616FC5407C0}" srcOrd="0" destOrd="0" presId="urn:microsoft.com/office/officeart/2005/8/layout/cycle2"/>
    <dgm:cxn modelId="{03FF4C16-7A3A-47B8-8050-410737F76262}" type="presParOf" srcId="{AB0CC2DA-9F6F-4E57-85AA-0CA2C2CDB1E2}" destId="{20CEE80A-C59A-450F-ACC1-10471A646E3F}" srcOrd="10" destOrd="0" presId="urn:microsoft.com/office/officeart/2005/8/layout/cycle2"/>
    <dgm:cxn modelId="{019652A7-AF22-4796-8F1B-267F5E2392AA}" type="presParOf" srcId="{AB0CC2DA-9F6F-4E57-85AA-0CA2C2CDB1E2}" destId="{966A5ECD-AA02-495C-B0E9-919B7A413A9E}" srcOrd="11" destOrd="0" presId="urn:microsoft.com/office/officeart/2005/8/layout/cycle2"/>
    <dgm:cxn modelId="{130EDEF3-3E45-4F51-9937-08D851CE83F0}" type="presParOf" srcId="{966A5ECD-AA02-495C-B0E9-919B7A413A9E}" destId="{CFA49AD0-6A4C-4B63-8CC0-857384F6CE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915B8-5EC5-4772-810E-48FFCFB76A70}">
      <dsp:nvSpPr>
        <dsp:cNvPr id="0" name=""/>
        <dsp:cNvSpPr/>
      </dsp:nvSpPr>
      <dsp:spPr>
        <a:xfrm rot="5400000">
          <a:off x="9945191" y="26539"/>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tr-TR" sz="500" kern="1200" dirty="0"/>
        </a:p>
      </dsp:txBody>
      <dsp:txXfrm rot="-5400000">
        <a:off x="10027087" y="63627"/>
        <a:ext cx="244514" cy="281050"/>
      </dsp:txXfrm>
    </dsp:sp>
    <dsp:sp modelId="{D2857D90-32C8-4A7D-88E0-1A62A94AFEB1}">
      <dsp:nvSpPr>
        <dsp:cNvPr id="0" name=""/>
        <dsp:cNvSpPr/>
      </dsp:nvSpPr>
      <dsp:spPr>
        <a:xfrm>
          <a:off x="5442852" y="89139"/>
          <a:ext cx="455670" cy="244983"/>
        </a:xfrm>
        <a:prstGeom prst="rect">
          <a:avLst/>
        </a:prstGeom>
        <a:noFill/>
        <a:ln>
          <a:noFill/>
        </a:ln>
        <a:effectLst/>
      </dsp:spPr>
      <dsp:style>
        <a:lnRef idx="0">
          <a:scrgbClr r="0" g="0" b="0"/>
        </a:lnRef>
        <a:fillRef idx="0">
          <a:scrgbClr r="0" g="0" b="0"/>
        </a:fillRef>
        <a:effectRef idx="0">
          <a:scrgbClr r="0" g="0" b="0"/>
        </a:effectRef>
        <a:fontRef idx="minor"/>
      </dsp:style>
    </dsp:sp>
    <dsp:sp modelId="{8A8FCA30-8040-4234-8FE9-42206594FBE1}">
      <dsp:nvSpPr>
        <dsp:cNvPr id="0" name=""/>
        <dsp:cNvSpPr/>
      </dsp:nvSpPr>
      <dsp:spPr>
        <a:xfrm rot="5400000">
          <a:off x="9895556" y="444782"/>
          <a:ext cx="420004"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5400000">
        <a:off x="9982584" y="476997"/>
        <a:ext cx="245948" cy="290799"/>
      </dsp:txXfrm>
    </dsp:sp>
    <dsp:sp modelId="{0DDEF7B0-ABCF-4245-B28D-17036C720D63}">
      <dsp:nvSpPr>
        <dsp:cNvPr id="0" name=""/>
        <dsp:cNvSpPr/>
      </dsp:nvSpPr>
      <dsp:spPr>
        <a:xfrm rot="5400000">
          <a:off x="4331441" y="2900207"/>
          <a:ext cx="1258845" cy="1267626"/>
        </a:xfrm>
        <a:prstGeom prst="hexagon">
          <a:avLst>
            <a:gd name="adj" fmla="val 25000"/>
            <a:gd name="vf" fmla="val 115470"/>
          </a:avLst>
        </a:prstGeom>
        <a:solidFill>
          <a:srgbClr val="FFC000"/>
        </a:solidFill>
        <a:ln w="127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4 saat uygulama yaparak izlenme </a:t>
          </a:r>
          <a:endParaRPr lang="tr-TR" sz="1200" kern="1200" dirty="0"/>
        </a:p>
      </dsp:txBody>
      <dsp:txXfrm rot="-5400000">
        <a:off x="4538322" y="3114406"/>
        <a:ext cx="845084" cy="839230"/>
      </dsp:txXfrm>
    </dsp:sp>
    <dsp:sp modelId="{8802BA1F-8B90-4C1F-954C-434BD11879A7}">
      <dsp:nvSpPr>
        <dsp:cNvPr id="0" name=""/>
        <dsp:cNvSpPr/>
      </dsp:nvSpPr>
      <dsp:spPr>
        <a:xfrm>
          <a:off x="4428884" y="866828"/>
          <a:ext cx="440970" cy="244983"/>
        </a:xfrm>
        <a:prstGeom prst="rect">
          <a:avLst/>
        </a:prstGeom>
        <a:noFill/>
        <a:ln>
          <a:noFill/>
        </a:ln>
        <a:effectLst/>
      </dsp:spPr>
      <dsp:style>
        <a:lnRef idx="0">
          <a:scrgbClr r="0" g="0" b="0"/>
        </a:lnRef>
        <a:fillRef idx="0">
          <a:scrgbClr r="0" g="0" b="0"/>
        </a:fillRef>
        <a:effectRef idx="0">
          <a:scrgbClr r="0" g="0" b="0"/>
        </a:effectRef>
        <a:fontRef idx="minor"/>
      </dsp:style>
    </dsp:sp>
    <dsp:sp modelId="{99C07A76-D7E8-467C-830B-6C3DD8D0427C}">
      <dsp:nvSpPr>
        <dsp:cNvPr id="0" name=""/>
        <dsp:cNvSpPr/>
      </dsp:nvSpPr>
      <dsp:spPr>
        <a:xfrm rot="5400000">
          <a:off x="9914963" y="913513"/>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5400000">
        <a:off x="9996859" y="950601"/>
        <a:ext cx="244514" cy="281050"/>
      </dsp:txXfrm>
    </dsp:sp>
    <dsp:sp modelId="{BB375B98-848E-430C-BD45-94FED9896DBD}">
      <dsp:nvSpPr>
        <dsp:cNvPr id="0" name=""/>
        <dsp:cNvSpPr/>
      </dsp:nvSpPr>
      <dsp:spPr>
        <a:xfrm rot="5400000">
          <a:off x="2422785" y="1375992"/>
          <a:ext cx="1112541" cy="1081615"/>
        </a:xfrm>
        <a:prstGeom prst="hexagon">
          <a:avLst>
            <a:gd name="adj" fmla="val 25000"/>
            <a:gd name="vf" fmla="val 115470"/>
          </a:avLst>
        </a:prstGeom>
        <a:solidFill>
          <a:srgbClr val="92D050"/>
        </a:solidFill>
        <a:ln w="127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alan bilgisini içeren bir yazılı test</a:t>
          </a:r>
          <a:endParaRPr lang="tr-TR" sz="1200" kern="1200" dirty="0"/>
        </a:p>
      </dsp:txBody>
      <dsp:txXfrm rot="-5400000">
        <a:off x="2616012" y="1543375"/>
        <a:ext cx="726087" cy="746849"/>
      </dsp:txXfrm>
    </dsp:sp>
    <dsp:sp modelId="{65DF1C51-B95F-4BD5-B668-4084DA4C9740}">
      <dsp:nvSpPr>
        <dsp:cNvPr id="0" name=""/>
        <dsp:cNvSpPr/>
      </dsp:nvSpPr>
      <dsp:spPr>
        <a:xfrm>
          <a:off x="5442852" y="1990785"/>
          <a:ext cx="455670" cy="244983"/>
        </a:xfrm>
        <a:prstGeom prst="rect">
          <a:avLst/>
        </a:prstGeom>
        <a:noFill/>
        <a:ln>
          <a:noFill/>
        </a:ln>
        <a:effectLst/>
      </dsp:spPr>
      <dsp:style>
        <a:lnRef idx="0">
          <a:scrgbClr r="0" g="0" b="0"/>
        </a:lnRef>
        <a:fillRef idx="0">
          <a:scrgbClr r="0" g="0" b="0"/>
        </a:fillRef>
        <a:effectRef idx="0">
          <a:scrgbClr r="0" g="0" b="0"/>
        </a:effectRef>
        <a:fontRef idx="minor"/>
      </dsp:style>
    </dsp:sp>
    <dsp:sp modelId="{101C05FB-C6D9-4777-AAE5-764B9DE35C21}">
      <dsp:nvSpPr>
        <dsp:cNvPr id="0" name=""/>
        <dsp:cNvSpPr/>
      </dsp:nvSpPr>
      <dsp:spPr>
        <a:xfrm rot="5400000">
          <a:off x="9912588" y="1380979"/>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5400000">
        <a:off x="9994484" y="1418067"/>
        <a:ext cx="244514" cy="281050"/>
      </dsp:txXfrm>
    </dsp:sp>
    <dsp:sp modelId="{7337189B-7C38-4EBE-9364-A598F745AE16}">
      <dsp:nvSpPr>
        <dsp:cNvPr id="0" name=""/>
        <dsp:cNvSpPr/>
      </dsp:nvSpPr>
      <dsp:spPr>
        <a:xfrm rot="5400000">
          <a:off x="3692408" y="1654774"/>
          <a:ext cx="1171827" cy="1137115"/>
        </a:xfrm>
        <a:prstGeom prst="hexagon">
          <a:avLst>
            <a:gd name="adj" fmla="val 25000"/>
            <a:gd name="vf" fmla="val 115470"/>
          </a:avLst>
        </a:prstGeom>
        <a:solidFill>
          <a:schemeClr val="accent1">
            <a:hueOff val="0"/>
            <a:satOff val="0"/>
            <a:lumOff val="0"/>
            <a:alphaOff val="0"/>
          </a:schemeClr>
        </a:solidFill>
        <a:ln w="127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Bir görüşme</a:t>
          </a:r>
        </a:p>
      </dsp:txBody>
      <dsp:txXfrm rot="-5400000">
        <a:off x="3896476" y="1829830"/>
        <a:ext cx="763691" cy="787003"/>
      </dsp:txXfrm>
    </dsp:sp>
    <dsp:sp modelId="{3B69B993-606C-485B-BBF8-8AB7DE007C15}">
      <dsp:nvSpPr>
        <dsp:cNvPr id="0" name=""/>
        <dsp:cNvSpPr/>
      </dsp:nvSpPr>
      <dsp:spPr>
        <a:xfrm>
          <a:off x="4428619" y="3071233"/>
          <a:ext cx="440970" cy="244983"/>
        </a:xfrm>
        <a:prstGeom prst="rect">
          <a:avLst/>
        </a:prstGeom>
        <a:noFill/>
        <a:ln>
          <a:noFill/>
        </a:ln>
        <a:effectLst/>
      </dsp:spPr>
      <dsp:style>
        <a:lnRef idx="0">
          <a:scrgbClr r="0" g="0" b="0"/>
        </a:lnRef>
        <a:fillRef idx="0">
          <a:scrgbClr r="0" g="0" b="0"/>
        </a:fillRef>
        <a:effectRef idx="0">
          <a:scrgbClr r="0" g="0" b="0"/>
        </a:effectRef>
        <a:fontRef idx="minor"/>
      </dsp:style>
    </dsp:sp>
    <dsp:sp modelId="{99418F92-D434-46AF-8059-A9DF5892F18C}">
      <dsp:nvSpPr>
        <dsp:cNvPr id="0" name=""/>
        <dsp:cNvSpPr/>
      </dsp:nvSpPr>
      <dsp:spPr>
        <a:xfrm rot="5400000">
          <a:off x="9913338" y="2818561"/>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5400000">
        <a:off x="9995234" y="2855649"/>
        <a:ext cx="244514" cy="281050"/>
      </dsp:txXfrm>
    </dsp:sp>
    <dsp:sp modelId="{13AFB809-76FC-4FEA-8394-6D4490AF4328}">
      <dsp:nvSpPr>
        <dsp:cNvPr id="0" name=""/>
        <dsp:cNvSpPr/>
      </dsp:nvSpPr>
      <dsp:spPr>
        <a:xfrm rot="5400000">
          <a:off x="9940477" y="2337966"/>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tr-TR" sz="500" kern="1200" dirty="0"/>
        </a:p>
      </dsp:txBody>
      <dsp:txXfrm rot="-5400000">
        <a:off x="10022373" y="2375054"/>
        <a:ext cx="244514" cy="281050"/>
      </dsp:txXfrm>
    </dsp:sp>
    <dsp:sp modelId="{D99DCDD2-4101-4815-892A-4E5FFF6054FE}">
      <dsp:nvSpPr>
        <dsp:cNvPr id="0" name=""/>
        <dsp:cNvSpPr/>
      </dsp:nvSpPr>
      <dsp:spPr>
        <a:xfrm>
          <a:off x="5442852" y="3799564"/>
          <a:ext cx="455670" cy="244983"/>
        </a:xfrm>
        <a:prstGeom prst="rect">
          <a:avLst/>
        </a:prstGeom>
        <a:noFill/>
        <a:ln>
          <a:noFill/>
        </a:ln>
        <a:effectLst/>
      </dsp:spPr>
      <dsp:style>
        <a:lnRef idx="0">
          <a:scrgbClr r="0" g="0" b="0"/>
        </a:lnRef>
        <a:fillRef idx="0">
          <a:scrgbClr r="0" g="0" b="0"/>
        </a:fillRef>
        <a:effectRef idx="0">
          <a:scrgbClr r="0" g="0" b="0"/>
        </a:effectRef>
        <a:fontRef idx="minor"/>
      </dsp:style>
    </dsp:sp>
    <dsp:sp modelId="{BC9B4AB9-6240-4DAE-868E-6D5AAD8064A2}">
      <dsp:nvSpPr>
        <dsp:cNvPr id="0" name=""/>
        <dsp:cNvSpPr/>
      </dsp:nvSpPr>
      <dsp:spPr>
        <a:xfrm rot="5400000">
          <a:off x="9937159" y="1841812"/>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5400000">
        <a:off x="10019055" y="1878900"/>
        <a:ext cx="244514" cy="281050"/>
      </dsp:txXfrm>
    </dsp:sp>
    <dsp:sp modelId="{10943DF5-D25A-4751-929F-56570C156CA0}">
      <dsp:nvSpPr>
        <dsp:cNvPr id="0" name=""/>
        <dsp:cNvSpPr/>
      </dsp:nvSpPr>
      <dsp:spPr>
        <a:xfrm rot="5400000">
          <a:off x="2820132" y="2735242"/>
          <a:ext cx="1352564" cy="1326739"/>
        </a:xfrm>
        <a:prstGeom prst="hexagon">
          <a:avLst>
            <a:gd name="adj" fmla="val 25000"/>
            <a:gd name="vf" fmla="val 115470"/>
          </a:avLst>
        </a:prstGeom>
        <a:solidFill>
          <a:schemeClr val="accent4">
            <a:lumMod val="60000"/>
            <a:lumOff val="40000"/>
          </a:schemeClr>
        </a:solidFill>
        <a:ln w="127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Uygulamalar sırasında oluşturulan </a:t>
          </a:r>
          <a:r>
            <a:rPr lang="tr-TR" sz="1000" kern="1200" dirty="0" err="1" smtClean="0"/>
            <a:t>portfolyo</a:t>
          </a:r>
          <a:r>
            <a:rPr lang="tr-TR" sz="1000" kern="1200" dirty="0" smtClean="0"/>
            <a:t> incelemesi</a:t>
          </a:r>
        </a:p>
      </dsp:txBody>
      <dsp:txXfrm rot="-5400000">
        <a:off x="3052056" y="2945605"/>
        <a:ext cx="888715" cy="906014"/>
      </dsp:txXfrm>
    </dsp:sp>
    <dsp:sp modelId="{437DCE92-FDB2-441D-B9FB-7251E79E41C1}">
      <dsp:nvSpPr>
        <dsp:cNvPr id="0" name=""/>
        <dsp:cNvSpPr/>
      </dsp:nvSpPr>
      <dsp:spPr>
        <a:xfrm>
          <a:off x="4443662" y="4618264"/>
          <a:ext cx="440970" cy="244983"/>
        </a:xfrm>
        <a:prstGeom prst="rect">
          <a:avLst/>
        </a:prstGeom>
        <a:noFill/>
        <a:ln>
          <a:noFill/>
        </a:ln>
        <a:effectLst/>
      </dsp:spPr>
      <dsp:style>
        <a:lnRef idx="0">
          <a:scrgbClr r="0" g="0" b="0"/>
        </a:lnRef>
        <a:fillRef idx="0">
          <a:scrgbClr r="0" g="0" b="0"/>
        </a:fillRef>
        <a:effectRef idx="0">
          <a:scrgbClr r="0" g="0" b="0"/>
        </a:effectRef>
        <a:fontRef idx="minor"/>
      </dsp:style>
    </dsp:sp>
    <dsp:sp modelId="{E49EC7A6-C7F9-490A-A08B-4988729F8A73}">
      <dsp:nvSpPr>
        <dsp:cNvPr id="0" name=""/>
        <dsp:cNvSpPr/>
      </dsp:nvSpPr>
      <dsp:spPr>
        <a:xfrm rot="5400000">
          <a:off x="9941571" y="3250131"/>
          <a:ext cx="408306" cy="35522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dirty="0"/>
        </a:p>
      </dsp:txBody>
      <dsp:txXfrm rot="-5400000">
        <a:off x="10023467" y="3287219"/>
        <a:ext cx="244514" cy="281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BE02D-9E2D-4643-84F1-1C27C7091BB3}">
      <dsp:nvSpPr>
        <dsp:cNvPr id="0" name=""/>
        <dsp:cNvSpPr/>
      </dsp:nvSpPr>
      <dsp:spPr>
        <a:xfrm>
          <a:off x="7172987" y="2422515"/>
          <a:ext cx="91440" cy="450835"/>
        </a:xfrm>
        <a:custGeom>
          <a:avLst/>
          <a:gdLst/>
          <a:ahLst/>
          <a:cxnLst/>
          <a:rect l="0" t="0" r="0" b="0"/>
          <a:pathLst>
            <a:path>
              <a:moveTo>
                <a:pt x="45720" y="0"/>
              </a:moveTo>
              <a:lnTo>
                <a:pt x="45720" y="45083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525D2-F85E-43F4-8088-1877E5ED3596}">
      <dsp:nvSpPr>
        <dsp:cNvPr id="0" name=""/>
        <dsp:cNvSpPr/>
      </dsp:nvSpPr>
      <dsp:spPr>
        <a:xfrm>
          <a:off x="5797737" y="987335"/>
          <a:ext cx="1420970" cy="450835"/>
        </a:xfrm>
        <a:custGeom>
          <a:avLst/>
          <a:gdLst/>
          <a:ahLst/>
          <a:cxnLst/>
          <a:rect l="0" t="0" r="0" b="0"/>
          <a:pathLst>
            <a:path>
              <a:moveTo>
                <a:pt x="0" y="0"/>
              </a:moveTo>
              <a:lnTo>
                <a:pt x="0" y="307230"/>
              </a:lnTo>
              <a:lnTo>
                <a:pt x="1420970" y="307230"/>
              </a:lnTo>
              <a:lnTo>
                <a:pt x="1420970" y="45083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E708F-8770-4B48-80A4-E9BBCC9D01F1}">
      <dsp:nvSpPr>
        <dsp:cNvPr id="0" name=""/>
        <dsp:cNvSpPr/>
      </dsp:nvSpPr>
      <dsp:spPr>
        <a:xfrm>
          <a:off x="4376767" y="2422515"/>
          <a:ext cx="947313" cy="450835"/>
        </a:xfrm>
        <a:custGeom>
          <a:avLst/>
          <a:gdLst/>
          <a:ahLst/>
          <a:cxnLst/>
          <a:rect l="0" t="0" r="0" b="0"/>
          <a:pathLst>
            <a:path>
              <a:moveTo>
                <a:pt x="0" y="0"/>
              </a:moveTo>
              <a:lnTo>
                <a:pt x="0" y="307230"/>
              </a:lnTo>
              <a:lnTo>
                <a:pt x="947313" y="307230"/>
              </a:lnTo>
              <a:lnTo>
                <a:pt x="947313" y="45083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C01A2-154A-4B83-AACD-08896C0C7E2B}">
      <dsp:nvSpPr>
        <dsp:cNvPr id="0" name=""/>
        <dsp:cNvSpPr/>
      </dsp:nvSpPr>
      <dsp:spPr>
        <a:xfrm>
          <a:off x="3429453" y="2422515"/>
          <a:ext cx="947313" cy="450835"/>
        </a:xfrm>
        <a:custGeom>
          <a:avLst/>
          <a:gdLst/>
          <a:ahLst/>
          <a:cxnLst/>
          <a:rect l="0" t="0" r="0" b="0"/>
          <a:pathLst>
            <a:path>
              <a:moveTo>
                <a:pt x="947313" y="0"/>
              </a:moveTo>
              <a:lnTo>
                <a:pt x="947313" y="307230"/>
              </a:lnTo>
              <a:lnTo>
                <a:pt x="0" y="307230"/>
              </a:lnTo>
              <a:lnTo>
                <a:pt x="0" y="45083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A8CE46-B07B-4843-B0FE-C28A76B81F4D}">
      <dsp:nvSpPr>
        <dsp:cNvPr id="0" name=""/>
        <dsp:cNvSpPr/>
      </dsp:nvSpPr>
      <dsp:spPr>
        <a:xfrm>
          <a:off x="4376767" y="987335"/>
          <a:ext cx="1420970" cy="450835"/>
        </a:xfrm>
        <a:custGeom>
          <a:avLst/>
          <a:gdLst/>
          <a:ahLst/>
          <a:cxnLst/>
          <a:rect l="0" t="0" r="0" b="0"/>
          <a:pathLst>
            <a:path>
              <a:moveTo>
                <a:pt x="1420970" y="0"/>
              </a:moveTo>
              <a:lnTo>
                <a:pt x="1420970" y="307230"/>
              </a:lnTo>
              <a:lnTo>
                <a:pt x="0" y="307230"/>
              </a:lnTo>
              <a:lnTo>
                <a:pt x="0" y="45083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56338-8E78-4713-B96F-10DF031FDE68}">
      <dsp:nvSpPr>
        <dsp:cNvPr id="0" name=""/>
        <dsp:cNvSpPr/>
      </dsp:nvSpPr>
      <dsp:spPr>
        <a:xfrm>
          <a:off x="5022662" y="2991"/>
          <a:ext cx="1550149" cy="98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0CDC4-99A5-46E9-9897-324DD4427DBC}">
      <dsp:nvSpPr>
        <dsp:cNvPr id="0" name=""/>
        <dsp:cNvSpPr/>
      </dsp:nvSpPr>
      <dsp:spPr>
        <a:xfrm>
          <a:off x="5194901" y="166617"/>
          <a:ext cx="1550149" cy="98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Erken Çocukluk</a:t>
          </a:r>
          <a:endParaRPr lang="tr-TR" sz="1800" kern="1200" dirty="0"/>
        </a:p>
      </dsp:txBody>
      <dsp:txXfrm>
        <a:off x="5223731" y="195447"/>
        <a:ext cx="1492489" cy="926684"/>
      </dsp:txXfrm>
    </dsp:sp>
    <dsp:sp modelId="{FC01E228-7BBF-4FEE-B18A-6379505FE379}">
      <dsp:nvSpPr>
        <dsp:cNvPr id="0" name=""/>
        <dsp:cNvSpPr/>
      </dsp:nvSpPr>
      <dsp:spPr>
        <a:xfrm>
          <a:off x="3601692" y="1438170"/>
          <a:ext cx="1550149" cy="98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D34DC-A82F-46D9-8FB5-478D22C2299C}">
      <dsp:nvSpPr>
        <dsp:cNvPr id="0" name=""/>
        <dsp:cNvSpPr/>
      </dsp:nvSpPr>
      <dsp:spPr>
        <a:xfrm>
          <a:off x="3773931" y="1601797"/>
          <a:ext cx="1550149" cy="98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Zorunlu Olmayan</a:t>
          </a:r>
          <a:endParaRPr lang="tr-TR" sz="1800" kern="1200" dirty="0"/>
        </a:p>
      </dsp:txBody>
      <dsp:txXfrm>
        <a:off x="3802761" y="1630627"/>
        <a:ext cx="1492489" cy="926684"/>
      </dsp:txXfrm>
    </dsp:sp>
    <dsp:sp modelId="{EED9BD69-97F7-49C9-A3ED-C5F7D9643E39}">
      <dsp:nvSpPr>
        <dsp:cNvPr id="0" name=""/>
        <dsp:cNvSpPr/>
      </dsp:nvSpPr>
      <dsp:spPr>
        <a:xfrm>
          <a:off x="2654379" y="2873350"/>
          <a:ext cx="1550149" cy="98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5868B-ACDD-455C-953E-A768803EDD6D}">
      <dsp:nvSpPr>
        <dsp:cNvPr id="0" name=""/>
        <dsp:cNvSpPr/>
      </dsp:nvSpPr>
      <dsp:spPr>
        <a:xfrm>
          <a:off x="2826618" y="3036977"/>
          <a:ext cx="1550149" cy="98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Çocuk Bakımı (3 yaş altı)</a:t>
          </a:r>
          <a:endParaRPr lang="tr-TR" sz="1800" kern="1200" dirty="0"/>
        </a:p>
      </dsp:txBody>
      <dsp:txXfrm>
        <a:off x="2855448" y="3065807"/>
        <a:ext cx="1492489" cy="926684"/>
      </dsp:txXfrm>
    </dsp:sp>
    <dsp:sp modelId="{4EE1FE1F-F9DD-44B6-8A12-181D46D0067B}">
      <dsp:nvSpPr>
        <dsp:cNvPr id="0" name=""/>
        <dsp:cNvSpPr/>
      </dsp:nvSpPr>
      <dsp:spPr>
        <a:xfrm>
          <a:off x="4549006" y="2873350"/>
          <a:ext cx="1550149" cy="98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A7DD1-15F6-499E-A556-EF7E623D364D}">
      <dsp:nvSpPr>
        <dsp:cNvPr id="0" name=""/>
        <dsp:cNvSpPr/>
      </dsp:nvSpPr>
      <dsp:spPr>
        <a:xfrm>
          <a:off x="4721244" y="3036977"/>
          <a:ext cx="1550149" cy="98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Anaokulu (3-5 Yaş)</a:t>
          </a:r>
          <a:endParaRPr lang="tr-TR" sz="1800" kern="1200" dirty="0"/>
        </a:p>
      </dsp:txBody>
      <dsp:txXfrm>
        <a:off x="4750074" y="3065807"/>
        <a:ext cx="1492489" cy="926684"/>
      </dsp:txXfrm>
    </dsp:sp>
    <dsp:sp modelId="{F0B2214F-5C3E-490E-B94D-6DA366192846}">
      <dsp:nvSpPr>
        <dsp:cNvPr id="0" name=""/>
        <dsp:cNvSpPr/>
      </dsp:nvSpPr>
      <dsp:spPr>
        <a:xfrm>
          <a:off x="6443632" y="1438170"/>
          <a:ext cx="1550149" cy="98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FAE94-82B1-4806-8CA3-DF400585D443}">
      <dsp:nvSpPr>
        <dsp:cNvPr id="0" name=""/>
        <dsp:cNvSpPr/>
      </dsp:nvSpPr>
      <dsp:spPr>
        <a:xfrm>
          <a:off x="6615871" y="1601797"/>
          <a:ext cx="1550149" cy="98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Zorunlu</a:t>
          </a:r>
          <a:endParaRPr lang="tr-TR" sz="1800" kern="1200" dirty="0"/>
        </a:p>
      </dsp:txBody>
      <dsp:txXfrm>
        <a:off x="6644701" y="1630627"/>
        <a:ext cx="1492489" cy="926684"/>
      </dsp:txXfrm>
    </dsp:sp>
    <dsp:sp modelId="{D800238B-E8F3-4E70-9712-7C0EED2BBB9C}">
      <dsp:nvSpPr>
        <dsp:cNvPr id="0" name=""/>
        <dsp:cNvSpPr/>
      </dsp:nvSpPr>
      <dsp:spPr>
        <a:xfrm>
          <a:off x="6443632" y="2873350"/>
          <a:ext cx="1550149" cy="9843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87843-A92B-4B40-80F2-00E055A3A38A}">
      <dsp:nvSpPr>
        <dsp:cNvPr id="0" name=""/>
        <dsp:cNvSpPr/>
      </dsp:nvSpPr>
      <dsp:spPr>
        <a:xfrm>
          <a:off x="6615871" y="3036977"/>
          <a:ext cx="1550149" cy="984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1. ve 2. Yıl (5-6 yaş ve 6-7 yaş)</a:t>
          </a:r>
          <a:endParaRPr lang="tr-TR" sz="1800" kern="1200" dirty="0"/>
        </a:p>
      </dsp:txBody>
      <dsp:txXfrm>
        <a:off x="6644701" y="3065807"/>
        <a:ext cx="1492489" cy="926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5B096-EF65-42D6-A403-5059A0FA0B15}">
      <dsp:nvSpPr>
        <dsp:cNvPr id="0" name=""/>
        <dsp:cNvSpPr/>
      </dsp:nvSpPr>
      <dsp:spPr>
        <a:xfrm>
          <a:off x="5382833" y="1315"/>
          <a:ext cx="1582743" cy="1582743"/>
        </a:xfrm>
        <a:prstGeom prst="ellipse">
          <a:avLst/>
        </a:prstGeom>
        <a:solidFill>
          <a:schemeClr val="accent4">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Çocukların ilgilerine ve önceki bilgilerine hitap etme</a:t>
          </a:r>
          <a:endParaRPr lang="tr-TR" sz="900" kern="1200" dirty="0"/>
        </a:p>
      </dsp:txBody>
      <dsp:txXfrm>
        <a:off x="5614620" y="233102"/>
        <a:ext cx="1119169" cy="1119169"/>
      </dsp:txXfrm>
    </dsp:sp>
    <dsp:sp modelId="{495C8826-B4FE-496D-8198-75DDDDDFD66D}">
      <dsp:nvSpPr>
        <dsp:cNvPr id="0" name=""/>
        <dsp:cNvSpPr/>
      </dsp:nvSpPr>
      <dsp:spPr>
        <a:xfrm rot="1800000">
          <a:off x="6982779" y="1114045"/>
          <a:ext cx="421292" cy="534175"/>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6991245" y="1189283"/>
        <a:ext cx="294904" cy="320505"/>
      </dsp:txXfrm>
    </dsp:sp>
    <dsp:sp modelId="{0F5581BD-487F-40F6-A488-DC9672353E0C}">
      <dsp:nvSpPr>
        <dsp:cNvPr id="0" name=""/>
        <dsp:cNvSpPr/>
      </dsp:nvSpPr>
      <dsp:spPr>
        <a:xfrm>
          <a:off x="7441926" y="1190132"/>
          <a:ext cx="1582743" cy="1582743"/>
        </a:xfrm>
        <a:prstGeom prst="ellipse">
          <a:avLst/>
        </a:prstGeom>
        <a:solidFill>
          <a:schemeClr val="accent4">
            <a:shade val="50000"/>
            <a:hueOff val="-92005"/>
            <a:satOff val="9736"/>
            <a:lumOff val="124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Küçük öğrenicilerin bilişsel olgunluklarına ve tercih ettikleri öğrenme sistemlerine saygı gösterme</a:t>
          </a:r>
          <a:endParaRPr lang="tr-TR" sz="900" kern="1200" dirty="0"/>
        </a:p>
      </dsp:txBody>
      <dsp:txXfrm>
        <a:off x="7673713" y="1421919"/>
        <a:ext cx="1119169" cy="1119169"/>
      </dsp:txXfrm>
    </dsp:sp>
    <dsp:sp modelId="{2681787E-1A40-4A34-B5C9-72E61DDFBD9A}">
      <dsp:nvSpPr>
        <dsp:cNvPr id="0" name=""/>
        <dsp:cNvSpPr/>
      </dsp:nvSpPr>
      <dsp:spPr>
        <a:xfrm rot="5400000">
          <a:off x="8022651" y="2891310"/>
          <a:ext cx="421292" cy="534175"/>
        </a:xfrm>
        <a:prstGeom prst="rightArrow">
          <a:avLst>
            <a:gd name="adj1" fmla="val 60000"/>
            <a:gd name="adj2" fmla="val 50000"/>
          </a:avLst>
        </a:prstGeom>
        <a:solidFill>
          <a:schemeClr val="accent4">
            <a:shade val="90000"/>
            <a:hueOff val="-96487"/>
            <a:satOff val="943"/>
            <a:lumOff val="80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8085845" y="2934951"/>
        <a:ext cx="294904" cy="320505"/>
      </dsp:txXfrm>
    </dsp:sp>
    <dsp:sp modelId="{DDBF3772-73E4-490A-B64C-9F19BFF74521}">
      <dsp:nvSpPr>
        <dsp:cNvPr id="0" name=""/>
        <dsp:cNvSpPr/>
      </dsp:nvSpPr>
      <dsp:spPr>
        <a:xfrm>
          <a:off x="7441926" y="3567767"/>
          <a:ext cx="1582743" cy="1582743"/>
        </a:xfrm>
        <a:prstGeom prst="ellipse">
          <a:avLst/>
        </a:prstGeom>
        <a:solidFill>
          <a:schemeClr val="accent4">
            <a:shade val="50000"/>
            <a:hueOff val="-184009"/>
            <a:satOff val="19472"/>
            <a:lumOff val="249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Merakı </a:t>
          </a:r>
          <a:r>
            <a:rPr lang="tr-TR" sz="900" kern="1200" dirty="0" err="1" smtClean="0"/>
            <a:t>teşvİk</a:t>
          </a:r>
          <a:r>
            <a:rPr lang="tr-TR" sz="900" kern="1200" dirty="0" smtClean="0"/>
            <a:t> etme</a:t>
          </a:r>
          <a:endParaRPr lang="tr-TR" sz="900" kern="1200" dirty="0"/>
        </a:p>
      </dsp:txBody>
      <dsp:txXfrm>
        <a:off x="7673713" y="3799554"/>
        <a:ext cx="1119169" cy="1119169"/>
      </dsp:txXfrm>
    </dsp:sp>
    <dsp:sp modelId="{093DFF86-BC5A-421F-89EF-5E68E4CECBAD}">
      <dsp:nvSpPr>
        <dsp:cNvPr id="0" name=""/>
        <dsp:cNvSpPr/>
      </dsp:nvSpPr>
      <dsp:spPr>
        <a:xfrm rot="9000000">
          <a:off x="7003431" y="4680498"/>
          <a:ext cx="421292" cy="534175"/>
        </a:xfrm>
        <a:prstGeom prst="rightArrow">
          <a:avLst>
            <a:gd name="adj1" fmla="val 60000"/>
            <a:gd name="adj2" fmla="val 50000"/>
          </a:avLst>
        </a:prstGeom>
        <a:solidFill>
          <a:schemeClr val="accent4">
            <a:shade val="90000"/>
            <a:hueOff val="-192974"/>
            <a:satOff val="1887"/>
            <a:lumOff val="16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7121353" y="4755736"/>
        <a:ext cx="294904" cy="320505"/>
      </dsp:txXfrm>
    </dsp:sp>
    <dsp:sp modelId="{73E64803-1366-46E2-B30B-FA1B6258059A}">
      <dsp:nvSpPr>
        <dsp:cNvPr id="0" name=""/>
        <dsp:cNvSpPr/>
      </dsp:nvSpPr>
      <dsp:spPr>
        <a:xfrm>
          <a:off x="5382833" y="4756584"/>
          <a:ext cx="1582743" cy="1582743"/>
        </a:xfrm>
        <a:prstGeom prst="ellipse">
          <a:avLst/>
        </a:prstGeom>
        <a:solidFill>
          <a:schemeClr val="accent4">
            <a:shade val="50000"/>
            <a:hueOff val="-276014"/>
            <a:satOff val="29208"/>
            <a:lumOff val="374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Öğrenmeye ilgi uyandırma</a:t>
          </a:r>
          <a:endParaRPr lang="tr-TR" sz="900" kern="1200" dirty="0"/>
        </a:p>
      </dsp:txBody>
      <dsp:txXfrm>
        <a:off x="5614620" y="4988371"/>
        <a:ext cx="1119169" cy="1119169"/>
      </dsp:txXfrm>
    </dsp:sp>
    <dsp:sp modelId="{7A8169FD-221C-45DA-ADF6-C3FA7AA50FA1}">
      <dsp:nvSpPr>
        <dsp:cNvPr id="0" name=""/>
        <dsp:cNvSpPr/>
      </dsp:nvSpPr>
      <dsp:spPr>
        <a:xfrm rot="12600000">
          <a:off x="4944339" y="4692421"/>
          <a:ext cx="421292" cy="534175"/>
        </a:xfrm>
        <a:prstGeom prst="rightArrow">
          <a:avLst>
            <a:gd name="adj1" fmla="val 60000"/>
            <a:gd name="adj2" fmla="val 50000"/>
          </a:avLst>
        </a:prstGeom>
        <a:solidFill>
          <a:schemeClr val="accent4">
            <a:shade val="90000"/>
            <a:hueOff val="-289461"/>
            <a:satOff val="2830"/>
            <a:lumOff val="2420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5062261" y="4830853"/>
        <a:ext cx="294904" cy="320505"/>
      </dsp:txXfrm>
    </dsp:sp>
    <dsp:sp modelId="{B0FBF294-67C8-4A54-A086-11A1309EB2ED}">
      <dsp:nvSpPr>
        <dsp:cNvPr id="0" name=""/>
        <dsp:cNvSpPr/>
      </dsp:nvSpPr>
      <dsp:spPr>
        <a:xfrm>
          <a:off x="3323741" y="3567767"/>
          <a:ext cx="1582743" cy="1582743"/>
        </a:xfrm>
        <a:prstGeom prst="ellipse">
          <a:avLst/>
        </a:prstGeom>
        <a:solidFill>
          <a:schemeClr val="accent4">
            <a:shade val="50000"/>
            <a:hueOff val="-184009"/>
            <a:satOff val="19472"/>
            <a:lumOff val="249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Keşfetme, inceleme yapmaya ve  yaratıcılığa olanak sağlama</a:t>
          </a:r>
          <a:endParaRPr lang="tr-TR" sz="900" kern="1200" dirty="0"/>
        </a:p>
      </dsp:txBody>
      <dsp:txXfrm>
        <a:off x="3555528" y="3799554"/>
        <a:ext cx="1119169" cy="1119169"/>
      </dsp:txXfrm>
    </dsp:sp>
    <dsp:sp modelId="{4FBDDE4C-09C9-4F0D-BDA5-A47353D282B5}">
      <dsp:nvSpPr>
        <dsp:cNvPr id="0" name=""/>
        <dsp:cNvSpPr/>
      </dsp:nvSpPr>
      <dsp:spPr>
        <a:xfrm rot="16200000">
          <a:off x="3904467" y="2915156"/>
          <a:ext cx="421292" cy="534175"/>
        </a:xfrm>
        <a:prstGeom prst="rightArrow">
          <a:avLst>
            <a:gd name="adj1" fmla="val 60000"/>
            <a:gd name="adj2" fmla="val 50000"/>
          </a:avLst>
        </a:prstGeom>
        <a:solidFill>
          <a:schemeClr val="accent4">
            <a:shade val="90000"/>
            <a:hueOff val="-192974"/>
            <a:satOff val="1887"/>
            <a:lumOff val="16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3967661" y="3085185"/>
        <a:ext cx="294904" cy="320505"/>
      </dsp:txXfrm>
    </dsp:sp>
    <dsp:sp modelId="{20CEE80A-C59A-450F-ACC1-10471A646E3F}">
      <dsp:nvSpPr>
        <dsp:cNvPr id="0" name=""/>
        <dsp:cNvSpPr/>
      </dsp:nvSpPr>
      <dsp:spPr>
        <a:xfrm>
          <a:off x="3323741" y="1190132"/>
          <a:ext cx="1582743" cy="1582743"/>
        </a:xfrm>
        <a:prstGeom prst="ellipse">
          <a:avLst/>
        </a:prstGeom>
        <a:solidFill>
          <a:schemeClr val="accent4">
            <a:shade val="50000"/>
            <a:hueOff val="-92005"/>
            <a:satOff val="9736"/>
            <a:lumOff val="124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İletişim kurma ve interaktif öğrenme stillerine yöneltecek ortamlar oluşturma</a:t>
          </a:r>
        </a:p>
        <a:p>
          <a:pPr lvl="0" algn="ctr" defTabSz="400050">
            <a:lnSpc>
              <a:spcPct val="90000"/>
            </a:lnSpc>
            <a:spcBef>
              <a:spcPct val="0"/>
            </a:spcBef>
            <a:spcAft>
              <a:spcPct val="35000"/>
            </a:spcAft>
          </a:pPr>
          <a:endParaRPr lang="tr-TR" sz="900" kern="1200" dirty="0"/>
        </a:p>
      </dsp:txBody>
      <dsp:txXfrm>
        <a:off x="3555528" y="1421919"/>
        <a:ext cx="1119169" cy="1119169"/>
      </dsp:txXfrm>
    </dsp:sp>
    <dsp:sp modelId="{966A5ECD-AA02-495C-B0E9-919B7A413A9E}">
      <dsp:nvSpPr>
        <dsp:cNvPr id="0" name=""/>
        <dsp:cNvSpPr/>
      </dsp:nvSpPr>
      <dsp:spPr>
        <a:xfrm rot="19800000">
          <a:off x="4923687" y="1125969"/>
          <a:ext cx="421292" cy="534175"/>
        </a:xfrm>
        <a:prstGeom prst="rightArrow">
          <a:avLst>
            <a:gd name="adj1" fmla="val 60000"/>
            <a:gd name="adj2" fmla="val 50000"/>
          </a:avLst>
        </a:prstGeom>
        <a:solidFill>
          <a:schemeClr val="accent4">
            <a:shade val="90000"/>
            <a:hueOff val="-96487"/>
            <a:satOff val="943"/>
            <a:lumOff val="80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4932153" y="1264401"/>
        <a:ext cx="294904" cy="32050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3/7/2018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3/7/2018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3/7/2018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90577" y="1807105"/>
            <a:ext cx="9448800" cy="1825096"/>
          </a:xfrm>
        </p:spPr>
        <p:txBody>
          <a:bodyPr/>
          <a:lstStyle/>
          <a:p>
            <a:pPr algn="ctr"/>
            <a:r>
              <a:rPr lang="tr-TR" b="1" dirty="0"/>
              <a:t>Malta </a:t>
            </a:r>
            <a:r>
              <a:rPr lang="tr-TR" b="1" dirty="0" smtClean="0"/>
              <a:t>ve Eğitim </a:t>
            </a:r>
            <a:r>
              <a:rPr lang="tr-TR" b="1" dirty="0"/>
              <a:t>Sistemi</a:t>
            </a:r>
            <a:br>
              <a:rPr lang="tr-TR" b="1" dirty="0"/>
            </a:br>
            <a:endParaRPr lang="tr-TR" dirty="0"/>
          </a:p>
        </p:txBody>
      </p:sp>
      <p:sp>
        <p:nvSpPr>
          <p:cNvPr id="3" name="Alt Başlık 2"/>
          <p:cNvSpPr>
            <a:spLocks noGrp="1"/>
          </p:cNvSpPr>
          <p:nvPr>
            <p:ph type="subTitle" idx="1"/>
          </p:nvPr>
        </p:nvSpPr>
        <p:spPr>
          <a:xfrm>
            <a:off x="1316504" y="3632201"/>
            <a:ext cx="9448800" cy="685800"/>
          </a:xfrm>
        </p:spPr>
        <p:txBody>
          <a:bodyPr/>
          <a:lstStyle/>
          <a:p>
            <a:pPr algn="ctr"/>
            <a:r>
              <a:rPr lang="tr-TR" b="1" dirty="0" smtClean="0"/>
              <a:t>Dr. Burcu Çabuk</a:t>
            </a:r>
            <a:endParaRPr lang="tr-TR" b="1" dirty="0"/>
          </a:p>
        </p:txBody>
      </p:sp>
    </p:spTree>
    <p:extLst>
      <p:ext uri="{BB962C8B-B14F-4D97-AF65-F5344CB8AC3E}">
        <p14:creationId xmlns:p14="http://schemas.microsoft.com/office/powerpoint/2010/main" val="741159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56709" y="140919"/>
            <a:ext cx="8610600" cy="1293028"/>
          </a:xfrm>
        </p:spPr>
        <p:txBody>
          <a:bodyPr/>
          <a:lstStyle/>
          <a:p>
            <a:r>
              <a:rPr lang="tr-TR" b="1" dirty="0" smtClean="0"/>
              <a:t>Anaokulunda bir uygulama</a:t>
            </a:r>
            <a:endParaRPr lang="tr-TR" b="1" dirty="0"/>
          </a:p>
        </p:txBody>
      </p:sp>
      <p:pic>
        <p:nvPicPr>
          <p:cNvPr id="13314" name="Picture 2" descr="https://eventsimg.blob.core.windows.net/banners/00c727e7dd64f3975a4cb3c7cb850c4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468" y="1433947"/>
            <a:ext cx="9642761" cy="542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1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9269" y="794889"/>
            <a:ext cx="8610600" cy="1293028"/>
          </a:xfrm>
        </p:spPr>
        <p:txBody>
          <a:bodyPr/>
          <a:lstStyle/>
          <a:p>
            <a:r>
              <a:rPr lang="tr-TR" b="1" dirty="0" smtClean="0"/>
              <a:t>İLKOKUL öncesi </a:t>
            </a:r>
            <a:r>
              <a:rPr lang="tr-TR" b="1" dirty="0"/>
              <a:t>eğitim</a:t>
            </a:r>
            <a:br>
              <a:rPr lang="tr-TR" b="1" dirty="0"/>
            </a:br>
            <a:endParaRPr lang="tr-TR" dirty="0"/>
          </a:p>
        </p:txBody>
      </p:sp>
      <p:sp>
        <p:nvSpPr>
          <p:cNvPr id="3" name="İçerik Yer Tutucusu 2"/>
          <p:cNvSpPr>
            <a:spLocks noGrp="1"/>
          </p:cNvSpPr>
          <p:nvPr>
            <p:ph idx="1"/>
          </p:nvPr>
        </p:nvSpPr>
        <p:spPr>
          <a:xfrm>
            <a:off x="592859" y="1871348"/>
            <a:ext cx="10820400" cy="4024125"/>
          </a:xfrm>
        </p:spPr>
        <p:txBody>
          <a:bodyPr/>
          <a:lstStyle/>
          <a:p>
            <a:pPr marL="0" indent="0">
              <a:buNone/>
            </a:pPr>
            <a:endParaRPr lang="tr-TR" b="1" dirty="0"/>
          </a:p>
          <a:p>
            <a:pPr marL="0" indent="0" algn="ctr">
              <a:buNone/>
            </a:pPr>
            <a:r>
              <a:rPr lang="tr-TR" b="1" i="1" dirty="0"/>
              <a:t>3-5 Yaş Anaokulu Eğitimi</a:t>
            </a:r>
          </a:p>
          <a:p>
            <a:pPr marL="0" indent="0">
              <a:buNone/>
            </a:pPr>
            <a:r>
              <a:rPr lang="tr-TR" dirty="0" smtClean="0"/>
              <a:t>Malta’da okul öncesi eğitim çocukların eğitiminin önemli bir parçası olarak görülmektedir. 3-5 yaş arasını kapsamaktadır ve isteğe bağlıdır. </a:t>
            </a:r>
          </a:p>
          <a:p>
            <a:r>
              <a:rPr lang="tr-TR" dirty="0" smtClean="0"/>
              <a:t>Devlete bağlı, </a:t>
            </a:r>
          </a:p>
          <a:p>
            <a:r>
              <a:rPr lang="tr-TR" dirty="0"/>
              <a:t>Ö</a:t>
            </a:r>
            <a:r>
              <a:rPr lang="tr-TR" dirty="0" smtClean="0"/>
              <a:t>zel ve </a:t>
            </a:r>
          </a:p>
          <a:p>
            <a:r>
              <a:rPr lang="tr-TR" dirty="0"/>
              <a:t>K</a:t>
            </a:r>
            <a:r>
              <a:rPr lang="tr-TR" dirty="0" smtClean="0"/>
              <a:t>iliselere bağlı ilkokulların anaokullarında gerçekleştirilir. </a:t>
            </a:r>
          </a:p>
          <a:p>
            <a:endParaRPr lang="tr-TR" dirty="0"/>
          </a:p>
          <a:p>
            <a:pPr marL="0" indent="0">
              <a:buNone/>
            </a:pPr>
            <a:r>
              <a:rPr lang="tr-TR" dirty="0" smtClean="0"/>
              <a:t>Çoğunlukla karma eğitimdir yani kız ve erkek çocuklar aynı sınıfta öğrenim görürler. </a:t>
            </a:r>
            <a:r>
              <a:rPr lang="tr-TR" dirty="0"/>
              <a:t>Okul öncesi eğitim tüm öğrencilere ücretsiz olarak verilmektedir. </a:t>
            </a:r>
          </a:p>
        </p:txBody>
      </p:sp>
    </p:spTree>
    <p:extLst>
      <p:ext uri="{BB962C8B-B14F-4D97-AF65-F5344CB8AC3E}">
        <p14:creationId xmlns:p14="http://schemas.microsoft.com/office/powerpoint/2010/main" val="2464091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0810" y="473428"/>
            <a:ext cx="8610600" cy="1293028"/>
          </a:xfrm>
        </p:spPr>
        <p:txBody>
          <a:bodyPr/>
          <a:lstStyle/>
          <a:p>
            <a:pPr algn="ctr"/>
            <a:r>
              <a:rPr lang="tr-TR" b="1" dirty="0" smtClean="0"/>
              <a:t>MALTA’DA BİR ANAOKULU</a:t>
            </a:r>
            <a:endParaRPr lang="tr-TR" b="1" dirty="0"/>
          </a:p>
        </p:txBody>
      </p:sp>
      <p:pic>
        <p:nvPicPr>
          <p:cNvPr id="9218" name="Picture 2" descr="School Prospect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3108" y="1454727"/>
            <a:ext cx="7204365" cy="540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0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2843" y="2649254"/>
            <a:ext cx="10704746" cy="4024125"/>
          </a:xfrm>
        </p:spPr>
        <p:txBody>
          <a:bodyPr/>
          <a:lstStyle/>
          <a:p>
            <a:pPr marL="0" indent="0">
              <a:buNone/>
            </a:pPr>
            <a:r>
              <a:rPr lang="tr-TR" dirty="0"/>
              <a:t>2005 verilerine göre </a:t>
            </a:r>
            <a:r>
              <a:rPr lang="tr-TR" dirty="0" smtClean="0"/>
              <a:t>okul öncesi öğrenime </a:t>
            </a:r>
            <a:r>
              <a:rPr lang="tr-TR" dirty="0"/>
              <a:t>devam eden Maltalı çocukların oranı %98’dir. </a:t>
            </a:r>
            <a:r>
              <a:rPr lang="tr-TR" dirty="0" smtClean="0"/>
              <a:t>Geçen yılın verilerine göre ise bu oran biraz düşmüştür. 2014 yılında 3 ve 4 yaş grubundaki tüm çocukların %94’ü bu eğitimden yararlanmaktadırlar. </a:t>
            </a:r>
            <a:r>
              <a:rPr lang="tr-TR" dirty="0"/>
              <a:t>Bu </a:t>
            </a:r>
            <a:r>
              <a:rPr lang="tr-TR" dirty="0" smtClean="0"/>
              <a:t>oranlar </a:t>
            </a:r>
            <a:r>
              <a:rPr lang="tr-TR" dirty="0"/>
              <a:t>Malta toplumunun okul öncesi eğitime ne kadar önem verdiğini göstermektedir. </a:t>
            </a:r>
          </a:p>
        </p:txBody>
      </p:sp>
    </p:spTree>
    <p:extLst>
      <p:ext uri="{BB962C8B-B14F-4D97-AF65-F5344CB8AC3E}">
        <p14:creationId xmlns:p14="http://schemas.microsoft.com/office/powerpoint/2010/main" val="107619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ownofmalta.com/wp-content/uploads/2014/08/206_malta-montessori-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9842" y="1133835"/>
            <a:ext cx="8600850" cy="572416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281864" y="372979"/>
            <a:ext cx="6777789" cy="523220"/>
          </a:xfrm>
          <a:prstGeom prst="rect">
            <a:avLst/>
          </a:prstGeom>
          <a:noFill/>
        </p:spPr>
        <p:txBody>
          <a:bodyPr wrap="square" rtlCol="0">
            <a:spAutoFit/>
          </a:bodyPr>
          <a:lstStyle/>
          <a:p>
            <a:r>
              <a:rPr lang="tr-TR" sz="2800" b="1" dirty="0" smtClean="0"/>
              <a:t>MALTA’DA OKUL ÖNCESİ EĞİTİM SAATİ</a:t>
            </a:r>
            <a:endParaRPr lang="tr-TR" sz="2800" b="1" dirty="0"/>
          </a:p>
        </p:txBody>
      </p:sp>
    </p:spTree>
    <p:extLst>
      <p:ext uri="{BB962C8B-B14F-4D97-AF65-F5344CB8AC3E}">
        <p14:creationId xmlns:p14="http://schemas.microsoft.com/office/powerpoint/2010/main" val="2323787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8572" y="2215825"/>
            <a:ext cx="10820400" cy="4024125"/>
          </a:xfrm>
        </p:spPr>
        <p:txBody>
          <a:bodyPr/>
          <a:lstStyle/>
          <a:p>
            <a:pPr marL="0" indent="0">
              <a:buNone/>
            </a:pPr>
            <a:r>
              <a:rPr lang="tr-TR" dirty="0" smtClean="0"/>
              <a:t>Bazı aileler çocuklarını özel okul öncesi eğitim kurumlarına yönlendirseler de büyük bir çoğunluk devlete bağlı okul öncesi eğitim kurumlarına devam etmektedir. Devlet anaokullarında her sınıfta 1 öğretmene 10 öğrenci düşecek şekilde bir sistem geliştirilmiştir. 10’dan fazla çocuğun olduğu sınıflarda 2. bir öğretmen sınıfta yer alır.</a:t>
            </a:r>
            <a:endParaRPr lang="tr-TR" dirty="0"/>
          </a:p>
        </p:txBody>
      </p:sp>
    </p:spTree>
    <p:extLst>
      <p:ext uri="{BB962C8B-B14F-4D97-AF65-F5344CB8AC3E}">
        <p14:creationId xmlns:p14="http://schemas.microsoft.com/office/powerpoint/2010/main" val="4056952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ownofmalta.com/wp-content/uploads/2014/08/206_malta-montessori-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241" y="1175398"/>
            <a:ext cx="8429108" cy="560986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281864" y="372979"/>
            <a:ext cx="6777789" cy="523220"/>
          </a:xfrm>
          <a:prstGeom prst="rect">
            <a:avLst/>
          </a:prstGeom>
          <a:noFill/>
        </p:spPr>
        <p:txBody>
          <a:bodyPr wrap="square" rtlCol="0">
            <a:spAutoFit/>
          </a:bodyPr>
          <a:lstStyle/>
          <a:p>
            <a:r>
              <a:rPr lang="tr-TR" sz="2800" b="1" dirty="0" smtClean="0"/>
              <a:t>MALTA’DA OKUL ÖNCESİ EĞİTİM SAATİ</a:t>
            </a:r>
            <a:endParaRPr lang="tr-TR" sz="2800" b="1" dirty="0"/>
          </a:p>
        </p:txBody>
      </p:sp>
    </p:spTree>
    <p:extLst>
      <p:ext uri="{BB962C8B-B14F-4D97-AF65-F5344CB8AC3E}">
        <p14:creationId xmlns:p14="http://schemas.microsoft.com/office/powerpoint/2010/main" val="41077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2842" y="2833875"/>
            <a:ext cx="10820400" cy="4024125"/>
          </a:xfrm>
        </p:spPr>
        <p:txBody>
          <a:bodyPr/>
          <a:lstStyle/>
          <a:p>
            <a:pPr marL="0" indent="0">
              <a:buNone/>
            </a:pPr>
            <a:r>
              <a:rPr lang="tr-TR" dirty="0" smtClean="0"/>
              <a:t>Anaokulu zorunlu eğitim kapsamında olmadığı için genel hedef </a:t>
            </a:r>
            <a:r>
              <a:rPr lang="tr-TR" b="1" dirty="0" smtClean="0"/>
              <a:t>«oyun» </a:t>
            </a:r>
            <a:r>
              <a:rPr lang="tr-TR" dirty="0" smtClean="0"/>
              <a:t>oynamaktır. 5 yaş itibariyle zorunlu eğitim yani </a:t>
            </a:r>
            <a:r>
              <a:rPr lang="tr-TR" b="1" dirty="0" smtClean="0"/>
              <a:t>ilkokul eğitimi </a:t>
            </a:r>
            <a:r>
              <a:rPr lang="tr-TR" dirty="0" smtClean="0"/>
              <a:t>başlar. </a:t>
            </a:r>
            <a:endParaRPr lang="tr-TR" dirty="0"/>
          </a:p>
        </p:txBody>
      </p:sp>
    </p:spTree>
    <p:extLst>
      <p:ext uri="{BB962C8B-B14F-4D97-AF65-F5344CB8AC3E}">
        <p14:creationId xmlns:p14="http://schemas.microsoft.com/office/powerpoint/2010/main" val="230996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maltamama.com/uploads/3/5/1/1/3511217/9033382_orig.jpg?3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5306" y="1092489"/>
            <a:ext cx="7686221" cy="5783067"/>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281864" y="372979"/>
            <a:ext cx="6777789" cy="523220"/>
          </a:xfrm>
          <a:prstGeom prst="rect">
            <a:avLst/>
          </a:prstGeom>
          <a:noFill/>
        </p:spPr>
        <p:txBody>
          <a:bodyPr wrap="square" rtlCol="0">
            <a:spAutoFit/>
          </a:bodyPr>
          <a:lstStyle/>
          <a:p>
            <a:r>
              <a:rPr lang="tr-TR" sz="2800" b="1" dirty="0" smtClean="0"/>
              <a:t>MALTA’DA BİR OKUL ÖNCESİ SINIFI</a:t>
            </a:r>
            <a:endParaRPr lang="tr-TR" sz="2800" b="1" dirty="0"/>
          </a:p>
        </p:txBody>
      </p:sp>
    </p:spTree>
    <p:extLst>
      <p:ext uri="{BB962C8B-B14F-4D97-AF65-F5344CB8AC3E}">
        <p14:creationId xmlns:p14="http://schemas.microsoft.com/office/powerpoint/2010/main" val="928556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002" y="998290"/>
            <a:ext cx="8610600" cy="1293028"/>
          </a:xfrm>
        </p:spPr>
        <p:txBody>
          <a:bodyPr/>
          <a:lstStyle/>
          <a:p>
            <a:pPr algn="ctr"/>
            <a:r>
              <a:rPr lang="tr-TR" b="1" dirty="0"/>
              <a:t>İlkokul </a:t>
            </a:r>
            <a:r>
              <a:rPr lang="tr-TR" b="1" dirty="0" smtClean="0"/>
              <a:t>eğitimi</a:t>
            </a:r>
            <a:endParaRPr lang="tr-TR" b="1" dirty="0"/>
          </a:p>
        </p:txBody>
      </p:sp>
      <p:sp>
        <p:nvSpPr>
          <p:cNvPr id="3" name="İçerik Yer Tutucusu 2"/>
          <p:cNvSpPr>
            <a:spLocks noGrp="1"/>
          </p:cNvSpPr>
          <p:nvPr>
            <p:ph idx="1"/>
          </p:nvPr>
        </p:nvSpPr>
        <p:spPr>
          <a:xfrm>
            <a:off x="1111102" y="2449741"/>
            <a:ext cx="10820400" cy="4024125"/>
          </a:xfrm>
        </p:spPr>
        <p:txBody>
          <a:bodyPr/>
          <a:lstStyle/>
          <a:p>
            <a:pPr marL="0" indent="0">
              <a:buNone/>
            </a:pPr>
            <a:r>
              <a:rPr lang="tr-TR" dirty="0" smtClean="0"/>
              <a:t>Malta’da ilkokulda 1980 yılına kadar karma eğitim uygulaması yapılmıyorken, devlete bağlı okullarda 1980 itibariyle karma sınıflar oluşturulmuştur. Fakat kiliselere bağlı okullarda hala kız ve erkek çocukları için farklı sınıflar söz konusudur. </a:t>
            </a:r>
          </a:p>
          <a:p>
            <a:r>
              <a:rPr lang="tr-TR" dirty="0"/>
              <a:t>D</a:t>
            </a:r>
            <a:r>
              <a:rPr lang="tr-TR" dirty="0" smtClean="0"/>
              <a:t>evlete bağlı, </a:t>
            </a:r>
          </a:p>
          <a:p>
            <a:r>
              <a:rPr lang="tr-TR" dirty="0" smtClean="0"/>
              <a:t>Kiliseye bağlı ve </a:t>
            </a:r>
          </a:p>
          <a:p>
            <a:r>
              <a:rPr lang="tr-TR" dirty="0" smtClean="0"/>
              <a:t>Özel ilkokullarda tek ortak kural bir sınıfta öğretmen başına en fazla 20 çocuğun bulunmasıdır. </a:t>
            </a:r>
            <a:endParaRPr lang="tr-TR" dirty="0"/>
          </a:p>
        </p:txBody>
      </p:sp>
    </p:spTree>
    <p:extLst>
      <p:ext uri="{BB962C8B-B14F-4D97-AF65-F5344CB8AC3E}">
        <p14:creationId xmlns:p14="http://schemas.microsoft.com/office/powerpoint/2010/main" val="2876586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7933" y="0"/>
            <a:ext cx="8610600" cy="1293028"/>
          </a:xfrm>
        </p:spPr>
        <p:txBody>
          <a:bodyPr/>
          <a:lstStyle/>
          <a:p>
            <a:pPr algn="ctr"/>
            <a:r>
              <a:rPr lang="tr-TR" b="1" dirty="0" smtClean="0"/>
              <a:t>MALTA</a:t>
            </a:r>
            <a:endParaRPr lang="tr-TR" b="1" dirty="0"/>
          </a:p>
        </p:txBody>
      </p:sp>
      <p:pic>
        <p:nvPicPr>
          <p:cNvPr id="4098" name="Picture 2" descr="http://dailyurbanista.com/wp-content/uploads/2014/09/Anchor-Bay-Mal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7933" y="1223682"/>
            <a:ext cx="9014907" cy="563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77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4918" y="0"/>
            <a:ext cx="8610600" cy="1293028"/>
          </a:xfrm>
        </p:spPr>
        <p:txBody>
          <a:bodyPr/>
          <a:lstStyle/>
          <a:p>
            <a:pPr algn="ctr"/>
            <a:r>
              <a:rPr lang="tr-TR" b="1" dirty="0" smtClean="0"/>
              <a:t>MALTA’DA BİR 1. SINIF</a:t>
            </a:r>
            <a:endParaRPr lang="tr-TR" b="1" dirty="0"/>
          </a:p>
        </p:txBody>
      </p:sp>
      <p:pic>
        <p:nvPicPr>
          <p:cNvPr id="14338" name="Picture 2" descr="http://www.stellamaris.edu.mt/wp-content/uploads/2015/05/IMG_0047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8574" y="1161045"/>
            <a:ext cx="7585362" cy="56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8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007" y="2318513"/>
            <a:ext cx="10820400" cy="4024125"/>
          </a:xfrm>
        </p:spPr>
        <p:txBody>
          <a:bodyPr/>
          <a:lstStyle/>
          <a:p>
            <a:pPr marL="0" indent="0">
              <a:buNone/>
            </a:pPr>
            <a:r>
              <a:rPr lang="tr-TR" dirty="0" smtClean="0"/>
              <a:t>İlkokulunun 4. yılı sonunda tüm çocuklar bir sonraki yıla hazırlık amacıyla </a:t>
            </a:r>
          </a:p>
          <a:p>
            <a:r>
              <a:rPr lang="tr-TR" dirty="0" smtClean="0"/>
              <a:t>İngilizce, </a:t>
            </a:r>
          </a:p>
          <a:p>
            <a:r>
              <a:rPr lang="tr-TR" dirty="0" smtClean="0"/>
              <a:t>Malta Dili, </a:t>
            </a:r>
          </a:p>
          <a:p>
            <a:r>
              <a:rPr lang="tr-TR" dirty="0" smtClean="0"/>
              <a:t>Matematik, </a:t>
            </a:r>
          </a:p>
          <a:p>
            <a:r>
              <a:rPr lang="tr-TR" dirty="0" smtClean="0"/>
              <a:t>Din ve </a:t>
            </a:r>
          </a:p>
          <a:p>
            <a:r>
              <a:rPr lang="tr-TR" dirty="0" smtClean="0"/>
              <a:t>Sosyal Çalışmalar konularında sınava girerler. Bu sistem dezavantajlı durumları ortadan kaldırmak amacıyla yapılmaktadır. </a:t>
            </a:r>
            <a:endParaRPr lang="tr-TR" dirty="0"/>
          </a:p>
        </p:txBody>
      </p:sp>
    </p:spTree>
    <p:extLst>
      <p:ext uri="{BB962C8B-B14F-4D97-AF65-F5344CB8AC3E}">
        <p14:creationId xmlns:p14="http://schemas.microsoft.com/office/powerpoint/2010/main" val="2371185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30682" y="515538"/>
            <a:ext cx="9161318" cy="1293028"/>
          </a:xfrm>
        </p:spPr>
        <p:txBody>
          <a:bodyPr>
            <a:normAutofit/>
          </a:bodyPr>
          <a:lstStyle/>
          <a:p>
            <a:r>
              <a:rPr lang="tr-TR" sz="3600" b="1" dirty="0" smtClean="0"/>
              <a:t>İLKOKULDA Açık hava çalışmaları</a:t>
            </a:r>
            <a:endParaRPr lang="tr-TR" sz="3600" b="1" dirty="0"/>
          </a:p>
        </p:txBody>
      </p:sp>
      <p:pic>
        <p:nvPicPr>
          <p:cNvPr id="15364" name="Picture 4" descr="http://stc.lija.skola.edu.mt/wp-content/uploads/2011/11/IMG_0485-300x2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774" y="1672936"/>
            <a:ext cx="7189257" cy="539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6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Malta’da ilköğretim altı yıl sürer. </a:t>
            </a:r>
            <a:r>
              <a:rPr lang="tr-TR" dirty="0" smtClean="0"/>
              <a:t>6. Sınıfın sonunda (çocuklar 11 yaşına girdiklerinde) hangi öğrencinin hangi ortaokula gireceğini belirlemek amacıyla 4. sınıf sonundaki sınıf konularından tekrar sınava girerler. 2014 yılı verilerine göre çocukların %73’ü bu sınavlara girmiş ve yalnızca %54’ü sınavlarda başarılı olmuştur. Başarılı </a:t>
            </a:r>
            <a:r>
              <a:rPr lang="tr-TR" dirty="0"/>
              <a:t>olan </a:t>
            </a:r>
            <a:r>
              <a:rPr lang="tr-TR" dirty="0" smtClean="0"/>
              <a:t>öğrenciler «</a:t>
            </a:r>
            <a:r>
              <a:rPr lang="tr-TR" dirty="0" err="1" smtClean="0"/>
              <a:t>junior</a:t>
            </a:r>
            <a:r>
              <a:rPr lang="tr-TR" dirty="0" smtClean="0"/>
              <a:t> </a:t>
            </a:r>
            <a:r>
              <a:rPr lang="tr-TR" dirty="0" err="1" smtClean="0"/>
              <a:t>lyceums</a:t>
            </a:r>
            <a:r>
              <a:rPr lang="tr-TR" dirty="0" smtClean="0"/>
              <a:t>» adı verilen prestijli ortaokullara devam ederken, başarısız </a:t>
            </a:r>
            <a:r>
              <a:rPr lang="tr-TR" dirty="0"/>
              <a:t>olan öğrenciler </a:t>
            </a:r>
            <a:r>
              <a:rPr lang="tr-TR" dirty="0" smtClean="0"/>
              <a:t>«</a:t>
            </a:r>
            <a:r>
              <a:rPr lang="tr-TR" dirty="0" err="1" smtClean="0"/>
              <a:t>area</a:t>
            </a:r>
            <a:r>
              <a:rPr lang="tr-TR" dirty="0" smtClean="0"/>
              <a:t> </a:t>
            </a:r>
            <a:r>
              <a:rPr lang="tr-TR" dirty="0" err="1"/>
              <a:t>secondary</a:t>
            </a:r>
            <a:r>
              <a:rPr lang="tr-TR" dirty="0"/>
              <a:t> </a:t>
            </a:r>
            <a:r>
              <a:rPr lang="tr-TR" dirty="0" err="1" smtClean="0"/>
              <a:t>schools</a:t>
            </a:r>
            <a:r>
              <a:rPr lang="tr-TR" dirty="0" smtClean="0"/>
              <a:t>» ismi verilen ortaokullara devam etmektedirler. </a:t>
            </a:r>
          </a:p>
          <a:p>
            <a:pPr marL="0" indent="0">
              <a:buNone/>
            </a:pPr>
            <a:endParaRPr lang="tr-TR" dirty="0"/>
          </a:p>
          <a:p>
            <a:pPr marL="0" indent="0">
              <a:buNone/>
            </a:pPr>
            <a:r>
              <a:rPr lang="tr-TR" dirty="0" smtClean="0"/>
              <a:t>Bu sistem 2. Dünya Savaşı sonrası İngiltere’de uygulanmaya başlayan sistemin benzeridir. Bahsi geçen iki okul sistemi de yalnızca kızlara ve yalnızca erkeklere yönelik okullardır. </a:t>
            </a:r>
            <a:endParaRPr lang="tr-TR" dirty="0"/>
          </a:p>
        </p:txBody>
      </p:sp>
    </p:spTree>
    <p:extLst>
      <p:ext uri="{BB962C8B-B14F-4D97-AF65-F5344CB8AC3E}">
        <p14:creationId xmlns:p14="http://schemas.microsoft.com/office/powerpoint/2010/main" val="588649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4982" y="-129246"/>
            <a:ext cx="8610600" cy="1293028"/>
          </a:xfrm>
        </p:spPr>
        <p:txBody>
          <a:bodyPr>
            <a:normAutofit/>
          </a:bodyPr>
          <a:lstStyle/>
          <a:p>
            <a:r>
              <a:rPr lang="tr-TR" sz="3200" b="1" dirty="0" smtClean="0"/>
              <a:t>BİR İLKOKULUN BAHÇE SAATİ</a:t>
            </a:r>
            <a:endParaRPr lang="tr-TR" sz="3200" b="1" dirty="0"/>
          </a:p>
        </p:txBody>
      </p:sp>
      <p:pic>
        <p:nvPicPr>
          <p:cNvPr id="17410" name="Picture 2" descr="http://stc.msida.skola.edu.mt/wp-content/uploads/2015/04/20150330_1043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9569" y="1362652"/>
            <a:ext cx="9165575" cy="549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52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58768" y="2850171"/>
            <a:ext cx="7117773" cy="4024125"/>
          </a:xfrm>
        </p:spPr>
        <p:txBody>
          <a:bodyPr/>
          <a:lstStyle/>
          <a:p>
            <a:pPr marL="0" indent="0">
              <a:buNone/>
            </a:pPr>
            <a:r>
              <a:rPr lang="tr-TR" dirty="0" smtClean="0"/>
              <a:t>Zorunlu </a:t>
            </a:r>
            <a:r>
              <a:rPr lang="tr-TR" dirty="0"/>
              <a:t>eğitim </a:t>
            </a:r>
            <a:r>
              <a:rPr lang="tr-TR" dirty="0" smtClean="0"/>
              <a:t>süresi: 11 yıl</a:t>
            </a:r>
            <a:r>
              <a:rPr lang="tr-TR" dirty="0"/>
              <a:t/>
            </a:r>
            <a:br>
              <a:rPr lang="tr-TR" dirty="0"/>
            </a:br>
            <a:r>
              <a:rPr lang="tr-TR" dirty="0"/>
              <a:t>Başlama yaşı: 5</a:t>
            </a:r>
            <a:br>
              <a:rPr lang="tr-TR" dirty="0"/>
            </a:br>
            <a:r>
              <a:rPr lang="tr-TR" dirty="0"/>
              <a:t>Bitirme yaşı: 16</a:t>
            </a:r>
            <a:br>
              <a:rPr lang="tr-TR" dirty="0"/>
            </a:br>
            <a:r>
              <a:rPr lang="tr-TR" dirty="0" smtClean="0"/>
              <a:t>Sertifika/diploma</a:t>
            </a:r>
            <a:r>
              <a:rPr lang="tr-TR" dirty="0"/>
              <a:t>: Ortaöğretim Sertifikası</a:t>
            </a:r>
            <a:br>
              <a:rPr lang="tr-TR" dirty="0"/>
            </a:br>
            <a:endParaRPr lang="tr-TR" dirty="0"/>
          </a:p>
        </p:txBody>
      </p:sp>
      <p:sp>
        <p:nvSpPr>
          <p:cNvPr id="4" name="Dikdörtgen 3"/>
          <p:cNvSpPr/>
          <p:nvPr/>
        </p:nvSpPr>
        <p:spPr>
          <a:xfrm>
            <a:off x="2198017" y="1414787"/>
            <a:ext cx="8003377" cy="1200329"/>
          </a:xfrm>
          <a:prstGeom prst="rect">
            <a:avLst/>
          </a:prstGeom>
        </p:spPr>
        <p:txBody>
          <a:bodyPr wrap="square">
            <a:spAutoFit/>
          </a:bodyPr>
          <a:lstStyle/>
          <a:p>
            <a:r>
              <a:rPr lang="tr-TR" sz="3600" b="1" dirty="0"/>
              <a:t>YÜKSEK ÖĞRETİM ÖNCESİ EĞİTİM</a:t>
            </a:r>
          </a:p>
          <a:p>
            <a:endParaRPr lang="tr-TR" sz="3600" dirty="0"/>
          </a:p>
        </p:txBody>
      </p:sp>
    </p:spTree>
    <p:extLst>
      <p:ext uri="{BB962C8B-B14F-4D97-AF65-F5344CB8AC3E}">
        <p14:creationId xmlns:p14="http://schemas.microsoft.com/office/powerpoint/2010/main" val="95823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172092"/>
            <a:ext cx="8610600" cy="1293028"/>
          </a:xfrm>
        </p:spPr>
        <p:txBody>
          <a:bodyPr/>
          <a:lstStyle/>
          <a:p>
            <a:r>
              <a:rPr lang="tr-TR" b="1" dirty="0" smtClean="0"/>
              <a:t>Bir erkek ortaokulu</a:t>
            </a:r>
            <a:endParaRPr lang="tr-TR" b="1" dirty="0"/>
          </a:p>
        </p:txBody>
      </p:sp>
      <p:pic>
        <p:nvPicPr>
          <p:cNvPr id="19458" name="Picture 2" descr="http://gov.mt/en/Government/Press%20Releases/Press%20Photos/PublishingImages/2012/September/day27/MEDE_PS_27092012_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233" y="1237962"/>
            <a:ext cx="8475031" cy="587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34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78727" y="0"/>
            <a:ext cx="8610600" cy="1293028"/>
          </a:xfrm>
        </p:spPr>
        <p:txBody>
          <a:bodyPr/>
          <a:lstStyle/>
          <a:p>
            <a:r>
              <a:rPr lang="tr-TR" b="1" dirty="0" smtClean="0"/>
              <a:t>BİR KIZ ORTAOKULU</a:t>
            </a:r>
            <a:endParaRPr lang="tr-TR" b="1" dirty="0"/>
          </a:p>
        </p:txBody>
      </p:sp>
      <p:pic>
        <p:nvPicPr>
          <p:cNvPr id="18434" name="Picture 2" descr="Informing and Involving: addressing the school assembly&lt;br/&gt;The EkoSkola Committee make it a point to inform the whole school of what is discussed during meetin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8334" y="1172657"/>
            <a:ext cx="7580457" cy="568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75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Malta’da bahsedildiği gibi iki </a:t>
            </a:r>
            <a:r>
              <a:rPr lang="tr-TR" dirty="0"/>
              <a:t>farklı ortaöğretim okulu vardır: </a:t>
            </a:r>
            <a:endParaRPr lang="tr-TR" dirty="0" smtClean="0"/>
          </a:p>
          <a:p>
            <a:r>
              <a:rPr lang="tr-TR" dirty="0" smtClean="0"/>
              <a:t>Ortaöğretim </a:t>
            </a:r>
            <a:r>
              <a:rPr lang="tr-TR" dirty="0"/>
              <a:t>Devlet Okulları (</a:t>
            </a:r>
            <a:r>
              <a:rPr lang="tr-TR" dirty="0" err="1"/>
              <a:t>Junior</a:t>
            </a:r>
            <a:r>
              <a:rPr lang="tr-TR" dirty="0"/>
              <a:t> </a:t>
            </a:r>
            <a:r>
              <a:rPr lang="tr-TR" dirty="0" err="1"/>
              <a:t>Lyceums</a:t>
            </a:r>
            <a:r>
              <a:rPr lang="tr-TR" dirty="0"/>
              <a:t>) ve </a:t>
            </a:r>
            <a:endParaRPr lang="tr-TR" dirty="0" smtClean="0"/>
          </a:p>
          <a:p>
            <a:r>
              <a:rPr lang="tr-TR" dirty="0" smtClean="0"/>
              <a:t>Ortaöğretim </a:t>
            </a:r>
            <a:r>
              <a:rPr lang="tr-TR" dirty="0"/>
              <a:t>Alan Okulları (</a:t>
            </a:r>
            <a:r>
              <a:rPr lang="tr-TR" dirty="0" err="1"/>
              <a:t>Area</a:t>
            </a:r>
            <a:r>
              <a:rPr lang="tr-TR" dirty="0"/>
              <a:t> </a:t>
            </a:r>
            <a:r>
              <a:rPr lang="tr-TR" dirty="0" err="1"/>
              <a:t>Seconday</a:t>
            </a:r>
            <a:r>
              <a:rPr lang="tr-TR" dirty="0"/>
              <a:t> School). </a:t>
            </a:r>
            <a:endParaRPr lang="tr-TR" dirty="0" smtClean="0"/>
          </a:p>
          <a:p>
            <a:pPr marL="0" indent="0">
              <a:buNone/>
            </a:pPr>
            <a:endParaRPr lang="tr-TR" dirty="0"/>
          </a:p>
          <a:p>
            <a:pPr marL="0" indent="0">
              <a:buNone/>
            </a:pPr>
            <a:r>
              <a:rPr lang="tr-TR" dirty="0" smtClean="0"/>
              <a:t>Burada beş </a:t>
            </a:r>
            <a:r>
              <a:rPr lang="tr-TR" dirty="0"/>
              <a:t>yıl süren </a:t>
            </a:r>
            <a:r>
              <a:rPr lang="tr-TR" dirty="0" smtClean="0"/>
              <a:t>çalışmalar, </a:t>
            </a:r>
            <a:r>
              <a:rPr lang="tr-TR" dirty="0"/>
              <a:t>iki yıl oryantasyon dönemi ve üç yıl uzmanlaşma dönemi olarak ayrılır. Bu </a:t>
            </a:r>
            <a:r>
              <a:rPr lang="tr-TR" dirty="0" smtClean="0"/>
              <a:t>5 yıllık dönemin </a:t>
            </a:r>
            <a:r>
              <a:rPr lang="tr-TR" dirty="0"/>
              <a:t>sonunda, öğrenciler Ortaöğretim Sertifikası almak için </a:t>
            </a:r>
            <a:r>
              <a:rPr lang="tr-TR" dirty="0" smtClean="0"/>
              <a:t>sınava girerler</a:t>
            </a:r>
            <a:r>
              <a:rPr lang="tr-TR" dirty="0"/>
              <a:t>. </a:t>
            </a:r>
            <a:r>
              <a:rPr lang="tr-TR" dirty="0" smtClean="0"/>
              <a:t>Bu sınav </a:t>
            </a:r>
            <a:r>
              <a:rPr lang="tr-TR" dirty="0"/>
              <a:t>Üniversite Giriş Sınavı Sertifika kursu (</a:t>
            </a:r>
            <a:r>
              <a:rPr lang="tr-TR" dirty="0" err="1"/>
              <a:t>Six</a:t>
            </a:r>
            <a:r>
              <a:rPr lang="tr-TR" dirty="0"/>
              <a:t> Form </a:t>
            </a:r>
            <a:r>
              <a:rPr lang="tr-TR" dirty="0" err="1"/>
              <a:t>Matriculation</a:t>
            </a:r>
            <a:r>
              <a:rPr lang="tr-TR" dirty="0"/>
              <a:t> </a:t>
            </a:r>
            <a:r>
              <a:rPr lang="tr-TR" dirty="0" err="1"/>
              <a:t>Certificate</a:t>
            </a:r>
            <a:r>
              <a:rPr lang="tr-TR" dirty="0"/>
              <a:t> Course) için seçilme yeterliliği sağlar.</a:t>
            </a:r>
          </a:p>
          <a:p>
            <a:pPr marL="0" indent="0">
              <a:buNone/>
            </a:pPr>
            <a:endParaRPr lang="tr-TR" dirty="0"/>
          </a:p>
          <a:p>
            <a:endParaRPr lang="tr-TR" dirty="0"/>
          </a:p>
          <a:p>
            <a:pPr marL="0" indent="0">
              <a:buNone/>
            </a:pPr>
            <a:endParaRPr lang="tr-TR" dirty="0"/>
          </a:p>
        </p:txBody>
      </p:sp>
    </p:spTree>
    <p:extLst>
      <p:ext uri="{BB962C8B-B14F-4D97-AF65-F5344CB8AC3E}">
        <p14:creationId xmlns:p14="http://schemas.microsoft.com/office/powerpoint/2010/main" val="1654118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56100" y="332330"/>
            <a:ext cx="9306791" cy="1293028"/>
          </a:xfrm>
        </p:spPr>
        <p:txBody>
          <a:bodyPr>
            <a:normAutofit/>
          </a:bodyPr>
          <a:lstStyle/>
          <a:p>
            <a:r>
              <a:rPr lang="tr-TR" sz="1600" b="1" dirty="0" smtClean="0"/>
              <a:t>2013’de 1017 ilkokul ve ortaokul öğrencisi dini eğitim almayı reddetmiştir.</a:t>
            </a:r>
            <a:endParaRPr lang="tr-TR" sz="1600" b="1" dirty="0"/>
          </a:p>
        </p:txBody>
      </p:sp>
      <p:pic>
        <p:nvPicPr>
          <p:cNvPr id="26626" name="Picture 2" descr="http://www.maltatoday.com.mt/ui_frontend/thumbnail/684/0/1-017-students-reject-religion-classes-201305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3285" y="1257300"/>
            <a:ext cx="8419514"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0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2955109"/>
            <a:ext cx="1853045" cy="1126772"/>
          </a:xfrm>
        </p:spPr>
        <p:txBody>
          <a:bodyPr/>
          <a:lstStyle/>
          <a:p>
            <a:r>
              <a:rPr lang="tr-TR" b="1" dirty="0" smtClean="0"/>
              <a:t>MALTA</a:t>
            </a:r>
            <a:endParaRPr lang="tr-TR" b="1" dirty="0"/>
          </a:p>
        </p:txBody>
      </p:sp>
      <p:pic>
        <p:nvPicPr>
          <p:cNvPr id="1026" name="Picture 2" descr="http://www.vacationstogo.com/images/ports/maps/438_w.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547" y="0"/>
            <a:ext cx="6051885" cy="778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30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61551" y="1776025"/>
            <a:ext cx="7762009" cy="4024125"/>
          </a:xfrm>
        </p:spPr>
        <p:txBody>
          <a:bodyPr/>
          <a:lstStyle/>
          <a:p>
            <a:pPr marL="0" indent="0">
              <a:buNone/>
            </a:pPr>
            <a:r>
              <a:rPr lang="tr-TR" sz="3600" b="1" dirty="0"/>
              <a:t>Üniversite Hazırlık </a:t>
            </a:r>
            <a:r>
              <a:rPr lang="tr-TR" sz="3600" b="1" dirty="0" smtClean="0"/>
              <a:t>Okulları</a:t>
            </a:r>
          </a:p>
          <a:p>
            <a:pPr marL="0" indent="0">
              <a:buNone/>
            </a:pPr>
            <a:endParaRPr lang="tr-TR" dirty="0"/>
          </a:p>
          <a:p>
            <a:pPr marL="0" indent="0">
              <a:buNone/>
            </a:pPr>
            <a:r>
              <a:rPr lang="tr-TR" dirty="0"/>
              <a:t>Zorunlu eğitim </a:t>
            </a:r>
            <a:r>
              <a:rPr lang="tr-TR" dirty="0" smtClean="0"/>
              <a:t>süresi: 2 yıl</a:t>
            </a:r>
            <a:r>
              <a:rPr lang="tr-TR" dirty="0"/>
              <a:t/>
            </a:r>
            <a:br>
              <a:rPr lang="tr-TR" dirty="0"/>
            </a:br>
            <a:r>
              <a:rPr lang="tr-TR" dirty="0"/>
              <a:t>Yaş aralığı: 16 ile 18</a:t>
            </a:r>
            <a:br>
              <a:rPr lang="tr-TR" dirty="0"/>
            </a:br>
            <a:r>
              <a:rPr lang="tr-TR" dirty="0" smtClean="0"/>
              <a:t>Sertifika/diploma</a:t>
            </a:r>
            <a:r>
              <a:rPr lang="tr-TR" dirty="0"/>
              <a:t>: Üniversite Giriş Sınav Sertifikası</a:t>
            </a:r>
            <a:br>
              <a:rPr lang="tr-TR" dirty="0"/>
            </a:br>
            <a:r>
              <a:rPr lang="tr-TR" dirty="0"/>
              <a:t>Üniversite hazırlık okulları (</a:t>
            </a:r>
            <a:r>
              <a:rPr lang="tr-TR" dirty="0" err="1"/>
              <a:t>Upper</a:t>
            </a:r>
            <a:r>
              <a:rPr lang="tr-TR" dirty="0"/>
              <a:t> </a:t>
            </a:r>
            <a:r>
              <a:rPr lang="tr-TR" dirty="0" err="1"/>
              <a:t>Lyceums</a:t>
            </a:r>
            <a:r>
              <a:rPr lang="tr-TR" dirty="0"/>
              <a:t> ve </a:t>
            </a:r>
            <a:r>
              <a:rPr lang="tr-TR" dirty="0" err="1"/>
              <a:t>Sixth</a:t>
            </a:r>
            <a:r>
              <a:rPr lang="tr-TR" dirty="0"/>
              <a:t> Forms) </a:t>
            </a:r>
            <a:r>
              <a:rPr lang="tr-TR" dirty="0" smtClean="0"/>
              <a:t>öğrencileri </a:t>
            </a:r>
            <a:r>
              <a:rPr lang="tr-TR" dirty="0"/>
              <a:t>yükseköğrenim programlarına yerleşmelerine olanak sağlayan Üniversite Giriş Sertifikası için hazırlar.</a:t>
            </a:r>
          </a:p>
          <a:p>
            <a:pPr marL="0" indent="0">
              <a:buNone/>
            </a:pPr>
            <a:endParaRPr lang="tr-TR" dirty="0"/>
          </a:p>
        </p:txBody>
      </p:sp>
    </p:spTree>
    <p:extLst>
      <p:ext uri="{BB962C8B-B14F-4D97-AF65-F5344CB8AC3E}">
        <p14:creationId xmlns:p14="http://schemas.microsoft.com/office/powerpoint/2010/main" val="1105966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0807" y="637953"/>
            <a:ext cx="8610600" cy="1293028"/>
          </a:xfrm>
        </p:spPr>
        <p:txBody>
          <a:bodyPr/>
          <a:lstStyle/>
          <a:p>
            <a:r>
              <a:rPr lang="tr-TR" b="1" dirty="0" smtClean="0"/>
              <a:t>Bir lise</a:t>
            </a:r>
            <a:endParaRPr lang="tr-TR" b="1" dirty="0"/>
          </a:p>
        </p:txBody>
      </p:sp>
      <p:pic>
        <p:nvPicPr>
          <p:cNvPr id="21506" name="Picture 2" descr="http://www.um.edu.mt/__data/assets/image/0019/126136/ceerbann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4650" y="2504208"/>
            <a:ext cx="13341429" cy="301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1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Ortaokul </a:t>
            </a:r>
            <a:r>
              <a:rPr lang="tr-TR" dirty="0"/>
              <a:t>eğitimi </a:t>
            </a:r>
            <a:r>
              <a:rPr lang="tr-TR" dirty="0" smtClean="0"/>
              <a:t>sonrası meslek </a:t>
            </a:r>
            <a:r>
              <a:rPr lang="tr-TR" dirty="0"/>
              <a:t>kazanımına yönelik 4 yıllık kolej ve </a:t>
            </a:r>
            <a:r>
              <a:rPr lang="tr-TR" dirty="0" smtClean="0"/>
              <a:t>enstitülerde </a:t>
            </a:r>
            <a:r>
              <a:rPr lang="tr-TR" dirty="0"/>
              <a:t>verilen </a:t>
            </a:r>
            <a:r>
              <a:rPr lang="tr-TR" dirty="0" smtClean="0"/>
              <a:t>eğitim söz konusudur. </a:t>
            </a:r>
            <a:r>
              <a:rPr lang="tr-TR" dirty="0"/>
              <a:t>Malta’da </a:t>
            </a:r>
            <a:r>
              <a:rPr lang="tr-TR" dirty="0" smtClean="0"/>
              <a:t>yükseköğretim </a:t>
            </a:r>
            <a:r>
              <a:rPr lang="tr-TR" dirty="0"/>
              <a:t>veren en kapsamlı kurum Malta Üniversitesi’dir. Eğitim dili </a:t>
            </a:r>
            <a:r>
              <a:rPr lang="tr-TR" dirty="0" err="1"/>
              <a:t>Ingilizce</a:t>
            </a:r>
            <a:r>
              <a:rPr lang="tr-TR" dirty="0"/>
              <a:t> ve </a:t>
            </a:r>
            <a:r>
              <a:rPr lang="tr-TR" dirty="0" smtClean="0"/>
              <a:t>Malta Dili </a:t>
            </a:r>
            <a:r>
              <a:rPr lang="tr-TR" dirty="0"/>
              <a:t>olan kurumda lisans, </a:t>
            </a:r>
            <a:r>
              <a:rPr lang="tr-TR" dirty="0" smtClean="0"/>
              <a:t>yüksek lisans </a:t>
            </a:r>
            <a:r>
              <a:rPr lang="tr-TR" dirty="0"/>
              <a:t>ve doktora diplomaları verilir.</a:t>
            </a:r>
          </a:p>
        </p:txBody>
      </p:sp>
    </p:spTree>
    <p:extLst>
      <p:ext uri="{BB962C8B-B14F-4D97-AF65-F5344CB8AC3E}">
        <p14:creationId xmlns:p14="http://schemas.microsoft.com/office/powerpoint/2010/main" val="2377066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6280" y="265610"/>
            <a:ext cx="8610600" cy="1293028"/>
          </a:xfrm>
        </p:spPr>
        <p:txBody>
          <a:bodyPr/>
          <a:lstStyle/>
          <a:p>
            <a:pPr algn="ctr"/>
            <a:r>
              <a:rPr lang="tr-TR" b="1" dirty="0" smtClean="0"/>
              <a:t>MALTA ÜNİVERSİTESİ</a:t>
            </a:r>
            <a:endParaRPr lang="tr-TR" b="1" dirty="0"/>
          </a:p>
        </p:txBody>
      </p:sp>
      <p:pic>
        <p:nvPicPr>
          <p:cNvPr id="6146" name="Picture 2" descr="https://upload.wikimedia.org/wikipedia/commons/d/df/Uni-20mal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883" y="1194955"/>
            <a:ext cx="7550726" cy="566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37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0700" y="901532"/>
            <a:ext cx="8610600" cy="1293028"/>
          </a:xfrm>
        </p:spPr>
        <p:txBody>
          <a:bodyPr/>
          <a:lstStyle/>
          <a:p>
            <a:pPr algn="ctr"/>
            <a:r>
              <a:rPr lang="tr-TR" b="1" dirty="0" smtClean="0"/>
              <a:t>Eğitime yönelik ek hizmetler</a:t>
            </a:r>
            <a:endParaRPr lang="tr-TR" b="1" dirty="0"/>
          </a:p>
        </p:txBody>
      </p:sp>
      <p:sp>
        <p:nvSpPr>
          <p:cNvPr id="3" name="İçerik Yer Tutucusu 2"/>
          <p:cNvSpPr>
            <a:spLocks noGrp="1"/>
          </p:cNvSpPr>
          <p:nvPr>
            <p:ph idx="1"/>
          </p:nvPr>
        </p:nvSpPr>
        <p:spPr>
          <a:xfrm>
            <a:off x="855921" y="2641127"/>
            <a:ext cx="10820400" cy="4024125"/>
          </a:xfrm>
        </p:spPr>
        <p:txBody>
          <a:bodyPr/>
          <a:lstStyle/>
          <a:p>
            <a:pPr marL="0" indent="0">
              <a:buNone/>
            </a:pPr>
            <a:r>
              <a:rPr lang="tr-TR" dirty="0" smtClean="0"/>
              <a:t>Anaokulundan Lisenin sonuna kadar öğrenciler okula ücretsiz olarak otobüslerle ulaşırlar.</a:t>
            </a:r>
          </a:p>
          <a:p>
            <a:pPr marL="0" indent="0">
              <a:buNone/>
            </a:pPr>
            <a:r>
              <a:rPr lang="tr-TR" dirty="0" smtClean="0"/>
              <a:t>Okul 8:30’da başlar ve en geç 14:40’da biter.</a:t>
            </a:r>
          </a:p>
          <a:p>
            <a:pPr marL="0" indent="0">
              <a:buNone/>
            </a:pPr>
            <a:r>
              <a:rPr lang="tr-TR" dirty="0" smtClean="0"/>
              <a:t>Okullarda öğrencilere sıcak yemek servisi yapılmaz. Kafeteryalardan sandviç türü yiyecekler yenebilir veya evden yemek getirilebilir.</a:t>
            </a:r>
          </a:p>
          <a:p>
            <a:pPr marL="0" indent="0">
              <a:buNone/>
            </a:pPr>
            <a:r>
              <a:rPr lang="tr-TR" dirty="0" smtClean="0"/>
              <a:t>Kitaplar devlet tarafından ücretsiz verilir ve üzerine hiçbir işaretleme yapılmadan sene sonunda okullara iade edilir.</a:t>
            </a:r>
          </a:p>
          <a:p>
            <a:pPr marL="0" indent="0">
              <a:buNone/>
            </a:pPr>
            <a:endParaRPr lang="tr-TR" dirty="0"/>
          </a:p>
        </p:txBody>
      </p:sp>
    </p:spTree>
    <p:extLst>
      <p:ext uri="{BB962C8B-B14F-4D97-AF65-F5344CB8AC3E}">
        <p14:creationId xmlns:p14="http://schemas.microsoft.com/office/powerpoint/2010/main" val="3283565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8770" y="0"/>
            <a:ext cx="8610600" cy="1293028"/>
          </a:xfrm>
        </p:spPr>
        <p:txBody>
          <a:bodyPr/>
          <a:lstStyle/>
          <a:p>
            <a:r>
              <a:rPr lang="tr-TR" b="1" dirty="0" smtClean="0"/>
              <a:t>OKUL OTOBÜSÜ</a:t>
            </a:r>
            <a:endParaRPr lang="tr-TR" b="1" dirty="0"/>
          </a:p>
        </p:txBody>
      </p:sp>
      <p:pic>
        <p:nvPicPr>
          <p:cNvPr id="24578" name="Picture 2" descr="http://media-cdn.tripadvisor.com/media/photo-s/01/69/c8/a2/malta-valletta-old-schoo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304" y="1205711"/>
            <a:ext cx="7545532" cy="565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931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32998" y="140918"/>
            <a:ext cx="8610600" cy="1293028"/>
          </a:xfrm>
        </p:spPr>
        <p:txBody>
          <a:bodyPr>
            <a:normAutofit/>
          </a:bodyPr>
          <a:lstStyle/>
          <a:p>
            <a:r>
              <a:rPr lang="tr-TR" sz="2800" b="1" dirty="0" smtClean="0"/>
              <a:t>MALTA’DA ANAOKULUNDA ÖĞLE YEMEĞİ</a:t>
            </a:r>
            <a:endParaRPr lang="tr-TR" sz="2800" b="1" dirty="0"/>
          </a:p>
        </p:txBody>
      </p:sp>
      <p:pic>
        <p:nvPicPr>
          <p:cNvPr id="22530" name="Picture 2" descr="http://www.peanutblossom.com/wp-content/uploads/2015/06/goldfish4_fea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8935" y="1433946"/>
            <a:ext cx="8136082" cy="542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5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nc.mtarfa.skola.edu.mt/wp-content/uploads/2011/12/lunch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2091" y="1270288"/>
            <a:ext cx="7450282" cy="5587712"/>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p:cNvSpPr>
            <a:spLocks noGrp="1"/>
          </p:cNvSpPr>
          <p:nvPr>
            <p:ph type="title"/>
          </p:nvPr>
        </p:nvSpPr>
        <p:spPr>
          <a:xfrm>
            <a:off x="3581400" y="203264"/>
            <a:ext cx="8610600" cy="1293028"/>
          </a:xfrm>
        </p:spPr>
        <p:txBody>
          <a:bodyPr>
            <a:normAutofit/>
          </a:bodyPr>
          <a:lstStyle/>
          <a:p>
            <a:r>
              <a:rPr lang="tr-TR" sz="2800" b="1" dirty="0" smtClean="0"/>
              <a:t>MALTA’DA ANAOKULUNDA ÖĞLE YEMEĞİ saati</a:t>
            </a:r>
            <a:endParaRPr lang="tr-TR" sz="2800" b="1" dirty="0"/>
          </a:p>
        </p:txBody>
      </p:sp>
    </p:spTree>
    <p:extLst>
      <p:ext uri="{BB962C8B-B14F-4D97-AF65-F5344CB8AC3E}">
        <p14:creationId xmlns:p14="http://schemas.microsoft.com/office/powerpoint/2010/main" val="605119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0700" y="901532"/>
            <a:ext cx="8610600" cy="1293028"/>
          </a:xfrm>
        </p:spPr>
        <p:txBody>
          <a:bodyPr/>
          <a:lstStyle/>
          <a:p>
            <a:pPr algn="ctr"/>
            <a:r>
              <a:rPr lang="tr-TR" b="1" dirty="0" smtClean="0"/>
              <a:t>Öğretmen eğitimi</a:t>
            </a:r>
            <a:endParaRPr lang="tr-TR" b="1" dirty="0"/>
          </a:p>
        </p:txBody>
      </p:sp>
      <p:sp>
        <p:nvSpPr>
          <p:cNvPr id="3" name="İçerik Yer Tutucusu 2"/>
          <p:cNvSpPr>
            <a:spLocks noGrp="1"/>
          </p:cNvSpPr>
          <p:nvPr>
            <p:ph idx="1"/>
          </p:nvPr>
        </p:nvSpPr>
        <p:spPr>
          <a:xfrm>
            <a:off x="962247" y="2428476"/>
            <a:ext cx="10820400" cy="4024125"/>
          </a:xfrm>
        </p:spPr>
        <p:txBody>
          <a:bodyPr/>
          <a:lstStyle/>
          <a:p>
            <a:pPr marL="0" indent="0">
              <a:buNone/>
            </a:pPr>
            <a:r>
              <a:rPr lang="tr-TR" dirty="0" smtClean="0"/>
              <a:t>Okul öncesi, ilkokul, ortaokul ve lise öğretmenleri Malta Üniversitesi’nde 4 yıllık lisans öğrenimi tamamlar. (Genellikle diğer meslekler için öğrenim 3 yılda tamamlanır.) Lisans öğrenimi sonrası kişi öğretmen olarak çalışmak istiyorsa lisans öğrenimi sonrası sertifika programını tamamlamak zorundadır. Bu sırada 2 yıl aday öğretmen olarak çalışır ve sonra öğretmen olabilir. </a:t>
            </a:r>
          </a:p>
          <a:p>
            <a:pPr marL="0" indent="0">
              <a:buNone/>
            </a:pPr>
            <a:endParaRPr lang="tr-TR" dirty="0"/>
          </a:p>
          <a:p>
            <a:pPr marL="0" indent="0">
              <a:buNone/>
            </a:pPr>
            <a:r>
              <a:rPr lang="tr-TR" dirty="0" smtClean="0"/>
              <a:t>Bazı durumlarda kişiye özel olarak Milli Eğitim Bakanlığı bu 2 yıla ek 1 yıl daha «geçici öğretmen </a:t>
            </a:r>
            <a:r>
              <a:rPr lang="tr-TR" dirty="0"/>
              <a:t>olarak </a:t>
            </a:r>
            <a:r>
              <a:rPr lang="tr-TR" dirty="0" smtClean="0"/>
              <a:t>çalışma izni» de verebilir. Bu kişilerin Malta’da öğretmen olarak çalışabilmeleri için bakanlığın öğretmen olarak çalışma konusunda adaydan emin olması gerekir.</a:t>
            </a:r>
            <a:endParaRPr lang="tr-TR" dirty="0"/>
          </a:p>
        </p:txBody>
      </p:sp>
    </p:spTree>
    <p:extLst>
      <p:ext uri="{BB962C8B-B14F-4D97-AF65-F5344CB8AC3E}">
        <p14:creationId xmlns:p14="http://schemas.microsoft.com/office/powerpoint/2010/main" val="4018872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7064" y="0"/>
            <a:ext cx="8610600" cy="1293028"/>
          </a:xfrm>
        </p:spPr>
        <p:txBody>
          <a:bodyPr>
            <a:normAutofit/>
          </a:bodyPr>
          <a:lstStyle/>
          <a:p>
            <a:r>
              <a:rPr lang="tr-TR" sz="2800" b="1" dirty="0" smtClean="0"/>
              <a:t>Bir Ortaokulda eğitim saati</a:t>
            </a:r>
            <a:endParaRPr lang="tr-TR" sz="2800" b="1" dirty="0"/>
          </a:p>
        </p:txBody>
      </p:sp>
      <p:pic>
        <p:nvPicPr>
          <p:cNvPr id="25602" name="Picture 2" descr="https://www.alphaschoolmalta.com/typo3temp/GB/h_e90d2fa2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4660" y="1410887"/>
            <a:ext cx="9683756" cy="544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1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3369" y="268343"/>
            <a:ext cx="2019300" cy="1220291"/>
          </a:xfrm>
        </p:spPr>
        <p:txBody>
          <a:bodyPr/>
          <a:lstStyle/>
          <a:p>
            <a:r>
              <a:rPr lang="tr-TR" b="1" dirty="0" smtClean="0"/>
              <a:t>MALTA</a:t>
            </a:r>
            <a:endParaRPr lang="tr-TR" b="1" dirty="0"/>
          </a:p>
        </p:txBody>
      </p:sp>
      <p:pic>
        <p:nvPicPr>
          <p:cNvPr id="2052" name="Picture 4" descr="https://upload.wikimedia.org/wikipedia/commons/thumb/9/9b/General_map_of_Malta.svg/2000px-General_map_of_Malta.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1412" y="1251284"/>
            <a:ext cx="6500540" cy="560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93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Lisans öğrenimi sonrası alınması gereken sertifika programında öğretmenlik alanları dışında öğretmenler Matematik, İngilizce ve Malta Dili konularında da başarılı olmak zorundadırlar.</a:t>
            </a:r>
            <a:endParaRPr lang="tr-TR" dirty="0"/>
          </a:p>
        </p:txBody>
      </p:sp>
    </p:spTree>
    <p:extLst>
      <p:ext uri="{BB962C8B-B14F-4D97-AF65-F5344CB8AC3E}">
        <p14:creationId xmlns:p14="http://schemas.microsoft.com/office/powerpoint/2010/main" val="706002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5042" y="1747992"/>
            <a:ext cx="10820400" cy="4024125"/>
          </a:xfrm>
        </p:spPr>
        <p:txBody>
          <a:bodyPr>
            <a:normAutofit fontScale="85000" lnSpcReduction="20000"/>
          </a:bodyPr>
          <a:lstStyle/>
          <a:p>
            <a:pPr marL="0" indent="0">
              <a:buNone/>
            </a:pPr>
            <a:r>
              <a:rPr lang="tr-TR" dirty="0" smtClean="0"/>
              <a:t>Öğretmen olarak görev yapan kişilerin tamamı çalıştıkları kurumlar tarafından yıl içinde düzenli olarak hizmet-içi eğitimlere tabi tutulmaktadırlar.  </a:t>
            </a:r>
          </a:p>
          <a:p>
            <a:pPr marL="0" indent="0">
              <a:buNone/>
            </a:pPr>
            <a:endParaRPr lang="tr-TR" dirty="0"/>
          </a:p>
          <a:p>
            <a:pPr marL="0" indent="0">
              <a:buNone/>
            </a:pPr>
            <a:r>
              <a:rPr lang="tr-TR" dirty="0" smtClean="0"/>
              <a:t>2012 verilerine göre;</a:t>
            </a:r>
          </a:p>
          <a:p>
            <a:pPr marL="0" indent="0">
              <a:buNone/>
            </a:pPr>
            <a:endParaRPr lang="tr-TR" dirty="0" smtClean="0"/>
          </a:p>
          <a:p>
            <a:pPr marL="0" indent="0">
              <a:buNone/>
            </a:pPr>
            <a:r>
              <a:rPr lang="tr-TR" dirty="0" smtClean="0"/>
              <a:t>30 yıl ve daha uzun süredir öğretmenlik yapan kişiler 70 saatlik bir eğitimden geçmiş ve 54 katılımcının yalnızca 47’si başarılı olmuş,</a:t>
            </a:r>
          </a:p>
          <a:p>
            <a:pPr marL="0" indent="0">
              <a:buNone/>
            </a:pPr>
            <a:endParaRPr lang="tr-TR" dirty="0"/>
          </a:p>
          <a:p>
            <a:pPr marL="0" indent="0">
              <a:buNone/>
            </a:pPr>
            <a:r>
              <a:rPr lang="tr-TR" dirty="0" smtClean="0"/>
              <a:t>20 ile 29 yıl arasında öğretmenlik yapan kişiler 140 saatlik bir eğitimden geçmiş ve 161 katılımcının 145’i başarılı olmuş,</a:t>
            </a:r>
          </a:p>
          <a:p>
            <a:pPr marL="0" indent="0">
              <a:buNone/>
            </a:pPr>
            <a:endParaRPr lang="tr-TR" dirty="0"/>
          </a:p>
          <a:p>
            <a:pPr marL="0" indent="0">
              <a:buNone/>
            </a:pPr>
            <a:r>
              <a:rPr lang="tr-TR" dirty="0" smtClean="0"/>
              <a:t>15 ile 19 yıl</a:t>
            </a:r>
            <a:r>
              <a:rPr lang="tr-TR" dirty="0"/>
              <a:t> arasında öğretmenlik yapan kişiler </a:t>
            </a:r>
            <a:r>
              <a:rPr lang="tr-TR" dirty="0" smtClean="0"/>
              <a:t>210 saatlik bir eğitimden geçmiş ve 59 katılımcının 47’sini başarılı olmuş ve sertifikalarının devamı sağlamışlardır. Başarılı olamayanlar işten ayrılmak durumunda kalmıştır.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2148838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1100" y="172091"/>
            <a:ext cx="8610600" cy="1293028"/>
          </a:xfrm>
        </p:spPr>
        <p:txBody>
          <a:bodyPr>
            <a:normAutofit/>
          </a:bodyPr>
          <a:lstStyle/>
          <a:p>
            <a:r>
              <a:rPr lang="tr-TR" sz="2400" b="1" dirty="0" smtClean="0"/>
              <a:t>AÇIK ALANDA ÖĞRETMEN EĞİTİMİ</a:t>
            </a:r>
            <a:endParaRPr lang="tr-TR" sz="2400" b="1" dirty="0"/>
          </a:p>
        </p:txBody>
      </p:sp>
      <p:pic>
        <p:nvPicPr>
          <p:cNvPr id="27652" name="Picture 4" descr="https://www.bookyogaretreats.com/static/files/photos/tg/oh/ml/kn/472x3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6" y="1288370"/>
            <a:ext cx="7405254" cy="556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64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89909" y="1171896"/>
            <a:ext cx="8052954" cy="937457"/>
          </a:xfrm>
        </p:spPr>
        <p:txBody>
          <a:bodyPr>
            <a:normAutofit/>
          </a:bodyPr>
          <a:lstStyle/>
          <a:p>
            <a:pPr marL="0" indent="0">
              <a:buNone/>
            </a:pPr>
            <a:r>
              <a:rPr lang="tr-TR" dirty="0" smtClean="0"/>
              <a:t>Öğretmen olarak görev yapmaya başlamadan önce adaylar aşağıdaki aşamalarından geçmek durumundadır:</a:t>
            </a:r>
          </a:p>
        </p:txBody>
      </p:sp>
      <p:graphicFrame>
        <p:nvGraphicFramePr>
          <p:cNvPr id="4" name="Diyagram 3"/>
          <p:cNvGraphicFramePr/>
          <p:nvPr>
            <p:extLst>
              <p:ext uri="{D42A27DB-BD31-4B8C-83A1-F6EECF244321}">
                <p14:modId xmlns:p14="http://schemas.microsoft.com/office/powerpoint/2010/main" val="3551436244"/>
              </p:ext>
            </p:extLst>
          </p:nvPr>
        </p:nvGraphicFramePr>
        <p:xfrm>
          <a:off x="2723840" y="1018227"/>
          <a:ext cx="103271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461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Okul öncesi eğitim kurumunda çalışan </a:t>
            </a:r>
            <a:r>
              <a:rPr lang="tr-TR" dirty="0" err="1" smtClean="0"/>
              <a:t>idarecilar</a:t>
            </a:r>
            <a:r>
              <a:rPr lang="tr-TR" dirty="0" smtClean="0"/>
              <a:t> dahil tüm personel de düzenli olarak «sertifika devamı» kurslarına ve sınavlarına katılmak durumundadır.</a:t>
            </a:r>
            <a:endParaRPr lang="tr-TR" dirty="0"/>
          </a:p>
        </p:txBody>
      </p:sp>
    </p:spTree>
    <p:extLst>
      <p:ext uri="{BB962C8B-B14F-4D97-AF65-F5344CB8AC3E}">
        <p14:creationId xmlns:p14="http://schemas.microsoft.com/office/powerpoint/2010/main" val="3242986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0700" y="901532"/>
            <a:ext cx="8610600" cy="1293028"/>
          </a:xfrm>
        </p:spPr>
        <p:txBody>
          <a:bodyPr/>
          <a:lstStyle/>
          <a:p>
            <a:pPr algn="ctr"/>
            <a:r>
              <a:rPr lang="tr-TR" b="1" dirty="0" smtClean="0"/>
              <a:t>Okul öncesi eğitim</a:t>
            </a:r>
            <a:endParaRPr lang="tr-TR" b="1" dirty="0"/>
          </a:p>
        </p:txBody>
      </p:sp>
      <p:sp>
        <p:nvSpPr>
          <p:cNvPr id="3" name="İçerik Yer Tutucusu 2"/>
          <p:cNvSpPr>
            <a:spLocks noGrp="1"/>
          </p:cNvSpPr>
          <p:nvPr>
            <p:ph idx="1"/>
          </p:nvPr>
        </p:nvSpPr>
        <p:spPr/>
        <p:txBody>
          <a:bodyPr/>
          <a:lstStyle/>
          <a:p>
            <a:pPr marL="0" indent="0" algn="ctr">
              <a:buNone/>
            </a:pPr>
            <a:r>
              <a:rPr lang="tr-TR" b="1" i="1" dirty="0" smtClean="0"/>
              <a:t>Uluslararası Bir Bakış Açısı</a:t>
            </a:r>
          </a:p>
          <a:p>
            <a:pPr marL="0" indent="0" algn="ctr">
              <a:buNone/>
            </a:pPr>
            <a:endParaRPr lang="tr-TR" b="1" i="1" dirty="0"/>
          </a:p>
          <a:p>
            <a:pPr marL="0" indent="0">
              <a:buNone/>
            </a:pPr>
            <a:r>
              <a:rPr lang="tr-TR" dirty="0" smtClean="0"/>
              <a:t>Malta bir OECD ülkesi olması sebebiyle çocukların yaşam boyu öğrenmelerini ve her konuda güçlü bireyler olmalarını desteklemek amacıyla OECD ülkelerinin politikaları gereği okul öncesi eğitim sistemini düzenlemek durumundadır. Bu nedenle Malta’da çocukluk bir bütün olarak görülmekte ve erken çocukluk dönemine büyük önem verilmektedir.</a:t>
            </a:r>
            <a:endParaRPr lang="tr-TR" dirty="0"/>
          </a:p>
        </p:txBody>
      </p:sp>
    </p:spTree>
    <p:extLst>
      <p:ext uri="{BB962C8B-B14F-4D97-AF65-F5344CB8AC3E}">
        <p14:creationId xmlns:p14="http://schemas.microsoft.com/office/powerpoint/2010/main" val="2079128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0700" y="789256"/>
            <a:ext cx="8610600" cy="1293028"/>
          </a:xfrm>
        </p:spPr>
        <p:txBody>
          <a:bodyPr/>
          <a:lstStyle/>
          <a:p>
            <a:pPr algn="ctr"/>
            <a:r>
              <a:rPr lang="tr-TR" b="1" dirty="0" smtClean="0"/>
              <a:t>ERKEN Çocukluk eğitimi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76296708"/>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120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9437" y="99355"/>
            <a:ext cx="8610600" cy="1293028"/>
          </a:xfrm>
        </p:spPr>
        <p:txBody>
          <a:bodyPr/>
          <a:lstStyle/>
          <a:p>
            <a:r>
              <a:rPr lang="tr-TR" b="1" dirty="0" smtClean="0"/>
              <a:t>Bir 1. SINIF</a:t>
            </a:r>
            <a:endParaRPr lang="tr-TR" b="1" dirty="0"/>
          </a:p>
        </p:txBody>
      </p:sp>
      <p:pic>
        <p:nvPicPr>
          <p:cNvPr id="20482" name="Picture 2" descr="http://expatsmalta.com/wp-content/uploads/2015/04/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0026" y="1206571"/>
            <a:ext cx="8492837" cy="566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039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1981" y="901532"/>
            <a:ext cx="8610600" cy="1293028"/>
          </a:xfrm>
        </p:spPr>
        <p:txBody>
          <a:bodyPr/>
          <a:lstStyle/>
          <a:p>
            <a:pPr algn="ctr"/>
            <a:r>
              <a:rPr lang="tr-TR" b="1" dirty="0" smtClean="0"/>
              <a:t>3 yaş altı eğitim</a:t>
            </a:r>
            <a:endParaRPr lang="tr-TR" b="1" dirty="0"/>
          </a:p>
        </p:txBody>
      </p:sp>
      <p:sp>
        <p:nvSpPr>
          <p:cNvPr id="3" name="İçerik Yer Tutucusu 2"/>
          <p:cNvSpPr>
            <a:spLocks noGrp="1"/>
          </p:cNvSpPr>
          <p:nvPr>
            <p:ph idx="1"/>
          </p:nvPr>
        </p:nvSpPr>
        <p:spPr>
          <a:xfrm>
            <a:off x="940981" y="2385946"/>
            <a:ext cx="10820400" cy="4024125"/>
          </a:xfrm>
        </p:spPr>
        <p:txBody>
          <a:bodyPr/>
          <a:lstStyle/>
          <a:p>
            <a:pPr marL="0" indent="0">
              <a:buNone/>
            </a:pPr>
            <a:r>
              <a:rPr lang="tr-TR" dirty="0" smtClean="0"/>
              <a:t>2006 verilerine göre Malta’da 3 yaşa kadar olan çocukların devam ettiği toplam 69 kurum bulunmaktadır ve</a:t>
            </a:r>
          </a:p>
          <a:p>
            <a:pPr marL="0" indent="0">
              <a:buNone/>
            </a:pPr>
            <a:endParaRPr lang="tr-TR" dirty="0" smtClean="0"/>
          </a:p>
          <a:p>
            <a:pPr marL="0" indent="0">
              <a:buNone/>
            </a:pPr>
            <a:r>
              <a:rPr lang="tr-TR" dirty="0" smtClean="0"/>
              <a:t>3 aylıktan küçük çocukların %49.3’ü</a:t>
            </a:r>
          </a:p>
          <a:p>
            <a:pPr marL="0" indent="0">
              <a:buNone/>
            </a:pPr>
            <a:r>
              <a:rPr lang="tr-TR" dirty="0" smtClean="0"/>
              <a:t>4-11 aylık çocukların %69.9’u</a:t>
            </a:r>
          </a:p>
          <a:p>
            <a:pPr marL="0" indent="0">
              <a:buNone/>
            </a:pPr>
            <a:r>
              <a:rPr lang="tr-TR" dirty="0" smtClean="0"/>
              <a:t>12-17 </a:t>
            </a:r>
            <a:r>
              <a:rPr lang="tr-TR" dirty="0"/>
              <a:t>aylık çocukların </a:t>
            </a:r>
            <a:r>
              <a:rPr lang="tr-TR" dirty="0" smtClean="0"/>
              <a:t>%79.7’si</a:t>
            </a:r>
          </a:p>
          <a:p>
            <a:pPr marL="0" indent="0">
              <a:buNone/>
            </a:pPr>
            <a:r>
              <a:rPr lang="tr-TR" dirty="0" smtClean="0"/>
              <a:t>18-23 </a:t>
            </a:r>
            <a:r>
              <a:rPr lang="tr-TR" dirty="0"/>
              <a:t>aylık çocukların </a:t>
            </a:r>
            <a:r>
              <a:rPr lang="tr-TR" dirty="0" smtClean="0"/>
              <a:t>%88.4’ü</a:t>
            </a:r>
          </a:p>
          <a:p>
            <a:pPr marL="0" indent="0">
              <a:buNone/>
            </a:pPr>
            <a:r>
              <a:rPr lang="tr-TR" dirty="0" smtClean="0"/>
              <a:t>24-36 </a:t>
            </a:r>
            <a:r>
              <a:rPr lang="tr-TR" dirty="0"/>
              <a:t>aylık çocukların </a:t>
            </a:r>
            <a:r>
              <a:rPr lang="tr-TR" dirty="0" smtClean="0"/>
              <a:t>%94.2’si bu kurumlara devam etmektedir.</a:t>
            </a:r>
            <a:endParaRPr lang="tr-TR" dirty="0"/>
          </a:p>
        </p:txBody>
      </p:sp>
    </p:spTree>
    <p:extLst>
      <p:ext uri="{BB962C8B-B14F-4D97-AF65-F5344CB8AC3E}">
        <p14:creationId xmlns:p14="http://schemas.microsoft.com/office/powerpoint/2010/main" val="998075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0981" y="2492272"/>
            <a:ext cx="10820400" cy="4024125"/>
          </a:xfrm>
        </p:spPr>
        <p:txBody>
          <a:bodyPr/>
          <a:lstStyle/>
          <a:p>
            <a:pPr marL="0" indent="0">
              <a:buNone/>
            </a:pPr>
            <a:r>
              <a:rPr lang="tr-TR" dirty="0" smtClean="0"/>
              <a:t>Bu kurumların en büyük özelliği güvenli bir bakım hizmeti sağlamasıdır. Bu kurumlarda «bakım» ile «eğitim» aynı derecede önemlidir ve bu kurumlar  «</a:t>
            </a:r>
            <a:r>
              <a:rPr lang="tr-TR" dirty="0" err="1" smtClean="0"/>
              <a:t>educare</a:t>
            </a:r>
            <a:r>
              <a:rPr lang="tr-TR" dirty="0" smtClean="0"/>
              <a:t>» ismi verilen eğitim ve bakım olanakların zengin ve sürekli olduğu bir yer olarak düşünülmektedir.</a:t>
            </a:r>
            <a:endParaRPr lang="tr-TR" dirty="0"/>
          </a:p>
        </p:txBody>
      </p:sp>
    </p:spTree>
    <p:extLst>
      <p:ext uri="{BB962C8B-B14F-4D97-AF65-F5344CB8AC3E}">
        <p14:creationId xmlns:p14="http://schemas.microsoft.com/office/powerpoint/2010/main" val="416312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54579" y="1068354"/>
            <a:ext cx="2137064" cy="1293028"/>
          </a:xfrm>
        </p:spPr>
        <p:txBody>
          <a:bodyPr/>
          <a:lstStyle/>
          <a:p>
            <a:r>
              <a:rPr lang="tr-TR" b="1" dirty="0" smtClean="0"/>
              <a:t>MALTA</a:t>
            </a:r>
            <a:endParaRPr lang="tr-TR" b="1" dirty="0"/>
          </a:p>
        </p:txBody>
      </p:sp>
      <p:pic>
        <p:nvPicPr>
          <p:cNvPr id="8" name="İçerik Yer Tutucusu 7"/>
          <p:cNvPicPr>
            <a:picLocks noGrp="1" noChangeAspect="1"/>
          </p:cNvPicPr>
          <p:nvPr>
            <p:ph idx="1"/>
          </p:nvPr>
        </p:nvPicPr>
        <p:blipFill>
          <a:blip r:embed="rId2"/>
          <a:stretch>
            <a:fillRect/>
          </a:stretch>
        </p:blipFill>
        <p:spPr>
          <a:xfrm>
            <a:off x="2710320" y="2923674"/>
            <a:ext cx="7025581" cy="3934326"/>
          </a:xfrm>
          <a:prstGeom prst="rect">
            <a:avLst/>
          </a:prstGeom>
        </p:spPr>
      </p:pic>
    </p:spTree>
    <p:extLst>
      <p:ext uri="{BB962C8B-B14F-4D97-AF65-F5344CB8AC3E}">
        <p14:creationId xmlns:p14="http://schemas.microsoft.com/office/powerpoint/2010/main" val="39338729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351" y="1823260"/>
            <a:ext cx="11350256" cy="4024125"/>
          </a:xfrm>
        </p:spPr>
        <p:txBody>
          <a:bodyPr/>
          <a:lstStyle/>
          <a:p>
            <a:pPr marL="0" indent="0">
              <a:buNone/>
            </a:pPr>
            <a:r>
              <a:rPr lang="tr-TR" dirty="0" smtClean="0"/>
              <a:t>2013 verilerine göre ise;</a:t>
            </a:r>
          </a:p>
          <a:p>
            <a:pPr marL="0" indent="0">
              <a:buNone/>
            </a:pPr>
            <a:r>
              <a:rPr lang="tr-TR" dirty="0" smtClean="0"/>
              <a:t>Malta’da </a:t>
            </a:r>
          </a:p>
          <a:p>
            <a:r>
              <a:rPr lang="tr-TR" dirty="0" smtClean="0"/>
              <a:t>51 devlete bağlı, </a:t>
            </a:r>
          </a:p>
          <a:p>
            <a:r>
              <a:rPr lang="tr-TR" dirty="0" smtClean="0"/>
              <a:t>17 kiliseye bağlı ve </a:t>
            </a:r>
          </a:p>
          <a:p>
            <a:r>
              <a:rPr lang="tr-TR" dirty="0" smtClean="0"/>
              <a:t>19 özel okul öncesi kurum bulunmaktadır.</a:t>
            </a:r>
            <a:endParaRPr lang="tr-TR" dirty="0"/>
          </a:p>
          <a:p>
            <a:pPr marL="0" indent="0">
              <a:buNone/>
            </a:pPr>
            <a:endParaRPr lang="tr-TR" dirty="0" smtClean="0"/>
          </a:p>
          <a:p>
            <a:pPr marL="0" indent="0">
              <a:buNone/>
            </a:pPr>
            <a:r>
              <a:rPr lang="tr-TR" dirty="0" smtClean="0"/>
              <a:t>Bahsi geçen 17 kurumun 8’i tamamen kızların devam ettiği, 1’inin tamamen erkeklerin devam ettiği okul öncesi eğitim kurumlarıdır. Bu okullarda personel        din mensuplarıdır ve </a:t>
            </a:r>
            <a:r>
              <a:rPr lang="tr-TR" dirty="0"/>
              <a:t>yalnızca </a:t>
            </a:r>
            <a:r>
              <a:rPr lang="tr-TR" dirty="0" smtClean="0"/>
              <a:t>din eğitimi verir. </a:t>
            </a:r>
            <a:endParaRPr lang="tr-TR" dirty="0"/>
          </a:p>
        </p:txBody>
      </p:sp>
    </p:spTree>
    <p:extLst>
      <p:ext uri="{BB962C8B-B14F-4D97-AF65-F5344CB8AC3E}">
        <p14:creationId xmlns:p14="http://schemas.microsoft.com/office/powerpoint/2010/main" val="3426520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3 yaş altı yani küçük yaş gruplarında bile okul öncesi eğitime katılımın bu kadar yoğun olduğu bir ülke olan Malta’da 3 yaş altında çocuğu olan ve </a:t>
            </a:r>
            <a:r>
              <a:rPr lang="tr-TR" dirty="0"/>
              <a:t>haftada </a:t>
            </a:r>
            <a:r>
              <a:rPr lang="tr-TR" dirty="0" smtClean="0"/>
              <a:t>30 saatten az saat çalışan annelerin oranı 2013 verilerine göre %50’dir.</a:t>
            </a:r>
            <a:endParaRPr lang="tr-TR" dirty="0"/>
          </a:p>
        </p:txBody>
      </p:sp>
    </p:spTree>
    <p:extLst>
      <p:ext uri="{BB962C8B-B14F-4D97-AF65-F5344CB8AC3E}">
        <p14:creationId xmlns:p14="http://schemas.microsoft.com/office/powerpoint/2010/main" val="1669847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2876" y="-198153"/>
            <a:ext cx="10245356" cy="1293028"/>
          </a:xfrm>
        </p:spPr>
        <p:txBody>
          <a:bodyPr>
            <a:normAutofit/>
          </a:bodyPr>
          <a:lstStyle/>
          <a:p>
            <a:r>
              <a:rPr lang="tr-TR" sz="2000" b="1" dirty="0" smtClean="0"/>
              <a:t>MALTA’DA Okul öncesi eğitimin genel ilkeleri</a:t>
            </a:r>
            <a:endParaRPr lang="tr-TR" sz="20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95162432"/>
              </p:ext>
            </p:extLst>
          </p:nvPr>
        </p:nvGraphicFramePr>
        <p:xfrm>
          <a:off x="-156411" y="601579"/>
          <a:ext cx="12348411" cy="6340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364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0700" y="901532"/>
            <a:ext cx="8610600" cy="1293028"/>
          </a:xfrm>
        </p:spPr>
        <p:txBody>
          <a:bodyPr/>
          <a:lstStyle/>
          <a:p>
            <a:pPr algn="ctr"/>
            <a:r>
              <a:rPr lang="tr-TR" b="1" dirty="0" smtClean="0"/>
              <a:t>Aile katılımı</a:t>
            </a:r>
            <a:endParaRPr lang="tr-TR" b="1" dirty="0"/>
          </a:p>
        </p:txBody>
      </p:sp>
      <p:sp>
        <p:nvSpPr>
          <p:cNvPr id="3" name="İçerik Yer Tutucusu 2"/>
          <p:cNvSpPr>
            <a:spLocks noGrp="1"/>
          </p:cNvSpPr>
          <p:nvPr>
            <p:ph idx="1"/>
          </p:nvPr>
        </p:nvSpPr>
        <p:spPr>
          <a:xfrm>
            <a:off x="923150" y="2369018"/>
            <a:ext cx="10061682" cy="4024125"/>
          </a:xfrm>
        </p:spPr>
        <p:txBody>
          <a:bodyPr/>
          <a:lstStyle/>
          <a:p>
            <a:pPr marL="0" indent="0">
              <a:buNone/>
            </a:pPr>
            <a:r>
              <a:rPr lang="tr-TR" dirty="0" smtClean="0"/>
              <a:t>Malta’da okul öncesinde aile katılıma büyük önem verilmektedir. Aile ortamında neler olduğu öğretmenler tarafından önemsenir ve ailenin çocuğun gelişimine destek olması için yönlendirilmesi gerçekleştirilir.</a:t>
            </a:r>
            <a:endParaRPr lang="tr-TR" dirty="0"/>
          </a:p>
        </p:txBody>
      </p:sp>
    </p:spTree>
    <p:extLst>
      <p:ext uri="{BB962C8B-B14F-4D97-AF65-F5344CB8AC3E}">
        <p14:creationId xmlns:p14="http://schemas.microsoft.com/office/powerpoint/2010/main" val="42138243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81400" y="67314"/>
            <a:ext cx="8610600" cy="1293028"/>
          </a:xfrm>
        </p:spPr>
        <p:txBody>
          <a:bodyPr/>
          <a:lstStyle/>
          <a:p>
            <a:r>
              <a:rPr lang="tr-TR" b="1" dirty="0" smtClean="0"/>
              <a:t>AİLE KATILIMI </a:t>
            </a:r>
            <a:r>
              <a:rPr lang="tr-TR" b="1" dirty="0" err="1" smtClean="0"/>
              <a:t>ÇALIŞMAlarI</a:t>
            </a:r>
            <a:endParaRPr lang="tr-TR" b="1" dirty="0"/>
          </a:p>
        </p:txBody>
      </p:sp>
      <p:pic>
        <p:nvPicPr>
          <p:cNvPr id="16386" name="Picture 2" descr="https://encrypted-tbn3.gstatic.com/images?q=tbn:ANd9GcQqyagTZyKJvghZSn4Y8l-HcCB9DiJ_KEXvnhkskTvFPNIfEr9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048" y="4393433"/>
            <a:ext cx="4195006" cy="246456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a1.www.unesco.org/uil/litbase/media/malt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24100"/>
            <a:ext cx="609600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images3.privateschoolreview.com/photo/780x600/42000/42140/The-Summit-Preparatory-School-bbfbU1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07370" cy="313824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659602" y="3138247"/>
            <a:ext cx="2639290" cy="369332"/>
          </a:xfrm>
          <a:prstGeom prst="rect">
            <a:avLst/>
          </a:prstGeom>
          <a:noFill/>
        </p:spPr>
        <p:txBody>
          <a:bodyPr wrap="square" rtlCol="0">
            <a:spAutoFit/>
          </a:bodyPr>
          <a:lstStyle/>
          <a:p>
            <a:r>
              <a:rPr lang="tr-TR" b="1" dirty="0" smtClean="0"/>
              <a:t>Anaokulu</a:t>
            </a:r>
            <a:endParaRPr lang="tr-TR" b="1" dirty="0"/>
          </a:p>
        </p:txBody>
      </p:sp>
      <p:sp>
        <p:nvSpPr>
          <p:cNvPr id="5" name="Metin kutusu 4"/>
          <p:cNvSpPr txBox="1"/>
          <p:nvPr/>
        </p:nvSpPr>
        <p:spPr>
          <a:xfrm>
            <a:off x="2353685" y="4024101"/>
            <a:ext cx="1891146" cy="369332"/>
          </a:xfrm>
          <a:prstGeom prst="rect">
            <a:avLst/>
          </a:prstGeom>
          <a:noFill/>
        </p:spPr>
        <p:txBody>
          <a:bodyPr wrap="square" rtlCol="0">
            <a:spAutoFit/>
          </a:bodyPr>
          <a:lstStyle/>
          <a:p>
            <a:r>
              <a:rPr lang="tr-TR" b="1" dirty="0" smtClean="0"/>
              <a:t>İlkokul</a:t>
            </a:r>
            <a:endParaRPr lang="tr-TR" b="1" dirty="0"/>
          </a:p>
        </p:txBody>
      </p:sp>
      <p:sp>
        <p:nvSpPr>
          <p:cNvPr id="6" name="Metin kutusu 5"/>
          <p:cNvSpPr txBox="1"/>
          <p:nvPr/>
        </p:nvSpPr>
        <p:spPr>
          <a:xfrm>
            <a:off x="8520546" y="1954768"/>
            <a:ext cx="3387436" cy="369332"/>
          </a:xfrm>
          <a:prstGeom prst="rect">
            <a:avLst/>
          </a:prstGeom>
          <a:noFill/>
        </p:spPr>
        <p:txBody>
          <a:bodyPr wrap="square" rtlCol="0">
            <a:spAutoFit/>
          </a:bodyPr>
          <a:lstStyle/>
          <a:p>
            <a:r>
              <a:rPr lang="tr-TR" b="1" dirty="0" smtClean="0"/>
              <a:t>Ortaokul</a:t>
            </a:r>
            <a:endParaRPr lang="tr-TR" b="1" dirty="0"/>
          </a:p>
        </p:txBody>
      </p:sp>
    </p:spTree>
    <p:extLst>
      <p:ext uri="{BB962C8B-B14F-4D97-AF65-F5344CB8AC3E}">
        <p14:creationId xmlns:p14="http://schemas.microsoft.com/office/powerpoint/2010/main" val="4290184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50718" y="774133"/>
            <a:ext cx="8610600" cy="1293028"/>
          </a:xfrm>
        </p:spPr>
        <p:txBody>
          <a:bodyPr/>
          <a:lstStyle/>
          <a:p>
            <a:r>
              <a:rPr lang="tr-TR" b="1" dirty="0" smtClean="0"/>
              <a:t>Malta’da dil eğitimi </a:t>
            </a:r>
            <a:endParaRPr lang="tr-TR" b="1" dirty="0"/>
          </a:p>
        </p:txBody>
      </p:sp>
      <p:sp>
        <p:nvSpPr>
          <p:cNvPr id="5" name="Rectangle 1"/>
          <p:cNvSpPr>
            <a:spLocks noGrp="1" noChangeArrowheads="1"/>
          </p:cNvSpPr>
          <p:nvPr>
            <p:ph idx="1"/>
          </p:nvPr>
        </p:nvSpPr>
        <p:spPr bwMode="auto">
          <a:xfrm>
            <a:off x="848226" y="2734885"/>
            <a:ext cx="1113477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000000"/>
                </a:solidFill>
                <a:effectLst/>
              </a:rPr>
              <a:t>Malta’da İngilizce kursları yıl boyunca kesintisiz sürmektedir.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000000"/>
                </a:solidFill>
                <a:effectLst/>
              </a:rPr>
              <a:t>Eğitim süresinin belirlenmesi ulaşmak istenilen seviyeye,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rgbClr val="000000"/>
                </a:solidFill>
                <a:effectLst/>
              </a:rPr>
              <a:t>ayırabileceğiniz zamana ve bütçenize bağlı olarak k</a:t>
            </a:r>
            <a:r>
              <a:rPr lang="tr-TR" altLang="tr-TR" dirty="0" smtClean="0">
                <a:solidFill>
                  <a:srgbClr val="000000"/>
                </a:solidFill>
              </a:rPr>
              <a:t>işiye </a:t>
            </a:r>
            <a:r>
              <a:rPr kumimoji="0" lang="tr-TR" altLang="tr-TR" b="0" i="0" u="none" strike="noStrike" cap="none" normalizeH="0" baseline="0" dirty="0" smtClean="0">
                <a:ln>
                  <a:noFill/>
                </a:ln>
                <a:solidFill>
                  <a:srgbClr val="000000"/>
                </a:solidFill>
                <a:effectLst/>
              </a:rPr>
              <a:t>bağlıdır. </a:t>
            </a:r>
          </a:p>
          <a:p>
            <a:pPr marL="0" lvl="0" indent="0" eaLnBrk="0" fontAlgn="base" hangingPunct="0">
              <a:lnSpc>
                <a:spcPct val="100000"/>
              </a:lnSpc>
              <a:spcBef>
                <a:spcPct val="0"/>
              </a:spcBef>
              <a:spcAft>
                <a:spcPct val="0"/>
              </a:spcAft>
              <a:buNone/>
            </a:pPr>
            <a:r>
              <a:rPr kumimoji="0" lang="tr-TR" altLang="tr-TR" b="0" i="0" u="none" strike="noStrike" cap="none" normalizeH="0" baseline="0" dirty="0" smtClean="0">
                <a:ln>
                  <a:noFill/>
                </a:ln>
                <a:solidFill>
                  <a:srgbClr val="000000"/>
                </a:solidFill>
                <a:effectLst/>
              </a:rPr>
              <a:t>2 haftadan başlayarak 1 yıla kadar istediğiniz süre tercih edilebilir. </a:t>
            </a:r>
            <a:r>
              <a:rPr lang="tr-TR" altLang="tr-TR" dirty="0" smtClean="0"/>
              <a:t>Malta’da </a:t>
            </a:r>
          </a:p>
          <a:p>
            <a:pPr marL="0" lvl="0" indent="0" eaLnBrk="0" fontAlgn="base" hangingPunct="0">
              <a:lnSpc>
                <a:spcPct val="100000"/>
              </a:lnSpc>
              <a:spcBef>
                <a:spcPct val="0"/>
              </a:spcBef>
              <a:spcAft>
                <a:spcPct val="0"/>
              </a:spcAft>
              <a:buNone/>
            </a:pPr>
            <a:r>
              <a:rPr lang="tr-TR" dirty="0" smtClean="0"/>
              <a:t>8-13</a:t>
            </a:r>
            <a:r>
              <a:rPr lang="tr-TR" dirty="0"/>
              <a:t>, </a:t>
            </a:r>
            <a:r>
              <a:rPr lang="tr-TR" dirty="0" smtClean="0"/>
              <a:t>13-18 ve 18 yaş üstüne yönelik</a:t>
            </a:r>
            <a:r>
              <a:rPr lang="tr-TR" dirty="0"/>
              <a:t> </a:t>
            </a:r>
            <a:r>
              <a:rPr lang="tr-TR" dirty="0" smtClean="0"/>
              <a:t>yaz </a:t>
            </a:r>
            <a:r>
              <a:rPr lang="tr-TR" dirty="0"/>
              <a:t>kursları </a:t>
            </a:r>
            <a:r>
              <a:rPr lang="tr-TR" dirty="0" smtClean="0"/>
              <a:t>düzenlenmektedir. </a:t>
            </a:r>
            <a:r>
              <a:rPr lang="tr-TR" dirty="0"/>
              <a:t>Okullar sınıf içi </a:t>
            </a:r>
            <a:endParaRPr lang="tr-TR" dirty="0" smtClean="0"/>
          </a:p>
          <a:p>
            <a:pPr marL="0" lvl="0" indent="0" eaLnBrk="0" fontAlgn="base" hangingPunct="0">
              <a:lnSpc>
                <a:spcPct val="100000"/>
              </a:lnSpc>
              <a:spcBef>
                <a:spcPct val="0"/>
              </a:spcBef>
              <a:spcAft>
                <a:spcPct val="0"/>
              </a:spcAft>
              <a:buNone/>
            </a:pPr>
            <a:r>
              <a:rPr lang="tr-TR" dirty="0" smtClean="0"/>
              <a:t>eğitim </a:t>
            </a:r>
            <a:r>
              <a:rPr lang="tr-TR" dirty="0"/>
              <a:t>programlarına ek olarak hafta boyunca çeşitli sosyal ve sportif etkinlikler, </a:t>
            </a:r>
            <a:endParaRPr lang="tr-TR" dirty="0" smtClean="0"/>
          </a:p>
          <a:p>
            <a:pPr marL="0" lvl="0" indent="0" eaLnBrk="0" fontAlgn="base" hangingPunct="0">
              <a:lnSpc>
                <a:spcPct val="100000"/>
              </a:lnSpc>
              <a:spcBef>
                <a:spcPct val="0"/>
              </a:spcBef>
              <a:spcAft>
                <a:spcPct val="0"/>
              </a:spcAft>
              <a:buNone/>
            </a:pPr>
            <a:r>
              <a:rPr lang="tr-TR" dirty="0" smtClean="0"/>
              <a:t>hafta </a:t>
            </a:r>
            <a:r>
              <a:rPr lang="tr-TR" dirty="0"/>
              <a:t>sonları çeşitli geziler düzenlemektedirler. </a:t>
            </a:r>
            <a:endParaRPr lang="tr-TR" dirty="0" smtClean="0"/>
          </a:p>
        </p:txBody>
      </p:sp>
    </p:spTree>
    <p:extLst>
      <p:ext uri="{BB962C8B-B14F-4D97-AF65-F5344CB8AC3E}">
        <p14:creationId xmlns:p14="http://schemas.microsoft.com/office/powerpoint/2010/main" val="1455640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prachdirekt.com/sites/default/files/malta-aktivitaeten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4003" y="1174173"/>
            <a:ext cx="8525739" cy="568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58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dn2.goabroad.com/images/listingphotos/standard/58d959cdb6473864419c72439ef0c3d7523168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665" y="1091045"/>
            <a:ext cx="7689274" cy="576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058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493" y="3016097"/>
            <a:ext cx="10820400" cy="4623955"/>
          </a:xfrm>
        </p:spPr>
        <p:txBody>
          <a:bodyPr>
            <a:normAutofit/>
          </a:bodyPr>
          <a:lstStyle/>
          <a:p>
            <a:pPr marL="0" indent="0" algn="ctr">
              <a:buNone/>
            </a:pPr>
            <a:r>
              <a:rPr lang="tr-TR" b="1" dirty="0" smtClean="0"/>
              <a:t>Türkiye’deki eğitim sisteminin Atatürk’ün oluşturduğu eğitim sistemi </a:t>
            </a:r>
          </a:p>
          <a:p>
            <a:pPr marL="0" indent="0" algn="ctr">
              <a:buNone/>
            </a:pPr>
            <a:r>
              <a:rPr lang="tr-TR" b="1" dirty="0" smtClean="0"/>
              <a:t>düzeyine dönmesi ve Türk çocuklarının hak ettikleri eğitimi almaları dileğiyle…</a:t>
            </a:r>
          </a:p>
          <a:p>
            <a:pPr marL="0" indent="0" algn="ctr">
              <a:buNone/>
            </a:pPr>
            <a:endParaRPr lang="tr-TR" b="1" dirty="0"/>
          </a:p>
          <a:p>
            <a:pPr marL="0" indent="0" algn="ctr">
              <a:buNone/>
            </a:pPr>
            <a:endParaRPr lang="tr-TR" b="1" dirty="0" smtClean="0"/>
          </a:p>
          <a:p>
            <a:pPr marL="0" indent="0" algn="ctr">
              <a:buNone/>
            </a:pPr>
            <a:endParaRPr lang="tr-TR" b="1" dirty="0"/>
          </a:p>
          <a:p>
            <a:pPr marL="0" indent="0" algn="ctr">
              <a:buNone/>
            </a:pPr>
            <a:endParaRPr lang="tr-TR" b="1" dirty="0" smtClean="0"/>
          </a:p>
          <a:p>
            <a:pPr marL="0" indent="0" algn="ctr">
              <a:buNone/>
            </a:pPr>
            <a:endParaRPr lang="tr-TR" b="1" dirty="0"/>
          </a:p>
          <a:p>
            <a:pPr marL="0" indent="0" algn="ctr">
              <a:buNone/>
            </a:pPr>
            <a:endParaRPr lang="tr-TR" b="1" dirty="0"/>
          </a:p>
        </p:txBody>
      </p:sp>
    </p:spTree>
    <p:extLst>
      <p:ext uri="{BB962C8B-B14F-4D97-AF65-F5344CB8AC3E}">
        <p14:creationId xmlns:p14="http://schemas.microsoft.com/office/powerpoint/2010/main" val="1490438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www.mepa.org.mt/file.aspx?f=6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997" y="1287379"/>
            <a:ext cx="8318793" cy="5570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138863" y="517358"/>
            <a:ext cx="5522495" cy="646331"/>
          </a:xfrm>
          <a:prstGeom prst="rect">
            <a:avLst/>
          </a:prstGeom>
          <a:noFill/>
        </p:spPr>
        <p:txBody>
          <a:bodyPr wrap="square" rtlCol="0">
            <a:spAutoFit/>
          </a:bodyPr>
          <a:lstStyle/>
          <a:p>
            <a:r>
              <a:rPr lang="tr-TR" sz="3600" b="1" dirty="0" smtClean="0"/>
              <a:t>MALTA ŞEHİR MERKEZİ</a:t>
            </a:r>
            <a:endParaRPr lang="tr-TR" sz="3600" b="1" dirty="0"/>
          </a:p>
        </p:txBody>
      </p:sp>
    </p:spTree>
    <p:extLst>
      <p:ext uri="{BB962C8B-B14F-4D97-AF65-F5344CB8AC3E}">
        <p14:creationId xmlns:p14="http://schemas.microsoft.com/office/powerpoint/2010/main" val="3190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0634" y="434039"/>
            <a:ext cx="8610600" cy="1293028"/>
          </a:xfrm>
        </p:spPr>
        <p:txBody>
          <a:bodyPr/>
          <a:lstStyle/>
          <a:p>
            <a:pPr algn="ctr"/>
            <a:r>
              <a:rPr lang="tr-TR" b="1" dirty="0" smtClean="0"/>
              <a:t>MALTA</a:t>
            </a:r>
            <a:endParaRPr lang="tr-TR" b="1" dirty="0"/>
          </a:p>
        </p:txBody>
      </p:sp>
      <p:pic>
        <p:nvPicPr>
          <p:cNvPr id="4" name="İçerik Yer Tutucusu 3"/>
          <p:cNvPicPr>
            <a:picLocks noGrp="1" noChangeAspect="1"/>
          </p:cNvPicPr>
          <p:nvPr>
            <p:ph idx="1"/>
          </p:nvPr>
        </p:nvPicPr>
        <p:blipFill>
          <a:blip r:embed="rId2"/>
          <a:stretch>
            <a:fillRect/>
          </a:stretch>
        </p:blipFill>
        <p:spPr>
          <a:xfrm>
            <a:off x="1268502" y="1509823"/>
            <a:ext cx="9274864" cy="5348177"/>
          </a:xfrm>
          <a:prstGeom prst="rect">
            <a:avLst/>
          </a:prstGeom>
        </p:spPr>
      </p:pic>
    </p:spTree>
    <p:extLst>
      <p:ext uri="{BB962C8B-B14F-4D97-AF65-F5344CB8AC3E}">
        <p14:creationId xmlns:p14="http://schemas.microsoft.com/office/powerpoint/2010/main" val="3042256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9" y="2171191"/>
            <a:ext cx="11450782" cy="519546"/>
          </a:xfrm>
        </p:spPr>
        <p:txBody>
          <a:bodyPr>
            <a:normAutofit/>
          </a:bodyPr>
          <a:lstStyle/>
          <a:p>
            <a:pPr marL="0" indent="0">
              <a:buNone/>
            </a:pPr>
            <a:r>
              <a:rPr lang="tr-TR" b="1" i="1" dirty="0"/>
              <a:t>Malta’daki eğitim </a:t>
            </a:r>
            <a:r>
              <a:rPr lang="tr-TR" b="1" i="1" dirty="0" smtClean="0"/>
              <a:t>sistemi </a:t>
            </a:r>
            <a:r>
              <a:rPr lang="tr-TR" b="1" i="1" dirty="0"/>
              <a:t>İngiltere eğitim sistemi model alınarak oluşturulmuştur</a:t>
            </a:r>
            <a:r>
              <a:rPr lang="tr-TR" b="1" i="1" dirty="0" smtClean="0"/>
              <a:t>.</a:t>
            </a:r>
          </a:p>
          <a:p>
            <a:pPr marL="0" indent="0">
              <a:buNone/>
            </a:pPr>
            <a:endParaRPr lang="tr-TR" b="1" i="1" dirty="0"/>
          </a:p>
        </p:txBody>
      </p:sp>
      <p:sp>
        <p:nvSpPr>
          <p:cNvPr id="4" name="Unvan 1"/>
          <p:cNvSpPr>
            <a:spLocks noGrp="1"/>
          </p:cNvSpPr>
          <p:nvPr>
            <p:ph type="title"/>
          </p:nvPr>
        </p:nvSpPr>
        <p:spPr>
          <a:xfrm>
            <a:off x="1658598" y="908986"/>
            <a:ext cx="8610600" cy="1293028"/>
          </a:xfrm>
        </p:spPr>
        <p:txBody>
          <a:bodyPr/>
          <a:lstStyle/>
          <a:p>
            <a:pPr algn="ctr"/>
            <a:r>
              <a:rPr lang="tr-TR" b="1" dirty="0"/>
              <a:t>Malta Eğitim Sistemi</a:t>
            </a:r>
            <a:br>
              <a:rPr lang="tr-TR" b="1" dirty="0"/>
            </a:br>
            <a:endParaRPr lang="tr-TR" dirty="0"/>
          </a:p>
        </p:txBody>
      </p:sp>
      <p:sp>
        <p:nvSpPr>
          <p:cNvPr id="6" name="İçerik Yer Tutucusu 2"/>
          <p:cNvSpPr txBox="1">
            <a:spLocks/>
          </p:cNvSpPr>
          <p:nvPr/>
        </p:nvSpPr>
        <p:spPr>
          <a:xfrm>
            <a:off x="609599" y="2979349"/>
            <a:ext cx="10820400" cy="2158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tr-TR" dirty="0" smtClean="0"/>
              <a:t>Malta'da 1964 yılına kadar süren 150 yıllık İngiliz hakimiyeti, Malta eğitim sistemini doğal olarak İngiliz etkisi altında bırakmıştır. Buna bağlı olarak eğitim programlarında ve sınav sistemlerinde İngiltere model alınmıştır. Fakat son zamanlarda Malta hükümeti bu konuda değişime giderek, eğitim alanında kendi belirlediği sistemi oluşturmaya ve uygun gördüğü sınavları koymaya başlamıştır.</a:t>
            </a:r>
            <a:endParaRPr lang="tr-TR" dirty="0"/>
          </a:p>
        </p:txBody>
      </p:sp>
    </p:spTree>
    <p:extLst>
      <p:ext uri="{BB962C8B-B14F-4D97-AF65-F5344CB8AC3E}">
        <p14:creationId xmlns:p14="http://schemas.microsoft.com/office/powerpoint/2010/main" val="232894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24498875"/>
              </p:ext>
            </p:extLst>
          </p:nvPr>
        </p:nvGraphicFramePr>
        <p:xfrm>
          <a:off x="96254" y="2600781"/>
          <a:ext cx="12192000" cy="2750773"/>
        </p:xfrm>
        <a:graphic>
          <a:graphicData uri="http://schemas.openxmlformats.org/drawingml/2006/table">
            <a:tbl>
              <a:tblPr/>
              <a:tblGrid>
                <a:gridCol w="5426929"/>
                <a:gridCol w="6765071"/>
              </a:tblGrid>
              <a:tr h="275077">
                <a:tc>
                  <a:txBody>
                    <a:bodyPr/>
                    <a:lstStyle/>
                    <a:p>
                      <a:r>
                        <a:rPr lang="tr-TR" b="1" dirty="0" smtClean="0"/>
                        <a:t>Yaş Grubu</a:t>
                      </a:r>
                      <a:endParaRPr lang="tr-TR" dirty="0"/>
                    </a:p>
                  </a:txBody>
                  <a:tcPr marL="0" marR="0" marT="0" marB="0">
                    <a:lnL>
                      <a:noFill/>
                    </a:lnL>
                    <a:lnR>
                      <a:noFill/>
                    </a:lnR>
                    <a:lnT>
                      <a:noFill/>
                    </a:lnT>
                    <a:lnB>
                      <a:noFill/>
                    </a:lnB>
                  </a:tcPr>
                </a:tc>
                <a:tc>
                  <a:txBody>
                    <a:bodyPr/>
                    <a:lstStyle/>
                    <a:p>
                      <a:r>
                        <a:rPr lang="tr-TR" b="1"/>
                        <a:t>Eğitim Düzeyi </a:t>
                      </a:r>
                      <a:endParaRPr lang="tr-TR"/>
                    </a:p>
                  </a:txBody>
                  <a:tcPr marL="0" marR="0" marT="0" marB="0">
                    <a:lnL>
                      <a:noFill/>
                    </a:lnL>
                    <a:lnR>
                      <a:noFill/>
                    </a:lnR>
                    <a:lnT>
                      <a:noFill/>
                    </a:lnT>
                    <a:lnB>
                      <a:noFill/>
                    </a:lnB>
                  </a:tcPr>
                </a:tc>
              </a:tr>
              <a:tr h="275077">
                <a:tc gridSpan="2">
                  <a:txBody>
                    <a:bodyPr/>
                    <a:lstStyle/>
                    <a:p>
                      <a:r>
                        <a:rPr lang="tr-TR" dirty="0"/>
                        <a:t> </a:t>
                      </a:r>
                    </a:p>
                  </a:txBody>
                  <a:tcPr marL="0" marR="0" marT="0" marB="0">
                    <a:lnL>
                      <a:noFill/>
                    </a:lnL>
                    <a:lnR>
                      <a:noFill/>
                    </a:lnR>
                    <a:lnT>
                      <a:noFill/>
                    </a:lnT>
                    <a:lnB>
                      <a:noFill/>
                    </a:lnB>
                  </a:tcPr>
                </a:tc>
                <a:tc hMerge="1">
                  <a:txBody>
                    <a:bodyPr/>
                    <a:lstStyle/>
                    <a:p>
                      <a:endParaRPr lang="tr-TR"/>
                    </a:p>
                  </a:txBody>
                  <a:tcPr/>
                </a:tc>
              </a:tr>
              <a:tr h="550155">
                <a:tc>
                  <a:txBody>
                    <a:bodyPr/>
                    <a:lstStyle/>
                    <a:p>
                      <a:r>
                        <a:rPr lang="tr-TR" dirty="0"/>
                        <a:t>3-5 yaş ile </a:t>
                      </a:r>
                      <a:r>
                        <a:rPr lang="tr-TR" dirty="0" smtClean="0"/>
                        <a:t>15 </a:t>
                      </a:r>
                      <a:r>
                        <a:rPr lang="tr-TR" dirty="0"/>
                        <a:t>yaş arası</a:t>
                      </a:r>
                    </a:p>
                  </a:txBody>
                  <a:tcPr marL="0" marR="0" marT="0" marB="0">
                    <a:lnL>
                      <a:noFill/>
                    </a:lnL>
                    <a:lnR>
                      <a:noFill/>
                    </a:lnR>
                    <a:lnT>
                      <a:noFill/>
                    </a:lnT>
                    <a:lnB>
                      <a:noFill/>
                    </a:lnB>
                  </a:tcPr>
                </a:tc>
                <a:tc>
                  <a:txBody>
                    <a:bodyPr/>
                    <a:lstStyle/>
                    <a:p>
                      <a:r>
                        <a:rPr lang="tr-TR" dirty="0"/>
                        <a:t>Okul öncesi, ilkokul, ortaokul, </a:t>
                      </a:r>
                      <a:r>
                        <a:rPr lang="tr-TR" dirty="0" smtClean="0"/>
                        <a:t>lise</a:t>
                      </a:r>
                    </a:p>
                    <a:p>
                      <a:endParaRPr lang="tr-TR" dirty="0"/>
                    </a:p>
                  </a:txBody>
                  <a:tcPr marL="0" marR="0" marT="0" marB="0">
                    <a:lnL>
                      <a:noFill/>
                    </a:lnL>
                    <a:lnR>
                      <a:noFill/>
                    </a:lnR>
                    <a:lnT>
                      <a:noFill/>
                    </a:lnT>
                    <a:lnB>
                      <a:noFill/>
                    </a:lnB>
                  </a:tcPr>
                </a:tc>
              </a:tr>
              <a:tr h="550155">
                <a:tc>
                  <a:txBody>
                    <a:bodyPr/>
                    <a:lstStyle/>
                    <a:p>
                      <a:r>
                        <a:rPr lang="pl-PL" dirty="0"/>
                        <a:t>16 ile 20 yaş arası</a:t>
                      </a:r>
                    </a:p>
                  </a:txBody>
                  <a:tcPr marL="0" marR="0" marT="0" marB="0">
                    <a:lnL>
                      <a:noFill/>
                    </a:lnL>
                    <a:lnR>
                      <a:noFill/>
                    </a:lnR>
                    <a:lnT>
                      <a:noFill/>
                    </a:lnT>
                    <a:lnB>
                      <a:noFill/>
                    </a:lnB>
                  </a:tcPr>
                </a:tc>
                <a:tc>
                  <a:txBody>
                    <a:bodyPr/>
                    <a:lstStyle/>
                    <a:p>
                      <a:r>
                        <a:rPr lang="tr-TR" dirty="0"/>
                        <a:t>Üniversite öncesi </a:t>
                      </a:r>
                      <a:r>
                        <a:rPr lang="tr-TR" dirty="0" smtClean="0"/>
                        <a:t>eğitimler (Kolejler</a:t>
                      </a:r>
                      <a:r>
                        <a:rPr lang="tr-TR" dirty="0"/>
                        <a:t>, meslek ve teknik </a:t>
                      </a:r>
                      <a:r>
                        <a:rPr lang="tr-TR" dirty="0" smtClean="0"/>
                        <a:t>okulları)</a:t>
                      </a:r>
                    </a:p>
                    <a:p>
                      <a:endParaRPr lang="tr-TR" dirty="0"/>
                    </a:p>
                  </a:txBody>
                  <a:tcPr marL="0" marR="0" marT="0" marB="0">
                    <a:lnL>
                      <a:noFill/>
                    </a:lnL>
                    <a:lnR>
                      <a:noFill/>
                    </a:lnR>
                    <a:lnT>
                      <a:noFill/>
                    </a:lnT>
                    <a:lnB>
                      <a:noFill/>
                    </a:lnB>
                  </a:tcPr>
                </a:tc>
              </a:tr>
              <a:tr h="825232">
                <a:tc>
                  <a:txBody>
                    <a:bodyPr/>
                    <a:lstStyle/>
                    <a:p>
                      <a:r>
                        <a:rPr lang="tr-TR" dirty="0" smtClean="0"/>
                        <a:t>20-23</a:t>
                      </a:r>
                      <a:r>
                        <a:rPr lang="tr-TR" baseline="0" dirty="0" smtClean="0"/>
                        <a:t> (</a:t>
                      </a:r>
                      <a:r>
                        <a:rPr lang="tr-TR" dirty="0" smtClean="0"/>
                        <a:t>24’e </a:t>
                      </a:r>
                      <a:r>
                        <a:rPr lang="tr-TR" dirty="0"/>
                        <a:t>çıkabilir</a:t>
                      </a:r>
                      <a:r>
                        <a:rPr lang="tr-TR" dirty="0" smtClean="0"/>
                        <a:t>)</a:t>
                      </a:r>
                    </a:p>
                    <a:p>
                      <a:endParaRPr lang="tr-TR" dirty="0"/>
                    </a:p>
                  </a:txBody>
                  <a:tcPr marL="0" marR="0" marT="0" marB="0">
                    <a:lnL>
                      <a:noFill/>
                    </a:lnL>
                    <a:lnR>
                      <a:noFill/>
                    </a:lnR>
                    <a:lnT>
                      <a:noFill/>
                    </a:lnT>
                    <a:lnB>
                      <a:noFill/>
                    </a:lnB>
                  </a:tcPr>
                </a:tc>
                <a:tc>
                  <a:txBody>
                    <a:bodyPr/>
                    <a:lstStyle/>
                    <a:p>
                      <a:r>
                        <a:rPr lang="tr-TR" dirty="0"/>
                        <a:t>Üniversite</a:t>
                      </a:r>
                    </a:p>
                  </a:txBody>
                  <a:tcPr marL="0" marR="0" marT="0" marB="0">
                    <a:lnL>
                      <a:noFill/>
                    </a:lnL>
                    <a:lnR>
                      <a:noFill/>
                    </a:lnR>
                    <a:lnT>
                      <a:noFill/>
                    </a:lnT>
                    <a:lnB>
                      <a:noFill/>
                    </a:lnB>
                  </a:tcPr>
                </a:tc>
              </a:tr>
              <a:tr h="275077">
                <a:tc>
                  <a:txBody>
                    <a:bodyPr/>
                    <a:lstStyle/>
                    <a:p>
                      <a:r>
                        <a:rPr lang="tr-TR"/>
                        <a:t>Alınan yüksek eğitime bağlı olan</a:t>
                      </a:r>
                    </a:p>
                  </a:txBody>
                  <a:tcPr marL="0" marR="0" marT="0" marB="0">
                    <a:lnL>
                      <a:noFill/>
                    </a:lnL>
                    <a:lnR>
                      <a:noFill/>
                    </a:lnR>
                    <a:lnT>
                      <a:noFill/>
                    </a:lnT>
                    <a:lnB>
                      <a:noFill/>
                    </a:lnB>
                  </a:tcPr>
                </a:tc>
                <a:tc>
                  <a:txBody>
                    <a:bodyPr/>
                    <a:lstStyle/>
                    <a:p>
                      <a:r>
                        <a:rPr lang="tr-TR" dirty="0"/>
                        <a:t>Yüksek lisans/doktora</a:t>
                      </a:r>
                    </a:p>
                  </a:txBody>
                  <a:tcPr marL="0" marR="0" marT="0" marB="0">
                    <a:lnL>
                      <a:noFill/>
                    </a:lnL>
                    <a:lnR>
                      <a:noFill/>
                    </a:lnR>
                    <a:lnT>
                      <a:noFill/>
                    </a:lnT>
                    <a:lnB>
                      <a:noFill/>
                    </a:lnB>
                  </a:tcPr>
                </a:tc>
              </a:tr>
            </a:tbl>
          </a:graphicData>
        </a:graphic>
      </p:graphicFrame>
      <p:sp>
        <p:nvSpPr>
          <p:cNvPr id="6" name="Unvan 1"/>
          <p:cNvSpPr>
            <a:spLocks noGrp="1"/>
          </p:cNvSpPr>
          <p:nvPr>
            <p:ph type="title"/>
          </p:nvPr>
        </p:nvSpPr>
        <p:spPr>
          <a:xfrm>
            <a:off x="1177335" y="1029302"/>
            <a:ext cx="8610600" cy="1293028"/>
          </a:xfrm>
        </p:spPr>
        <p:txBody>
          <a:bodyPr/>
          <a:lstStyle/>
          <a:p>
            <a:pPr algn="ctr"/>
            <a:r>
              <a:rPr lang="tr-TR" b="1" dirty="0"/>
              <a:t>Malta Eğitim Sistemi</a:t>
            </a:r>
            <a:br>
              <a:rPr lang="tr-TR" b="1" dirty="0"/>
            </a:br>
            <a:endParaRPr lang="tr-TR" dirty="0"/>
          </a:p>
        </p:txBody>
      </p:sp>
    </p:spTree>
    <p:extLst>
      <p:ext uri="{BB962C8B-B14F-4D97-AF65-F5344CB8AC3E}">
        <p14:creationId xmlns:p14="http://schemas.microsoft.com/office/powerpoint/2010/main" val="364563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TM04033937[[fn=Uçak İzi]]</Template>
  <TotalTime>231</TotalTime>
  <Words>1477</Words>
  <Application>Microsoft Office PowerPoint</Application>
  <PresentationFormat>Geniş ekran</PresentationFormat>
  <Paragraphs>160</Paragraphs>
  <Slides>58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58</vt:i4>
      </vt:variant>
    </vt:vector>
  </HeadingPairs>
  <TitlesOfParts>
    <vt:vector size="61" baseType="lpstr">
      <vt:lpstr>Arial</vt:lpstr>
      <vt:lpstr>Century Gothic</vt:lpstr>
      <vt:lpstr>Uçak İzi</vt:lpstr>
      <vt:lpstr>Malta ve Eğitim Sistemi </vt:lpstr>
      <vt:lpstr>MALTA</vt:lpstr>
      <vt:lpstr>MALTA</vt:lpstr>
      <vt:lpstr>MALTA</vt:lpstr>
      <vt:lpstr>MALTA</vt:lpstr>
      <vt:lpstr>PowerPoint Sunusu</vt:lpstr>
      <vt:lpstr>MALTA</vt:lpstr>
      <vt:lpstr>Malta Eğitim Sistemi </vt:lpstr>
      <vt:lpstr>Malta Eğitim Sistemi </vt:lpstr>
      <vt:lpstr>Anaokulunda bir uygulama</vt:lpstr>
      <vt:lpstr>İLKOKUL öncesi eğitim </vt:lpstr>
      <vt:lpstr>MALTA’DA BİR ANAOKULU</vt:lpstr>
      <vt:lpstr>PowerPoint Sunusu</vt:lpstr>
      <vt:lpstr>PowerPoint Sunusu</vt:lpstr>
      <vt:lpstr>PowerPoint Sunusu</vt:lpstr>
      <vt:lpstr>PowerPoint Sunusu</vt:lpstr>
      <vt:lpstr>PowerPoint Sunusu</vt:lpstr>
      <vt:lpstr>PowerPoint Sunusu</vt:lpstr>
      <vt:lpstr>İlkokul eğitimi</vt:lpstr>
      <vt:lpstr>MALTA’DA BİR 1. SINIF</vt:lpstr>
      <vt:lpstr>PowerPoint Sunusu</vt:lpstr>
      <vt:lpstr>İLKOKULDA Açık hava çalışmaları</vt:lpstr>
      <vt:lpstr>PowerPoint Sunusu</vt:lpstr>
      <vt:lpstr>BİR İLKOKULUN BAHÇE SAATİ</vt:lpstr>
      <vt:lpstr>PowerPoint Sunusu</vt:lpstr>
      <vt:lpstr>Bir erkek ortaokulu</vt:lpstr>
      <vt:lpstr>BİR KIZ ORTAOKULU</vt:lpstr>
      <vt:lpstr>PowerPoint Sunusu</vt:lpstr>
      <vt:lpstr>2013’de 1017 ilkokul ve ortaokul öğrencisi dini eğitim almayı reddetmiştir.</vt:lpstr>
      <vt:lpstr>PowerPoint Sunusu</vt:lpstr>
      <vt:lpstr>Bir lise</vt:lpstr>
      <vt:lpstr>PowerPoint Sunusu</vt:lpstr>
      <vt:lpstr>MALTA ÜNİVERSİTESİ</vt:lpstr>
      <vt:lpstr>Eğitime yönelik ek hizmetler</vt:lpstr>
      <vt:lpstr>OKUL OTOBÜSÜ</vt:lpstr>
      <vt:lpstr>MALTA’DA ANAOKULUNDA ÖĞLE YEMEĞİ</vt:lpstr>
      <vt:lpstr>MALTA’DA ANAOKULUNDA ÖĞLE YEMEĞİ saati</vt:lpstr>
      <vt:lpstr>Öğretmen eğitimi</vt:lpstr>
      <vt:lpstr>Bir Ortaokulda eğitim saati</vt:lpstr>
      <vt:lpstr>PowerPoint Sunusu</vt:lpstr>
      <vt:lpstr>PowerPoint Sunusu</vt:lpstr>
      <vt:lpstr>AÇIK ALANDA ÖĞRETMEN EĞİTİMİ</vt:lpstr>
      <vt:lpstr>PowerPoint Sunusu</vt:lpstr>
      <vt:lpstr>PowerPoint Sunusu</vt:lpstr>
      <vt:lpstr>Okul öncesi eğitim</vt:lpstr>
      <vt:lpstr>ERKEN Çocukluk eğitimi</vt:lpstr>
      <vt:lpstr>Bir 1. SINIF</vt:lpstr>
      <vt:lpstr>3 yaş altı eğitim</vt:lpstr>
      <vt:lpstr>PowerPoint Sunusu</vt:lpstr>
      <vt:lpstr>PowerPoint Sunusu</vt:lpstr>
      <vt:lpstr>PowerPoint Sunusu</vt:lpstr>
      <vt:lpstr>MALTA’DA Okul öncesi eğitimin genel ilkeleri</vt:lpstr>
      <vt:lpstr>Aile katılımı</vt:lpstr>
      <vt:lpstr>AİLE KATILIMI ÇALIŞMAlarI</vt:lpstr>
      <vt:lpstr>Malta’da dil eğitimi </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Malta Eğitim Sistemi</dc:title>
  <dc:creator>Burcu Cabuk</dc:creator>
  <cp:lastModifiedBy>PC</cp:lastModifiedBy>
  <cp:revision>35</cp:revision>
  <dcterms:created xsi:type="dcterms:W3CDTF">2015-11-16T07:36:58Z</dcterms:created>
  <dcterms:modified xsi:type="dcterms:W3CDTF">2018-03-07T13:25:37Z</dcterms:modified>
</cp:coreProperties>
</file>