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1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Konu:Sanat ve Bilim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larak Değerlendirme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Sosyal Hizmet Uygulamasının Bilimsel Yönü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Görüşler</a:t>
            </a:r>
            <a:endParaRPr lang="tr-TR" dirty="0" smtClean="0"/>
          </a:p>
          <a:p>
            <a:r>
              <a:rPr lang="tr-TR" dirty="0" smtClean="0"/>
              <a:t>Akım – Hareketler</a:t>
            </a:r>
          </a:p>
          <a:p>
            <a:r>
              <a:rPr lang="tr-TR" dirty="0" smtClean="0"/>
              <a:t>Etik İlkeler</a:t>
            </a:r>
          </a:p>
          <a:p>
            <a:r>
              <a:rPr lang="tr-TR" dirty="0" smtClean="0"/>
              <a:t>Kuramsal Yönelimler</a:t>
            </a:r>
          </a:p>
          <a:p>
            <a:r>
              <a:rPr lang="tr-TR" dirty="0" smtClean="0"/>
              <a:t>Uygulama Modelleri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Sosyal Hizmet Uygulamasının Sanatsal Yönü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İlişkinin </a:t>
            </a:r>
            <a:r>
              <a:rPr lang="tr-TR" dirty="0" smtClean="0"/>
              <a:t>Kullanımı</a:t>
            </a:r>
          </a:p>
          <a:p>
            <a:r>
              <a:rPr lang="tr-TR" dirty="0" smtClean="0"/>
              <a:t>Yaratıcılık</a:t>
            </a:r>
          </a:p>
          <a:p>
            <a:r>
              <a:rPr lang="tr-TR" dirty="0" smtClean="0"/>
              <a:t>Enerji</a:t>
            </a:r>
          </a:p>
          <a:p>
            <a:r>
              <a:rPr lang="tr-TR" dirty="0" smtClean="0"/>
              <a:t>Kanaat – Yargı – Karar</a:t>
            </a:r>
          </a:p>
          <a:p>
            <a:r>
              <a:rPr lang="tr-TR" dirty="0" smtClean="0"/>
              <a:t>Kişisel Tarz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Yolculuk Analizi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Birey</a:t>
            </a:r>
            <a:r>
              <a:rPr lang="tr-TR" dirty="0" smtClean="0"/>
              <a:t>, çiftler, aileler, gruplarla sosyal hizmet uygulamasında ölçme için yararlı bir çerçeve sunmaktadır</a:t>
            </a:r>
            <a:r>
              <a:rPr lang="tr-TR" dirty="0" smtClean="0"/>
              <a:t>.</a:t>
            </a:r>
            <a:endParaRPr lang="tr-TR" dirty="0" smtClean="0"/>
          </a:p>
          <a:p>
            <a:r>
              <a:rPr lang="tr-TR" dirty="0" smtClean="0"/>
              <a:t>Müracaatçıya hizmet etme </a:t>
            </a:r>
            <a:r>
              <a:rPr lang="tr-TR" dirty="0" smtClean="0"/>
              <a:t>ve ekolojik </a:t>
            </a:r>
            <a:r>
              <a:rPr lang="tr-TR" dirty="0" smtClean="0"/>
              <a:t>değerlendirme </a:t>
            </a:r>
            <a:r>
              <a:rPr lang="tr-TR" dirty="0" smtClean="0"/>
              <a:t>esastır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Yolculuk Analizi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Müracaatçı </a:t>
            </a:r>
            <a:r>
              <a:rPr lang="tr-TR" dirty="0" smtClean="0"/>
              <a:t>– uzman diyalektiği (etkileşimi)</a:t>
            </a:r>
          </a:p>
          <a:p>
            <a:r>
              <a:rPr lang="tr-TR" dirty="0" smtClean="0"/>
              <a:t>Tarihsel perspektif (müracaatının deneyimi)</a:t>
            </a:r>
          </a:p>
          <a:p>
            <a:r>
              <a:rPr lang="tr-TR" dirty="0" smtClean="0"/>
              <a:t>Bağlamsal vurgu (çevresi içinde birey)</a:t>
            </a:r>
          </a:p>
          <a:p>
            <a:r>
              <a:rPr lang="tr-TR" dirty="0" smtClean="0"/>
              <a:t>Yolculukta düzeltmeler (yöntem ve sonuçlarında değişikliklere açık olma)</a:t>
            </a:r>
          </a:p>
          <a:p>
            <a:pPr algn="r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Sezgi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Hazırlanma</a:t>
            </a:r>
          </a:p>
          <a:p>
            <a:r>
              <a:rPr lang="tr-TR" dirty="0" err="1" smtClean="0"/>
              <a:t>Farkındalığı</a:t>
            </a:r>
            <a:r>
              <a:rPr lang="tr-TR" dirty="0" smtClean="0"/>
              <a:t> Güçlendirme</a:t>
            </a:r>
          </a:p>
          <a:p>
            <a:r>
              <a:rPr lang="tr-TR" dirty="0" smtClean="0"/>
              <a:t>İlave Doğrulayıcı Değerlendirme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Sezgi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smtClean="0"/>
          </a:p>
          <a:p>
            <a:r>
              <a:rPr lang="tr-TR" smtClean="0"/>
              <a:t>Sezginin </a:t>
            </a:r>
            <a:r>
              <a:rPr lang="tr-TR" dirty="0" smtClean="0"/>
              <a:t>Önündeki Dışsal Engeller</a:t>
            </a:r>
          </a:p>
          <a:p>
            <a:endParaRPr lang="tr-TR" dirty="0" smtClean="0"/>
          </a:p>
          <a:p>
            <a:r>
              <a:rPr lang="tr-TR" dirty="0" smtClean="0"/>
              <a:t>Sezginin Önündeki İçsel Engeller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343</TotalTime>
  <Words>130</Words>
  <Application>Microsoft Office PowerPoint</Application>
  <PresentationFormat>Ekran Gösterisi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Kaynak</vt:lpstr>
      <vt:lpstr>Ankara Üniversitesi  Sağlık Bilimleri Fakültesi Sosyal Hizmet Bölümü</vt:lpstr>
      <vt:lpstr>Sosyal Hizmet Uygulamasının Bilimsel Yönü</vt:lpstr>
      <vt:lpstr>Sosyal Hizmet Uygulamasının Sanatsal Yönü </vt:lpstr>
      <vt:lpstr>Yolculuk Analizi</vt:lpstr>
      <vt:lpstr>Yolculuk Analizi</vt:lpstr>
      <vt:lpstr>Sezgi</vt:lpstr>
      <vt:lpstr>Sezgi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27</cp:revision>
  <dcterms:created xsi:type="dcterms:W3CDTF">2017-04-26T08:36:58Z</dcterms:created>
  <dcterms:modified xsi:type="dcterms:W3CDTF">2017-12-13T13:58:47Z</dcterms:modified>
</cp:coreProperties>
</file>