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D9F75050-0E15-4C5B-92B0-66D068882F1F}" type="datetimeFigureOut">
              <a:rPr lang="tr-TR" smtClean="0"/>
              <a:pPr/>
              <a:t>13.12.2017</a:t>
            </a:fld>
            <a:endParaRPr lang="tr-TR"/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tr-TR"/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1" name="20 Dikdörtgen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32 Dikdörtgen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Dikdörtgen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31 Dikdörtgen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13.12.2017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13.12.2017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6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Düz Bağlayıcı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13.12.2017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İçerik Yer Tutucusu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13.12.2017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6 Dikdörtgen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Dikdörtgen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13.12.2017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8 İçerik Yer Tutucusu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13.12.2017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12 İçerik Yer Tutucusu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13.12.2017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6" name="5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13.12.2017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5" name="4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13.12.2017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Düz Bağlayıcı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İçerik Yer Tutucusu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13.12.2017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Dikdörtgen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13.12.2017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8" name="27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Düz Bağlayıcı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908721"/>
            <a:ext cx="7772400" cy="2691730"/>
          </a:xfrm>
        </p:spPr>
        <p:txBody>
          <a:bodyPr>
            <a:normAutofit/>
          </a:bodyPr>
          <a:lstStyle/>
          <a:p>
            <a:pPr algn="ctr"/>
            <a:r>
              <a:rPr lang="tr-TR" sz="4000" dirty="0" smtClean="0"/>
              <a:t>Ankara Üniversitesi </a:t>
            </a:r>
            <a:br>
              <a:rPr lang="tr-TR" sz="4000" dirty="0" smtClean="0"/>
            </a:br>
            <a:r>
              <a:rPr lang="tr-TR" sz="4000" dirty="0" smtClean="0"/>
              <a:t>Sağlık Bilimleri Fakültesi</a:t>
            </a:r>
            <a:br>
              <a:rPr lang="tr-TR" sz="4000" dirty="0" smtClean="0"/>
            </a:br>
            <a:r>
              <a:rPr lang="tr-TR" sz="4000" dirty="0" smtClean="0"/>
              <a:t>Sosyal Hizmet Bölümü</a:t>
            </a:r>
            <a:endParaRPr lang="tr-TR" sz="4000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043608" y="3645024"/>
            <a:ext cx="8100392" cy="2088232"/>
          </a:xfrm>
        </p:spPr>
        <p:txBody>
          <a:bodyPr>
            <a:noAutofit/>
          </a:bodyPr>
          <a:lstStyle/>
          <a:p>
            <a:pPr algn="just"/>
            <a:r>
              <a:rPr lang="tr-TR" sz="3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Dersin Adı: Sosyal Hizmet Kuramı 1</a:t>
            </a:r>
          </a:p>
          <a:p>
            <a:pPr algn="just"/>
            <a:r>
              <a:rPr lang="tr-TR" sz="3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Sorumlu Öğretim Üyesi: Prof. Dr. Veli DUYAN</a:t>
            </a:r>
          </a:p>
          <a:p>
            <a:pPr algn="just"/>
            <a:endParaRPr lang="tr-TR" sz="30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tr-TR" sz="3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Konu:Sanat ve Bilim </a:t>
            </a:r>
            <a:r>
              <a:rPr lang="tr-TR" sz="3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O</a:t>
            </a:r>
            <a:r>
              <a:rPr lang="tr-TR" sz="3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larak Değerlendirme</a:t>
            </a:r>
            <a:endParaRPr lang="tr-TR" sz="30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algn="just"/>
            <a:endParaRPr lang="tr-TR" sz="30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Sosyal Hizmet Uygulamasının Bilimsel Yönü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smtClean="0"/>
              <a:t>Görüşler</a:t>
            </a:r>
            <a:endParaRPr lang="tr-TR" dirty="0" smtClean="0"/>
          </a:p>
          <a:p>
            <a:r>
              <a:rPr lang="tr-TR" dirty="0" smtClean="0"/>
              <a:t>Akım – Hareketler</a:t>
            </a:r>
          </a:p>
          <a:p>
            <a:r>
              <a:rPr lang="tr-TR" dirty="0" smtClean="0"/>
              <a:t>Etik İlkeler</a:t>
            </a:r>
          </a:p>
          <a:p>
            <a:r>
              <a:rPr lang="tr-TR" dirty="0" smtClean="0"/>
              <a:t>Kuramsal Yönelimler</a:t>
            </a:r>
          </a:p>
          <a:p>
            <a:r>
              <a:rPr lang="tr-TR" dirty="0" smtClean="0"/>
              <a:t>Uygulama Modelleri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Sosyal Hizmet Uygulamasının Sanatsal Yönü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smtClean="0"/>
              <a:t>İlişkinin </a:t>
            </a:r>
            <a:r>
              <a:rPr lang="tr-TR" dirty="0" smtClean="0"/>
              <a:t>Kullanımı</a:t>
            </a:r>
          </a:p>
          <a:p>
            <a:r>
              <a:rPr lang="tr-TR" dirty="0" smtClean="0"/>
              <a:t>Yaratıcılık</a:t>
            </a:r>
          </a:p>
          <a:p>
            <a:r>
              <a:rPr lang="tr-TR" dirty="0" smtClean="0"/>
              <a:t>Enerji</a:t>
            </a:r>
          </a:p>
          <a:p>
            <a:r>
              <a:rPr lang="tr-TR" dirty="0" smtClean="0"/>
              <a:t>Kanaat – Yargı – Karar</a:t>
            </a:r>
          </a:p>
          <a:p>
            <a:r>
              <a:rPr lang="tr-TR" dirty="0" smtClean="0"/>
              <a:t>Kişisel Tarz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Yolculuk Analizi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smtClean="0"/>
              <a:t>Birey</a:t>
            </a:r>
            <a:r>
              <a:rPr lang="tr-TR" dirty="0" smtClean="0"/>
              <a:t>, çiftler, aileler, gruplarla sosyal hizmet uygulamasında ölçme için yararlı bir çerçeve sunmaktadır</a:t>
            </a:r>
            <a:r>
              <a:rPr lang="tr-TR" dirty="0" smtClean="0"/>
              <a:t>.</a:t>
            </a:r>
            <a:endParaRPr lang="tr-TR" dirty="0" smtClean="0"/>
          </a:p>
          <a:p>
            <a:r>
              <a:rPr lang="tr-TR" dirty="0" smtClean="0"/>
              <a:t>Müracaatçıya hizmet etme </a:t>
            </a:r>
            <a:r>
              <a:rPr lang="tr-TR" dirty="0" smtClean="0"/>
              <a:t>ve ekolojik </a:t>
            </a:r>
            <a:r>
              <a:rPr lang="tr-TR" dirty="0" smtClean="0"/>
              <a:t>değerlendirme </a:t>
            </a:r>
            <a:r>
              <a:rPr lang="tr-TR" dirty="0" smtClean="0"/>
              <a:t>esastır</a:t>
            </a:r>
            <a:r>
              <a:rPr lang="tr-TR" dirty="0" smtClean="0"/>
              <a:t>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Yolculuk Analizi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smtClean="0"/>
              <a:t>Müracaatçı </a:t>
            </a:r>
            <a:r>
              <a:rPr lang="tr-TR" dirty="0" smtClean="0"/>
              <a:t>– uzman diyalektiği (etkileşimi)</a:t>
            </a:r>
          </a:p>
          <a:p>
            <a:r>
              <a:rPr lang="tr-TR" dirty="0" smtClean="0"/>
              <a:t>Tarihsel perspektif (müracaatının deneyimi)</a:t>
            </a:r>
          </a:p>
          <a:p>
            <a:r>
              <a:rPr lang="tr-TR" dirty="0" smtClean="0"/>
              <a:t>Bağlamsal vurgu (çevresi içinde birey)</a:t>
            </a:r>
          </a:p>
          <a:p>
            <a:r>
              <a:rPr lang="tr-TR" dirty="0" smtClean="0"/>
              <a:t>Yolculukta düzeltmeler (yöntem ve sonuçlarında değişikliklere açık olma)</a:t>
            </a:r>
          </a:p>
          <a:p>
            <a:pPr algn="r"/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Sezgi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smtClean="0"/>
              <a:t>Hazırlanma</a:t>
            </a:r>
          </a:p>
          <a:p>
            <a:r>
              <a:rPr lang="tr-TR" dirty="0" err="1" smtClean="0"/>
              <a:t>Farkındalığı</a:t>
            </a:r>
            <a:r>
              <a:rPr lang="tr-TR" dirty="0" smtClean="0"/>
              <a:t> Güçlendirme</a:t>
            </a:r>
          </a:p>
          <a:p>
            <a:r>
              <a:rPr lang="tr-TR" dirty="0" smtClean="0"/>
              <a:t>İlave Doğrulayıcı Değerlendirme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Sezgi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tr-TR" smtClean="0"/>
          </a:p>
          <a:p>
            <a:r>
              <a:rPr lang="tr-TR" smtClean="0"/>
              <a:t>Sezginin </a:t>
            </a:r>
            <a:r>
              <a:rPr lang="tr-TR" dirty="0" smtClean="0"/>
              <a:t>Önündeki Dışsal Engeller</a:t>
            </a:r>
          </a:p>
          <a:p>
            <a:endParaRPr lang="tr-TR" dirty="0" smtClean="0"/>
          </a:p>
          <a:p>
            <a:r>
              <a:rPr lang="tr-TR" dirty="0" smtClean="0"/>
              <a:t>Sezginin Önündeki İçsel Engeller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aynak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ynak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ynak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343</TotalTime>
  <Words>130</Words>
  <Application>Microsoft Office PowerPoint</Application>
  <PresentationFormat>Ekran Gösterisi (4:3)</PresentationFormat>
  <Paragraphs>39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8" baseType="lpstr">
      <vt:lpstr>Kaynak</vt:lpstr>
      <vt:lpstr>Ankara Üniversitesi  Sağlık Bilimleri Fakültesi Sosyal Hizmet Bölümü</vt:lpstr>
      <vt:lpstr>Sosyal Hizmet Uygulamasının Bilimsel Yönü</vt:lpstr>
      <vt:lpstr>Sosyal Hizmet Uygulamasının Sanatsal Yönü </vt:lpstr>
      <vt:lpstr>Yolculuk Analizi</vt:lpstr>
      <vt:lpstr>Yolculuk Analizi</vt:lpstr>
      <vt:lpstr>Sezgi</vt:lpstr>
      <vt:lpstr>Sezgi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Ankara Üniversitesi  Sağlık Bilimleri Fakültesi Sosyal Hizmet Bölümü</dc:title>
  <dc:creator>DURU</dc:creator>
  <cp:lastModifiedBy>burcu</cp:lastModifiedBy>
  <cp:revision>27</cp:revision>
  <dcterms:created xsi:type="dcterms:W3CDTF">2017-04-26T08:36:58Z</dcterms:created>
  <dcterms:modified xsi:type="dcterms:W3CDTF">2017-12-13T13:58:47Z</dcterms:modified>
</cp:coreProperties>
</file>